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notesSlides/notesSlide3.xml" ContentType="application/vnd.openxmlformats-officedocument.presentationml.notesSlide+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2"/>
  </p:notesMasterIdLst>
  <p:sldIdLst>
    <p:sldId id="256" r:id="rId2"/>
    <p:sldId id="257" r:id="rId3"/>
    <p:sldId id="264" r:id="rId4"/>
    <p:sldId id="265" r:id="rId5"/>
    <p:sldId id="266" r:id="rId6"/>
    <p:sldId id="258" r:id="rId7"/>
    <p:sldId id="268" r:id="rId8"/>
    <p:sldId id="259" r:id="rId9"/>
    <p:sldId id="267" r:id="rId10"/>
    <p:sldId id="300" r:id="rId11"/>
    <p:sldId id="301" r:id="rId12"/>
    <p:sldId id="304" r:id="rId13"/>
    <p:sldId id="271" r:id="rId14"/>
    <p:sldId id="270" r:id="rId15"/>
    <p:sldId id="272" r:id="rId16"/>
    <p:sldId id="269" r:id="rId17"/>
    <p:sldId id="273" r:id="rId18"/>
    <p:sldId id="277" r:id="rId19"/>
    <p:sldId id="305" r:id="rId20"/>
    <p:sldId id="316" r:id="rId21"/>
    <p:sldId id="281" r:id="rId22"/>
    <p:sldId id="339" r:id="rId23"/>
    <p:sldId id="340" r:id="rId24"/>
    <p:sldId id="341" r:id="rId25"/>
    <p:sldId id="282" r:id="rId26"/>
    <p:sldId id="283" r:id="rId27"/>
    <p:sldId id="284" r:id="rId28"/>
    <p:sldId id="306" r:id="rId29"/>
    <p:sldId id="342" r:id="rId30"/>
    <p:sldId id="343" r:id="rId31"/>
    <p:sldId id="307" r:id="rId32"/>
    <p:sldId id="308" r:id="rId33"/>
    <p:sldId id="318" r:id="rId34"/>
    <p:sldId id="319" r:id="rId35"/>
    <p:sldId id="274" r:id="rId36"/>
    <p:sldId id="344" r:id="rId37"/>
    <p:sldId id="275" r:id="rId38"/>
    <p:sldId id="276" r:id="rId39"/>
    <p:sldId id="287" r:id="rId40"/>
    <p:sldId id="294" r:id="rId41"/>
    <p:sldId id="312" r:id="rId42"/>
    <p:sldId id="291" r:id="rId43"/>
    <p:sldId id="292" r:id="rId44"/>
    <p:sldId id="293" r:id="rId45"/>
    <p:sldId id="345" r:id="rId46"/>
    <p:sldId id="289" r:id="rId47"/>
    <p:sldId id="290" r:id="rId48"/>
    <p:sldId id="288" r:id="rId49"/>
    <p:sldId id="346" r:id="rId50"/>
    <p:sldId id="313" r:id="rId51"/>
    <p:sldId id="320" r:id="rId52"/>
    <p:sldId id="321" r:id="rId53"/>
    <p:sldId id="347" r:id="rId54"/>
    <p:sldId id="280" r:id="rId55"/>
    <p:sldId id="327" r:id="rId56"/>
    <p:sldId id="285" r:id="rId57"/>
    <p:sldId id="348" r:id="rId58"/>
    <p:sldId id="317" r:id="rId59"/>
    <p:sldId id="323" r:id="rId60"/>
    <p:sldId id="286" r:id="rId61"/>
    <p:sldId id="328" r:id="rId62"/>
    <p:sldId id="349" r:id="rId63"/>
    <p:sldId id="329" r:id="rId64"/>
    <p:sldId id="332" r:id="rId65"/>
    <p:sldId id="333" r:id="rId66"/>
    <p:sldId id="296" r:id="rId67"/>
    <p:sldId id="324" r:id="rId68"/>
    <p:sldId id="326" r:id="rId69"/>
    <p:sldId id="325" r:id="rId70"/>
    <p:sldId id="297" r:id="rId71"/>
    <p:sldId id="299" r:id="rId72"/>
    <p:sldId id="298" r:id="rId73"/>
    <p:sldId id="330" r:id="rId74"/>
    <p:sldId id="334" r:id="rId75"/>
    <p:sldId id="335" r:id="rId76"/>
    <p:sldId id="336" r:id="rId77"/>
    <p:sldId id="337" r:id="rId78"/>
    <p:sldId id="338" r:id="rId79"/>
    <p:sldId id="331" r:id="rId80"/>
    <p:sldId id="314"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84"/>
  </p:normalViewPr>
  <p:slideViewPr>
    <p:cSldViewPr snapToGrid="0" snapToObjects="1">
      <p:cViewPr>
        <p:scale>
          <a:sx n="110" d="100"/>
          <a:sy n="110" d="100"/>
        </p:scale>
        <p:origin x="63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5.182"/>
    </inkml:context>
    <inkml:brush xml:id="br0">
      <inkml:brushProperty name="width" value="0.05" units="cm"/>
      <inkml:brushProperty name="height" value="0.05" units="cm"/>
      <inkml:brushProperty name="color" value="#5B2D90"/>
    </inkml:brush>
  </inkml:definitions>
  <inkml:trace contextRef="#ctx0" brushRef="#br0">118 71 24575,'0'-20'0,"0"2"0,0-5 0,-1 17 0,0 2 0,-2 20 0,-1 7 0,-3 42 0,0 15 0,0-10 0,0 4 0,-1-2 0,-2 5 0,1-4 0,-1 8 0,-1-9 0,-7 6 0,7-35 0,8-36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2.167"/>
    </inkml:context>
    <inkml:brush xml:id="br0">
      <inkml:brushProperty name="width" value="0.05" units="cm"/>
      <inkml:brushProperty name="height" value="0.05" units="cm"/>
      <inkml:brushProperty name="color" value="#5B2D90"/>
    </inkml:brush>
  </inkml:definitions>
  <inkml:trace contextRef="#ctx0" brushRef="#br0">384 390 24575,'-29'-73'0,"0"1"0,0 0 0,-5-32 0,-7 35 0,-42 94 0,47-10 0,-8 28 0,9 5 0,29-13 0,2 39 0,24-38 0,46 33 0,-5-6 0,12 4 0,-51-3 0,-13-3 0,-8-24 0,-5 17 0,-7-6 0,-15-34 0,-13 1 0,-10-4 0,-24-33 0,31-5 0,25-33 0,13-6 0,11 16 0,5-3 0,8 7 0,11 29 0,-5 7 0,34-7 0,-27 10 0,17-2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2.323"/>
    </inkml:context>
    <inkml:brush xml:id="br0">
      <inkml:brushProperty name="width" value="0.05" units="cm"/>
      <inkml:brushProperty name="height" value="0.05" units="cm"/>
      <inkml:brushProperty name="color" value="#5B2D90"/>
    </inkml:brush>
  </inkml:definitions>
  <inkml:trace contextRef="#ctx0" brushRef="#br0">1 35 24575,'22'-19'0,"-2"3"0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2.648"/>
    </inkml:context>
    <inkml:brush xml:id="br0">
      <inkml:brushProperty name="width" value="0.05" units="cm"/>
      <inkml:brushProperty name="height" value="0.05" units="cm"/>
      <inkml:brushProperty name="color" value="#5B2D90"/>
    </inkml:brush>
  </inkml:definitions>
  <inkml:trace contextRef="#ctx0" brushRef="#br0">63 20 24575,'-36'-13'0,"9"6"0,29 16 0,37 39 0,-16-22 0,39 39 0,-13-13 0,-3 2 0,5 28 0,-10-19 0,-20-6 0,-71-19 0,12-26 0,-24-27 0,51-1 0,1-2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2.842"/>
    </inkml:context>
    <inkml:brush xml:id="br0">
      <inkml:brushProperty name="width" value="0.05" units="cm"/>
      <inkml:brushProperty name="height" value="0.05" units="cm"/>
      <inkml:brushProperty name="color" value="#5B2D90"/>
    </inkml:brush>
  </inkml:definitions>
  <inkml:trace contextRef="#ctx0" brushRef="#br0">4 221 24575,'-3'-32'0,"3"2"0,5 14 0,54-17 0,12 1 0,-25 9 0,25-8 0,-4 8 0,-39 24 0,-9 2 0,3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4.844"/>
    </inkml:context>
    <inkml:brush xml:id="br0">
      <inkml:brushProperty name="width" value="0.05" units="cm"/>
      <inkml:brushProperty name="height" value="0.05" units="cm"/>
      <inkml:brushProperty name="color" value="#5B2D90"/>
    </inkml:brush>
  </inkml:definitions>
  <inkml:trace contextRef="#ctx0" brushRef="#br0">2477 367 24575,'-3'-17'0,"-1"0"0,-1 5 0,-1-1 0,-23-18 0,13 13 0,-19-14 0,12 13 0,-48-18 0,-11 3 0,-3 6 0,-7 2 0,22 8 0,-4 4 0,-10 1 0,-10 2 0,10 2 0,13 2 0,3 2-1595,-30 1 1,9 3 1594,25 5 0,5 3 0,7 4 0,-1 4 0,-31 15 0,24-1 0,-8 7 0,5 0 0,1 4 0,0 5-1432,2 5 0,-7 10 0,2 1 0,9-9 1432,4-4 0,5-1 0,-6 6 0,-3 6 0,15-14 0,20-12 0,-19 54 0,16-29 2133,-10 29-2133,11 7 0,14-53 0,-6 40 0,12-39 6784,12 44-6784,5-3 0,14 12 0,3-1 0,-1-16 0,-6-13 0,5-3 0,25 3 0,-24-32 0,11 6 0,7 1 0,-3-12 0,1-4 0,9 4 0,5-1 0,19 2 0,2-5 0,-19-9 0,2-6 0,22-3 0,0-5 0,-26-4 0,1-2 0,31-5 0,0-2 0,-30 2 0,3-5-1696,5-7 0,13-7 0,-1-1 0,-13 4 1696,-7 4 0,-2-1 0,13-8 0,8-4 0,-12 1-237,-18 5 0,-9 3 237,18-12 0,-15 11 0,2-3 0,2-4 0,-6 2 0,-3 2 0,35-29 0,-52 37 0,37-54 0,-16 6 0,2-15 0,-3-3 0,-7 6 0,-14 21 0,-3 5 0,-10 12 0,1-48 0,-5-6 3275,-6 32 0,-3 0-3275,-11-29 354,-1 45 0,-2 3-354,-14-16 0,0 9 0,-5 11 0,-30-6 0,0 7 0,1 19 0,-15 2 0,8 4 0,11 5 0,2 3 0,-39-3 0,6 3 0,12 6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20.781"/>
    </inkml:context>
    <inkml:brush xml:id="br0">
      <inkml:brushProperty name="width" value="0.05" units="cm"/>
      <inkml:brushProperty name="height" value="0.05" units="cm"/>
      <inkml:brushProperty name="color" value="#5B2D90"/>
    </inkml:brush>
  </inkml:definitions>
  <inkml:trace contextRef="#ctx0" brushRef="#br0">98 523 24575,'2'80'0,"-1"1"-3277,0-1 0,0 18 0,0-12 2532,0-23 0,0 0 745,-1 22 0,1 11 0,0-18 2818,1-5-2818,4 5 0,3 19 0,-2-14 0,-3-32 0,0 0 409,4 28 1,1 10-1,-3-19-409,-1-24 0,5 22 0,-3-23 0,28 13 0,-19-49 6541,19 0-6541,-9-13 0,44-1 0,-6 2 0,-2 5 0,15 1 0,-3 1 0,13 1 0,9 0-663,-17-1 0,13-1 1,6 1-1,-1 0 0,-7-2 663,-5-1 0,-5 0 0,1-1 0,7 0 0,-1-1 0,8 0 0,5 0 0,-1-1 0,-3 0 0,-9-1 0,5 0 0,-8-1 0,-1-1 0,6 0 0,6 0 0,7-2 0,1 1 0,-5-1 0,-11 1 0,-3 1 0,-10 0 0,5 0 0,5-1 0,7-1 0,-4 1 0,-12 2 0,-9 1 0,-3 2 0,21 3 0,9 2 0,-15-1 0,15 4-780,-19 2 1,-10-1 779,-39-4 0,49 0 0,-21-4 0,11-12 0,-3-4 0,-14 1 0,15-20 0,-53 22 3663,2-40-3663,-15 9 0,-2-5 0,-3-2 0,-19-22 0,5 0 0,1-1 0,1-21 0,13 24 0,3-12 0,5 4 0,7-5 0,8-4 0,0 4 0,4-13 0,2 1 0,-2 10 0,4-14 0,0 5 648,0 16 0,1-2 0,-5 9-648,-7 7 0,-5 12 0,-2 6-452,3-37 452,-8 65 0,-1-23 0,1 26 0,-2-15 0,-4 27 0,2 2 0,-11-6 452,-46-6-452,14 5 0,-32-4 0,15 12 0,1 2 0,-3 0-1336,0 0 0,-1 0 1336,4 1-1475,0 1 0,-21 0 1,-4 1-1,14 0 1475,3-2 0,-4 2 0,-1-1 0,-18 0 0,-11 2 0,-2-1 0,4-1 0,13 0-380,9-1 0,8-1 0,1 0 0,-9 0 380,1 1 0,-7-1 0,-4 0 0,0 0 0,3 0 0,7 0 0,-6-2 0,4 0 0,5 0 0,1 0 0,-11-1 0,4 0 0,4-1 0,-15-1 0,-6 0-689,16 2 1,-15 1 0,-5 0 0,5 0-1,13 0 689,12-1 0,9 1 0,-7 0-208,-11 0 0,-16 0 0,0 0 1,13 1-1,27 1 208,19 2 2927,-37 6-2927,24 2 0,3-2 0,2 1 0,5 1 0,-7 1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21.598"/>
    </inkml:context>
    <inkml:brush xml:id="br0">
      <inkml:brushProperty name="width" value="0.05" units="cm"/>
      <inkml:brushProperty name="height" value="0.05" units="cm"/>
      <inkml:brushProperty name="color" value="#5B2D90"/>
    </inkml:brush>
  </inkml:definitions>
  <inkml:trace contextRef="#ctx0" brushRef="#br0">0 1 24575,'1'53'0,"-1"0"0,3 17 0,0 15 0,1 1 0,-1-11-4916,-1-2 1,1 1 4874,1 25 1,1 12-1,0-22 41,-1-12-708,-1 15 1,0 1 707,-1-10 945,0 1 1,-2-8-946,-2-36 0,-2-15 0,-1 3 0,0-14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22.702"/>
    </inkml:context>
    <inkml:brush xml:id="br0">
      <inkml:brushProperty name="width" value="0.05" units="cm"/>
      <inkml:brushProperty name="height" value="0.05" units="cm"/>
      <inkml:brushProperty name="color" value="#5B2D90"/>
    </inkml:brush>
  </inkml:definitions>
  <inkml:trace contextRef="#ctx0" brushRef="#br0">1 714 24575,'5'-10'0,"22"-20"0,-10 13 0,18-14 0,-14 20 0,66-24 0,-36 16 0,7-2 0,12 0 0,-8 5 0,5 1 0,2 1 0,6-2 0,2 1 0,2 0-2190,5-2 1,3-1-1,-4 3 2190,-9 2 0,-2 1 0,-7 1 0,-8 2 0,11-1-384,-13 5 0,17-1 0,14 0 0,10-1 0,8 0 0,4 0 0,2 0 0,-1 1 0,-4-1 0,-7 1 0,-10 1 0,-13 0 384,26-2 0,-18 1 0,0 1 0,21-2 0,-31 3 0,13-1 0,10 0 0,8-1 0,6 0 0,3 0 0,2 0 0,-2 0 0,-3 1 0,-6-1 0,-8 2 0,-10 0 0,-13 0 0,-15 2-1406,32 0 0,-14 0 1406,4 1 0,11-1 0,-1 0 0,-16-1 0,-15-2 0,-4-1 0,13-5 0,6-4 0,-4 1 0,-2 1 0,0 0 0,36-10 0,-15 1 0,-48 10 0,-11 4 3065,-22 10-3065,-2 1 4734,1 4-4734,-2 3 6190,1 9-6190,1 43 0,1 38 0,0 8 0,-2-20-3300,0-19 0,-1 1 3300,2 20 0,1 19 0,0-1 0,-4-19 0,-4-24 0,-2-3-858,-1 26 0,0 13 0,-1-6 858,2-28 0,0-4 0,-1 8-749,0 13 0,-2 15 0,0 3 0,1-7 0,0-18 749,1-10 0,0-4 0,-1 17 0,-1 7 0,2-27 0,2-36 0,-3 11 3596,-1-14-3596,-43 8 0,22-21 2539,-37-3-2539,12-5 0,-23 0 0,-13 0 0,-2-1 0,-13 1 413,18-1 1,-14 0-1,-8-1 1,1 1-1,7 1-413,3 0 0,7 0 0,-4 1 0,-16-1 0,31 1 0,-10-1 0,-7 0 0,-6 1 0,-3-1 0,-2 0 0,1 1 0,4-1 0,5 1 0,7-1 0,11 0 0,-13 1 0,14 0 0,5 0 0,-6 0 0,-15-1 0,14-1 0,-12 0 0,-10-1 0,-6 0 0,-5 0 0,-1-1 0,1 1 0,4-1 0,6 1 0,10-1 0,10 0 0,15 1-1741,-15-2 1,19 0 0,-11 0 1740,-6-2 0,-17 0 0,-5-1 0,3 0 0,12 2 0,23 1-973,-16 3 973,9 1 0,6 1 0,7 1-299,8 0 299,7 0 0,6 0 2774,-3 0-2774,1-2 0,3-1 5966,2-4-5966,-2-9 0,4-2 0,-11-8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38.072"/>
    </inkml:context>
    <inkml:brush xml:id="br0">
      <inkml:brushProperty name="width" value="0.05" units="cm"/>
      <inkml:brushProperty name="height" value="0.05" units="cm"/>
      <inkml:brushProperty name="color" value="#5B2D90"/>
    </inkml:brush>
  </inkml:definitions>
  <inkml:trace contextRef="#ctx0" brushRef="#br0">0 80 24575,'21'92'0,"-12"-42"0,6 10 0,1 0-1080,-5-10 1080,-1-17 354,5 13-354,14 4 0,2 0 0,-1 0 89,1-5 1,2-9-90,-4-29 0,18-15 0,4-6 0,6 1 0,-5-3 0,5-7 0,10-17 0,1-7 0,2 0 0,4-3-309,-4 3 1,6-3 0,-4 1 308,-13 10 0,-3 1 0,-1 1-70,31-19 0,-7 5 70,3-1 0,-50 20 0,-50 37 0,-49 20 0,19-5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38.578"/>
    </inkml:context>
    <inkml:brush xml:id="br0">
      <inkml:brushProperty name="width" value="0.05" units="cm"/>
      <inkml:brushProperty name="height" value="0.05" units="cm"/>
      <inkml:brushProperty name="color" value="#5B2D90"/>
    </inkml:brush>
  </inkml:definitions>
  <inkml:trace contextRef="#ctx0" brushRef="#br0">0 13 24575,'4'4'0,"-2"2"0,1 12 0,-2 3 0,9 65 0,-5-41-1219,8 48 1219,-6-60 297,19 62-297,-1-36 0,22-21 0,18 0 0,-6-9 0,21-2-1695,13-15 1,-2-9 1694,-21-17 0,4-3-281,-18-2 1,19-8 0,14-6 0,5-3 0,1-1-1,-8 4 1,-14 5 280,11-4 0,-11 4 0,11-4-710,1-1 0,17-6 1,5-3-1,-3 2 0,-13 5 1,-24 8 709,18-10 0,-62 26 0,1 0 2085,-7 3-2085,-71 38 0,25-16 0,-56 29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5.889"/>
    </inkml:context>
    <inkml:brush xml:id="br0">
      <inkml:brushProperty name="width" value="0.05" units="cm"/>
      <inkml:brushProperty name="height" value="0.05" units="cm"/>
      <inkml:brushProperty name="color" value="#5B2D90"/>
    </inkml:brush>
  </inkml:definitions>
  <inkml:trace contextRef="#ctx0" brushRef="#br0">0 294 24575,'36'56'0,"18"-35"0,3-13 0,-18-14-827,12-4 0,-4-5 827,-24-6 0,30-63 0,-28 38 268,5-15 0,-3-3-268,-10-7 273,-23 87-273,6-17 0,-14 47 0,-1 34 0,13 0 0,3-3 0,-3 9 422,2-12 1,8-11-423,16-37 0,19-35 0,-3 6 0,16-53 0,-4-13 0,-17 21 0,14-27 0,-3 26 0,-32 74 0,17 20 0,-23 24 0,5-1 0,54-50 0,10-15 0,-28-3 0,28 1 0,-2-16 0,-46-37 0,-12-8 0,5 4 0,-1-14 0,-4 2 0,-16 25 0,-35 13 0,-14 89 0,17-12 0,2 3 0,1 1 0,15 0 0,51 18 0,15-13 0,-15-32 0,50-16 0,1-19 0,-48-25 0,0-3 0,-1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04.046"/>
    </inkml:context>
    <inkml:brush xml:id="br0">
      <inkml:brushProperty name="width" value="0.05" units="cm"/>
      <inkml:brushProperty name="height" value="0.05" units="cm"/>
      <inkml:brushProperty name="color" value="#5B2D90"/>
    </inkml:brush>
  </inkml:definitions>
  <inkml:trace contextRef="#ctx0" brushRef="#br0">705 62 24575,'-1'-6'0,"0"1"0,-5 2 0,3 1 0,-6-5 0,-32-8 0,21 9 0,-28-9 0,25 14 0,5 0 0,-45 8 0,-10 4 0,0 6 0,3-5 0,6 1 0,23 0 0,30-8 0,-15 9 0,4 1 0,-14 14 0,12 1 0,5 8 0,7 4 0,18 28 0,-3-34 0,13 15 0,-3-36 0,23 13 0,20-7 0,5-2 0,3 9-588,-5-13 0,-6-6 588,-33-10 0,32-9 0,-13 0 0,16-5 0,-29 5 0,-1-9 0,-15 7 1176,2-18-1176,-13 16 0,-34-22 0,18 25 0,-22-12 0,26 19 0,-28-5 0,22 6 0,-56-7 0,57 8 0,-25 0 0,32 3 0,-14 6 0,0 3 0,-3 1 0,9-1 0,-15 13 0,7 0 0,-21 17 0,27-19 0,6-2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08.236"/>
    </inkml:context>
    <inkml:brush xml:id="br0">
      <inkml:brushProperty name="width" value="0.05" units="cm"/>
      <inkml:brushProperty name="height" value="0.05" units="cm"/>
      <inkml:brushProperty name="color" value="#5B2D90"/>
    </inkml:brush>
  </inkml:definitions>
  <inkml:trace contextRef="#ctx0" brushRef="#br0">4170 1204 24575,'-43'-63'0,"-1"-1"0,0 0 0,1 1 0,11 17 0,-4-1-1639,-13-7 1,-17-16-1,-10-7 1,0 0 0,6 10-1,15 17 894,5 12 0,1 5 745,-10-9 0,-12-8 0,1 1 0,17 14 2818,-3 4-2818,-5 7 0,-13-4 0,7 5 0,16 6 0,0 1-275,-19-6 1,-8-3-1,12 8 275,-12 9 0,-2 5 0,-2 5 0,22 15 0,-21 12 0,-11 8 0,-3 3 0,6-1 0,14-6 0,0 1 0,10-2 0,-10 4 0,2-3 0,-12 3 0,-5 3 0,0 2 0,6 1 0,12 1 0,-13 25 0,13 4 0,10-9-1483,15-15 1,1 0 1482,-11 11 0,-7 7 0,9-4 892,14-10 0,2 7-892,4 6 0,-5 16 0,-2 8 0,1-3 0,5-11-1101,1-5 0,3-8 0,-2 9 1101,-1 4 0,-4 13 0,0 2 0,4-7 0,10-17 1640,8-15 1,4 0-1641,0 18 0,0 16 0,1 2 0,1-13-195,0 2 1,2-1 194,-1-1 0,0 11 0,2-2 0,3-16 0,7 25-585,8-7 1,5 17 0,1-7 584,1-11 0,2 0 0,-6 4 0,2 7 0,16 5 0,10-22 0,16 6 0,7 2 0,3-2 0,-5-7 0,-12-12 0,-7-8 0,-7-11 0,9 9 0,7 11 0,10 12 0,7 7 0,1-1 0,-1-8 0,-7-17-859,11-6 1,-3-15 0,-4-2 858,2 6 0,1-1 503,-2-4 1,4 1 0,-5-7-504,-12-10 0,3-5 0,20-2 0,12-2 0,-6-1 0,-4 2 0,1-3 0,1-2 0,8-2 0,-10-4 0,-15-4 0,3-9 0,-2-6 0,12-7 0,6-4 0,0-3 0,-5 1 0,3-5 0,-3 0 0,1-3 0,7-6-66,-12 5 1,7-4-1,4-3 1,1-2-1,-2-2 1,-5 1-1,-7 1 66,-2-3 0,-6 2 0,-5-2 0,1-4 0,3-9 0,-6 0 0,3-9 0,2-7 0,0-3 0,-1 0 0,-3 3 0,-5 6 0,-6 8 0,3-3 0,-7 9 0,-2 1 0,2-8 0,1-4 0,4-10 0,1-5 0,-3 4 0,-8 10 0,-11 15 1993,-3-25-1993,-4 1 113,-12-2 1,-4-19 0,-4 1-114,-6 12 0,-4 1 0,-2-6 0,4 14 0,0-5 0,-2-4 0,-4 1 0,-7 4 0,-10-1 0,-7 1 0,-4 2 0,-2 3 0,3 7 624,-8-13 0,0 8 0,-10 1-624,4 17 0,-8-3 0,-4 3 0,3 5 0,8 10 0,-15-1 0,3 9 0,5 6 0,1 0 0,-1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42.475"/>
    </inkml:context>
    <inkml:brush xml:id="br0">
      <inkml:brushProperty name="width" value="0.05" units="cm"/>
      <inkml:brushProperty name="height" value="0.05" units="cm"/>
      <inkml:brushProperty name="color" value="#5B2D90"/>
    </inkml:brush>
  </inkml:definitions>
  <inkml:trace contextRef="#ctx0" brushRef="#br0">1 302 24575,'4'15'0,"16"69"0,-9-40-1207,2 5 0,0 0 1207,-1-9 0,3 1 771,24 47-771,-7-37 0,30-101 0,3-28 0,-21 21 0,-14-13 0,3-27 0,-3-1 0,-10 24 0,-9 4-564,2-8 0,-3 9 564,-8 47 0,-5 44 0,3-6 1146,-4 36-1146,5-17 0,-1 2 0,4 14 0,0 1 0,1 0 0,0 10 0,2 0 0,3 1 1625,-3-7-1625,13-19 0,-11-36 0,11-15 0,-5-14 0,15-50 0,-9 24 0,-2-6 0,-1 3 0,-10 27 0,3 0 0,-13 42 0,-3 29 0,-1 49 0,2-32 0,0 40 0,6-43 0,5-2 0,1 1 0,5 16-726,5 20 726,-8-71 0,-2-12 0,0-2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42.685"/>
    </inkml:context>
    <inkml:brush xml:id="br0">
      <inkml:brushProperty name="width" value="0.05" units="cm"/>
      <inkml:brushProperty name="height" value="0.05" units="cm"/>
      <inkml:brushProperty name="color" value="#5B2D90"/>
    </inkml:brush>
  </inkml:definitions>
  <inkml:trace contextRef="#ctx0" brushRef="#br0">15 23 24575,'-4'-15'0,"0"7"0,2 13 0,-1 10 0,2 8 0,0 6 0,5 19 0,1 5 0,2-1-235,0 1 0,1-3 0,0-16 0,-1-3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42.872"/>
    </inkml:context>
    <inkml:brush xml:id="br0">
      <inkml:brushProperty name="width" value="0.05" units="cm"/>
      <inkml:brushProperty name="height" value="0.05" units="cm"/>
      <inkml:brushProperty name="color" value="#5B2D90"/>
    </inkml:brush>
  </inkml:definitions>
  <inkml:trace contextRef="#ctx0" brushRef="#br0">30 63 24575,'0'-30'0,"0"17"0,-1-6 0,1 22 0,-1 62 0,-3 20 0,-5-19 0,2 24 0,0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43.597"/>
    </inkml:context>
    <inkml:brush xml:id="br0">
      <inkml:brushProperty name="width" value="0.05" units="cm"/>
      <inkml:brushProperty name="height" value="0.05" units="cm"/>
      <inkml:brushProperty name="color" value="#5B2D90"/>
    </inkml:brush>
  </inkml:definitions>
  <inkml:trace contextRef="#ctx0" brushRef="#br0">400 1 24575,'-55'21'0,"-12"19"0,-1 8 0,30-16 0,1 2 0,-27 14 0,10 8 0,38 11 0,16-2 0,6-7-1075,4 0 1,6-4 1074,15-20 0,3-1 0,51-25 0,6-10 0,-40 2 153,12-26 0,-22-9-153,-71 7 0,-37-27 0,37 43 0,-3 3 0,2 3 0,0 4 0,-16 56 0,36-35 0,-7 42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43.800"/>
    </inkml:context>
    <inkml:brush xml:id="br0">
      <inkml:brushProperty name="width" value="0.05" units="cm"/>
      <inkml:brushProperty name="height" value="0.05" units="cm"/>
      <inkml:brushProperty name="color" value="#5B2D90"/>
    </inkml:brush>
  </inkml:definitions>
  <inkml:trace contextRef="#ctx0" brushRef="#br0">160 1 24575,'-43'62'0,"-1"0"0,13-12 0,3 28 0,14-2 0,33-36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43.952"/>
    </inkml:context>
    <inkml:brush xml:id="br0">
      <inkml:brushProperty name="width" value="0.05" units="cm"/>
      <inkml:brushProperty name="height" value="0.05" units="cm"/>
      <inkml:brushProperty name="color" value="#5B2D90"/>
    </inkml:brush>
  </inkml:definitions>
  <inkml:trace contextRef="#ctx0" brushRef="#br0">68 23 24575,'-21'-20'0,"10"17"0,-9 8 0,14 21 0,4 26 0,1 7 0,-4 3 0,4 1 0,0-1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1:17.342"/>
    </inkml:context>
    <inkml:brush xml:id="br0">
      <inkml:brushProperty name="width" value="0.05" units="cm"/>
      <inkml:brushProperty name="height" value="0.05" units="cm"/>
      <inkml:brushProperty name="color" value="#5B2D90"/>
    </inkml:brush>
  </inkml:definitions>
  <inkml:trace contextRef="#ctx0" brushRef="#br0">21 0 24575,'-11'6'0,"1"-1"0,17-4 0,-3 0 0,3 0 0,1 1 0,36 13 0,-20-6 0,30 9 0,-28-10 0,62 5 0,12-1 0,-20-1-426,-15-4 1,10 2 0,-10-3 425,20-1-2121,3-7 1,19-4-1,-12 2 2121,-24 2 0,0 0 0,24-3 0,11-2 0,-24 1-950,-27-1 950,-2 1 0,33 6 0,2 3 0,-28-1-315,25 2 0,-18 4 315,-63-4 749,3 1-749,-6-4 5949,1-1-5949,-1 0 1435,1 4-1435,0-2 0,-1 3 0,1-3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3.712"/>
    </inkml:context>
    <inkml:brush xml:id="br0">
      <inkml:brushProperty name="width" value="0.05" units="cm"/>
      <inkml:brushProperty name="height" value="0.05" units="cm"/>
      <inkml:brushProperty name="color" value="#5B2D90"/>
    </inkml:brush>
  </inkml:definitions>
  <inkml:trace contextRef="#ctx0" brushRef="#br0">2 28 24575,'0'-3'0,"0"-1"0,0 3 0,0-1 0,1-1 0,-1 0 0,2 1 0,-2 0 0,1 1 0,-1-1 0,0 0 0,0 1 0,0 0 0,-2 0 0,1 2 0,-1 1 0,1 1 0,9-2 0,-3-1 0,8-2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6.469"/>
    </inkml:context>
    <inkml:brush xml:id="br0">
      <inkml:brushProperty name="width" value="0.05" units="cm"/>
      <inkml:brushProperty name="height" value="0.05" units="cm"/>
      <inkml:brushProperty name="color" value="#5B2D90"/>
    </inkml:brush>
  </inkml:definitions>
  <inkml:trace contextRef="#ctx0" brushRef="#br0">114 1 24575,'-24'54'0,"9"-22"0,-9 42-2206,14-32 2206,1 4 0,0 9 0,1 3 0,1 7 353,0 10 1,6 3-354,9-25 0,5-3 364,17 43-364,45-28 0,-12-68 0,-13-19 0,-2-8 1135,7-17-1135,-5 4 0,-35 64 0,-12 63 0,-2-32 0,5 2 0,25 14 0,8-6 0,6-4-747,37-18 747,-51-51 0,18-50 0,-22 20 0,21-43 0,-30 34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24.113"/>
    </inkml:context>
    <inkml:brush xml:id="br0">
      <inkml:brushProperty name="width" value="0.05" units="cm"/>
      <inkml:brushProperty name="height" value="0.05" units="cm"/>
      <inkml:brushProperty name="color" value="#5B2D90"/>
    </inkml:brush>
  </inkml:definitions>
  <inkml:trace contextRef="#ctx0" brushRef="#br0">61 33 24575,'-4'0'0,"0"0"0,-4 4 0,4-2 0,-5 2 0,5-3 0,-1 1 0,-12 7 0,12-6 0,5 5 0,14-7 0,14-1 0,-6 1 0,66-6 0,13-3 0,-11 0 0,-26 3 0,8-1 0,-8 0 0,24-7 0,-56 8 0,22-3 0,-46 7 0,-7 0 0,-8 0 0,-3 1 0,-6 1 0,4 1 0,-9 0 0,10 0 0,-7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24.468"/>
    </inkml:context>
    <inkml:brush xml:id="br0">
      <inkml:brushProperty name="width" value="0.05" units="cm"/>
      <inkml:brushProperty name="height" value="0.05" units="cm"/>
      <inkml:brushProperty name="color" value="#5B2D90"/>
    </inkml:brush>
  </inkml:definitions>
  <inkml:trace contextRef="#ctx0" brushRef="#br0">204 0 24575,'-61'12'0,"47"78"0,49-5 0,-7-21 0,5 9 0,-3-9 0,-5-18 0,-1-3-991,7 20 1,-5-8 990,-15-22 476,9 40-476,-13-23 0,5 17 0,-14-39 0,-6-13 0,0-5 0,-5 2 0,-67-25 0,-10-16 0,43 9 0,-34-11 0,-1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24.659"/>
    </inkml:context>
    <inkml:brush xml:id="br0">
      <inkml:brushProperty name="width" value="0.05" units="cm"/>
      <inkml:brushProperty name="height" value="0.05" units="cm"/>
      <inkml:brushProperty name="color" value="#5B2D90"/>
    </inkml:brush>
  </inkml:definitions>
  <inkml:trace contextRef="#ctx0" brushRef="#br0">0 245 24575,'57'-44'0,"-1"1"0,0 0 0,32-21 0,-22 20 0,-53 42 0,11-2 0,-20 6 0,-2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26.299"/>
    </inkml:context>
    <inkml:brush xml:id="br0">
      <inkml:brushProperty name="width" value="0.05" units="cm"/>
      <inkml:brushProperty name="height" value="0.05" units="cm"/>
      <inkml:brushProperty name="color" value="#5B2D90"/>
    </inkml:brush>
  </inkml:definitions>
  <inkml:trace contextRef="#ctx0" brushRef="#br0">1923 353 24575,'-7'-10'0,"0"0"0,-24-22 0,12 14 0,-18-15 0,20 21 0,0 1 0,-37-15 0,-6-2 0,11 6-839,-14-6 1,3 1 838,26 16 0,0 1 0,-32-2 0,-24-1 0,14 2 0,-8 0-999,8 1 1,-13-1-1,22 5 999,33 8 0,-2 3-1746,-39 23 1,-26 17 0,14-6 1745,42-17 0,-1 0 0,-38 15 0,-14 7 0,20 4-903,37 6 0,13-2 903,-6 4 391,-1 3 0,3 15-391,20 14 0,9 12 0,1-11-482,-4-27 0,2 0 482,1 26 0,2 12 0,9-13 0,11-26 0,8-6 1449,14 19 1,5 1-1450,-2 3 0,1-1 0,-4-10 0,13 0-556,17-9 1,19 3 0,2-3 0,-16-10 555,-16-12 0,0-1 0,15 10 0,16 11 0,-1-4 0,-17-18-1239,22-18 1239,-21-7 0,20-2 1603,-31-7-1603,-1-2-486,-1-21 0,21-16 0,9-7 0,-4 0 0,-17 10 486,-4 3 0,-1-2 0,4-1 0,17-6 0,4-6 0,-10-3 0,-21-2 189,-23-14 0,-17-3 0,-3 6-189,3 12 0,-1 0 399,3-10 1,-1-7-1,-12-2-399,-24-10 0,-15-2 0,4 11 0,10 23 0,-1 0 60,-10-27 1,-5-11 0,0 15-61,-23-1 0,11 25 0,-9-7 0,2 4 0,0-4 0,-9 1 0,2 13 0,-14-5 0,-5 1 0,4 4 0,12 8 0,-4 3 0,2 6 0,-18-1 0,-1-1 0,0 1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25.905"/>
    </inkml:context>
    <inkml:brush xml:id="br0">
      <inkml:brushProperty name="width" value="0.05" units="cm"/>
      <inkml:brushProperty name="height" value="0.05" units="cm"/>
      <inkml:brushProperty name="color" value="#5B2D90"/>
    </inkml:brush>
  </inkml:definitions>
  <inkml:trace contextRef="#ctx0" brushRef="#br0">1013 1323 24575,'-5'-5'0,"1"1"0,2 4 0,-26 4 0,8 0 0,-14 2 0,-3 0 0,26-3 0,-12 0 0,21-2 0,0-1 0,8 1 0,-3 0 0,10 2 0,55 4 0,-37-5 0,46 4 0,-42-5 0,41 3 0,0 2 0,-6-2 0,2 2 0,-22-1 0,4 0 0,34 1 0,15 0 0,-11-1 0,-20-1 0,-2-1 0,4 0 0,6 1 0,-1-2 0,-3-1 0,0-2 0,-12 1 0,14 0-1183,18 0 1,-9 0 1182,-56 0 0,-1 0 0,0 0 0,-2 1 0,25 3 0,3 2 0,5 0 0,33 3 0,-12-1 0,-1-1 0,0 0 0,5-1 0,2-1 0,6 1 104,-27-2 0,-6-1-104,-13 0-148,-9-1 148,-11-1 0,20 0 0,10 0 0,4-4 0,1 1 0,-6 1 0,-2 0-389,4-2 0,-12 0 389,-26 2 2048,40-4-2048,4 1 0,-5-1 0,1-1 0,13 0 159,-2-2-159,-41 3 0,13-7 0,-22 7 876,13-5-876,-33 10 0,0 0 0,-1 0 0,1-1 0,2 0 0,0 0 0,4-4 0,5-4 0,9-17 0,0-6 0,4-41 0,-13 4 0,-11-26 0,-4-2 0,-1 12-1040,-3 5 1,-2 10 1039,3 42-963,-9-50 963,8 43 0,-6-35 0,11 57 0,-2-52 0,2 41 0,-1-40 0,2 38 0,0 12 1970,0-17-1970,3 7 1072,-1-4-1072,3-22 0,-3 27 0,0-7 0,-2 23 0,0 2 0,0 0 0,-7-4 0,5 7 0,-26-2 0,17 6 0,-16 2 0,9-3 0,-33 0 0,-7 0 0,8-1 0,-26-3 0,-21-2 0,17 0 0,14-1 0,-15-1 0,-8-1 0,7 0 0,5 1 0,-18-1-1696,17 1 0,-22-2 0,-1 1 0,18 0 1696,21 3 0,2-1 0,-19-1 0,-10-1 0,13 1 0,-22-5 0,11 6 0,-3 2 0,27 0 0,1 1 0,-17 0 0,2 2 0,-18 17 0,48-8 0,-42 9 0,31-6 0,-10-2 0,-6 1 0,16-2 0,-2 0 0,-38 3 0,4-1 0,9-2 6784,11-1-6784,-1-1 0,-7-1 0,25-1 0,-2 0 0,4-1 0,3 0 0,-28 2 0,29-2 0,9 2 0,-6-3 0,12 0 0,-10 0 0,-17 2 0,36-2 0,-31 2 0,41-3 0,-20 2 0,10 0 0,-39 5 0,40-4 0,-16 2 0,22-4 0,-28 4 0,-1 0 0,-48 9 0,56-9 0,-14 4 0,49-8 0,-5 0 0,2 0 0,0 0 0,0 0 0,-9 3 0,5-3 0,-7 3 0,10-3 0,4 0 0,-1-2 0,-33 13 0,27-9 0,-26 9 0,21 10 0,11-13 0,-20 51 0,21-42 0,-5 27 0,9-31 0,3 80 0,0-55 0,2 45 0,1 1 0,-1-42 0,4 53 0,-5-60 0,1 27 0,0-8 0,0 16 0,-2-6 0,-1-28 0,-2 18 0,-2 19 0,2-34 0,-1 28 0,3-39 0,1-18 0,0 12 0,1-13 0,14 4 0,-2-4 0,8-1 0,27-8 0,-24-2 0,27 0 0,-16-2 0,18-3 0,9-1 0,-10 1 0,5 1 0,5-2 0,7 0 0,-4 1 0,6 1 0,-4 1 0,-3-1 0,3 1 0,6 1 0,7-1 0,-10 2 0,24-2 0,3-1 0,-13 1 0,-58 2 0,-7-3 0,-17 3 0,25-13 0,-9 5 0,19-10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27.342"/>
    </inkml:context>
    <inkml:brush xml:id="br0">
      <inkml:brushProperty name="width" value="0.05" units="cm"/>
      <inkml:brushProperty name="height" value="0.05" units="cm"/>
      <inkml:brushProperty name="color" value="#5B2D90"/>
    </inkml:brush>
  </inkml:definitions>
  <inkml:trace contextRef="#ctx0" brushRef="#br0">0 138 24575,'20'-3'0,"-5"2"0,19 1 0,-6 1 0,32-3 0,6 0 0,5-1-701,1 0 1,4 0 700,-22 0 0,-3 0-2219,34-2 2219,-34 1 0,14 1-931,3 0 0,20-1 0,11 1 0,1 0 1,-7 0-1,-16 0 931,19-1 0,0 1-623,-19 0 1,18 0-1,6 0 1,-2 0-1,-14 0 1,-23 1 622,9 1 122,5-3 1,5 0-123,-28 1 0,0-1 0,18 0 0,0-1 0,-7-4 0,-12 0 0,-25 5 295,-20-10 1,-42 16-1,-46-1 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27.693"/>
    </inkml:context>
    <inkml:brush xml:id="br0">
      <inkml:brushProperty name="width" value="0.05" units="cm"/>
      <inkml:brushProperty name="height" value="0.05" units="cm"/>
      <inkml:brushProperty name="color" value="#5B2D90"/>
    </inkml:brush>
  </inkml:definitions>
  <inkml:trace contextRef="#ctx0" brushRef="#br0">0 123 24575,'36'-10'0,"5"1"0,24 3 0,20 0 0,-8 1 0,-19 0 0,1 1-946,21-2-1,13 0 1,-5 0 946,7 1 0,4 0 0,-19 1 0,9 1 0,0-1 0,-6 0 0,-4 0 0,-5 1 0,4-1 0,6 1 0,8-1 0,-4 1 0,-15 0 63,-12 1 1,-8 0-64,46-1 0,-21 0 642,-55 3-642,-80 6 0,26-2 0,-62 4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27.977"/>
    </inkml:context>
    <inkml:brush xml:id="br0">
      <inkml:brushProperty name="width" value="0.05" units="cm"/>
      <inkml:brushProperty name="height" value="0.05" units="cm"/>
      <inkml:brushProperty name="color" value="#5B2D90"/>
    </inkml:brush>
  </inkml:definitions>
  <inkml:trace contextRef="#ctx0" brushRef="#br0">1 221 24575,'30'-13'0,"39"-4"0,28-2 0,-5 1 0,0 3 0,6 1-1967,-12 2 1,14-1 0,7-1 0,-6 2 0,-15 2 1221,16 0 0,-8 4 745,-9 1 0,3 1 0,-19 1 2818,-12 2-2818,0-1 0,0 0 0,-4 0 1719,33-5-1719,-84 0 0,-8 1 0,-9-2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4.553"/>
    </inkml:context>
    <inkml:brush xml:id="br0">
      <inkml:brushProperty name="width" value="0.05" units="cm"/>
      <inkml:brushProperty name="height" value="0.05" units="cm"/>
      <inkml:brushProperty name="color" value="#5B2D90"/>
    </inkml:brush>
  </inkml:definitions>
  <inkml:trace contextRef="#ctx0" brushRef="#br0">1 167 24575,'6'-7'0,"2"1"0,50-1 0,-29 5 0,39-3 0,-40 5 0,53-5 0,11-1 0,-6-1 0,-13-1 0,10-1 0,-16-1 0,-13-6 0,8-7 0,-52 2 0,-7 6 0,-5-4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4.763"/>
    </inkml:context>
    <inkml:brush xml:id="br0">
      <inkml:brushProperty name="width" value="0.05" units="cm"/>
      <inkml:brushProperty name="height" value="0.05" units="cm"/>
      <inkml:brushProperty name="color" value="#5B2D90"/>
    </inkml:brush>
  </inkml:definitions>
  <inkml:trace contextRef="#ctx0" brushRef="#br0">31 1 24575,'-8'87'0,"0"0"0,5-24 0,1 1 0,-1 9 0,-1 8 0,2-10-1813,3-8 0,4-12 1813,7-6 0,2-1 0,2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6.739"/>
    </inkml:context>
    <inkml:brush xml:id="br0">
      <inkml:brushProperty name="width" value="0.05" units="cm"/>
      <inkml:brushProperty name="height" value="0.05" units="cm"/>
      <inkml:brushProperty name="color" value="#5B2D90"/>
    </inkml:brush>
  </inkml:definitions>
  <inkml:trace contextRef="#ctx0" brushRef="#br0">36 120 24575,'-3'61'0,"-5"-17"0,32-42 0,-1-32 0,-14 14 0,5-38 0,-38-1 0,11 22 0,-16-5 0,21 46 0,1 5 0,-1 35 0,5-18 0,0 26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5.097"/>
    </inkml:context>
    <inkml:brush xml:id="br0">
      <inkml:brushProperty name="width" value="0.05" units="cm"/>
      <inkml:brushProperty name="height" value="0.05" units="cm"/>
      <inkml:brushProperty name="color" value="#5B2D90"/>
    </inkml:brush>
  </inkml:definitions>
  <inkml:trace contextRef="#ctx0" brushRef="#br0">215 0 24575,'6'70'0,"1"-1"0,-1 1 0,-20-14 0,7-5 0,49 27 0,8-15 0,-31-40 0,-4-2 0,-7 32 0,-11-32 0,-10 22 0,-10-40 0,-39-15 0,-6-5 0,19 1 0,-16-5 0,1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5.281"/>
    </inkml:context>
    <inkml:brush xml:id="br0">
      <inkml:brushProperty name="width" value="0.05" units="cm"/>
      <inkml:brushProperty name="height" value="0.05" units="cm"/>
      <inkml:brushProperty name="color" value="#5B2D90"/>
    </inkml:brush>
  </inkml:definitions>
  <inkml:trace contextRef="#ctx0" brushRef="#br0">1 123 24575,'67'-22'0,"1"1"0,0-1 0,-4-5 0,-3 5 0,-5 18 0,0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5.807"/>
    </inkml:context>
    <inkml:brush xml:id="br0">
      <inkml:brushProperty name="width" value="0.05" units="cm"/>
      <inkml:brushProperty name="height" value="0.05" units="cm"/>
      <inkml:brushProperty name="color" value="#5B2D90"/>
    </inkml:brush>
  </inkml:definitions>
  <inkml:trace contextRef="#ctx0" brushRef="#br0">13 62 24575,'-6'-2'0,"1"1"0,4-5 0,16 3 0,34-1 0,7 1 0,-3 1 0,4 1 0,-3-1 0,-24-4 0,-9-3 0,-1-2 0,-10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5.980"/>
    </inkml:context>
    <inkml:brush xml:id="br0">
      <inkml:brushProperty name="width" value="0.05" units="cm"/>
      <inkml:brushProperty name="height" value="0.05" units="cm"/>
      <inkml:brushProperty name="color" value="#5B2D90"/>
    </inkml:brush>
  </inkml:definitions>
  <inkml:trace contextRef="#ctx0" brushRef="#br0">81 1 24575,'-19'52'0,"-1"1"0,1 3 0,5-4 0,9 4 0,2 1 0,6 7 0,4 0 0,1-13 0,2 0 0,0 1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6.320"/>
    </inkml:context>
    <inkml:brush xml:id="br0">
      <inkml:brushProperty name="width" value="0.05" units="cm"/>
      <inkml:brushProperty name="height" value="0.05" units="cm"/>
      <inkml:brushProperty name="color" value="#5B2D90"/>
    </inkml:brush>
  </inkml:definitions>
  <inkml:trace contextRef="#ctx0" brushRef="#br0">135 6 24575,'-15'-3'0,"-1"1"0,0 3 0,-1 4 0,-16 30 0,18-14 0,-8 24 0,24-23 0,4 3 0,27 23 0,19 18 0,-9-11 0,-5 1 0,1 5 0,5 13 0,-26-23 0,-38-36 0,-17 15 0,-25-32 0,24-16 0,-15 3 0,27-12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6.530"/>
    </inkml:context>
    <inkml:brush xml:id="br0">
      <inkml:brushProperty name="width" value="0.05" units="cm"/>
      <inkml:brushProperty name="height" value="0.05" units="cm"/>
      <inkml:brushProperty name="color" value="#5B2D90"/>
    </inkml:brush>
  </inkml:definitions>
  <inkml:trace contextRef="#ctx0" brushRef="#br0">2 104 24575,'0'-11'0,"-1"1"0,1 0 0,5-12 0,2 9 0,4-6 0,60 9 0,-42 7 0,47-2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7.061"/>
    </inkml:context>
    <inkml:brush xml:id="br0">
      <inkml:brushProperty name="width" value="0.05" units="cm"/>
      <inkml:brushProperty name="height" value="0.05" units="cm"/>
      <inkml:brushProperty name="color" value="#5B2D90"/>
    </inkml:brush>
  </inkml:definitions>
  <inkml:trace contextRef="#ctx0" brushRef="#br0">1 68 24575,'17'-4'0,"3"0"0,54-3 0,-34 2-1231,38-2 1231,-47 4 0,-3 1 0,59-12 0,-55 8 0,40-9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7.235"/>
    </inkml:context>
    <inkml:brush xml:id="br0">
      <inkml:brushProperty name="width" value="0.05" units="cm"/>
      <inkml:brushProperty name="height" value="0.05" units="cm"/>
      <inkml:brushProperty name="color" value="#5B2D90"/>
    </inkml:brush>
  </inkml:definitions>
  <inkml:trace contextRef="#ctx0" brushRef="#br0">92 0 24575,'-25'50'0,"1"0"0,-1 23 0,8-1 0,19 5-3503,-2 21 3503,8-35 0,-3-33 0,0-1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7.509"/>
    </inkml:context>
    <inkml:brush xml:id="br0">
      <inkml:brushProperty name="width" value="0.05" units="cm"/>
      <inkml:brushProperty name="height" value="0.05" units="cm"/>
      <inkml:brushProperty name="color" value="#5B2D90"/>
    </inkml:brush>
  </inkml:definitions>
  <inkml:trace contextRef="#ctx0" brushRef="#br0">69 3 24575,'-7'-3'0,"1"4"0,0 4 0,6 55 0,9-5 0,2 24 0,5-26 0,-1-13 0,-13 33 0,-11 1 0,-12-22 0,8 17 0,-6-16 0,-22-64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7.663"/>
    </inkml:context>
    <inkml:brush xml:id="br0">
      <inkml:brushProperty name="width" value="0.05" units="cm"/>
      <inkml:brushProperty name="height" value="0.05" units="cm"/>
      <inkml:brushProperty name="color" value="#5B2D90"/>
    </inkml:brush>
  </inkml:definitions>
  <inkml:trace contextRef="#ctx0" brushRef="#br0">0 25 24575,'21'-8'0,"-4"2"0,71-1 0,-46 5 0,50 1 0,-58 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7.521"/>
    </inkml:context>
    <inkml:brush xml:id="br0">
      <inkml:brushProperty name="width" value="0.05" units="cm"/>
      <inkml:brushProperty name="height" value="0.05" units="cm"/>
      <inkml:brushProperty name="color" value="#5B2D90"/>
    </inkml:brush>
  </inkml:definitions>
  <inkml:trace contextRef="#ctx0" brushRef="#br0">1 799 24575,'58'-39'0,"0"0"0,-6 6 0,-7 0 0,0-29 0,-23 27 0,19-35 0,-24 21 0,-5 10 0,8-36 0,2-8 0,4-12 0,4 39 0,3 9 0,-8 19 0,-1 63 0,-3 21 0,-7 21 0,-5-10 0,-3 3 0,-10-8 0,-2-3 0,-6 32-773,-13-24 773,8-46 0,-34 5 0,18-20 0,-20 3 0,30-21 0,-3-38 0,13 21 0,-10-41 0,19 42 0,1-34 0,3 43 0,20 57 0,24 39 386,-16-22 1,6-3-387,21-13 0,5-14 0,31-24 0,-20-29 0,-2-16 0,-17-11 0,-7-10 0,-8 2 0,-2-5 0,-5 1 0,-2-10 0,-6 2 0,2 3 0,-19 17 0,-48 45 0,17 75 0,0-1 0,4 7 0,16 1 0,9 0 0,3 1 0,4-5 0,9 12 0,12-20 0,-11-51 0,4-9 0,-10-20 0,-5-5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7.888"/>
    </inkml:context>
    <inkml:brush xml:id="br0">
      <inkml:brushProperty name="width" value="0.05" units="cm"/>
      <inkml:brushProperty name="height" value="0.05" units="cm"/>
      <inkml:brushProperty name="color" value="#5B2D90"/>
    </inkml:brush>
  </inkml:definitions>
  <inkml:trace contextRef="#ctx0" brushRef="#br0">1 21 24575,'17'1'0,"3"1"0,28-1 0,12 0 0,-1-5 0,2 0 0,5 2 0,-2 0 0,-13-5 0,0 1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8.078"/>
    </inkml:context>
    <inkml:brush xml:id="br0">
      <inkml:brushProperty name="width" value="0.05" units="cm"/>
      <inkml:brushProperty name="height" value="0.05" units="cm"/>
      <inkml:brushProperty name="color" value="#5B2D90"/>
    </inkml:brush>
  </inkml:definitions>
  <inkml:trace contextRef="#ctx0" brushRef="#br0">0 0 24575,'0'82'0,"0"0"0,0 0 0,0-7 0,0-2 0,1-18 0,0-21 0,2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8.411"/>
    </inkml:context>
    <inkml:brush xml:id="br0">
      <inkml:brushProperty name="width" value="0.05" units="cm"/>
      <inkml:brushProperty name="height" value="0.05" units="cm"/>
      <inkml:brushProperty name="color" value="#5B2D90"/>
    </inkml:brush>
  </inkml:definitions>
  <inkml:trace contextRef="#ctx0" brushRef="#br0">49 1 24575,'-27'53'0,"6"-4"0,21-22 0,22 61 0,-1-26-1552,-5-14 1,1-2 1551,4 3 0,-2 24 0,-5 0 0,-10-24 27,-8 20 0,-12-14 1,-16-59-1,-26-6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8.790"/>
    </inkml:context>
    <inkml:brush xml:id="br0">
      <inkml:brushProperty name="width" value="0.05" units="cm"/>
      <inkml:brushProperty name="height" value="0.05" units="cm"/>
      <inkml:brushProperty name="color" value="#5B2D90"/>
    </inkml:brush>
  </inkml:definitions>
  <inkml:trace contextRef="#ctx0" brushRef="#br0">0 1 24575,'39'6'0,"-1"-1"0,11 0 0,3-1 0,2-1 0,35 0 0,0-2 0,-36-5 0,-3 1 0,1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9.007"/>
    </inkml:context>
    <inkml:brush xml:id="br0">
      <inkml:brushProperty name="width" value="0.05" units="cm"/>
      <inkml:brushProperty name="height" value="0.05" units="cm"/>
      <inkml:brushProperty name="color" value="#5B2D90"/>
    </inkml:brush>
  </inkml:definitions>
  <inkml:trace contextRef="#ctx0" brushRef="#br0">1 0 24575,'5'75'0,"0"0"0,1 0 0,-9-15 0,3-3 0,17 20 0,-1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9.326"/>
    </inkml:context>
    <inkml:brush xml:id="br0">
      <inkml:brushProperty name="width" value="0.05" units="cm"/>
      <inkml:brushProperty name="height" value="0.05" units="cm"/>
      <inkml:brushProperty name="color" value="#5B2D90"/>
    </inkml:brush>
  </inkml:definitions>
  <inkml:trace contextRef="#ctx0" brushRef="#br0">73 12 24575,'-11'-7'0,"0"3"0,-11 33 0,12-11 0,-7 28 0,16-19 0,3 2 0,2 3 0,4 2 0,2 2 0,3 0 0,13 23 0,10 18 0,-7-12 0,-3 3 0,7-5 0,4 11 0,-26-27 0,-77-54 0,32-8 0,-41-10 0,52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39.492"/>
    </inkml:context>
    <inkml:brush xml:id="br0">
      <inkml:brushProperty name="width" value="0.05" units="cm"/>
      <inkml:brushProperty name="height" value="0.05" units="cm"/>
      <inkml:brushProperty name="color" value="#5B2D90"/>
    </inkml:brush>
  </inkml:definitions>
  <inkml:trace contextRef="#ctx0" brushRef="#br0">1 42 24575,'36'-18'0,"14"8"0,2 3 0,-3 4-1449,3 1 1,-1 0 1448,-8 2 0,38 1 0,-30-1 0,28 1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40.696"/>
    </inkml:context>
    <inkml:brush xml:id="br0">
      <inkml:brushProperty name="width" value="0.05" units="cm"/>
      <inkml:brushProperty name="height" value="0.05" units="cm"/>
      <inkml:brushProperty name="color" value="#5B2D90"/>
    </inkml:brush>
  </inkml:definitions>
  <inkml:trace contextRef="#ctx0" brushRef="#br0">0 519 24575,'73'-42'0,"-9"11"0,1 4 0,12 0-2785,-14 6 0,0 2 2785,14 2 0,-13 8 0,21-1 0,10 0 0,-1 1 0,-12 0 0,-2 1 0,-6 1 0,9-1 0,-2 0 0,13-1 0,6 0 0,-1 0 0,-9 1 0,-17 2 0,9-1 0,-11 2 0,10-1 0,-17 1 0,-42 3 1664,2-3-1664,-21-2 900,2 0-900,-83-19 0,-32 0 0,45 8-754,1 1 1,-12-3-1,20 6 754,26 6 2025,-39-17-2025,44 16 0,3 1 0,54 18 0,28 9 0,5 1 0,2-1-836,-9-3 0,-4-1 836,-11-4 0,-1 0 0,23 8 0,0 1 0,-18-6 0,15 3 0,-15 1 2313,-45-12-2313,-3-1 614,-13 14-614,2-9 0,-10 9 0,-47 25 0,-6 3 0,21-15-161,-24 17 0,4-5 161,44-28 0,-2 1 0,0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15.645"/>
    </inkml:context>
    <inkml:brush xml:id="br0">
      <inkml:brushProperty name="width" value="0.05" units="cm"/>
      <inkml:brushProperty name="height" value="0.05" units="cm"/>
      <inkml:brushProperty name="color" value="#5B2D90"/>
    </inkml:brush>
  </inkml:definitions>
  <inkml:trace contextRef="#ctx0" brushRef="#br0">1 334 24575,'36'36'0,"0"0"0,4 15 0,2 9 0,2-9 0,9-10 0,0-2 0,0 23 0,0-7-1167,0-31 0,-6-17 1167,-15-22 115,14-24-1,18-21 1,5-8 0,-7 7-115,-4 4 0,-3 3 0,3-5-1224,5-2 0,5-6 0,-2 1 0,-9 9 1224,6-10 0,-19 21 0,-34 34 0,-5 5 0,-39 30 0,-17 14 0,0-2 0,-10 8 0,-1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16.056"/>
    </inkml:context>
    <inkml:brush xml:id="br0">
      <inkml:brushProperty name="width" value="0.05" units="cm"/>
      <inkml:brushProperty name="height" value="0.05" units="cm"/>
      <inkml:brushProperty name="color" value="#5B2D90"/>
    </inkml:brush>
  </inkml:definitions>
  <inkml:trace contextRef="#ctx0" brushRef="#br0">0 386 24575,'58'-50'0,"-5"88"0,-34 18-1459,-10-1 0,-3-1 1459,-1-15 0,27 53 0,-11-49 0,27 36-1688,11-84 0,25-25 0,4-9 0,-15 8 1688,-15 10 0,2-2 0,16-8 0,17-7 0,-3-1 0,-21 5 1314,1-15-1314,-24 16 0,5-3 0,1 0 0,5-3 0,1 0 0,4-1 0,2 1 0,-3 0 0,16-11 0,-5 4 484,-12 8 0,-19 21-484,-41 43 6486,-8-1-6486,-5 15 225,-5-10 1,2-7-1,-2-1 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7.657"/>
    </inkml:context>
    <inkml:brush xml:id="br0">
      <inkml:brushProperty name="width" value="0.05" units="cm"/>
      <inkml:brushProperty name="height" value="0.05" units="cm"/>
      <inkml:brushProperty name="color" value="#5B2D90"/>
    </inkml:brush>
  </inkml:definitions>
  <inkml:trace contextRef="#ctx0" brushRef="#br0">0 103 24575,'62'-30'0,"1"-1"0,12 4 0,-10 13 0,-30 21 0,25 7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17.879"/>
    </inkml:context>
    <inkml:brush xml:id="br0">
      <inkml:brushProperty name="width" value="0.05" units="cm"/>
      <inkml:brushProperty name="height" value="0.05" units="cm"/>
      <inkml:brushProperty name="color" value="#5B2D90"/>
    </inkml:brush>
  </inkml:definitions>
  <inkml:trace contextRef="#ctx0" brushRef="#br0">1951 782 24575,'26'-88'0,"-6"14"0,-23 49 0,-59-34 0,-17-3 0,21 17 0,-2 13 0,-20-7 0,-1 3 0,16 12 0,-16 12-2758,-7 0 0,4 4 2758,26 10-385,-35 17 0,-9 6 385,45-9 0,-3 7-759,-4 11 1,-13 13 0,-5 6 0,6-1 0,14-8 758,3 3 0,5 2 0,-16 18 0,-6 11 0,16-10 0,10 16 0,22-21 0,-1 11 0,3-2 0,-1 3 0,5 6 0,11 2 0,2 14 0,6-1 0,6-13 883,6-3 1,18-3-884,16-7 0,19 11 0,10 3 0,0-7 0,-8-15 0,-9-17 0,-2-10 0,6 2 288,13 13 0,9 8 1,3-5-1,-3-16-288,4-19 0,0-15 0,-12-2 1325,-20 0 1,0-1-1326,13-1 0,8 0 0,-12-4 0,4-11 0,-3-4 0,-13-1 0,3-14 0,-11-19 0,0-18 0,-2-6 0,-4 9 0,15-16 0,-5-3 0,-13 19 0,2-7 0,-6-3 0,-13 1 0,-23-24 0,-17 0 0,1 14-2165,10 24 1,-2 1 2164,-3-17 0,-5-11 0,-2-3-608,-1 6 1,-4-5 0,0 3 0,4 11 607,-1-2 0,0 2 0,1-2 0,-5-14 0,1 5 0,6 22 2279,-5 0-2279,-20 30 0,-5 9 0,7 7-123,-9 0 1,3 9 0,20 30-1,1 2 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18.691"/>
    </inkml:context>
    <inkml:brush xml:id="br0">
      <inkml:brushProperty name="width" value="0.05" units="cm"/>
      <inkml:brushProperty name="height" value="0.05" units="cm"/>
      <inkml:brushProperty name="color" value="#5B2D90"/>
    </inkml:brush>
  </inkml:definitions>
  <inkml:trace contextRef="#ctx0" brushRef="#br0">1115 463 24575,'-23'-50'0,"-11"13"0,-4 4 0,-1 3-2024,-41-12 2024,44 33 0,-24 3 0,-7 2 0,-13 3 0,-7 21 0,-18 13 0,18-2 0,-3 12-1207,29-8 1,-7 6 0,19-4 1206,22 8 0,7 12 0,0 16 0,2-7 0,5-21 0,3 7-681,8 18 1,3 23 0,4 12 0,2 1-1,0-9 1,1-20 680,5 1 0,4-3-620,-2-1 1,2 17 0,2 3 0,0-10 0,0-24 619,18-2-27,25 8 1,13 0 26,-14-20 0,7-4 0,-4-7 0,10 1 0,2-2 0,-5-8 0,0-10 0,-3-7 0,-1-2 794,32 7 0,0-16-794,-13-27 0,2-15 0,-15 3 0,10-15 666,-25 16 0,8-8 0,-17 5-666,-14-14 0,-11 17 0,-5-15-98,-17-13 1,-9-25-1,-8-16 1,-3-6 0,-1 0-1,3 10 1,4 18 97,4-3 0,3 13 0,-6-12-130,-1 3 0,-2-18 0,-3-9 0,-2-1 1,-2 7-1,-2 15 0,-2 24 130,-18 5 0,-6 18-37,-10-7 0,-7 3 37,-15-7 0,-6 20 0,21 43 0,-2 16 0,6 0 0,4-6 0,9 8 0,-6 43 0,18 5 0,30-19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19.448"/>
    </inkml:context>
    <inkml:brush xml:id="br0">
      <inkml:brushProperty name="width" value="0.05" units="cm"/>
      <inkml:brushProperty name="height" value="0.05" units="cm"/>
      <inkml:brushProperty name="color" value="#5B2D90"/>
    </inkml:brush>
  </inkml:definitions>
  <inkml:trace contextRef="#ctx0" brushRef="#br0">932 214 24575,'-61'-52'0,"31"29"0,-35-23 0,41 35 0,-67 3 0,44 6 0,-49 3 0,33 34 0,-4 17 0,9-7 0,-11 10-1188,8-7 0,-8 9 0,20-8 1188,26-4-640,1 34 0,2 10 640,9-38 0,5 7-1036,7 13 0,6 20 0,2 7 0,1-6 0,0-16 1036,2-3 0,3-3 0,3 3 0,3 13 0,2-4 0,-3-23 0,7-9 0,22 12 0,7 2 0,12 2 0,14-27 0,23-2 0,-16-11 0,7-16 28,-28-10 1,8-5 0,-18-5-29,-15-18 168,11-27 0,1-14-168,-15 6 0,-5-10 0,-5 5 0,1-11 0,-2-3 0,-9 2 0,-6-13 0,-10 0 0,-7-5 0,-5 19 0,-4-6 0,-4-1 0,-1 3 0,1 9 1084,-1-5 1,-2 9-1,-3-1-1084,-13-17 0,-4 0 0,3 16 0,-10 0 0,2 4 0,-32 23 0,50 40 0,-25 10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20.168"/>
    </inkml:context>
    <inkml:brush xml:id="br0">
      <inkml:brushProperty name="width" value="0.05" units="cm"/>
      <inkml:brushProperty name="height" value="0.05" units="cm"/>
      <inkml:brushProperty name="color" value="#5B2D90"/>
    </inkml:brush>
  </inkml:definitions>
  <inkml:trace contextRef="#ctx0" brushRef="#br0">861 309 24575,'-13'-24'0,"1"-1"0,0 1 0,-35-17 0,-10 1 0,-4 9 0,-2 12 0,-14 2 0,11 9 0,-6 21-1304,8 5 0,6 4 1304,23 5 161,-3 23 0,1 11-161,12-10 0,5 9-1206,3 6 1,1 17 0,0 7-1,2-3 1,3-13 1205,0 13 0,4-1 0,2-8 0,1 11 0,1-3 0,4-18 0,9 23 0,3-21 0,3 3 0,0-3 0,8 5 0,22 7 0,13 5 0,-6-11 0,-16-22 0,3-5 268,7 0 1,8 2-1,-6-17-268,17-26-1039,-8-29 0,15-17 1,2-4-1,-10 6 1039,-4 10 0,-1-9 0,1-19 0,13-20 0,1-10 0,-9 3 0,-20 15 497,-20 7 1,-9 0-498,13-20 0,2-11 0,-12 0-1084,-22 2 1,-13-1-1,1 11 1084,4 18 0,-1-1 0,-5-20 0,-3-10 0,0 17 255,-14 4-255,-10 0 0,-11-13 0,6 11 0,18 29 0,-1 1 661,-15-26 0,-8-9 0,10 27-661,14 36 579,-53 37 1,47-6 0,-37 29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20.966"/>
    </inkml:context>
    <inkml:brush xml:id="br0">
      <inkml:brushProperty name="width" value="0.05" units="cm"/>
      <inkml:brushProperty name="height" value="0.05" units="cm"/>
      <inkml:brushProperty name="color" value="#5B2D90"/>
    </inkml:brush>
  </inkml:definitions>
  <inkml:trace contextRef="#ctx0" brushRef="#br0">1514 603 24575,'-8'-25'0,"0"0"0,-2-2 0,-38-56 0,12 40 0,-3 1 0,2-7 0,0 2 0,-4 9 0,0 5 0,-17-7 0,-1 9 0,-5 0 0,7 6 0,-5 3 0,-5 4 0,-8 2 0,2 9 0,-13 11 0,1 13 0,11 7 0,-3 9 0,8 5 0,-10 17 0,10 15 0,26-12 0,2 10 0,5 6 0,12 7-1701,14 7 0,12 10 1,7 4-1,1-2 1,-5-9 1700,-8-12 0,-3-5 0,3-2 0,6 5-440,7 4 1,6 10 0,4-2 0,1-11 0,-1-20 439,22 5-317,11-9 0,15 9 1,0-7 316,5-2 0,8-4 0,-6-6 0,12 4 0,3-4 0,-8-12 0,-11-12 0,-4-9 0,5-15 0,2-17 0,7-14 0,3-10 0,-5-4 0,-11 2 0,1-10 0,-12-4 0,-1-12 0,-12 9 0,1-11 0,0-6 0,-3-1 0,-6 4 0,-8 10-842,-7-7 1,-9 8 0,-5-3 841,-2-17 0,-6-4 0,-7 10 0,-5 16 0,-10 2 494,-15-13 1,-12-6 0,0 6-495,-4-4 0,-3 4 0,4 7 0,-5-2 0,3 17 1559,9 25 0,-4 14-1559,-41 9 0,-2 11 0,37-3 0,0 3 0,-43 8 0,0-1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4.341"/>
    </inkml:context>
    <inkml:brush xml:id="br0">
      <inkml:brushProperty name="width" value="0.05" units="cm"/>
      <inkml:brushProperty name="height" value="0.05" units="cm"/>
      <inkml:brushProperty name="color" value="#5B2D90"/>
    </inkml:brush>
  </inkml:definitions>
  <inkml:trace contextRef="#ctx0" brushRef="#br0">0 92 24575,'41'-9'0,"-18"4"0,29-4 0,-26 5 0,38-4 0,6-2 0,-11 1 0,8 0 0,-5-1 0,-28-1 0,-25 8 0,3-2 0,-19 9 0,-2 1 0,-7 7 0,3-1 0,-5 4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4.992"/>
    </inkml:context>
    <inkml:brush xml:id="br0">
      <inkml:brushProperty name="width" value="0.05" units="cm"/>
      <inkml:brushProperty name="height" value="0.05" units="cm"/>
      <inkml:brushProperty name="color" value="#5B2D90"/>
    </inkml:brush>
  </inkml:definitions>
  <inkml:trace contextRef="#ctx0" brushRef="#br0">1 138 24575,'40'-35'0,"1"-1"0,29-21 0,-45 56 0,37-2 0,-20 1 0,28-1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5.293"/>
    </inkml:context>
    <inkml:brush xml:id="br0">
      <inkml:brushProperty name="width" value="0.05" units="cm"/>
      <inkml:brushProperty name="height" value="0.05" units="cm"/>
      <inkml:brushProperty name="color" value="#5B2D90"/>
    </inkml:brush>
  </inkml:definitions>
  <inkml:trace contextRef="#ctx0" brushRef="#br0">12 0 24575,'-11'39'0,"28"5"0,-2 13-1603,26-8 1603,-11-21 0,-1 0 260,20 23 0,0 7-260,-16 9 0,-34-1 0,-15-4 0,-21-23-373,-20-21 0,1-9 373,28-9 0,2-1 0,1-2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5.448"/>
    </inkml:context>
    <inkml:brush xml:id="br0">
      <inkml:brushProperty name="width" value="0.05" units="cm"/>
      <inkml:brushProperty name="height" value="0.05" units="cm"/>
      <inkml:brushProperty name="color" value="#5B2D90"/>
    </inkml:brush>
  </inkml:definitions>
  <inkml:trace contextRef="#ctx0" brushRef="#br0">1 63 24575,'58'-30'0,"-5"6"0,-24 19 0,2 3 0,0 1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6.057"/>
    </inkml:context>
    <inkml:brush xml:id="br0">
      <inkml:brushProperty name="width" value="0.05" units="cm"/>
      <inkml:brushProperty name="height" value="0.05" units="cm"/>
      <inkml:brushProperty name="color" value="#5B2D90"/>
    </inkml:brush>
  </inkml:definitions>
  <inkml:trace contextRef="#ctx0" brushRef="#br0">922 242 24575,'-79'15'0,"-1"0"0,-2 3 0,-1 3 0,3 2 0,21 6 0,-12 27 0,0 8 0,1 3-2479,2 3 0,7 0 2479,27-5 0,5 4 0,15-6 0,3 14 0,2-8 0,3-14 0,2 1 0,-2 13 0,2 8 0,5-8 0,6-12 0,14-2-880,17 0 1,19 8 0,8 3-1,0-2 1,-12-9 879,9 19 0,2-3-71,-11-18 1,8 7-1,6 0 1,0-6-1,-1-15 71,18-12 0,1-16 0,0-5 0,-6-3 0,0-5 0,5-2-278,6-1 1,7-1 0,0-3 0,-6-7 277,5-7 0,-5-7 0,-5-20-342,-20-10 1,-2-18 0,-3-8-1,-5 2 1,-6 12 341,-3 9 0,-6 7 0,-3-8 123,4-21 0,2-15 0,-8 4 0,-16 20-123,-24-14 0,-19 16 0,-15-19 0,-4-3 0,7 16 0,4 8 0,-2 1 0,-4-7 0,-8-16 0,-1 5 0,6 24 0,-19 4-809,-3 6 809,-3 5 583,-1 7-583,22 16 0,-8 4 0,-16 18 0,-12 9 0,9-1 0,13-5 0,2 4 0,-46 17 0,19 14 0,60 15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7.830"/>
    </inkml:context>
    <inkml:brush xml:id="br0">
      <inkml:brushProperty name="width" value="0.05" units="cm"/>
      <inkml:brushProperty name="height" value="0.05" units="cm"/>
      <inkml:brushProperty name="color" value="#5B2D90"/>
    </inkml:brush>
  </inkml:definitions>
  <inkml:trace contextRef="#ctx0" brushRef="#br0">0 165 24575,'50'-85'0,"-9"17"0,-30 58 0,-12 9 0,-6 8 0,-12 8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6.390"/>
    </inkml:context>
    <inkml:brush xml:id="br0">
      <inkml:brushProperty name="width" value="0.05" units="cm"/>
      <inkml:brushProperty name="height" value="0.05" units="cm"/>
      <inkml:brushProperty name="color" value="#5B2D90"/>
    </inkml:brush>
  </inkml:definitions>
  <inkml:trace contextRef="#ctx0" brushRef="#br0">1 94 24575,'19'-24'0,"-6"9"0,55-16 0,-39 23 0,33-7 0,-40 15 0,47 12 0,-32-4-182,35 10 1,-41-9 0,-2 1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6.700"/>
    </inkml:context>
    <inkml:brush xml:id="br0">
      <inkml:brushProperty name="width" value="0.05" units="cm"/>
      <inkml:brushProperty name="height" value="0.05" units="cm"/>
      <inkml:brushProperty name="color" value="#5B2D90"/>
    </inkml:brush>
  </inkml:definitions>
  <inkml:trace contextRef="#ctx0" brushRef="#br0">82 0 24575,'-48'39'0,"14"-12"0,36 20 0,8-17 0,37 50 0,-18-35 0,8 8 0,4 3 0,11 13 0,-1 3 0,-65-2 0,-14-43 0,-21-11 0,-4-6 0,4-6 0,-15-1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7.280"/>
    </inkml:context>
    <inkml:brush xml:id="br0">
      <inkml:brushProperty name="width" value="0.05" units="cm"/>
      <inkml:brushProperty name="height" value="0.05" units="cm"/>
      <inkml:brushProperty name="color" value="#5B2D90"/>
    </inkml:brush>
  </inkml:definitions>
  <inkml:trace contextRef="#ctx0" brushRef="#br0">282 134 24575,'-48'30'0,"3"3"0,5 19 0,3 9 0,14-13 0,1 2 0,-10 14 0,5 9 0,19 1 0,9 7 0,2-9 0,1-19 0,1-1 0,-2 10 0,1 8 0,13 1 0,18-3 0,13 3 0,6-3 0,-4-11 0,16 6 0,6-5-1696,1 0 0,12 10 0,1-7 0,-10-18 1696,-1-23 0,-4-16 0,13-6 0,-4-11 0,-28-4 0,-2-10 0,8-19 0,3-12 0,-4 0 0,13-6 0,-13-17-757,-33 8 1,-7-20 0,-4-10 0,-5-3 0,-3 8 0,-3 17 756,-2 6 0,-5 12 0,-5-9-363,-4-11 0,-5-15 0,-4-1 0,-2 10 0,-3 26 363,-5 23 0,-9 13 842,-22-3 0,-14 3 1,6 8-843,9 7 0,-1 11 0,-12 14 0,-7 11 0,20 8 0,9 51 0,38-8 0,0-1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7.584"/>
    </inkml:context>
    <inkml:brush xml:id="br0">
      <inkml:brushProperty name="width" value="0.05" units="cm"/>
      <inkml:brushProperty name="height" value="0.05" units="cm"/>
      <inkml:brushProperty name="color" value="#5B2D90"/>
    </inkml:brush>
  </inkml:definitions>
  <inkml:trace contextRef="#ctx0" brushRef="#br0">6 102 24575,'-3'-12'0,"1"0"0,31-20 0,-11 18 0,27-15 0,-19 26 0,23 4 0,7 3 0,9 4 0,-8-2 0,-2 1 0,-7 4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7.926"/>
    </inkml:context>
    <inkml:brush xml:id="br0">
      <inkml:brushProperty name="width" value="0.05" units="cm"/>
      <inkml:brushProperty name="height" value="0.05" units="cm"/>
      <inkml:brushProperty name="color" value="#5B2D90"/>
    </inkml:brush>
  </inkml:definitions>
  <inkml:trace contextRef="#ctx0" brushRef="#br0">38 1 24575,'-21'30'0,"5"1"0,33 35 0,12 6 0,-7-16 0,8 14 0,6 2 0,26 1 0,-47-28 0,21 16 0,-57-45 0,-16-17 0,7-1 0,-10 0 0,0-1 0,9 1 0,-9-1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8.515"/>
    </inkml:context>
    <inkml:brush xml:id="br0">
      <inkml:brushProperty name="width" value="0.05" units="cm"/>
      <inkml:brushProperty name="height" value="0.05" units="cm"/>
      <inkml:brushProperty name="color" value="#5B2D90"/>
    </inkml:brush>
  </inkml:definitions>
  <inkml:trace contextRef="#ctx0" brushRef="#br0">334 0 24575,'-49'33'0,"1"2"0,5 6 0,14 12 0,-2 15 0,5-7 0,-10 31-2435,12-28 0,-1 9 1,8-11 2434,12 11 216,5-10 1,3 13 0,2-3-217,0 7 0,12 5-726,9-16 1,12 10 0,6 3 0,-1-5 0,-6-13 725,6 10 0,5-9 0,18 4 0,11 0 0,-11-26 0,0-38 0,0-17 0,15-11 0,-6 0 0,-7 1 0,1-13-283,-7-11 0,11-19 1,6-10-1,-1-4 1,-8 5-1,-14 12 283,6-18 0,-8-3-451,-10 14 0,9-14 0,-2-3 1,-9 7-1,-20 16 451,-33-23 746,-20 21 1,-14-10 0,-4 9-747,-16-2 0,-11 7 0,11 14 0,-11-3 0,-1 7 0,4 14 0,-24 18 0,5 19 0,0 2 0,14 15 0,21 51 0,46-25 0,5 3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8.804"/>
    </inkml:context>
    <inkml:brush xml:id="br0">
      <inkml:brushProperty name="width" value="0.05" units="cm"/>
      <inkml:brushProperty name="height" value="0.05" units="cm"/>
      <inkml:brushProperty name="color" value="#5B2D90"/>
    </inkml:brush>
  </inkml:definitions>
  <inkml:trace contextRef="#ctx0" brushRef="#br0">0 112 24575,'5'-18'0,"0"0"0,19-15 0,-9 17 0,27-11 0,43 33 0,-31-2 0,38 11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9.089"/>
    </inkml:context>
    <inkml:brush xml:id="br0">
      <inkml:brushProperty name="width" value="0.05" units="cm"/>
      <inkml:brushProperty name="height" value="0.05" units="cm"/>
      <inkml:brushProperty name="color" value="#5B2D90"/>
    </inkml:brush>
  </inkml:definitions>
  <inkml:trace contextRef="#ctx0" brushRef="#br0">150 1 24575,'-5'67'0,"0"0"0,0 0 0,21 35 0,10 5 0,0-26-4419,3-27 4419,21 24 0,-18-15 0,-40-57 1356,-6-1-1356,-16 1 0,-20-5 0,-4-2 0,-1 3 0,4-4 0,-1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9.267"/>
    </inkml:context>
    <inkml:brush xml:id="br0">
      <inkml:brushProperty name="width" value="0.05" units="cm"/>
      <inkml:brushProperty name="height" value="0.05" units="cm"/>
      <inkml:brushProperty name="color" value="#5B2D90"/>
    </inkml:brush>
  </inkml:definitions>
  <inkml:trace contextRef="#ctx0" brushRef="#br0">0 45 24575,'74'-8'0,"0"0"0,0 1 0,-4-6 0,-5 4 0,-3 16 0,0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39.756"/>
    </inkml:context>
    <inkml:brush xml:id="br0">
      <inkml:brushProperty name="width" value="0.05" units="cm"/>
      <inkml:brushProperty name="height" value="0.05" units="cm"/>
      <inkml:brushProperty name="color" value="#5B2D90"/>
    </inkml:brush>
  </inkml:definitions>
  <inkml:trace contextRef="#ctx0" brushRef="#br0">853 288 24575,'-79'17'0,"2"4"0,18 15 0,-7 14 0,5 0 0,4 3 0,1 10-1967,12-3 1,-6 15 0,-1 5 0,5-2 0,9-10 1221,-2 19 0,8 0 745,1 5 0,0 8 0,9-14 81,14-31 0,4-6-81,0 0 0,2 4 675,-4 13 1,5 9 0,28-9-676,22-26 0,26-6 0,19-4 0,13-3 0,4-4 0,0-3 0,-7-1 0,-15-2 0,-1 0 0,-9-4 0,-2-2 0,4-4 0,11-2-76,-12 0 1,9 3-1,7 0 1,4-1 0,2-3-1,0-3 1,-4-6 0,-5-7-1,-9-9 1,-11-10 75,4-26 0,-10-18 0,-8-13 0,-6-5 0,-5-1 0,-4 6 0,-2 12 0,5 0 0,-6 9 0,-4 0 0,-3-9 0,2-13 0,0-12 0,-4-3 0,-10 8 0,-16 16 0,-24-3 0,-26 11-511,-11 14 0,-18 0 0,-5 2 0,9 3 511,10 2 0,4 4 0,-8 1-393,-12 0 0,-11-1 0,-2 6 0,7 12 393,10 15 0,4 11 0,-7 7-165,-13 10 0,-8 10 0,-2 3 0,9-3 0,6-6 0,6 0 0,-3 4 0,0 13 0,-1-1 1,1 0-1,0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1:42.861"/>
    </inkml:context>
    <inkml:brush xml:id="br0">
      <inkml:brushProperty name="width" value="0.05" units="cm"/>
      <inkml:brushProperty name="height" value="0.05" units="cm"/>
      <inkml:brushProperty name="color" value="#5B2D90"/>
    </inkml:brush>
  </inkml:definitions>
  <inkml:trace contextRef="#ctx0" brushRef="#br0">395 32 24575,'-57'-31'0,"31"31"0,-55 11 0,61 16 0,-2 17 0,44 49 0,-13-56-874,21 55 874,-18-76 287,10 21-287,-7-9 0,-25 25 0,-7 0 0,5-18 0,-42 42 0,39-74 145,-24-2-145,2-12 0,-19-23 0,24 4 0,11-28 0,16 36 442,5-9-442,8 10 0,-3 12 0,4-7 0,-3 16 0,9 13 0,17 17 0,5 4 0,18 10 0,9-26 0,7-26 0,8-30 0,-15-34 0,-36 20 0,-6-3 0,4-40 0,-18 38 0,-3 4 0,-4 3 0,0 43 0,4 52 0,3 12 0,0 6 0,0-10 0,-1-2 0,2 0 0,-2 0 0,-4 17 0,-5-7 0,-5-20 0,-6 43 0,1-77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0:41.608"/>
    </inkml:context>
    <inkml:brush xml:id="br0">
      <inkml:brushProperty name="width" value="0.05" units="cm"/>
      <inkml:brushProperty name="height" value="0.05" units="cm"/>
      <inkml:brushProperty name="color" value="#5B2D90"/>
    </inkml:brush>
  </inkml:definitions>
  <inkml:trace contextRef="#ctx0" brushRef="#br0">1 1 24575,'68'33'0,"0"1"0,0-1 0,0 1 0,3 0 0,1 0-2458,-4-2 0,11 5 1,-2-2-1,-11-7 2205,-8-4 0,-6-5 253,-2 0 0,6 2-615,14 5 0,9 3 0,-9-3 615,-19-6 0,0-1 1051,56 24 1,-35-19-1052,-120-58 0,-25-13 0,29 14-557,-8-1 1,-13-8 0,11 7 556,4-2 0,-4-13 0,-1-2 0,5 3 0,2 2 0,6 1 3676,29 16-3676,77-1 4786,33 25-4786,-28 22 0,15 12 0,2 3 0,-11-4-2144,2 0 1,-4 4 2143,11 11 0,5 8 0,-29-9 0,-40-11 2467,-9-1-2467,-43 20 0,-14 3 0,13-10 0,-17 8 0,-1-4 0,15-20 0,9 2 0,4 1 0,15-2 0,8-8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12.934"/>
    </inkml:context>
    <inkml:brush xml:id="br0">
      <inkml:brushProperty name="width" value="0.05" units="cm"/>
      <inkml:brushProperty name="height" value="0.05" units="cm"/>
      <inkml:brushProperty name="color" value="#5B2D90"/>
    </inkml:brush>
  </inkml:definitions>
  <inkml:trace contextRef="#ctx0" brushRef="#br0">0 390 24575,'2'-4'0,"14"-14"0,-11 13 0,15-6 0,5 71 0,3 14 0,1 5 0,-8-26 0,0 1-961,8 26 1,-1-11 960,-8-39-622,40-3 1,14-7 621,-25-10 0,8-10-956,15-15 0,23-13 0,12-9 0,2-3 0,-7 1 0,-19 6 956,-9 3 0,-12 2 0,9-6-4,-1-1 0,9-5 1,6-4-1,0-2 1,-5 1-1,-8 2 4,0-6 0,-5 0 0,-6 3 0,-5 7 0,4 3 0,2 3 0,23-13 0,12-2 0,-24 24 0,-28 38 0,-10 34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14.189"/>
    </inkml:context>
    <inkml:brush xml:id="br0">
      <inkml:brushProperty name="width" value="0.05" units="cm"/>
      <inkml:brushProperty name="height" value="0.05" units="cm"/>
      <inkml:brushProperty name="color" value="#5B2D90"/>
    </inkml:brush>
  </inkml:definitions>
  <inkml:trace contextRef="#ctx0" brushRef="#br0">1 28 24575,'4'-5'0,"5"-4"0,-5 5 0,4-4 0,-7 6 0,6 9 0,-4-2 0,4 7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43.589"/>
    </inkml:context>
    <inkml:brush xml:id="br0">
      <inkml:brushProperty name="width" value="0.05" units="cm"/>
      <inkml:brushProperty name="height" value="0.05" units="cm"/>
      <inkml:brushProperty name="color" value="#5B2D90"/>
    </inkml:brush>
  </inkml:definitions>
  <inkml:trace contextRef="#ctx0" brushRef="#br0">1 166 24575,'4'-9'0,"6"-8"0,-3 11 0,3-4 0,12 100 0,-15-51-774,4 15 1,0 0 773,-5-19 65,6 12 0,2 3-65,7 11 0,28 14 0,6-5 0,-11-30-521,5-6 1,-1-12 520,-17-30 0,18-20 0,20-17 0,4-5 0,-10 7 0,2 0 0,0-1 0,-2 2 0,8-7 0,2-1 0,-4 1 0,8-8 0,-3 0 0,-13 10 0,8-6-518,17-13 1,-17 12 517,-59 45 0,-53 33 0,-21 13 0,13-9 0,-21 14 0,-1 0 0,13-8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44.027"/>
    </inkml:context>
    <inkml:brush xml:id="br0">
      <inkml:brushProperty name="width" value="0.05" units="cm"/>
      <inkml:brushProperty name="height" value="0.05" units="cm"/>
      <inkml:brushProperty name="color" value="#5B2D90"/>
    </inkml:brush>
  </inkml:definitions>
  <inkml:trace contextRef="#ctx0" brushRef="#br0">0 37 24575,'9'-18'0,"-1"4"0,-2 10 0,17 58 0,1 24 0,-4-27 0,5 25 0,2 4 0,7-10 0,8-25 0,7-3 0,-9-7 0,2-3-938,12 2 0,-1-10 938,11-22 0,-14-8 0,3-4 0,9-13 0,26-16 0,9-6 0,-2 1 0,-20 9-3082,-3 4 1,0-1 3081,4-2 0,18-10 0,4-2 0,-13 5 0,-25 13 0,-16 6 0,-4 2 0,33-8 0,-51 21 313,-4 12 1,-46 13 0,-21 12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1.348"/>
    </inkml:context>
    <inkml:brush xml:id="br0">
      <inkml:brushProperty name="width" value="0.05" units="cm"/>
      <inkml:brushProperty name="height" value="0.05" units="cm"/>
      <inkml:brushProperty name="color" value="#5B2D90"/>
    </inkml:brush>
  </inkml:definitions>
  <inkml:trace contextRef="#ctx0" brushRef="#br0">0 148 24575,'9'-2'0,"41"-8"0,-3-1 0,18-3 0,-20 3 0,-6 3 0,32-6 0,6 0 0,-5 1-1329,6-1 1,-7 2 1328,-39 9 630,47-3-630,-40 1 0,8-3 0,-52 6 0,-24 2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1.604"/>
    </inkml:context>
    <inkml:brush xml:id="br0">
      <inkml:brushProperty name="width" value="0.05" units="cm"/>
      <inkml:brushProperty name="height" value="0.05" units="cm"/>
      <inkml:brushProperty name="color" value="#5B2D90"/>
    </inkml:brush>
  </inkml:definitions>
  <inkml:trace contextRef="#ctx0" brushRef="#br0">1 112 24575,'49'-10'0,"16"0"0,0 1 0,-14 3-1450,8-1 0,-1 1 1450,-24 3 0,52-6 0,-44 3 159,45-10-159,-64 8 0,4-5 0,-12 4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2.029"/>
    </inkml:context>
    <inkml:brush xml:id="br0">
      <inkml:brushProperty name="width" value="0.05" units="cm"/>
      <inkml:brushProperty name="height" value="0.05" units="cm"/>
      <inkml:brushProperty name="color" value="#5B2D90"/>
    </inkml:brush>
  </inkml:definitions>
  <inkml:trace contextRef="#ctx0" brushRef="#br0">4 0 24575,'74'34'0,"1"-1"0,8 1 0,-1 7 0,-5-1-1627,-25-13 1627,-28-15 528,-1-1-528,21 14 269,-21-8-269,-35 54 0,-33-17 0,-11-2 0,15-10 0,-1-1-1003,-17 12 1,7-7 1002,24-22 154,-10 17 1,-2 3-155,-2 10 0,4-11 0,4 2 0,12 24 0,15-37 0,3 22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5.042"/>
    </inkml:context>
    <inkml:brush xml:id="br0">
      <inkml:brushProperty name="width" value="0.05" units="cm"/>
      <inkml:brushProperty name="height" value="0.05" units="cm"/>
      <inkml:brushProperty name="color" value="#5B2D90"/>
    </inkml:brush>
  </inkml:definitions>
  <inkml:trace contextRef="#ctx0" brushRef="#br0">115 258 24575,'-25'68'0,"15"-39"0,-5 21 0,-1 2-833,8-13 833,1-1 0,0-2 0,1-1 274,0-2-274,2-3 138,0-2-138,1-2 0,-1 3 0,7-10 421,14-67-421,-5-10 0,0-16 0,0 4 0,1 3 0,-1-1-1048,-1-6 0,-1-6 1,-3 17 1047,-4 15 0,-1 6 0,-1 6 0,1-1 0,-2 32 0,2 79 0,0-21 0,-1 3 0,1-1 0,4 3 0,3-10 0,3 2 0,3 14 3143,29 23-3143,-18-78 0,16-29 0,4-13 0,15-41 0,-22 20 0,3-10 0,-6 6 0,-7 4 0,-4 4 0,25-31 0,-44 111 0,0 56 0,-3 12 0,-1 1-1148,5-12 0,2-14 1148,1-49 0,30 19 0,-2-29 0,11-21 0,3-11 0,5-30 0,-7-24 0,-7-8 0,-26 32 0,-5 0 0,5-21 0,-9 8 0,-19 25 0,-22 74 0,11 36 0,9-23 0,10 2 0,37 8 0,10-8 0,-1-7 1148,17-9 0,11-15-1148,-5-38 0,-1-14 0,-12 11 0,-2-7 0,3-19 0,0-11 0,-11 4 0,-3-23 0,-24 12 0,-14 18 0,-25 49 0,-9 7 0,7 39 0,22 19 0,-1-34 0,10 20 0,8-56 0,29 2 0,-18 0 0,19 4 0,-21 8 0,6 1 0,-2-1 0,-3-2 0,50-68 0,-50 42 0,48-46 0,-65 57 0,37 16 0,-27-7 0,27 13 0,-34-13 0,15 12 0,-6-6 0,7 6 0,-12-9 0,53 26 0,-35-20 0,48 24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5.323"/>
    </inkml:context>
    <inkml:brush xml:id="br0">
      <inkml:brushProperty name="width" value="0.05" units="cm"/>
      <inkml:brushProperty name="height" value="0.05" units="cm"/>
      <inkml:brushProperty name="color" value="#5B2D90"/>
    </inkml:brush>
  </inkml:definitions>
  <inkml:trace contextRef="#ctx0" brushRef="#br0">2 86 24575,'-2'-7'0,"2"0"0,3 2 0,23-16 0,-11 12 0,29-13 0,5 13 0,-4 4 0,23 5 0,-28 8 0,-4 2 0,-14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1:43.765"/>
    </inkml:context>
    <inkml:brush xml:id="br0">
      <inkml:brushProperty name="width" value="0.05" units="cm"/>
      <inkml:brushProperty name="height" value="0.05" units="cm"/>
      <inkml:brushProperty name="color" value="#5B2D90"/>
    </inkml:brush>
  </inkml:definitions>
  <inkml:trace contextRef="#ctx0" brushRef="#br0">0 205 24575,'60'11'0,"-8"-2"0,-31-5 0,0-2 0,31-10 0,6-5 0,1-9 0,5-8 0,-6-4 0,-29 2 0,-10-13 0,-21 32 0,-18-13 0,-12 20 0,-7 4 0,1 37 0,21 30 0,14-9 0,9 0 0,7-26 0,0-11 0,78 18 0,-55-24-425,58 12 425,-75-30 0,17-15 0,-5-19 0,0 6 0,-16-36 0,-15 56 0,-4-3 0,2 63 425,3 33-425,3-20 0,1 1 0,0-11 0,0 0 0,3 4 0,1-5 0,0-7 0,-6-70 0,-3 4 0,-4-51 0,3 45 0,-3-65 0,3 47 0,-2-3 0,2-4 0,8-20 0,-4 31 0,6-15 0,-4 50 0,16 3 0,-2 7 0,29 21 0,-21 8 0,3 15 0,-30-3 0,-59 25 0,29-32-524,-36 17 524,50-40 0,-6 6 0,-2 4 0,10-9 0,3-1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5.529"/>
    </inkml:context>
    <inkml:brush xml:id="br0">
      <inkml:brushProperty name="width" value="0.05" units="cm"/>
      <inkml:brushProperty name="height" value="0.05" units="cm"/>
      <inkml:brushProperty name="color" value="#5B2D90"/>
    </inkml:brush>
  </inkml:definitions>
  <inkml:trace contextRef="#ctx0" brushRef="#br0">0 96 24575,'54'-16'0,"1"-1"0,-14 6 0,21-5 0,-2 1 0,-32 13 0,50-6 0,-38 5 0,35-5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7.064"/>
    </inkml:context>
    <inkml:brush xml:id="br0">
      <inkml:brushProperty name="width" value="0.05" units="cm"/>
      <inkml:brushProperty name="height" value="0.05" units="cm"/>
      <inkml:brushProperty name="color" value="#5B2D90"/>
    </inkml:brush>
  </inkml:definitions>
  <inkml:trace contextRef="#ctx0" brushRef="#br0">0 922 24575,'15'-9'0,"-4"1"0,5-6 0,-5 3 0,28-41 0,-19 21-785,23-31 785,-26 31 0,14-37 0,2-9 0,-14 31 0,-1-2 0,6-16 0,3-8 0,-6 12 0,-2-2 0,-5 6 193,-19 65-193,-7 38 0,0 13 0,2 17 0,-4-16 0,7 3 0,24-5 0,6-9 0,-5-20 0,31 36 0,-32-65 0,58-42 0,-14-13 0,5-13 0,-1-7 0,-26 17 0,-5-2 0,10-22 0,-5 2 0,-5-10 592,-11 20-592,-19 64 0,-8 64 0,3 29 0,1-26 0,1 1 0,3-2 0,0-3 0,3 19 0,1-12 0,-12-3 0,-5-3 0,-1-15 0,-3 14 0,0-1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8.012"/>
    </inkml:context>
    <inkml:brush xml:id="br0">
      <inkml:brushProperty name="width" value="0.05" units="cm"/>
      <inkml:brushProperty name="height" value="0.05" units="cm"/>
      <inkml:brushProperty name="color" value="#5B2D90"/>
    </inkml:brush>
  </inkml:definitions>
  <inkml:trace contextRef="#ctx0" brushRef="#br0">314 21 24575,'7'80'0,"0"-1"0,-8-13 0,-3-1 0,-4 12 0,-13-19 0,-24-36 0,-5-10 0,-26 36 0,-10-49 0,70-10 0,2-4 0,8 3 0,96 7 0,-48 5 0,15 3 0,1-1 0,-10-8 0,48-22 0,-22 1 0,-1-20 0,-5-8 0,-19-8 0,-12 12 0,-7-5 0,-18-30 0,-8 57 0,-3-11 0,-3 64 0,-1 0 0,2 43 0,0 7 0,0-17-799,0 16 1,0-5 798,1-42 0,-6 21 0,1-25 0,-3 14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8.200"/>
    </inkml:context>
    <inkml:brush xml:id="br0">
      <inkml:brushProperty name="width" value="0.05" units="cm"/>
      <inkml:brushProperty name="height" value="0.05" units="cm"/>
      <inkml:brushProperty name="color" value="#5B2D90"/>
    </inkml:brush>
  </inkml:definitions>
  <inkml:trace contextRef="#ctx0" brushRef="#br0">0 10 24575,'82'-1'0,"1"0"0,-1 0 0,0 0 0,-8-1 0,-5 0 0,-2 0 0,20 4 0,-1-1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9.048"/>
    </inkml:context>
    <inkml:brush xml:id="br0">
      <inkml:brushProperty name="width" value="0.05" units="cm"/>
      <inkml:brushProperty name="height" value="0.05" units="cm"/>
      <inkml:brushProperty name="color" value="#5B2D90"/>
    </inkml:brush>
  </inkml:definitions>
  <inkml:trace contextRef="#ctx0" brushRef="#br0">406 270 24575,'-17'-11'0,"-3"2"0,-68 9 0,47 2-1147,-49 9 1147,64 1 375,-29 33-375,22-5 0,1 39 0,29-48 190,24 2-190,3-42 0,7-42 0,4-30 0,-5 13 0,8-4 0,45 21 0,-79 82-521,-4 51 0,5-6 521,7-59 0,45-7 0,8-6 0,-17-2 275,17 4 1,1-16-276,-18-45 0,-12-8 0,-8 18 0,10-17 0,-12 4 0,-34 36 0,-30 24 0,8 8 0,-2 32 0,5 9 0,12 5 0,15 4 0,8-5 0,10-25 0,17 5 0,15-68 0,0-16 0,-18 22 125,21-20 0,-10 3-125,-38 30 0,8 65 0,-7-34 0,7 49 0,-8-50 0,-1-2 0,12 9 0,-2-24 823,22-20-823,-11-26 0,0-10 0,19-28 0,-10 22 0,-1 6 0,-6 19 0,6 10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9.248"/>
    </inkml:context>
    <inkml:brush xml:id="br0">
      <inkml:brushProperty name="width" value="0.05" units="cm"/>
      <inkml:brushProperty name="height" value="0.05" units="cm"/>
      <inkml:brushProperty name="color" value="#5B2D90"/>
    </inkml:brush>
  </inkml:definitions>
  <inkml:trace contextRef="#ctx0" brushRef="#br0">0 70 24575,'22'-32'0,"0"7"0,0 12 0,14 25 0,-19-4 0,8 16 0,-25-11 0,-4 3 0,-3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59.388"/>
    </inkml:context>
    <inkml:brush xml:id="br0">
      <inkml:brushProperty name="width" value="0.05" units="cm"/>
      <inkml:brushProperty name="height" value="0.05" units="cm"/>
      <inkml:brushProperty name="color" value="#5B2D90"/>
    </inkml:brush>
  </inkml:definitions>
  <inkml:trace contextRef="#ctx0" brushRef="#br0">1 162 24575,'6'-6'0,"1"0"0,2 1 0,5-3 0,38-14 0,-15 7 0,20-8 0,0-8 0,-39 17 0,20-17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00.466"/>
    </inkml:context>
    <inkml:brush xml:id="br0">
      <inkml:brushProperty name="width" value="0.05" units="cm"/>
      <inkml:brushProperty name="height" value="0.05" units="cm"/>
      <inkml:brushProperty name="color" value="#5B2D90"/>
    </inkml:brush>
  </inkml:definitions>
  <inkml:trace contextRef="#ctx0" brushRef="#br0">32 50 24575,'-3'-2'0,"-1"0"0,3 2 0,0 0 0,-2-1 0,1 1 0,-1 1 0,0 3 0,0 49 0,1-7 0,-1 19 0,2-26 0,0-24 0,0 17 0,1-12 0,0 13 0,0-24 0,11-72 0,-7 33-411,6-54 411,-8 58 0,1-31 0,-2 23 0,2-20 0,-3 40 0,0 15 0,0 16 0,12 59 0,-8-39 411,9 33-411,-10-56 0,0 0 0,7 33 0,-4-32 0,6 25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6:24.237"/>
    </inkml:context>
    <inkml:brush xml:id="br0">
      <inkml:brushProperty name="width" value="0.05" units="cm"/>
      <inkml:brushProperty name="height" value="0.05" units="cm"/>
      <inkml:brushProperty name="color" value="#5B2D90"/>
    </inkml:brush>
  </inkml:definitions>
  <inkml:trace contextRef="#ctx0" brushRef="#br0">6394 455 24575,'-47'-23'0,"1"1"0,5 5 0,-21-6 0,-22-5 0,2 2 0,10 7 0,1 3 0,0 0-2040,5-1 1,0 0 0,0 1 2039,-30-7 0,3 2 0,8 8 0,9 2 0,-3 0 554,-2 0 1,-4 0-555,34 7 0,-6 0-1282,-21-1 1,-18-1 0,-4 1 0,14 0 1281,-6-1 0,0 0 0,6 2 0,-14-2 0,6 1 0,24 2-731,8-1 731,1 0 0,2-1-245,-4 2 0,-26 0 0,-9-1 0,2 1 1,19 0 244,-1 0 0,0 0-493,-1 0 1,-17 0 0,-4-1-1,9 1 1,24 1 492,-9 1 848,12 0 0,-12-1 0,1 2-848,9 0 0,1 1 0,-5 1-594,-13 1 0,-8 1 0,1 0 0,10 1 594,-12 0 0,6 2 0,-2 3 0,-2 6 0,11 7 0,-2 4 0,9-3 0,20-8 0,0 0 386,-25 9 1,-9 3 0,19-6-387,23-8 168,-22 10 0,-9 4-168,19-7 0,-5 3 0,-21 11 0,-11 6 0,9-4 0,13-4 0,6-1 1196,-14 7 1,10-4-1197,21-6 4947,20-7-4947,-17 30 3079,14-10-3079,4 26 0,6 3 0,10-6 0,2-12 0,4 2 0,24 34 0,-8-49 2468,15 38-2468,5-29 0,29 18 0,-15-14 0,15-14 0,15 2 0,-11-9 0,-2-2-280,23 7 1,-4-3 279,-34-16-66,8 1 0,5 1 66,-10-5 0,8-1-1639,14-3 0,15 1 0,2-2 1,-14-2 1638,-6 0 0,-1-2 0,16-2 0,8 0 0,-19-1 0,-11-2 0,23 0 0,10 1 0,-21-2 0,10 0-828,-2-1 1,17-1 0,7 0 0,-4 0 0,-15 0 827,-13 0 0,-10 0 0,6 0-279,16-1 1,11 0 0,-4-1 0,-15 0 278,-16 0 0,-3 0 925,15-3 1,9 0 0,0-1-926,-5 2 0,-1-1 0,1 0 0,0-1 0,2 0 0,11 0 0,-4-1 0,14 0 0,7-2 0,-1 1 0,-8 0 0,-18 2 0,11 0 0,2-2 0,-23 2 0,17-2 0,11-1 0,6-2 0,-2 1 0,-7 0 0,-14 2 0,-19 1 805,-1-1 1,-6-1-806,28-2 0,13-3 0,-12-3-435,-13-7 1,-13 0 434,6-1 630,2-3 0,1-4-630,-23 4 0,-5-3 0,2-1 0,0-3 0,10-19 0,-4-1 0,7-20 1918,-29 14 1,-7-2-1919,-4-19 0,-18-5 0,-7-1 0,-6 2 0,-33 5 0,-10 11 0,5 36 801,0 6 0,-2 6-801,-3 17 0,-10 10 0,-17 6 0,8-1 0,14-1 0,-1 1 0,-21 4 0,-1 1 0,1-1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6:26.340"/>
    </inkml:context>
    <inkml:brush xml:id="br0">
      <inkml:brushProperty name="width" value="0.05" units="cm"/>
      <inkml:brushProperty name="height" value="0.05" units="cm"/>
      <inkml:brushProperty name="color" value="#5B2D90"/>
    </inkml:brush>
  </inkml:definitions>
  <inkml:trace contextRef="#ctx0" brushRef="#br0">0 844 24575,'2'-6'0,"1"-1"0,22-26 0,-11 13 0,37-35 0,5-5 0,-14 15-1446,9-8 1,-2 1 1445,-15 14-280,11-25 1,2-6 279,1-8 0,-4 9 0,-5 4 0,-17 17 0,-12 21 0,-2 3 0,-2 5 0,0-1 0,-24 58 0,-7 19 0,13-22 1029,-13 25 1,1 7-1030,15 6 0,30-16 0,5 0 0,-6 13 262,12-22 0,4-17-262,-9-39 0,20-22 0,5-10 0,16-31 0,-20 11 0,3-12 0,-8 8 0,7-21-672,-20 16 1,-8 13 671,-19 44 0,-6 10 0,-10 29 0,-15 47 0,-2 10 0,0 0-925,-1 4 1,5-8 924,16-42 0,1-1 0,-12 37 0,-2 2 0,7-21 0,-5 14 0,0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1:44.083"/>
    </inkml:context>
    <inkml:brush xml:id="br0">
      <inkml:brushProperty name="width" value="0.05" units="cm"/>
      <inkml:brushProperty name="height" value="0.05" units="cm"/>
      <inkml:brushProperty name="color" value="#5B2D90"/>
    </inkml:brush>
  </inkml:definitions>
  <inkml:trace contextRef="#ctx0" brushRef="#br0">1 25 24575,'7'-11'0,"-4"5"0,3-1 0,-5 7 0,1 2 0,18 67 0,-13-39 0,13 52 0,-18-55 0,-1 0 0,0 25 0,0 8 0,-2-10 0,-1 1 0,3 14 0,-1-3 0,-2 12 0,4-53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6:26.619"/>
    </inkml:context>
    <inkml:brush xml:id="br0">
      <inkml:brushProperty name="width" value="0.05" units="cm"/>
      <inkml:brushProperty name="height" value="0.05" units="cm"/>
      <inkml:brushProperty name="color" value="#5B2D90"/>
    </inkml:brush>
  </inkml:definitions>
  <inkml:trace contextRef="#ctx0" brushRef="#br0">364 1 24575,'-37'23'0,"19"-6"0,-36 59-4257,28-18 4257,-2 3 0,-4 2 0,-2 2 0,-7 17 0,8-17 0,2-2 0,2 4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42.579"/>
    </inkml:context>
    <inkml:brush xml:id="br0">
      <inkml:brushProperty name="width" value="0.05" units="cm"/>
      <inkml:brushProperty name="height" value="0.05" units="cm"/>
      <inkml:brushProperty name="color" value="#5B2D90"/>
    </inkml:brush>
  </inkml:definitions>
  <inkml:trace contextRef="#ctx0" brushRef="#br0">3 706 24575,'-2'9'0,"1"-1"0,4-2 0,84-22 0,-33-2 0,-3 7 0,6-10 0,-1-30 0,0-17 0,-10 9 0,8-12-547,-9 13 0,7-11 0,-14 9 547,-17-6 397,0-22-397,-5 16 0,-33 100 0,13-9 0,-11 34 0,4 2 0,15-22 0,14 12 0,5 2 0,9 1 0,36-7 0,6-11 0,-22-25 195,7-10 0,-8-9-195,-33-8-23,6-22 1,-2-5 22,0-5 0,-1 5 0,-3 3 0,-10 14 0,-4 15 0,0 4 0,-2 3 851,0 3-851,-1 5-1684,-4 40 0,-4 50 0,-1 14 0,3-23 1684,2 16 0,-3-18 0,-1 19 0,0-3 0,6-30-140,7-28 140,-1-4 0,1-8 0,1-6 0,-1-8 0,1-3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42.728"/>
    </inkml:context>
    <inkml:brush xml:id="br0">
      <inkml:brushProperty name="width" value="0.05" units="cm"/>
      <inkml:brushProperty name="height" value="0.05" units="cm"/>
      <inkml:brushProperty name="color" value="#5B2D90"/>
    </inkml:brush>
  </inkml:definitions>
  <inkml:trace contextRef="#ctx0" brushRef="#br0">155 0 24575,'-23'51'0,"1"1"0,-7 40 0,7 3 0,12-34 0,3 1 0,-6 30 0,-1-5 0,-1-8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6:29.431"/>
    </inkml:context>
    <inkml:brush xml:id="br0">
      <inkml:brushProperty name="width" value="0.05" units="cm"/>
      <inkml:brushProperty name="height" value="0.05" units="cm"/>
      <inkml:brushProperty name="color" value="#5B2D90"/>
    </inkml:brush>
  </inkml:definitions>
  <inkml:trace contextRef="#ctx0" brushRef="#br0">1912 152 24575,'-85'2'0,"0"1"0,0 0 0,28-2 0,-2 3 0,-29 6 0,-23 4 0,1 3 0,25-2-3654,34-3 1,4 2 3653,-18 5 0,-8 2 0,14 0 0,7 7-237,-3 21 0,-10 19 1,8-7 236,17-14 0,0 2 0,-14 9 0,-6 9 0,12 1 0,17 25 0,15-7 0,2-9 0,1 6 0,5-4 0,14-27 136,25 26 1,10 7-137,-16-34 0,11 0-704,11-5 1,18 10 0,10 3 0,3-1 0,-5-5 0,-12-9 703,19 8 0,1-7 0,-13-8 0,13 4 0,4 1 0,-8-6 0,-15-11 0,30-5-354,-27-12 0,16-1 1,2-2-1,-12 0 354,0 0 0,2-1 6,5-1 1,13 0-1,0-2 1,-14-3-7,-10-4 0,-1-7-25,4-5 1,10-6 0,3-3-1,-9 1 25,-7 1 0,-6 0 0,5-9 0,3-9 0,9-11 0,1-5 0,-6 1 0,-14 7 0,3-15 0,-10 0 1161,-2 2 0,0-5 0,-12 3-1161,-18-9 0,-11 10 0,0 4 0,-1 3 0,-4 0 0,-8 2 0,-10-3 0,-6-3 0,3 12 0,-5-1 0,-20-31 0,-7 2 0,8 30 0,-7 3 0,-7 1 0,-7-2 0,4 4 0,2 4 0,-4 2 0,-17-7 0,-9-3 0,6 7 0,12 10 0,3 3 1320,-16-9 1,4 4-1321,-13 1 0,24 14-738,2 13 0,-19 4 0,-3 1 1,14-1 737,10-3 0,-2 2-508,-15 6 0,-22 3 0,-6 3 1,10 1-1,25-2 508,-9 8-381,15-2 0,-10 1 0,17-2 381,16-4 636,-14 3 0,-3 2-636,-20 8 0,15 2 0,-11 7 0,12-5 0,-10 8 1930,15-4 1,2 6-1931,-12 32 0,27-3 0,0 4 0,3-18 0,2 0 2010,-1 18 1,11-7-2011,18-25 1159,3 18 0,2 4-1159,4 9 0,21 7 0,13 16 0,-1-15 0,12 3-1523,12 5 1,2-8 1522,-16-42-624,10-1 0,13 6 0,-2-4 624,-6-4 0,8-1-559,-1-5 0,17 4 0,9 2 0,1 0 0,-7-4 0,-15-5 559,15 2 0,-3-4 0,2-1 0,13 4 0,-4-3 0,-25-8 231,-12-6-231,27-4 0,6-1 0,-39-2 0,6-2-486,25-5 1,20-5 0,1 0 0,-18 0 485,-20 2 0,-4-1 0,22-5 0,8-2 0,-15 1 1147,1-3-1147,-7-2 0,4-2 0,-11 4 0,5-6 0,-3-6 0,9-10 0,-1 0 0,-12 6 0,-7 6 0,-4-4 0,14-25 0,3-14 0,-21 11 0,-32-1 2268,0 14 1,-6-6-2269,-28-38 0,-10 4 0,8 21-802,-8-18 0,0 7 802,10 44 0,-15-15 0,-3-3 0,1 5 0,-3-4 0,2 4 5989,10 20-5989,-33-12 0,-24-10 0,12 8 0,-8-6 0,7 12 0,-21-8 0,0 2 0,23 13 0,4 12-1044,-10-3 1,4 2 1043,29 10-553,-27-1 1,-7 0 552,-17 1 0,16 0 0,1 2 0,-16 4 0,30 3 0,-10 1 0,5 1 0,5-1 0,-4 1 0,0 0 0,-12 2 0,0 1 0,9 0 978,-11 5 0,2 2-978,3 2 0,-5 2 0,5 1 0,-6 4 0,2 4 0,13 1 0,-1 3 0,8-2 0,11-4 0,3 4 0,-17 21 0,-7 10 0,13-7 0,-1 10-300,1 2 0,6 2 300,29-7 0,11 17 0,4 7 0,5-25 0,1 1-104,0 27 0,5-5 0,17-5 0,-1-22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43.552"/>
    </inkml:context>
    <inkml:brush xml:id="br0">
      <inkml:brushProperty name="width" value="0.05" units="cm"/>
      <inkml:brushProperty name="height" value="0.05" units="cm"/>
      <inkml:brushProperty name="color" value="#5B2D90"/>
    </inkml:brush>
  </inkml:definitions>
  <inkml:trace contextRef="#ctx0" brushRef="#br0">1010 111 24575,'-40'-44'0,"15"23"0,-31-16 0,20 29 0,-39 11 0,-8 6 0,4 0-733,-7 1 1,-1 5 732,4 15 0,20-2 0,1 1 0,-27 14 0,28-10 0,9 7 356,19 42-356,52 3 0,22-31 0,13-7 0,4-16 0,6-11 0,21-11 0,-4-12 0,-7-13 0,-68-65 0,-27 53 0,-52-31 0,28 53 0,-49 33 0,53-14 0,-23 22 0,82-24 0,1-6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9:43.742"/>
    </inkml:context>
    <inkml:brush xml:id="br0">
      <inkml:brushProperty name="width" value="0.05" units="cm"/>
      <inkml:brushProperty name="height" value="0.05" units="cm"/>
      <inkml:brushProperty name="color" value="#5B2D90"/>
    </inkml:brush>
  </inkml:definitions>
  <inkml:trace contextRef="#ctx0" brushRef="#br0">262 1 24575,'-40'61'0,"0"0"0,-1 0 0,-21-9 0,36 24 0,0 0 0,0-1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6:30.463"/>
    </inkml:context>
    <inkml:brush xml:id="br0">
      <inkml:brushProperty name="width" value="0.05" units="cm"/>
      <inkml:brushProperty name="height" value="0.05" units="cm"/>
      <inkml:brushProperty name="color" value="#5B2D90"/>
    </inkml:brush>
  </inkml:definitions>
  <inkml:trace contextRef="#ctx0" brushRef="#br0">4 114 24575,'-2'-4'0,"1"2"0,3 2 0,43-16 0,-16 4 0,28-9 0,14-3 0,-39 14 0,33-8 0,-27 14 0,-9 2 0,22 13 0,0 5 0,-23-1 0,44 23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6:30.683"/>
    </inkml:context>
    <inkml:brush xml:id="br0">
      <inkml:brushProperty name="width" value="0.05" units="cm"/>
      <inkml:brushProperty name="height" value="0.05" units="cm"/>
      <inkml:brushProperty name="color" value="#5B2D90"/>
    </inkml:brush>
  </inkml:definitions>
  <inkml:trace contextRef="#ctx0" brushRef="#br0">0 33 24575,'28'-10'0,"5"-1"0,-16 7 0,8-1 0,-5 3 0,1 1 0,50 6 0,-32-3-497,36 5 497,-44-4 0,-2-1 0,2 1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6:31.378"/>
    </inkml:context>
    <inkml:brush xml:id="br0">
      <inkml:brushProperty name="width" value="0.05" units="cm"/>
      <inkml:brushProperty name="height" value="0.05" units="cm"/>
      <inkml:brushProperty name="color" value="#5B2D90"/>
    </inkml:brush>
  </inkml:definitions>
  <inkml:trace contextRef="#ctx0" brushRef="#br0">789 55 24575,'-5'-6'0,"-1"-1"0,-26-11 0,12 10 0,-24-7 0,8 15 0,-15 7 0,-3 3 0,-7 2 0,-2 22 0,-12 15 0,17-6 0,12 2-979,-14 17 0,11-2 979,42-32 0,3 0 0,2-1 0,4-1 0,1-1 0,44 27 0,12 1 0,-19-16 0,43 14 0,0-13 0,-47-39 0,33-4 0,-53-3 1958,14-22-1958,-14 0 0,-4-34 0,-20 27 0,-10-3 0,-25 28 0,-13 12 0,-26 27 0,-3 7 0,18-24 0,2 2 0,-18 22 0,18 5 0,44-8 0,12-12 0,-1 12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6:35.024"/>
    </inkml:context>
    <inkml:brush xml:id="br0">
      <inkml:brushProperty name="width" value="0.05" units="cm"/>
      <inkml:brushProperty name="height" value="0.05" units="cm"/>
      <inkml:brushProperty name="color" value="#5B2D90"/>
    </inkml:brush>
  </inkml:definitions>
  <inkml:trace contextRef="#ctx0" brushRef="#br0">4615 536 24575,'-6'-9'0,"-14"-15"0,6 7 0,-42-28 0,26 26 0,-25-11 0,24 19 0,-31-8 0,-11-2 0,15 6 0,-1-1-2255,-22-6 1,1 0 2254,30 9 0,-5 0-1152,-22-5 1,-18-3 0,-1 0 0,15 4 1151,13 2 0,0 2 0,-16-5 0,-17-4 0,4 2 0,23 6 0,3 7 0,7 4 0,-20-1 0,-2 1 0,14 1-1459,7-1 0,1 1 1459,-8-1 0,-14 1 0,2 0 0,20 0 0,-6 1 1732,-2 0-1732,-2 0 0,-29-2 0,-12 0 0,5 1 0,21 0 0,9 0 0,0 0 0,-7 0 0,-22 0 0,-4-1 0,15 1 0,34 1 0,30 1-631,-23 2 1,-2 1 630,2 0 0,-21 8 0,-20 6 0,19-2 0,11 3 0,-19 3 0,6 2 0,45-4 1407,-10 13 1,0 5-1408,-5 8 0,6-11 0,8 8 0,29 34 0,14 1 0,-1-17-636,3 20 0,4-5 636,6-35 2459,20 19 1,7 5-2460,-15-23 0,6 2 0,12 7 0,13 7 0,1 0 0,-9-10 0,-5-7 0,0-5-177,9 4 0,6 2 0,-11-12 177,1-11-372,12-1 0,17 2 0,-2 0 372,11 2 0,13 2-491,-26-8 1,17 2-1,10 1 1,5 1-1,-2 0 1,-8-3 0,-15-1 490,15 2 0,-13-3 0,9 2-103,-18-4 0,9 1 0,4 1 0,1-1 1,-5-1-1,-7-2 103,28 1 0,-8-3 0,-12-1 60,-13 0 0,1-1-60,2 0 0,12 1 0,-1-1 0,-17-2-376,-17-2 1,-5 0 375,16-1 0,-1 0 0,21-3 4485,-2-2-4485,-8-8 0,21-7 0,4-3 0,-13 1 0,4-5 0,0-2 277,-9 10 0,10-1 1,1-3-1,-10-10-277,4-27 0,-10-10 0,-15 9-858,3-6 858,-10 12 0,7-9 0,-19 8 0,-28-1 176,-24-9 1,-10-16-1,-2 6-176,1 10 0,-2 1 0,-4-13 0,-3-7 0,-2 16 0,-35-4 0,9 33 0,-12-2 0,-1 5 0,6 9 0,-1 4 0,-2-2-1345,-14-10 0,-3-2 0,3 7 1345,-18 7 0,9 8 0,34 9 0,4 3 0,-4-1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1:44.451"/>
    </inkml:context>
    <inkml:brush xml:id="br0">
      <inkml:brushProperty name="width" value="0.05" units="cm"/>
      <inkml:brushProperty name="height" value="0.05" units="cm"/>
      <inkml:brushProperty name="color" value="#5B2D90"/>
    </inkml:brush>
  </inkml:definitions>
  <inkml:trace contextRef="#ctx0" brushRef="#br0">13 46 24575,'-4'14'0,"5"30"0,1-19 0,5 20 0,-3-34 0,11 8 0,-8-11 0,13 2 0,-10-16 0,15-58 0,-15 33 0,2-47 0,-30 45 0,-9 24 0,-12 47 0,18 14 0,5 22 0,19-31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1:46.182"/>
    </inkml:context>
    <inkml:brush xml:id="br0">
      <inkml:brushProperty name="width" value="0.05" units="cm"/>
      <inkml:brushProperty name="height" value="0.05" units="cm"/>
      <inkml:brushProperty name="color" value="#5B2D90"/>
    </inkml:brush>
  </inkml:definitions>
  <inkml:trace contextRef="#ctx0" brushRef="#br0">0 42 24575,'17'-18'0,"-10"11"0,10-10 0,-2 29 0,-8 1 0,4 46 0,-11-30 0,-4 24 0,1-38 0,-2 13 0,4-15 0,17-22 0,-9 0 0,14-24 0,-18 26 0,4 0 0,-3 15 0,3-3 0,32 63 0,-23-49 0,28 35 0,30-105 0,-48 35 0,45-36 0,-66 48 0,4 8 0,0 8 0,24 32 0,-17-23 0,14 13 0,15-67 0,6-51 0,0 25 0,-11-25 0,-35 59 0,-4 16 0,-4 100 0,3-53-463,-3 24 1,3-5 462,4-33 0,73 23 0,-44-38 0,59 10 0,-64-45 0,3-6 0,0-6 0,1-4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0.420"/>
    </inkml:context>
    <inkml:brush xml:id="br0">
      <inkml:brushProperty name="width" value="0.05" units="cm"/>
      <inkml:brushProperty name="height" value="0.05" units="cm"/>
      <inkml:brushProperty name="color" value="#5B2D90"/>
    </inkml:brush>
  </inkml:definitions>
  <inkml:trace contextRef="#ctx0" brushRef="#br0">10 117 24575,'-3'-7'0,"-4"-7"0,8 7 0,-2-3 0,10 9 0,23 6 0,57 4 0,-39-4 0,5-4 0,16-8 0,8-5 0,-10 0 0,22-6 0,-27-6 0,0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0.647"/>
    </inkml:context>
    <inkml:brush xml:id="br0">
      <inkml:brushProperty name="width" value="0.05" units="cm"/>
      <inkml:brushProperty name="height" value="0.05" units="cm"/>
      <inkml:brushProperty name="color" value="#5B2D90"/>
    </inkml:brush>
  </inkml:definitions>
  <inkml:trace contextRef="#ctx0" brushRef="#br0">18 10 24575,'-11'-7'0,"5"5"0,8 76 0,0-30 0,-1 32 0,1 23 0,-2-13 0,2 10-2395,-2-25 1,1 11-1,1-16 2395,2-3 0,16 25 0,5 1 0,1-18 0,3 4 0,0 1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1.007"/>
    </inkml:context>
    <inkml:brush xml:id="br0">
      <inkml:brushProperty name="width" value="0.05" units="cm"/>
      <inkml:brushProperty name="height" value="0.05" units="cm"/>
      <inkml:brushProperty name="color" value="#5B2D90"/>
    </inkml:brush>
  </inkml:definitions>
  <inkml:trace contextRef="#ctx0" brushRef="#br0">0 123 24575,'83'-20'0,"0"1"0,0 0 0,0 1 0,-1 1 0,-12 5 0,28 2-1768,-15 4 1768,-69 5 572,-4 1-572,-11 37 0,-7-3 0,-7 25 292,-9 3-292,-7 20 0,-1 3 0,-2 6 0,11-26 0,-4 11 0,6-8 0,5-7 0,5-5 0,1 38 0,5-8 0,26-70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1.277"/>
    </inkml:context>
    <inkml:brush xml:id="br0">
      <inkml:brushProperty name="width" value="0.05" units="cm"/>
      <inkml:brushProperty name="height" value="0.05" units="cm"/>
      <inkml:brushProperty name="color" value="#5B2D90"/>
    </inkml:brush>
  </inkml:definitions>
  <inkml:trace contextRef="#ctx0" brushRef="#br0">230 0 24575,'10'72'0,"-7"-43"0,13 29 0,4 1 0,-1-17 0,5 14 0,3 18 0,-14-27 0,-30 16 0,-18 15 0,2-15 0,-13-7 0,-12 30 0,-2-26 0,5-104 0,35 13 0,-12-39 0,26 30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1.679"/>
    </inkml:context>
    <inkml:brush xml:id="br0">
      <inkml:brushProperty name="width" value="0.05" units="cm"/>
      <inkml:brushProperty name="height" value="0.05" units="cm"/>
      <inkml:brushProperty name="color" value="#5B2D90"/>
    </inkml:brush>
  </inkml:definitions>
  <inkml:trace contextRef="#ctx0" brushRef="#br0">0 51 24575,'76'-6'0,"-1"0"0,1 0 0,0 0 0,-2 18 0,-4 7 0,-7 5-2567,9 13 1,-18 11 2566,-32 12 0,-11-4 0,-2-25 418,25 39-418,-16-36 1066,28 33-1066,2-52 0,9-26 0,-12-59 0,-8-15 0,1 6 1306,-14-10 0,-19 2-1306,-49 18 0,-24 72 0,-7 8 0,-3-35-389,4 47 1,13 14 388,48-6 0,2 3 0,3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2.515"/>
    </inkml:context>
    <inkml:brush xml:id="br0">
      <inkml:brushProperty name="width" value="0.05" units="cm"/>
      <inkml:brushProperty name="height" value="0.05" units="cm"/>
      <inkml:brushProperty name="color" value="#5B2D90"/>
    </inkml:brush>
  </inkml:definitions>
  <inkml:trace contextRef="#ctx0" brushRef="#br0">1 376 24575,'29'-22'0,"-6"7"0,-18 46 0,-1 63 0,-2-46 0,-1 50 0,-3-41 0,11 9 0,-2-24 0,11-10 0,-1-48 0,34-59 0,5-11 0,-16 26 0,16-26 0,-6 6 0,-31 48 0,-1 23 0,-7 27 0,-1 9 0,-3 46 0,-2 4 0,2-36 0,-3 25 0,9-18 0,32-77 0,3-21 0,-14 22-414,16-16 1,-5 2 413,-33 29 0,18 58 0,-18-14 0,6 25 0,-2 1 0,-9-15 0,7 18 0,-7-50 0,43-18 0,-13-10 0,19-43 0,13-29 0,-11 10-2209,-24 32 1,-3-1 2208,18-30 0,6-12 0,-15 18 0,-21 22 0,-5 2 0,0 1 0,-2-2 0,-25 38 0,-23 102 0,6-1 0,3 10 0,3-7 0,9 7-1262,15-25 0,5 9 1,2-3-1,1-10 1262,-1-2 0,3-4 0,7 43 0,21-23 1644,44-81 0,5-32-1644,-47-2 0,-1-4 0,48-3 0,-6-7 0,-56-7 0,-11-1 0,5-17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08.886"/>
    </inkml:context>
    <inkml:brush xml:id="br0">
      <inkml:brushProperty name="width" value="0.05" units="cm"/>
      <inkml:brushProperty name="height" value="0.05" units="cm"/>
      <inkml:brushProperty name="color" value="#5B2D90"/>
    </inkml:brush>
  </inkml:definitions>
  <inkml:trace contextRef="#ctx0" brushRef="#br0">16 19 24575,'-3'1'0,"1"1"0,1-1 0,0 0 0,0 0 0,0-1 0,0 1 0,-2-1 0,2 1 0,-1-1 0,5-2 0,-1 2 0,1-2 0,-2 1 0,0-1 0,1 0 0,0 2 0,8-5 0,-2 1 0,5-5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0.393"/>
    </inkml:context>
    <inkml:brush xml:id="br0">
      <inkml:brushProperty name="width" value="0.05" units="cm"/>
      <inkml:brushProperty name="height" value="0.05" units="cm"/>
      <inkml:brushProperty name="color" value="#5B2D90"/>
    </inkml:brush>
  </inkml:definitions>
  <inkml:trace contextRef="#ctx0" brushRef="#br0">21 84 24575,'-5'0'0,"1"0"0,-1-3 0,3 1 0,-2-2 0,4 3 0,1-1 0,33-6 0,-17 4 0,28-4 0,-17 5 0,51-9 0,-43 6 0,34-8 0,-63 8 0,-2 2 0,-1 0 0,-5 3 0,1 0 0,-2 1 0,0 1 0,0 0 0,-1 1 0,2 4 0,-2 0 0,2 3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1.064"/>
    </inkml:context>
    <inkml:brush xml:id="br0">
      <inkml:brushProperty name="width" value="0.05" units="cm"/>
      <inkml:brushProperty name="height" value="0.05" units="cm"/>
      <inkml:brushProperty name="color" value="#5B2D90"/>
    </inkml:brush>
  </inkml:definitions>
  <inkml:trace contextRef="#ctx0" brushRef="#br0">126 276 24575,'6'-5'0,"-1"1"0,0-2 0,1 0 0,27-24 0,-4 1 0,8-13 0,0-1 0,-6 7 0,13-22 0,-39 51 0,0-2 0,-8 21 0,2-3 0,-8 55 0,-7 36 0,2-13 0,3 3-1271,0-6 0,-3 15 0,6-24 1271,8-30-958,0 9 0,0 1 958,0 0 0,0-3 0,0-2 0,-4-10 0,-8 11 0,-8-16 0,-72-36 0,51-8 2894,-43-33-2894,68 29 0,4 1 0,71-39 0,-36 34 0,39-7 0,5 7 0,-29 19 0,37 2 0,-48 0 2293,56 6-2293,-32-10 0,32 6 0,-48-13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1:44.733"/>
    </inkml:context>
    <inkml:brush xml:id="br0">
      <inkml:brushProperty name="width" value="0.05" units="cm"/>
      <inkml:brushProperty name="height" value="0.05" units="cm"/>
      <inkml:brushProperty name="color" value="#5B2D90"/>
    </inkml:brush>
  </inkml:definitions>
  <inkml:trace contextRef="#ctx0" brushRef="#br0">48 38 24575,'21'52'0,"10"-12"0,-21-40 0,9-3 0,-14-4 0,0-1 0,-2-24 0,-13 3 0,-18-7 0,-8 22 0,-3 13 0,10 11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1.434"/>
    </inkml:context>
    <inkml:brush xml:id="br0">
      <inkml:brushProperty name="width" value="0.05" units="cm"/>
      <inkml:brushProperty name="height" value="0.05" units="cm"/>
      <inkml:brushProperty name="color" value="#5B2D90"/>
    </inkml:brush>
  </inkml:definitions>
  <inkml:trace contextRef="#ctx0" brushRef="#br0">189 5 24575,'-60'-5'0,"9"5"0,15 85 0,21-43-1120,0 8 1,4-1 1119,11-12 358,13 20 1,7 5-359,19 17 123,2-28 0,12 2 1,-2-16-124,41-25 0,-28-1 0,-8-11-420,-12-55 420,-33 21 0,-3-5 0,-35-23 0,-23-18 0,3 15 0,-10 4 375,11-4 1,-7-11 0,6 39-376,-21 99 0,45-28-153,-14 39 1,37-43 0,3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1.818"/>
    </inkml:context>
    <inkml:brush xml:id="br0">
      <inkml:brushProperty name="width" value="0.05" units="cm"/>
      <inkml:brushProperty name="height" value="0.05" units="cm"/>
      <inkml:brushProperty name="color" value="#5B2D90"/>
    </inkml:brush>
  </inkml:definitions>
  <inkml:trace contextRef="#ctx0" brushRef="#br0">272 5 24575,'-67'-4'0,"-16"42"0,63-12 0,-1 64 0,34-49 0,14 24 0,15-10 0,7-5 0,5 3 0,-1-3 0,1 3 0,-6-3 0,1 3 0,-6-5 0,19 29-871,-29-8 871,-48-51 0,-44 9 0,23-12 107,-12 1 0,-9-1-107,-5-5 0,1-6 0,8-4 0,2-4 0,-10-1 0,8-7 0,18-21 0,19-1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2.071"/>
    </inkml:context>
    <inkml:brush xml:id="br0">
      <inkml:brushProperty name="width" value="0.05" units="cm"/>
      <inkml:brushProperty name="height" value="0.05" units="cm"/>
      <inkml:brushProperty name="color" value="#5B2D90"/>
    </inkml:brush>
  </inkml:definitions>
  <inkml:trace contextRef="#ctx0" brushRef="#br0">0 146 24575,'54'-39'0,"13"23"0,19 5 0,-15 4 0,-5 5-1803,40 0 1,-18 0 1802,-78 1 1125,-2-2-1125,-3-18 0,-2 7 0,-3-13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5.430"/>
    </inkml:context>
    <inkml:brush xml:id="br0">
      <inkml:brushProperty name="width" value="0.05" units="cm"/>
      <inkml:brushProperty name="height" value="0.05" units="cm"/>
      <inkml:brushProperty name="color" value="#5B2D90"/>
    </inkml:brush>
  </inkml:definitions>
  <inkml:trace contextRef="#ctx0" brushRef="#br0">435 47 24575,'11'-13'0,"-1"2"0,-2 2 0,2-2 0,-5 8 0,1 5 0,-23 48 0,-13 15 0,8-13 0,-7 13 0,-2 1 0,-3-13 0,-5 6 0,-3 2 0,-5 11 0,7-8 0,-5 11 0,11-15 0,11-18 0,-7 15 0,9-13 0,20-42 0,2-6 0,0-5 0,1-3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5.752"/>
    </inkml:context>
    <inkml:brush xml:id="br0">
      <inkml:brushProperty name="width" value="0.05" units="cm"/>
      <inkml:brushProperty name="height" value="0.05" units="cm"/>
      <inkml:brushProperty name="color" value="#5B2D90"/>
    </inkml:brush>
  </inkml:definitions>
  <inkml:trace contextRef="#ctx0" brushRef="#br0">1 0 24575,'78'22'0,"0"-1"0,0 0 0,19-17 0,-27 31 0,8 18 0,-23-9-1368,-29-11 1368,-3-1 0,25 46 0,-26-39 0,22 38 0,-35-58 445,2 4-445,-6-5 56,-2-10 1,-1-4 0,0-12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8.018"/>
    </inkml:context>
    <inkml:brush xml:id="br0">
      <inkml:brushProperty name="width" value="0.05" units="cm"/>
      <inkml:brushProperty name="height" value="0.05" units="cm"/>
      <inkml:brushProperty name="color" value="#5B2D90"/>
    </inkml:brush>
  </inkml:definitions>
  <inkml:trace contextRef="#ctx0" brushRef="#br0">30 318 24575,'3'-30'0,"0"2"0,0 17 0,0-2 0,44-49 0,-25 36 0,46-44 0,13 35 0,-33 16-531,33-5 531,-57 28 0,27 47 0,-25 13 0,13 15 0,-65-4 0,-26 16 0,6-17 0,2-3 0,2-5 0,-10 10 0,3-22 0,-19-34 0,36-12 0,-42-5 0,52-50 0,5 22 531,13-27-531,15 39 0,4 1 0,72 19 0,15 11 0,-40-8 0,39 7 0,-9 6 0,-64-4 0,13 16 0,-15-16 0,0 8 0,-25-25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8.187"/>
    </inkml:context>
    <inkml:brush xml:id="br0">
      <inkml:brushProperty name="width" value="0.05" units="cm"/>
      <inkml:brushProperty name="height" value="0.05" units="cm"/>
      <inkml:brushProperty name="color" value="#5B2D90"/>
    </inkml:brush>
  </inkml:definitions>
  <inkml:trace contextRef="#ctx0" brushRef="#br0">1 130 24575,'20'-74'0,"-10"19"0,10 55 0,-14 7 0,0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8.546"/>
    </inkml:context>
    <inkml:brush xml:id="br0">
      <inkml:brushProperty name="width" value="0.05" units="cm"/>
      <inkml:brushProperty name="height" value="0.05" units="cm"/>
      <inkml:brushProperty name="color" value="#5B2D90"/>
    </inkml:brush>
  </inkml:definitions>
  <inkml:trace contextRef="#ctx0" brushRef="#br0">134 29 24575,'-12'-9'0,"-10"-4"0,11 10 0,-6 0 0,16 12 0,1 3 0,28 52 0,22 1 0,17 14 0,-10-4 0,-25-6 0,0 2-999,22 4 1,8 5-1,-30-18 999,-51-21 0,-74-15 0,12-20 0,29 0 0,-1-4-312,-38-18 1,49 0 0,-12-8-1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8.757"/>
    </inkml:context>
    <inkml:brush xml:id="br0">
      <inkml:brushProperty name="width" value="0.05" units="cm"/>
      <inkml:brushProperty name="height" value="0.05" units="cm"/>
      <inkml:brushProperty name="color" value="#5B2D90"/>
    </inkml:brush>
  </inkml:definitions>
  <inkml:trace contextRef="#ctx0" brushRef="#br0">0 142 24575,'44'-41'0,"5"0"0,21 15 0,-26 9 0,26 0 0,-44 17 0,-1 2 0,28 1 0,-24 0 0,21 1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19.657"/>
    </inkml:context>
    <inkml:brush xml:id="br0">
      <inkml:brushProperty name="width" value="0.05" units="cm"/>
      <inkml:brushProperty name="height" value="0.05" units="cm"/>
      <inkml:brushProperty name="color" value="#5B2D90"/>
    </inkml:brush>
  </inkml:definitions>
  <inkml:trace contextRef="#ctx0" brushRef="#br0">1 469 24575,'27'-29'0,"-3"4"0,-6 10 0,0 4 0,26 19 0,-21 1 0,16 19 0,-28 11 0,-8 9 0,-2 8 0,-1 8 0,5-4 0,30 8 0,-15-16 0,26-103 0,10-28 0,-15 47 0,0 2 0,-3-15 0,-1 9 0,18 31 0,-57 41 0,4 14 0,3 2 0,-2-7 0,33 47 0,5-109 0,20-37 0,1-10 0,-3 0-879,-8-6 1,-11 13 878,-33 46 0,-2 26 0,-3-2 0,-3 34 0,6 15 0,3 3 0,3-3 0,-6 5 0,12-18 0,41-72 0,5-23 0,-15 8 878,16-8 1,0-17-879,-29-24 0,-12-17 0,-3 16 0,7-8 0,-7 3 0,0-15 0,-19 45 0,-13 58 0,-15 9 0,13 20 0,-4 40 0,1 13 0,8-20 0,1 5 0,0 18 0,1 10 0,3-6 0,6-6 0,5-4 0,10 21 0,9-10 0,25-5 0,27-86 0,5-22 0,-12-9-1721,2-25 1,-13-8 1720,-41 1 0,2-11 0,1-5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1:45.220"/>
    </inkml:context>
    <inkml:brush xml:id="br0">
      <inkml:brushProperty name="width" value="0.05" units="cm"/>
      <inkml:brushProperty name="height" value="0.05" units="cm"/>
      <inkml:brushProperty name="color" value="#5B2D90"/>
    </inkml:brush>
  </inkml:definitions>
  <inkml:trace contextRef="#ctx0" brushRef="#br0">1 413 24575,'4'-4'0,"5"-1"0,9 1 0,8-2 0,45-5 0,11 0 0,9-2-1475,1 0 1,7 1 1474,-27 3 0,4 0 0,11-1 0,10-1 0,3 0 0,-16 1 0,2 0 0,2-1 0,2 1 0,-11 0 0,3 0 0,1-1 0,-2 1 0,-3-1 0,3 0 0,-3-1 0,-3 1 0,-5-2-62,2-1 0,-5-1 0,-9 0 62,35-13 0,-29-4 0,-34 20 0,1-3 0,-12 9 0,-11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4.421"/>
    </inkml:context>
    <inkml:brush xml:id="br0">
      <inkml:brushProperty name="width" value="0.05" units="cm"/>
      <inkml:brushProperty name="height" value="0.05" units="cm"/>
      <inkml:brushProperty name="color" value="#5B2D90"/>
    </inkml:brush>
  </inkml:definitions>
  <inkml:trace contextRef="#ctx0" brushRef="#br0">542 15 24575,'-22'-8'0,"-3"2"0,-28 20 0,-5 9 0,-1 5 0,-2-4 0,0 20 0,32 12 0,5 24 0,4 13 0,4 3 0,2-6 0,2-16-4252,-2 23 1,3 2 4251,0-21 0,-5 17 0,1 6 0,1 0 0,7-12 0,10-18 534,14-5 1,18-6-535,10 6 0,15 11 0,9 5 0,2-1 0,-8-11-588,-8-12 0,-5-6 0,3-1 1,9 6 587,1-1 0,8 8 0,7 3 0,1 1 0,0-3 0,-6-7 0,-6-10 0,17 5 0,-8-12 0,4-2 0,-8-6 0,0-1 0,0 0 0,-1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5.138"/>
    </inkml:context>
    <inkml:brush xml:id="br0">
      <inkml:brushProperty name="width" value="0.05" units="cm"/>
      <inkml:brushProperty name="height" value="0.05" units="cm"/>
      <inkml:brushProperty name="color" value="#5B2D90"/>
    </inkml:brush>
  </inkml:definitions>
  <inkml:trace contextRef="#ctx0" brushRef="#br0">75 1 24575,'68'43'0,"0"0"0,-4-2 0,3 16 0,-3 14 0,-21 12 0,-11-1-3922,-12-32 0,0 0 3922,14 40 0,-4 4 0,-17-25 0,-5-5 0,2-15 0,-8 9-220,-16 9 0,-12 22 0,-10 14 1,-4 5-1,-1-1 0,2-10 0,7-19 1,-1 0-1,3-15 0,-7 12 0,-4 10 1,-1 0-1,1 0 0,-1 0 0,1 0 1,-1 0-1,1-1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7.259"/>
    </inkml:context>
    <inkml:brush xml:id="br0">
      <inkml:brushProperty name="width" value="0.05" units="cm"/>
      <inkml:brushProperty name="height" value="0.05" units="cm"/>
      <inkml:brushProperty name="color" value="#5B2D90"/>
    </inkml:brush>
  </inkml:definitions>
  <inkml:trace contextRef="#ctx0" brushRef="#br0">21 1 24575,'2'35'0,"-1"-14"0,-1 36 0,-5 4 0,0 1 0,1-3-1726,-1 7 0,1-4 1726,4-20 0,20 42 0,6 4 0,-1-27 0,5 17 0,1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7.495"/>
    </inkml:context>
    <inkml:brush xml:id="br0">
      <inkml:brushProperty name="width" value="0.05" units="cm"/>
      <inkml:brushProperty name="height" value="0.05" units="cm"/>
      <inkml:brushProperty name="color" value="#5B2D90"/>
    </inkml:brush>
  </inkml:definitions>
  <inkml:trace contextRef="#ctx0" brushRef="#br0">56 0 24575,'47'69'0,"0"0"0,0 0 0,-22-9 0,-3-2 0,30 22 0,-18-9 0,-58-31 0,2-13 0,-13 8 0,7-9 0,-9 5 0,11-13 0,-43-25 0,41-3 0,-32-22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7.692"/>
    </inkml:context>
    <inkml:brush xml:id="br0">
      <inkml:brushProperty name="width" value="0.05" units="cm"/>
      <inkml:brushProperty name="height" value="0.05" units="cm"/>
      <inkml:brushProperty name="color" value="#5B2D90"/>
    </inkml:brush>
  </inkml:definitions>
  <inkml:trace contextRef="#ctx0" brushRef="#br0">0 187 24575,'10'-27'0,"26"-8"0,7 1 0,-4 6-1110,7-3 0,1 6 1110,-12 21 0,1 2 0,52 4 0,-39 0 0,36 3 0,-52-1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8.016"/>
    </inkml:context>
    <inkml:brush xml:id="br0">
      <inkml:brushProperty name="width" value="0.05" units="cm"/>
      <inkml:brushProperty name="height" value="0.05" units="cm"/>
      <inkml:brushProperty name="color" value="#5B2D90"/>
    </inkml:brush>
  </inkml:definitions>
  <inkml:trace contextRef="#ctx0" brushRef="#br0">161 0 24575,'-38'72'0,"1"1"0,-1-3 0,10-1 0,9 8 0,23-4 0,9-7 0,-2-1-1766,4 3 1,3-5 1765,3-33 0,2-3 1103,2-4-1103,0-4 0,26-30 0,3-9 0,-19 7 289,14-20 1,-18-5-290,-84 3 0,-20 25 0,20 25 0,1 11 0,-12 27 0,24 12 0,38-38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8.152"/>
    </inkml:context>
    <inkml:brush xml:id="br0">
      <inkml:brushProperty name="width" value="0.05" units="cm"/>
      <inkml:brushProperty name="height" value="0.05" units="cm"/>
      <inkml:brushProperty name="color" value="#5B2D90"/>
    </inkml:brush>
  </inkml:definitions>
  <inkml:trace contextRef="#ctx0" brushRef="#br0">437 2 24575,'-6'-1'0,"-24"43"0,-12 38 0,5-10 0,-2 3 0,3-5 0,-7 13 0,5-8 0,6-15 0,5-10 0,-3 1 0,1-2 0,1-8 0,9-24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8.349"/>
    </inkml:context>
    <inkml:brush xml:id="br0">
      <inkml:brushProperty name="width" value="0.05" units="cm"/>
      <inkml:brushProperty name="height" value="0.05" units="cm"/>
      <inkml:brushProperty name="color" value="#5B2D90"/>
    </inkml:brush>
  </inkml:definitions>
  <inkml:trace contextRef="#ctx0" brushRef="#br0">1 0 24575,'35'69'0,"1"-1"0,-1 1 0,-1 0 0,-1-1 0,-6-9 0,2 15 0,-4-4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30.833"/>
    </inkml:context>
    <inkml:brush xml:id="br0">
      <inkml:brushProperty name="width" value="0.05" units="cm"/>
      <inkml:brushProperty name="height" value="0.05" units="cm"/>
      <inkml:brushProperty name="color" value="#5B2D90"/>
    </inkml:brush>
  </inkml:definitions>
  <inkml:trace contextRef="#ctx0" brushRef="#br0">123 0 24575,'-5'8'0,"-1"4"0,-12 35 0,-3 11 0,1 6 0,-8 16 0,5 19 0,21-21 0,7 10 0,4 0 0,-2-8-4916,-1 18 1,4 1 4542,1-15 1,4 12-1,2-3 1,3-18 372,9-13 0,4-9 798,1 3 1,6 1-799,9 7 0,10 5 0,14-2 0,-7-22 0,13 0 0,6-2 0,3 0 0,-3-1 0,-7 0 0,6 9 0,-6-1 0,1-1 0,8-2 0,-1-15 0,0 1 0,0 0 0,0 0 0,0-1 0,0 1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8.745"/>
    </inkml:context>
    <inkml:brush xml:id="br0">
      <inkml:brushProperty name="width" value="0.05" units="cm"/>
      <inkml:brushProperty name="height" value="0.05" units="cm"/>
      <inkml:brushProperty name="color" value="#5B2D90"/>
    </inkml:brush>
  </inkml:definitions>
  <inkml:trace contextRef="#ctx0" brushRef="#br0">4 109 24575,'19'-26'0,"29"1"0,7 5 0,-7 5 0,13-5 0,-11 17 0,-53 50 0,-29 35 0,-8 6 0,10-18 0,1 14 0,-9-11 0,-17 21 0,9-8 0,34-38 0,79-59 0,-55 22-265,36-21 0,6-5 265,-21 14 0,47 6 0,-31-5 0,25 6 0,-46-7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01.782"/>
    </inkml:context>
    <inkml:brush xml:id="br0">
      <inkml:brushProperty name="width" value="0.05" units="cm"/>
      <inkml:brushProperty name="height" value="0.05" units="cm"/>
      <inkml:brushProperty name="color" value="#5B2D90"/>
    </inkml:brush>
  </inkml:definitions>
  <inkml:trace contextRef="#ctx0" brushRef="#br0">36 1 24575,'-4'1'0,"0"1"0,0 0 0,2 0 0,-2 0 0,3-1 0,0-1 0,-1 0 0,1 1 0,-4 2 0,3 1 0,-2 1 0,3-2 0,1-4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8.935"/>
    </inkml:context>
    <inkml:brush xml:id="br0">
      <inkml:brushProperty name="width" value="0.05" units="cm"/>
      <inkml:brushProperty name="height" value="0.05" units="cm"/>
      <inkml:brushProperty name="color" value="#5B2D90"/>
    </inkml:brush>
  </inkml:definitions>
  <inkml:trace contextRef="#ctx0" brushRef="#br0">1 79 24575,'3'-10'0,"13"-19"0,29 16 0,-15-11 0,16 22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9.183"/>
    </inkml:context>
    <inkml:brush xml:id="br0">
      <inkml:brushProperty name="width" value="0.05" units="cm"/>
      <inkml:brushProperty name="height" value="0.05" units="cm"/>
      <inkml:brushProperty name="color" value="#5B2D90"/>
    </inkml:brush>
  </inkml:definitions>
  <inkml:trace contextRef="#ctx0" brushRef="#br0">151 1 24575,'-53'21'0,"11"0"0,33-2 0,42 74 0,10-25 0,3 3 0,-14-11 0,-1 0-1142,17 7 1,-9-12 1141,-30-31 252,-30 19 0,-12 0-252,-5-7 0,1 5 0,-5-6 0,-25-33 0,31-6 0,-18-8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29.352"/>
    </inkml:context>
    <inkml:brush xml:id="br0">
      <inkml:brushProperty name="width" value="0.05" units="cm"/>
      <inkml:brushProperty name="height" value="0.05" units="cm"/>
      <inkml:brushProperty name="color" value="#5B2D90"/>
    </inkml:brush>
  </inkml:definitions>
  <inkml:trace contextRef="#ctx0" brushRef="#br0">1 195 24575,'64'-50'0,"11"9"0,2 7 0,-3 14-684,-10-3 0,-3 4 0,-19 15 0,-24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30.037"/>
    </inkml:context>
    <inkml:brush xml:id="br0">
      <inkml:brushProperty name="width" value="0.05" units="cm"/>
      <inkml:brushProperty name="height" value="0.05" units="cm"/>
      <inkml:brushProperty name="color" value="#5B2D90"/>
    </inkml:brush>
  </inkml:definitions>
  <inkml:trace contextRef="#ctx0" brushRef="#br0">1 52 24575,'29'-30'0,"-3"11"0,-12 30 0,-2 64 0,7 14 0,21-56 0,3 0 0,-19 50 0,5-20 0,45-97 0,-2-29 0,-39 17 0,41-2 0,-70 67 0,1 53 0,4-62 0,46-14 0,-27-1 0,28-21 0,1-4 0,-19 7 0,39 0 0,-56 49 0,13 50 0,-21-35 0,43-9 0,-35-42 0,28-19 0,-30 4 0,6-19 0,1-7 0,4-19 0,-3 11 0,-4 7 0,-16 32 0,-4 17 0,-1 47 0,-3 44 0,0-13 0,3-16-269,1 45 1,5-25 0,-3-78 0,0-1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30.248"/>
    </inkml:context>
    <inkml:brush xml:id="br0">
      <inkml:brushProperty name="width" value="0.05" units="cm"/>
      <inkml:brushProperty name="height" value="0.05" units="cm"/>
      <inkml:brushProperty name="color" value="#5B2D90"/>
    </inkml:brush>
  </inkml:definitions>
  <inkml:trace contextRef="#ctx0" brushRef="#br0">686 0 24575,'36'46'0,"0"0"0,-32 15 0,-13 22 0,-9 13 0,-5 7 0,-3-1 0,3-9 0,4-16-3277,1 4 0,0-14 0,-6 13 3064,1-3 0,-4 17 0,-4 9 0,-3 0 1,0-7-1,-1-15 0,1-22 124,-21-11 0,-1-17 0,-5 8 1,-1-1-1,-4 0 0,0 0 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31.352"/>
    </inkml:context>
    <inkml:brush xml:id="br0">
      <inkml:brushProperty name="width" value="0.05" units="cm"/>
      <inkml:brushProperty name="height" value="0.05" units="cm"/>
      <inkml:brushProperty name="color" value="#5B2D90"/>
    </inkml:brush>
  </inkml:definitions>
  <inkml:trace contextRef="#ctx0" brushRef="#br0">60 94 24575,'-20'-5'0,"2"1"0,-4-3 0,25 5 0,55 0 0,19 5 0,-7-2-370,15 2 0,-1-1 370,-24-3 182,2-3-182,-3-15 0,-21 3 0,-23-10 0,-16 10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31.503"/>
    </inkml:context>
    <inkml:brush xml:id="br0">
      <inkml:brushProperty name="width" value="0.05" units="cm"/>
      <inkml:brushProperty name="height" value="0.05" units="cm"/>
      <inkml:brushProperty name="color" value="#5B2D90"/>
    </inkml:brush>
  </inkml:definitions>
  <inkml:trace contextRef="#ctx0" brushRef="#br0">110 0 24575,'-30'41'0,"-1"-1"0,9-6 0,7 38 0,4 30 0,11-7 0,18-5 0,8-3 0,-13-17 0,0 1 0,3-5 0,7-2 0,1 1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31.814"/>
    </inkml:context>
    <inkml:brush xml:id="br0">
      <inkml:brushProperty name="width" value="0.05" units="cm"/>
      <inkml:brushProperty name="height" value="0.05" units="cm"/>
      <inkml:brushProperty name="color" value="#5B2D90"/>
    </inkml:brush>
  </inkml:definitions>
  <inkml:trace contextRef="#ctx0" brushRef="#br0">1 181 24575,'22'-43'0,"18"8"0,5 4 0,1 7-1419,2 1 1,1 4 1418,-8 13 0,51 6 0,-48 2 566,38 6-566,-67 0 543,-1 23-543,-25 30 0,-18 31 0,-3 7 0,10-16 0,16-6 0,1 0 0,-15 6 0,-10 15 0,3-5 0,18-26 0,33-14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32.123"/>
    </inkml:context>
    <inkml:brush xml:id="br0">
      <inkml:brushProperty name="width" value="0.05" units="cm"/>
      <inkml:brushProperty name="height" value="0.05" units="cm"/>
      <inkml:brushProperty name="color" value="#5B2D90"/>
    </inkml:brush>
  </inkml:definitions>
  <inkml:trace contextRef="#ctx0" brushRef="#br0">280 0 24575,'-22'22'0,"4"3"0,20 20 0,10 14 0,4 4 0,3 8 0,-2-4 0,-2 7 0,-1-1-1603,14 27 1,-8-16 1602,-23-53 751,-43 37-751,3-30 0,-24 20 0,6-43 0,0-22 0,12-1 0,-4-12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32.227"/>
    </inkml:context>
    <inkml:brush xml:id="br0">
      <inkml:brushProperty name="width" value="0.05" units="cm"/>
      <inkml:brushProperty name="height" value="0.05" units="cm"/>
      <inkml:brushProperty name="color" value="#5B2D90"/>
    </inkml:brush>
  </inkml:definitions>
  <inkml:trace contextRef="#ctx0" brushRef="#br0">1 108 24575,'76'-19'0,"1"0"0,0 0 0,-5-5 0,-5 5 0,-4 16 0,-5 5 0,15-3 0,-37 0 0,33-4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05.209"/>
    </inkml:context>
    <inkml:brush xml:id="br0">
      <inkml:brushProperty name="width" value="0.05" units="cm"/>
      <inkml:brushProperty name="height" value="0.05" units="cm"/>
      <inkml:brushProperty name="color" value="#5B2D90"/>
    </inkml:brush>
  </inkml:definitions>
  <inkml:trace contextRef="#ctx0" brushRef="#br0">69 38 24575,'-3'-3'0,"0"-5"0,2 5 0,-2-4 0,0 1 0,3 3 0,-3-3 0,4 6 0,0-1 0,-1 6 0,2-2 0,-2 5 0,0-1 0,0 12 0,-2 1 0,-2 33 0,1-31 0,-1 18 0,2-27 0,-1 4 0,-5 27 0,1 8 0,0 15 0,3-9 0,3-2 0,-2-19 0,1 1 0,-3-14 0,4-11 0,1-10 0,2-6 0,3-10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32.594"/>
    </inkml:context>
    <inkml:brush xml:id="br0">
      <inkml:brushProperty name="width" value="0.05" units="cm"/>
      <inkml:brushProperty name="height" value="0.05" units="cm"/>
      <inkml:brushProperty name="color" value="#5B2D90"/>
    </inkml:brush>
  </inkml:definitions>
  <inkml:trace contextRef="#ctx0" brushRef="#br0">199 2 24575,'-6'-2'0,"1"3"0,-3 4 0,-1 3 0,-42 52 0,25-25 0,-31 42 0,27-16 0,23 29 0,13 24 0,20-23 0,33-49 0,6-3 0,-28 36 0,-8 14 0,11-36 0,38-62 0,-6-35 0,-41 5 0,-13-11 0,-16-13 0,-9-11 0,-1 8 0,8 14 0,-4-1 0,-6-18 0,-6-8 0,-12 21 0,-18 36 0,-4 11 0,-9-13 0,-5 32 0,5 12 0,24 8 0,-21 20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33.360"/>
    </inkml:context>
    <inkml:brush xml:id="br0">
      <inkml:brushProperty name="width" value="0.05" units="cm"/>
      <inkml:brushProperty name="height" value="0.05" units="cm"/>
      <inkml:brushProperty name="color" value="#5B2D90"/>
    </inkml:brush>
  </inkml:definitions>
  <inkml:trace contextRef="#ctx0" brushRef="#br0">1 230 24575,'6'70'0,"-1"0"0,1 1 0,5 4 0,-4-9 0,-17 8 0,9-59 0,0-3 0,1-3 0,13-10 0,29-37 0,17-26 0,-9 12 0,-3 18-370,5-18 1,7-10 0,-25 34 369,-40 51 0,-2 43 0,5-33 0,31 16 0,-9-49 0,26-14 0,-23-2 1108,32-35-1108,-22 19 0,40 43 0,-50 0 0,9 58 0,-24-45 0,19 23 0,16-28 0,25-46 0,5-17 0,2-3-1594,-6-19 0,-10-2 1594,-30 15-638,8-25 0,0-4 638,-1 0 0,-13 30 0,-26 71 0,-17 30 0,-1 14 0,13 6 0,4-3 0,0 2 0,3 6 0,2-4 2953,8-30-2953,22 29 1511,4-35-1511,30-16 0,13-14 0,-4-25 0,5-17-617,-14 1 0,8-9 0,-1-3 1,-7 1-1,-3-2 0,-5 0 1,-1-4-1,7-17 0,-1 1 0,0-1 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1:36.921"/>
    </inkml:context>
    <inkml:brush xml:id="br0">
      <inkml:brushProperty name="width" value="0.05" units="cm"/>
      <inkml:brushProperty name="height" value="0.05" units="cm"/>
      <inkml:brushProperty name="color" value="#5B2D90"/>
    </inkml:brush>
  </inkml:definitions>
  <inkml:trace contextRef="#ctx0" brushRef="#br0">1 326 24575,'18'-2'0,"-10"1"0,23-3 0,-18 2 0,33-5 0,-12 3 0,17-3 0,-21 5 0,36-2 0,-31 3 0,48-2 0,17 5 0,-38-1 0,-2 1 0,-1 0 0,1 2 0,17 0 0,9 1 0,-12-2 0,4-1 0,7 0 0,8-1 0,-8-1 0,-7 0 0,0-2 0,4-2 0,7 0 0,-9 0 0,-15 1 0,0-1 0,8 1 0,8 0 0,-10 1 0,-11 0 0,-6 2 0,5-1 0,-4 2 0,13 0 0,12 0 0,1 0 0,-1-1 0,-6-2 0,14-1 0,-17 0 0,-13-3-665,-1 0 1,-4 0 664,-15 3 0,13-1 0,3 1 0,-1-1 0,3 1 0,-1-1 0,-16 2 0,17-2 0,3 0 0,0 1 0,18-1 0,18-1 0,-17 1 0,-12 2-899,22-2 0,-10 1 899,-55 3 0,66 4 0,-33-2 0,30 0 0,2 0 0,-23-1 0,-8 0 0,-2-2 0,-5 1 1204,25 0-1204,-1-1 961,-19-1 1,0-1-962,14 0 0,-13 0 0,-1 0 0,12 0 0,23 2 0,-23-1 0,2 3 0,3 0 0,25 1 0,-9 0 0,1 1 0,7 0 0,-11 2 0,11-2 0,-21-1 0,2-1 0,-23 0 0,0 1 0,19-1 0,-1-1 0,19-1 0,-51 1 0,47 0 0,-16 0 0,1-1 0,-10-1 0,3 0 0,-6-2 0,2 0 0,26-1 0,3-1 0,-13 0 0,-2 1-1636,-6 1 0,-5 0 1636,24-2 0,-21 3 0,9 0 0,-11 0 0,10 0 0,21-1 0,0 0-1781,-15 0 1781,-48 2 0,46-3 0,-57 5 0,19 0 0,-3-2 0,38 1 0,-44 0 0,15 1 2933,-36 0-2933,12-1 2120,3-5-2120,10-24 0,-13 4 0,-2-19 0,-11 14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1:39.334"/>
    </inkml:context>
    <inkml:brush xml:id="br0">
      <inkml:brushProperty name="width" value="0.05" units="cm"/>
      <inkml:brushProperty name="height" value="0.05" units="cm"/>
      <inkml:brushProperty name="color" value="#5B2D90"/>
    </inkml:brush>
  </inkml:definitions>
  <inkml:trace contextRef="#ctx0" brushRef="#br0">0 108 24575,'2'-2'0,"3"-2"0,-2 3 0,3-2 0,-3 2 0,2-1 0,19-3 0,3 0 0,68-9 0,-53 8 0,36-3 0,-64 8 0,27-2 0,33 1 0,-19 0 0,12 1 0,-42-1 0,27 0 0,-9 0 0,17 2 0,0 1 0,-19 1 0,40 1 0,-6 3 0,-46-4 0,48 4 0,-28-5 0,-25-1 0,30 1 0,-22-1 0,-9 0 0,6 1 0,-16 1 0,27-2 0,-23 2 0,20-2 0,-30 0 0,0 0 0,25 0 0,-21 0 0,19 0 0,-23 0 0,-2 0 0,2 0 0,11-2 0,-7 2 0,19-3 0,-17 2 0,4 0 0,-7 0 0,22-1 0,-11 2 0,30-2 0,-33 2 0,6 0 0,-11 0 0,-6-1 0,5 1 0,-11-2 0,-1 1 0,-1-2 0,-1-1 0,-4-9 0,-1 0 0,-4-6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1:41.891"/>
    </inkml:context>
    <inkml:brush xml:id="br0">
      <inkml:brushProperty name="width" value="0.05" units="cm"/>
      <inkml:brushProperty name="height" value="0.05" units="cm"/>
      <inkml:brushProperty name="color" value="#5B2D90"/>
    </inkml:brush>
  </inkml:definitions>
  <inkml:trace contextRef="#ctx0" brushRef="#br0">55 121 24575,'38'-21'0,"-4"2"0,-21 13 0,22-14 0,-15 9 0,12-8 0,-12 6 0,-15 9 0,5-3 0,-13 7 0,-34 28 0,-1 4 0,-1 3 0,-1 2 0,-1 4 0,-9 8 0,42-39 0,3-7 0,22-16 0,2-2 0,26-19 0,-1 3 0,-32 26 0,53-40 0,-85 64 0,-7 7 0,15-12 0,-18 15 0,21-19 0,2-3 0,3-2 0,16-12 0,-5 2 0,8-4 0,-7 5 0,-2 1 0,3-1 0,-3 1 0,-11 50 0,2-26 0,-11 45 0,10-52 0,0 2 0,5-15 0,8-3 0,1-4 0,19-16 0,-15 11 0,7-7 0,-18 17 0,-1 8 0,0 4 0,2 4 0,-1-4 0,2-5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1:57.014"/>
    </inkml:context>
    <inkml:brush xml:id="br0">
      <inkml:brushProperty name="width" value="0.05" units="cm"/>
      <inkml:brushProperty name="height" value="0.05" units="cm"/>
      <inkml:brushProperty name="color" value="#5B2D90"/>
    </inkml:brush>
  </inkml:definitions>
  <inkml:trace contextRef="#ctx0" brushRef="#br0">1 79 24575,'1'-4'0,"0"2"0,0 2 0,1 0 0,0 0 0,3 0 0,62 2 0,-38-2 0,48 2 0,2-4 0,-4 0 0,-15 1-985,23-2 0,-7 1 985,-45 1 0,51-1 0,-16 2 0,26-2 0,2-1 0,-18 1-660,-9 0 0,-8 0 660,-34 1 0,43-3 0,-11 2 914,6-1 1,3 1-915,18 1 0,4 0 0,-11 1 0,15 0 0,-8 0 0,-11 0 0,-1 0-1231,11 0 0,7 0 1,-13 0 1230,22 0 0,-48-1-514,8-1 1,1 0 513,10 1 0,0 0 0,13 0 0,-15 0 0,-13 2 0,15-1 0,-4 1 0,-36-1 0,46 0 0,-22-1 0,9 0 0,0-1 0,-9 1 1722,4-1 1,0 2-1723,-13 0 2735,55 0-2735,-58 1 0,41-1 0,-55 0 0,10 0 0,-33 0 0,0 0 0,-3 0 0,-2 0 0,2-7 0,-4 1 0,0-6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1:59.559"/>
    </inkml:context>
    <inkml:brush xml:id="br0">
      <inkml:brushProperty name="width" value="0.05" units="cm"/>
      <inkml:brushProperty name="height" value="0.05" units="cm"/>
      <inkml:brushProperty name="color" value="#5B2D90"/>
    </inkml:brush>
  </inkml:definitions>
  <inkml:trace contextRef="#ctx0" brushRef="#br0">12 73 24575,'0'-4'0,"-4"-9"0,2 8 0,-2-6 0,4 11 0,-1 2 0,1 1 0,0 2 0,0-1 0,0 3 0,1 55 0,1 13 0,0-31 0,1 40 0,1-7 0,-2-59 0,2 14 0,-2-22 0,2 2 0,0-3 0,0 0 0,0-5 0,70 8 0,-41-8-578,55 4 578,-59-9 0,3-1 0,18 2 0,11 1 0,23 1 0,5 1 0,-15-1 0,-6 0 0,1 0 0,18 1 0,20 1 0,-4 0 0,-26 0-1779,-9 1 1779,-16-1 0,-2 0 0,3 2 0,13 1 0,4-1 0,10 2 0,-18-2 0,9-1 0,3-1 0,7-1 0,-13-1 0,14 1-760,-11-1 0,12 1 0,-22-1 760,-32-2 0,46 0 0,6 1 0,-19-1 0,20 0 0,-6 1 0,-43-1 0,61-3 1556,-15 2-1556,0 0 0,2 0 0,-29 0 0,0 2 0,28-2 0,0 1 0,18 0 0,2 0 0,-32 0 0,5 3 0,1 0 0,-2-1-863,5 2 0,-7-1 863,-36-2 0,0-1 2776,2 0-2776,42-3 0,10-3 0,-37 2 0,3 0 0,29-3 0,12-1 0,-14 1 0,12-2 0,-26 3 0,10-1 0,-10 2 0,24 1 0,-7 1 0,17 1 0,-10 0 0,-22 1 0,1 0 0,8 1 0,13 0 0,0 0 0,-17 0 0,-17 0 0,-5 0-986,46 0 1,-12 0 985,-53 0 0,60-3 0,-17-2 0,24 1 0,2-2 0,-6 2 0,-35 2 0,42-2 0,-11 2 0,-70 2 0,22 0 1814,-36 0-1814,6 0 0,-1 1 0,33 3 2188,-29-2-2188,19 2 0,-28-4 0,-3 0 0,4-3 0,-7 2 0,2-3 0,-2 1 0,19-34 0,-13 20 0,27-60 0,-26 54 0,8-24 0,-9 24 0,11-23 0,-7 19 0,6-16 0,-13 32 0,1-3 0,1-6 0,5-12 0,-4 12 0,0-1 0,-6 19 0,1-4 0,0 3 0,-1-2 0,0 4 0,-29-12 0,9 4 0,-24-11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44.646"/>
    </inkml:context>
    <inkml:brush xml:id="br0">
      <inkml:brushProperty name="width" value="0.05" units="cm"/>
      <inkml:brushProperty name="height" value="0.05" units="cm"/>
      <inkml:brushProperty name="color" value="#5B2D90"/>
    </inkml:brush>
  </inkml:definitions>
  <inkml:trace contextRef="#ctx0" brushRef="#br0">42 2 24575,'-11'-1'0,"-6"1"0,12 0 0,-3 0 0,53 8 0,30 2 0,-29-5 0,8-2 0,12 1 0,17 2 0,8 0 0,-3-1 0,-13-1-4047,17-2 1,-1 0 4046,-13 0 0,11-1 0,-4 1 0,-14-1 0,-18 0 0,-1 0-143,29 1 1,13 2 0,-7 0 142,-8 0 0,-1 0 0,3 0 0,6 1 0,-14-1 0,14 3 0,5 25 0,-55-20 0,27 20 0,-62-24 0,1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45.242"/>
    </inkml:context>
    <inkml:brush xml:id="br0">
      <inkml:brushProperty name="width" value="0.05" units="cm"/>
      <inkml:brushProperty name="height" value="0.05" units="cm"/>
      <inkml:brushProperty name="color" value="#5B2D90"/>
    </inkml:brush>
  </inkml:definitions>
  <inkml:trace contextRef="#ctx0" brushRef="#br0">0 154 24575,'10'-5'0,"3"-1"0,42-5 0,11 0 0,5-1-3091,6-2 1,2 2 3090,0 3-975,-10 3 0,25-1 1,10 0-1,-5 1 1,-19 0 974,-4 1 0,0-1 0,7 1 0,21-2 0,3 1 0,-15 0 0,-33 2 2018,-31 3-2018,14 0 0,-36 2 0,-1 1 2252,-1 1-2252,2 1 1696,19 10 0,-8-6 0,18 8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47.180"/>
    </inkml:context>
    <inkml:brush xml:id="br0">
      <inkml:brushProperty name="width" value="0.05" units="cm"/>
      <inkml:brushProperty name="height" value="0.05" units="cm"/>
      <inkml:brushProperty name="color" value="#5B2D90"/>
    </inkml:brush>
  </inkml:definitions>
  <inkml:trace contextRef="#ctx0" brushRef="#br0">20 263 24575,'-10'14'0,"2"-2"0,7-8 0,1 1 0,5 7 0,-1-8 0,4 7 0,45-4 0,-30-4 0,39 4 0,-41-4 0,69 3 0,-18-3 0,3-1 0,-14 1 0,-2 0 0,9-2 0,-2 0 0,24-3 0,-46 0 0,36 0 0,27 0 0,-19 0 0,-6 1 0,-13-1 0,11 1 0,-8 0 0,-12 1 0,-10 0 0,6-1 0,0 1 0,9-1 0,22-3 0,-4 1 0,-1-1-1232,5 0 1,-8 1 1231,-44 2 0,16 0 0,5 1 0,34-3 0,-14-1 0,14-2 0,-11 1 0,-26 1 0,-3-1 0,37-3 0,-8-2 0,-28 1 0,8-2 0,3 1 0,25-5-944,-25 4 1,-4 1 943,-8 4 0,12 1 0,8 1 0,-16 1 0,5 1 0,11-1 0,7-1 0,-4 2 0,-1 0 0,1 1 0,5-1 0,7 0 0,-12 1 0,27-1 44,-20 0 0,-10 1-44,-38 1 0,52 1 0,10 1 0,-21-1 0,22 1 0,-7 0 0,-47-1 0,-1 1 0,25 2 0,20 0 0,-11 0 0,10 0 0,-7-1 0,14 1 0,-23 0 0,-29-2 0,45 1 0,4 1 0,-25 0 0,18 0 0,-7 0 0,-43-2 0,0 1 0,64 3 0,8 0 0,-30-1 0,12 0 0,18 1 0,-23-2 0,-29-2 345,1 0 1,-1 0-346,-13 1 0,26-1 0,20 1 0,-12-1 0,12 0-838,-12 0 0,12 1 0,-21-2 838,-27-3 939,20-2 1,6-1-940,16-1 0,1-1 0,17-1 0,-16 1 0,7-1 0,-19 2 0,9-1 0,-19 3 0,-25 1 0,33-2 0,-45 4 0,1-2 0,63-6 0,-44 6 580,15-2 1,8 0-581,-6 3 0,0 1 0,-5-1 0,2 1 0,29-1 0,-4 1 0,-8-1 3045,7 0-3045,-7-2 0,-41 2 0,30-2 0,-49 3 0,23-2 0,-17 1 0,18-1 0,-17 1 0,20-1 0,-1-1 0,39-5 0,-44 5 0,11-3 0,-37 6 0,4-7 0,-8-1 0,-8-35 0,-7 18 0,-9-21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06.207"/>
    </inkml:context>
    <inkml:brush xml:id="br0">
      <inkml:brushProperty name="width" value="0.05" units="cm"/>
      <inkml:brushProperty name="height" value="0.05" units="cm"/>
      <inkml:brushProperty name="color" value="#5B2D90"/>
    </inkml:brush>
  </inkml:definitions>
  <inkml:trace contextRef="#ctx0" brushRef="#br0">323 199 24575,'1'-22'0,"1"2"0,-2 11 0,0-2 0,-5-14 0,2 9 0,-3-11 0,1 15 0,-1 1 0,-31-15 0,-8 18 0,-14-3 0,2 35 0,14 25 0,25 2 0,3 1 0,-6 10 0,16 18 0,9-68 0,1-3 0,12 5 0,-5-8 0,10 3 0,-3-10 0,19-14 0,7-11 0,6-10 0,-15-5 0,-3-2 0,2-10 0,15-29 0,-35 50 0,-6 11 0,-5 16 0,-4 14 0,-3 27 0,0-3 0,-1 12 0,-5 48 0,3-31 0,1-8 0,0-2 0,1-5 0,2 21 0,6-40 0,0 21 0,5-34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47.686"/>
    </inkml:context>
    <inkml:brush xml:id="br0">
      <inkml:brushProperty name="width" value="0.05" units="cm"/>
      <inkml:brushProperty name="height" value="0.05" units="cm"/>
      <inkml:brushProperty name="color" value="#5B2D90"/>
    </inkml:brush>
  </inkml:definitions>
  <inkml:trace contextRef="#ctx0" brushRef="#br0">1 222 24575,'5'10'0,"-1"0"0,-2-3 0,-1 2 0,1 1 0,17 50 0,-11-38 0,14 37 0,-16-52 0,18 5 0,-2-6 0,55-6 0,-17-15 0,14-4 0,-8-23 0,10-16 0,-13 9 0,-1 2 0,-4 1 0,10-8 0,-17 12 0,-21 14 0,-16 15 0,9-8 0,-43 33 0,-2 2 0,-18 8 0,6-5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49.437"/>
    </inkml:context>
    <inkml:brush xml:id="br0">
      <inkml:brushProperty name="width" value="0.05" units="cm"/>
      <inkml:brushProperty name="height" value="0.05" units="cm"/>
      <inkml:brushProperty name="color" value="#5B2D90"/>
    </inkml:brush>
  </inkml:definitions>
  <inkml:trace contextRef="#ctx0" brushRef="#br0">0 402 24575,'12'-8'0,"6"13"0,-12 2 0,6 10 0,-8-5 0,-1 3 0,0 1 0,-2 11 0,-4 51 0,4-28 0,-3 26 0,19-36 0,31-14 0,18-3 0,13-31 0,4-9 0,4-5-1696,-18-11 0,16-13 0,0-2 0,-19 9 1696,-22 11 0,-3 1 0,28-18 0,11-8 0,-17 10 0,-13 3 0,-8 6 0,2 0 0,13-9 0,13-12 0,-47 38 0,-16 12 0,3-3 0,-12 9 6784,2 1-6784,-2 0 0,-2 1 0,2-2 0,-2 0 0,4-2 0,0-1 0,0-1 0,0 1 0,1-2 0,0 3 0,1-1 0,3-4 0,-3 3 0,4-4 0,-5 6 0,3-4 0,-1 0 0,7-3 0,-6 3 0,2 0 0,-6 4 0,0 0 0,2-1 0,1 0 0,4-5 0,-4 2 0,2-2 0,-4 4 0,0 0 0,1 1 0,1-3 0,-1 4 0,1-3 0,-1 4 0,2-2 0,1 0 0,0-1 0,-1 1 0,3-2 0,-5 2 0,5-2 0,-6 4 0,0-1 0,1 1 0,-1-1 0,-1 0 0,0 0 0,-1-1 0,-1 1 0,0-1 0,0-4 0,-1 3 0,2-2 0,1 3 0,2 1 0,-2 0 0,-2 0 0,0 1 0,-3 0 0,-4 3 0,3 0 0,-5 1 0,-4-1 0,-5 0 0,-2-1 0,-1 2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1.775"/>
    </inkml:context>
    <inkml:brush xml:id="br0">
      <inkml:brushProperty name="width" value="0.05" units="cm"/>
      <inkml:brushProperty name="height" value="0.05" units="cm"/>
      <inkml:brushProperty name="color" value="#5B2D90"/>
    </inkml:brush>
  </inkml:definitions>
  <inkml:trace contextRef="#ctx0" brushRef="#br0">8897 1301 24575,'-1'-8'0,"-2"-1"0,0-1 0,-4-2 0,-26-30 0,12 18 0,-32-31 0,-24 6 0,-5 3 0,6-1-560,-8-2 1,0 2 559,17 13 0,-9-1 0,-9-2 0,6 4 0,-13-2 0,19 12 0,-15-4 0,-8 0 0,-1 0 0,5 1 0,13 5-2138,-3-2 0,10 4 0,-9 0 2138,-1-1 0,-12-2 0,-2 0 0,8 3 0,18 6 0,17 4 0,-3 3 0,-11-3 0,-20-2 0,-12-1 0,-1 0 0,7 0 0,15 2-2145,-21-3 1,0 0 2144,28 4 0,-12 0 0,-6-2 0,-2 0 0,2-1 0,8 0 0,-14-4 0,3-1 0,6 1 0,11 2-1181,2 1 0,0 0 1181,-11-2 0,-15-3 0,2 0 0,22 5 3116,-11 1-3116,13 3 0,-16-2 0,1 1 0,11 3 0,1 0 0,-12 0 0,4 3 0,-12-1 0,-7 0 0,0 1 0,5 0 0,13 1-1040,-12-1 1,12 2 0,-5 0 1039,-6 1 0,-9 2 0,7 0 0,21 0 0,-6 4 1859,0-1-1859,1 0-37,18 2 0,-23 4 1,-12 1-1,-3 1 0,8-1 1,18-2 36,-14 2 0,0 1-211,15-3 1,-16 1 0,-8 2 0,2 0 0,13-1 0,23 0 210,-17 12 0,12 3 0,-12 7 0,7-2 0,15-9 0,-1 2 0,-18 11 0,-9 4 0,19-5 0,14-1 0,-10 16 0,-14 16 0,11-10 0,-5 7 1101,15-14 1,-7 7-1,10-2-1101,16-4 0,8-4 0,-7 13 0,-7 22 0,3 0 0,16-22 955,-9 33-955,27-62 2707,12 32 1,9 7-2708,20 12 0,0-14 0,10 10 0,-3-12 0,-8-25 0,2-6 497,21 19 0,-2-6-497,-11-16 0,36 16 0,10 3 0,-40-21 0,11-1-718,0-6 0,19 4 0,13 2 0,8 1 0,1-1 0,-3-1 0,-10-2 0,-16-5 718,11 3 0,-14-5 0,12 1-490,-7-1 1,14 2-1,9 1 1,0 0 0,-5-1-1,-12-4 1,-20-4 489,-6-3 0,-10-2-570,5 1 1,1-1 569,-5 0 0,9 1 0,24 1 0,19 2 0,7 1 0,-7-1 0,-19-3 0,-5 0 0,3 1 0,13 1-196,-17-2 1,11 3-1,7 0 1,5 0-1,1 1 1,-1 0-1,-5-1 1,-6 0-1,-10-2 196,19 2 0,-12-2 0,-2 0 0,6 2 0,9 1 0,10 2 0,0 0 0,-11-1 0,-22-3 0,25 4 219,-30-5 0,16 2 0,3 0 1,-8-1-220,-13-1 0,-5-1 0,14 1-172,1 0 1,16 1 0,12 2-1,7 0 1,-1 0 0,-3 0 0,-11-2-1,-15-1 172,14 1 0,-15-2 0,10 1 0,-5 0 0,14 1 0,5 1 0,-2-1 0,-13-1 0,-19-2 0,-13-3 0,-4 0 0,21-2 0,16 0 0,2 0 0,-13-1 0,-1 0 0,1 0 337,-7 1 0,9 0 0,3-2 0,-1-3-337,0-6 0,1-5 0,-2-1 0,-7 0 0,-8 1 0,-6-1 0,6-1 55,19-3 0,11-3 0,-3 1 0,-16 0-55,-12-2 0,-12 1 0,-8 2 0,2-4 0,18-16 0,9-10 0,-9 7 0,-21 15 0,-1-2 0,20-9 0,9-6 0,-16-5 631,-22-22 0,-15 4-631,1 11 1845,3-16 0,-6 3-1845,-16 26 0,-3-39 0,-1 7 0,-1-7 0,-23 20 0,-13-9 0,4 12 0,-10-5 1670,11 10 1,-6-9-1,-8 8-1670,-11 18 0,-7 9 0,7 4 0,13 3 0,-1 2 0,-24-13 0,-12-4 0,-3 7 0,-7 11 0,-3 7 0,5 3 1121,-8-3 0,-2 5-1121,18 5 0,-9 1 0,2 3 0,14 4 0,12 5 0,7 4 0,-7 6 0,0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2.597"/>
    </inkml:context>
    <inkml:brush xml:id="br0">
      <inkml:brushProperty name="width" value="0.05" units="cm"/>
      <inkml:brushProperty name="height" value="0.05" units="cm"/>
      <inkml:brushProperty name="color" value="#5B2D90"/>
    </inkml:brush>
  </inkml:definitions>
  <inkml:trace contextRef="#ctx0" brushRef="#br0">1 545 24575,'32'-31'0,"-10"15"0,32-5 0,22-3 0,-8 4 0,18 1-2410,-21 5 1,10-2 0,-11 3 2409,10 3 0,-2 2 0,21-2 0,5 0 0,-15 1 0,-2 0 0,1 1 517,-3 0 1,12-1-1,0-1 1,-13 2-518,10-4 0,-18 1 0,-12 2 162,1-1 0,-7-1-162,-32 2 0,7-22 0,-23 11 3804,3-14-3804,-34 15 0,-53-4 0,-8 1 0,20 1 0,-32-2 0,16 7 0,73 16 0,-4 3 0,41 9 515,26 11 0,6 4-515,9 10 0,-13 14 0,-10 3 0,-28-17 0,-30 26 0,-47-6 0,33-30 0,-10 11 0,2-1 0,18-15 0,-8 10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3.196"/>
    </inkml:context>
    <inkml:brush xml:id="br0">
      <inkml:brushProperty name="width" value="0.05" units="cm"/>
      <inkml:brushProperty name="height" value="0.05" units="cm"/>
      <inkml:brushProperty name="color" value="#5B2D90"/>
    </inkml:brush>
  </inkml:definitions>
  <inkml:trace contextRef="#ctx0" brushRef="#br0">1 590 24575,'31'10'0,"-3"-3"0,24-20 0,-23 3 0,25-12 0,-24-1 0,8-24 0,4-11 0,-5 4 0,0-2 0,5-5 0,-4 3-841,5-20 841,-37 65 207,-8 5-207,-8 26 0,-1 34 0,2 9 0,-2-4-491,4 6 0,5-7 491,10-38 0,22 13 0,24-57 0,5-11 0,0 25-528,3-32 1,-11-6 527,-36 18 0,4-24 0,-1-1 0,-4 15 0,3-12 0,-5 10 0,-11 39 0,-1 3 0,-17 81 0,10-46 296,-12 63-296,16-68 0,0 0 0,9 40 0,4 5 0,0-21 0,3 17 0,0-1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3.399"/>
    </inkml:context>
    <inkml:brush xml:id="br0">
      <inkml:brushProperty name="width" value="0.05" units="cm"/>
      <inkml:brushProperty name="height" value="0.05" units="cm"/>
      <inkml:brushProperty name="color" value="#5B2D90"/>
    </inkml:brush>
  </inkml:definitions>
  <inkml:trace contextRef="#ctx0" brushRef="#br0">33 1 24575,'-13'35'0,"3"-10"0,0-2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3.738"/>
    </inkml:context>
    <inkml:brush xml:id="br0">
      <inkml:brushProperty name="width" value="0.05" units="cm"/>
      <inkml:brushProperty name="height" value="0.05" units="cm"/>
      <inkml:brushProperty name="color" value="#5B2D90"/>
    </inkml:brush>
  </inkml:definitions>
  <inkml:trace contextRef="#ctx0" brushRef="#br0">1044 56 24575,'-15'-19'0,"-1"2"0,-3 5 0,-4 5 0,-50 41 0,-8 14 0,18-11-1934,-21 16 0,8 2 1934,42-17 446,-10 19 0,15 13-446,63 15 0,14 2 0,-41-14 0,10-13 0,75-26 0,7-32 0,-42-38-528,-114 8 1,-62 1 0,10 10 0,38 17 0,-3 7 0,-8-1 0,0 1 0,0 0 0,0 0 0,0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7.059"/>
    </inkml:context>
    <inkml:brush xml:id="br0">
      <inkml:brushProperty name="width" value="0.05" units="cm"/>
      <inkml:brushProperty name="height" value="0.05" units="cm"/>
      <inkml:brushProperty name="color" value="#5B2D90"/>
    </inkml:brush>
  </inkml:definitions>
  <inkml:trace contextRef="#ctx0" brushRef="#br0">640 8 24575,'6'-3'0,"-2"0"0,-7 2 0,-4 0 0,-60 25 0,29-11-1443,-47 18 1443,45-15 0,-15 8 0,-14 8 0,11-4 0,-5 2 0,-29 18 0,21-3 0,69-32 351,3 12-351,8-12 0,4 1 0,36 13 0,32 11 0,8 2 0,-19-8-2531,-21-9 0,0 0 2531,23 10 0,17 7 0,-3-2 0,-25-12 0,-17-11 0,0-2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7.420"/>
    </inkml:context>
    <inkml:brush xml:id="br0">
      <inkml:brushProperty name="width" value="0.05" units="cm"/>
      <inkml:brushProperty name="height" value="0.05" units="cm"/>
      <inkml:brushProperty name="color" value="#5B2D90"/>
    </inkml:brush>
  </inkml:definitions>
  <inkml:trace contextRef="#ctx0" brushRef="#br0">153 496 24575,'-71'-58'0,"10"9"0,41 28 0,25-18 0,64 28 0,44 14 0,-13-2-3958,-36-13 1,0 2 3957,14 8 0,15 6 0,-2 1 0,-18-1 0,19 3-55,-12-2 0,16 0 0,-2-1 55,-17-2 0,-2-1 0,10 0 0,-9-1 0,10-1 0,4 0 0,2-1 0,-3 0 0,-9-1 0,1 0 0,-6-1 0,-2-1 0,5-2 0,2 0 0,5 0 0,1-2 0,-4-1 0,-10 0-197,31-9 0,-10-2 197,-5 1 0,-7-5 0,-17-11 0,-11-2 0,-1-5 0,3-20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8.819"/>
    </inkml:context>
    <inkml:brush xml:id="br0">
      <inkml:brushProperty name="width" value="0.05" units="cm"/>
      <inkml:brushProperty name="height" value="0.05" units="cm"/>
      <inkml:brushProperty name="color" value="#5B2D90"/>
    </inkml:brush>
  </inkml:definitions>
  <inkml:trace contextRef="#ctx0" brushRef="#br0">286 11 24575,'-85'-11'0,"24"32"0,9 9 0,21 5 0,-26 40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06.662"/>
    </inkml:context>
    <inkml:brush xml:id="br0">
      <inkml:brushProperty name="width" value="0.05" units="cm"/>
      <inkml:brushProperty name="height" value="0.05" units="cm"/>
      <inkml:brushProperty name="color" value="#5B2D90"/>
    </inkml:brush>
  </inkml:definitions>
  <inkml:trace contextRef="#ctx0" brushRef="#br0">42 1 24575,'-1'9'0,"0"2"0,1-4 0,0 4 0,-5 25 0,1-16 0,-4 30 0,-3 37 0,6-46 0,-1 40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6.074"/>
    </inkml:context>
    <inkml:brush xml:id="br0">
      <inkml:brushProperty name="width" value="0.05" units="cm"/>
      <inkml:brushProperty name="height" value="0.05" units="cm"/>
      <inkml:brushProperty name="color" value="#5B2D90"/>
    </inkml:brush>
  </inkml:definitions>
  <inkml:trace contextRef="#ctx0" brushRef="#br0">762 0 24575,'-17'3'0,"-54"25"0,35-14-1431,-42 21 1431,48-21 0,-30 7 0,-8 0 0,-10 2 0,15-4 0,-9 3 0,13-4 0,3-2 0,-17 10 466,78-13-466,47 26 0,16 7 0,-25-16 0,3 2 0,26 16 0,12 7 0,-12-8 0,-25-16 0,-4-3 118,15 10 1,-5-2-119,0 2 0,-29-20 0,19 10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6.455"/>
    </inkml:context>
    <inkml:brush xml:id="br0">
      <inkml:brushProperty name="width" value="0.05" units="cm"/>
      <inkml:brushProperty name="height" value="0.05" units="cm"/>
      <inkml:brushProperty name="color" value="#5B2D90"/>
    </inkml:brush>
  </inkml:definitions>
  <inkml:trace contextRef="#ctx0" brushRef="#br0">22 177 24575,'-14'-16'0,"7"3"0,55 6 0,22 5 0,-4 0-2951,13-1 0,2 1 2951,-3 4 0,-13-1 0,16 1 0,5-1 0,-8 0 0,-11-1 0,-4-1 0,13 0 0,-2-1 0,15-1 0,9 0 0,3-1 0,-2 1 0,-7-1 0,-12 0 0,14-1 0,-12-1 0,12-1 0,-15 1 0,12-2 0,7 0 0,1-1 0,-4 1 0,-10 0 0,-16 2 0,15-1 0,-8 0 0,25-3 0,9 0 0,-33 3 0,-47 6 0,8 1 0,-28 1 0,-5 1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8.357"/>
    </inkml:context>
    <inkml:brush xml:id="br0">
      <inkml:brushProperty name="width" value="0.05" units="cm"/>
      <inkml:brushProperty name="height" value="0.05" units="cm"/>
      <inkml:brushProperty name="color" value="#5B2D90"/>
    </inkml:brush>
  </inkml:definitions>
  <inkml:trace contextRef="#ctx0" brushRef="#br0">0 508 24575,'22'-11'0,"1"0"0,16-13 0,9-10 0,16-27 0,1-4 0,-8 18 0,-2 0-1526,7-19 1,-13 7 1525,-31 27 717,-37-18-717,-44 118 0,13-59-610,11 43 1,12 9 609,21-20 0,11 8 0,8 2 0,19 14 1088,17-13 1,9-10-1089,29-29 0,-14-29 0,-2-15 0,-29 0 0,-4-9 0,19-33 0,-6 0 0,-12 11 0,7-19 0,-47 88 0,-18 61 0,10-32 0,-1 23 0,0 18 0,3-14 0,5-6-612,-3 18 1,6-8 611,6-52 1288,1-4-1288,2-6 0,-1-4 0,1-2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8.566"/>
    </inkml:context>
    <inkml:brush xml:id="br0">
      <inkml:brushProperty name="width" value="0.05" units="cm"/>
      <inkml:brushProperty name="height" value="0.05" units="cm"/>
      <inkml:brushProperty name="color" value="#5B2D90"/>
    </inkml:brush>
  </inkml:definitions>
  <inkml:trace contextRef="#ctx0" brushRef="#br0">164 1 24575,'-39'41'0,"8"8"0,4 0 0,10-11-1782,-18 51 1782,26-54 0,5 16 0,3 4 0,2 3 0,3-3 0,0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9.265"/>
    </inkml:context>
    <inkml:brush xml:id="br0">
      <inkml:brushProperty name="width" value="0.05" units="cm"/>
      <inkml:brushProperty name="height" value="0.05" units="cm"/>
      <inkml:brushProperty name="color" value="#5B2D90"/>
    </inkml:brush>
  </inkml:definitions>
  <inkml:trace contextRef="#ctx0" brushRef="#br0">812 1 24575,'-90'35'0,"1"1"0,0-1 0,9-11 0,4-2 0,22 18 0,37 48 0,28 22 0,2-21 0,-3-11-1755,11 10 1,11 16-1,1-44 1755,1-69 1584,-1-3-1584,-26-37 0,-12-7 0,-5 17-35,-5-16 1,-9 6 34,-21 38 0,-47 27 0,-3 10 0,31-9 0,-28 10 0,23 5 0,73-12 0,7 1 0,4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2:59.484"/>
    </inkml:context>
    <inkml:brush xml:id="br0">
      <inkml:brushProperty name="width" value="0.05" units="cm"/>
      <inkml:brushProperty name="height" value="0.05" units="cm"/>
      <inkml:brushProperty name="color" value="#5B2D90"/>
    </inkml:brush>
  </inkml:definitions>
  <inkml:trace contextRef="#ctx0" brushRef="#br0">450 7 24575,'-7'-6'0,"-31"25"0,-2 19 0,-10 8 0,10 5 0,-7 20 0,7-3 0,0 4 0,9-20 0,2 1 0,-9 21 0,6-6 0,15-14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01.755"/>
    </inkml:context>
    <inkml:brush xml:id="br0">
      <inkml:brushProperty name="width" value="0.05" units="cm"/>
      <inkml:brushProperty name="height" value="0.05" units="cm"/>
      <inkml:brushProperty name="color" value="#5B2D90"/>
    </inkml:brush>
  </inkml:definitions>
  <inkml:trace contextRef="#ctx0" brushRef="#br0">2062 1 24575,'-61'27'0,"14"-6"0,41-14 0,8-4 0,3 1 0,6-2 0,3 0 0,53 30 0,10 9 0,-28-12 0,5 11 0,10 13 0,-19-8 0,-30-3-820,9 42 820,-26-46-1303,-14 16 1,-14 24-1,-6 12 1,1-4 0,7-15 1302,2-2 0,-1 4 0,3-9 0,-6 16 0,-5 12 0,-1 6 0,-1 0 0,3-5 0,5-13 0,6-16-1998,-2 10 0,4-6 1998,-6 14 0,-4 15 0,2-4 0,8-22 0,4 1 0,5-3 0,0 16 0,6 2-926,16 8 1,9 2 0,-5-1 925,-12-6 0,-5-1 0,8-4 0,14-1 0,7-4 0,0-25 3158,1-33-3158,64 11 0,-36-23 4162,38 6-4162,-45-31 0,8-43 0,-27 34 0,2-24 0,-79 86 0,18-13 0,-25 30 0,24-5 0,9-7 6784,-6 17-6784,11-6 0,1 16-1357,4-1 0,-2 15 0,1 8 1,0-3-1,0-11 1357,-1-3 0,1-7 0,0 7-20,1 0 0,1 9 0,-1 3 0,1-5 0,-1-9 20,-11 32 0,2-17 0,0 2 0,5-25 0,-2 10 0,-2-5 0,-6 1 0,0-4 0,3-6 0,-4 3 0,-14 17 0,-8 9 0,5-13 0,16-28 0,0-4 0,-14 32 0,-19-11 0,-8-50 0,-18-16 0,-3-8 0,15 3-318,14 5 0,-4-5 318,-6-6 0,-18-4 0,-11-5 0,1-2 0,9 1 0,21 0 0,0-8 0,8-4 0,-24-11 0,0 0 0,0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20.304"/>
    </inkml:context>
    <inkml:brush xml:id="br0">
      <inkml:brushProperty name="width" value="0.05" units="cm"/>
      <inkml:brushProperty name="height" value="0.05" units="cm"/>
      <inkml:brushProperty name="color" value="#5B2D90"/>
    </inkml:brush>
  </inkml:definitions>
  <inkml:trace contextRef="#ctx0" brushRef="#br0">54 0 24575,'-7'69'0,"-1"-1"0,0 1 0,-3 20 0,4 3 0,0 18 0,3-24 0,3-26 0,9 36 0,58-64 0,-26-18 0,53 11 0,-5-25 0,-18-2 0,17 0 0,5 0 0,-6 0-2835,3 1 1,-3 0 0,5 0 2834,-2-1 0,4-1 0,7 2 0,14 1 0,-36 1 0,9 2 0,9 1 0,5 0 0,4 1 0,0 0 0,-1 0 0,-4 0 0,-7 0 0,-9-1 0,-10 0-705,16-1 1,-17 0-1,-1 0 1,17 1 704,-12-1 0,14 2 0,11 0 0,6 0 0,2 1 0,-2-1 0,-7 0 0,-10 0 0,-15-2 0,-19-1 0,0 0 0,-10-1 0,41 0 0,2-1 0,-30 1 0,1-1 0,39 0 0,-9-1 0,-37-1 0,8 0 0,-43 1 0,-9 1 0,1-2 4537,0 2-4537,37-19 0,5-35 0,6 16 6007,-14-22-6007,-30 39-71,33-63 71,-22 30 0,7-36 0,-3-2 0,-15 34-433,-2-2 1,-3 8 432,-8 37 0,4-24 0,-1 24 185,12-12 0,-12 30 0,8 4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22.015"/>
    </inkml:context>
    <inkml:brush xml:id="br0">
      <inkml:brushProperty name="width" value="0.05" units="cm"/>
      <inkml:brushProperty name="height" value="0.05" units="cm"/>
      <inkml:brushProperty name="color" value="#5B2D90"/>
    </inkml:brush>
  </inkml:definitions>
  <inkml:trace contextRef="#ctx0" brushRef="#br0">17 482 24575,'-16'-26'0,"56"-10"0,-2 28-3236,50-11 3236,-24 11-821,-8 1 1,26-4-1,16-2 1,11-1-1,3-1 1,-4 1-1,-11 0 1,-18 4 820,6-3 0,-14 3 0,15-3-126,-8 2 0,18-1 0,10-2 0,5 0 0,-3-1 1,-9 1-1,-15 1 0,-22 1 126,33-16-1351,-7-1 1351,-5 1 747,-19 4-747,-10-5 0,-134 33 0,53-15 0,-45 22 0,1 1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22.354"/>
    </inkml:context>
    <inkml:brush xml:id="br0">
      <inkml:brushProperty name="width" value="0.05" units="cm"/>
      <inkml:brushProperty name="height" value="0.05" units="cm"/>
      <inkml:brushProperty name="color" value="#5B2D90"/>
    </inkml:brush>
  </inkml:definitions>
  <inkml:trace contextRef="#ctx0" brushRef="#br0">0 415 24575,'82'-25'0,"1"0"0,-1 0 0,1 0 0,-1 1 0,1-1 0,-1 0 0,5-4 0,-7 2 0,-3 1 0,4 3-2458,16-1 0,7 2 1,-7 3-1,-21 5 1827,14 2-230,-5 6 0,17-1 1,-14 1 860,-29 1 0,1 1 535,13 0 1,16-2 0,-6 2 0,-28 2-536,-30 2 0,27 0 0,-88 5 4117,-4-1-4117,-39 4 0,-7-3 0,-6-1 0,27 0 0,-1 1 0,-31-1 0,0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14.184"/>
    </inkml:context>
    <inkml:brush xml:id="br0">
      <inkml:brushProperty name="width" value="0.05" units="cm"/>
      <inkml:brushProperty name="height" value="0.05" units="cm"/>
      <inkml:brushProperty name="color" value="#5B2D90"/>
    </inkml:brush>
  </inkml:definitions>
  <inkml:trace contextRef="#ctx0" brushRef="#br0">1 205 24575,'5'-9'0,"-1"4"0,-2-5 0,0 6 0,5-11 0,3 0 0,24-21 0,-13 16 0,13-8 0,-11 13 0,32-10 0,4 8 0,20 11 0,-20 38 0,-23 32 0,-22 12 0,-25-22 0,-9 0 0,-30 22 0,13-31 0,-4-5 0,-37 6 0,-7-23 0,38-14 0,4-12 0,38-7 0,8-12 0,9-2 0,5-2 0,15 8 0,56 34 0,-19 2 0,-1 6 0,0 3 0,13 5 0,-6-7 0,-32-20 0,-23-13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22.579"/>
    </inkml:context>
    <inkml:brush xml:id="br0">
      <inkml:brushProperty name="width" value="0.05" units="cm"/>
      <inkml:brushProperty name="height" value="0.05" units="cm"/>
      <inkml:brushProperty name="color" value="#5B2D90"/>
    </inkml:brush>
  </inkml:definitions>
  <inkml:trace contextRef="#ctx0" brushRef="#br0">1 244 24575,'80'-9'0,"1"0"0,0 0 0,-1 0 0,1-1 0,3 0 0,6-1 0,-20 2 0,17-2 0,11-2 0,6 0 0,0-1 0,-6 1 0,-12 2 0,-18 2-4323,19-3 1,-10 0 4322,22-3 0,10-3 0,-38 7 0,-52 7 2373,3-1-2373,-13 2 1360,2-1-1360,-29 7 0,-1 1 0,-60 8 0,-15 1 0,3 0 0,25-4 0,-1-1 0,0 1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24.562"/>
    </inkml:context>
    <inkml:brush xml:id="br0">
      <inkml:brushProperty name="width" value="0.05" units="cm"/>
      <inkml:brushProperty name="height" value="0.05" units="cm"/>
      <inkml:brushProperty name="color" value="#5B2D90"/>
    </inkml:brush>
  </inkml:definitions>
  <inkml:trace contextRef="#ctx0" brushRef="#br0">27 213 24575,'2'-8'0,"3"-7"0,-3 9 0,3-3 0,-2 67 0,-3 27 0,0-26 0,-2 23 0,0 22 0,-1-19 0,-3-9 0,0 5 0,-1 5 0,1-22 0,1-6 0,-1 12 0,6 26 0,8-88 0,12-5 0,0-6 0,29-4 0,12-2 0,-3 1 0,10-1 0,14 1 0,15 0 0,7 1 0,-7 0-554,-18 2 1,-3 1 0,1 0-1,9 1 554,2 0 0,9 0 0,4 0 0,2 1 0,-4 0 0,-7 0 0,9 0 0,-8 1 0,1 0 0,12-2 0,-21-1 0,10 0 0,5-1 0,4-1 0,-2 1 0,-3-1 0,-9 1 0,-10 0-1513,3 1 1,-12-1-1,-2 1 1,8-2 1512,17-1 0,14-2 0,-1 0 0,-13 0 0,-26 1 0,-5-2-1164,13-7 0,1-2 1164,-4 2-137,-2 0 0,-2-1 137,-13 4 0,38-7 0,4 0 0,-11 2-72,10-1 1,-13 3 71,-60 15 3650,63 0-3650,-43 1 0,49 0 0,-57 1 3088,61 0-3088,-25-2 0,24 0 462,-49-2-462,-7-9 2304,-22 7-2304,10-13 1505,-31 10-1505,-38-31 0,23 22 0,-25-17 0,35 27 0,-12-20 0,11 13 0,-10-37 0,19-23 0,6-3 0,-7 6 0,5-4 0,2 0 0,3 13 0,-6 39 0,5-27 0,-8 49 0,-2 1 0,-1 5 0,0 0 0,0 3 0,2-1 0,-11 37 0,-5 6 0,0 8 0,-3 38 0,2 1 0,8-37 0,-3 25 0,2 1 0,8-21 0,2-33 0,0 28 0,1-42 0,0-9 0,1-5 0,1-13 0,6-36 0,-2 9 0,4-38 0,-7 45 0,-3 2 0,-6 29 0,-1 1 0,-11 5 0,3-2 0,-7 3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35.462"/>
    </inkml:context>
    <inkml:brush xml:id="br0">
      <inkml:brushProperty name="width" value="0.05" units="cm"/>
      <inkml:brushProperty name="height" value="0.05" units="cm"/>
      <inkml:brushProperty name="color" value="#5B2D90"/>
    </inkml:brush>
  </inkml:definitions>
  <inkml:trace contextRef="#ctx0" brushRef="#br0">524 4 24575,'-1'-3'0,"-4"3"0,1 6 0,-5 2 0,2-2 0,-3 2 0,-25 25 0,13-12 0,-18 20 0,-2 4 0,10-7 0,-26 28 0,11 12 0,26-45 0,-21 40 0,9-9 0,17-31 0,-20 42 0,22-38 0,-7 27 0,11 21 0,3 4 0,-1 3-1361,5-5 0,4-7 1361,4-38 0,2 1 0,10 39 0,3 5 0,-3-15 0,3 16 0,5 1 0,-2-39 0,0-7 0,4 12 0,22 26 0,-31-60 0,39 4 0,9-4 0,-6-7 0,10 2 0,1-1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36.619"/>
    </inkml:context>
    <inkml:brush xml:id="br0">
      <inkml:brushProperty name="width" value="0.05" units="cm"/>
      <inkml:brushProperty name="height" value="0.05" units="cm"/>
      <inkml:brushProperty name="color" value="#5B2D90"/>
    </inkml:brush>
  </inkml:definitions>
  <inkml:trace contextRef="#ctx0" brushRef="#br0">0 7 24575,'1'-3'0,"0"0"0,10 16 0,-5-6 0,22 23 0,-18-20 0,12 10 0,-7-6 0,33 27 0,6 4 0,-2 1 0,10 11 0,-7-6 0,-17-15 0,-1-1-1278,36 34 0,-9-4 1278,-36-28 0,7 27 0,6 22 0,-6-12 0,4 13 0,-5-18 0,4 11 0,-12-2 0,-22 12 0,-10-11 0,3-9 0,-1 14 0,-4-4 0,-6-34 0,-11 37 0,2-10 0,-1 0 0,1-2 0,4-16 0,-10 26 0,7-49 2556,5-14-2556,-11 12 0,-42-27 0,37-8 0,-39-8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41.277"/>
    </inkml:context>
    <inkml:brush xml:id="br0">
      <inkml:brushProperty name="width" value="0.05" units="cm"/>
      <inkml:brushProperty name="height" value="0.05" units="cm"/>
      <inkml:brushProperty name="color" value="#5B2D90"/>
    </inkml:brush>
  </inkml:definitions>
  <inkml:trace contextRef="#ctx0" brushRef="#br0">1 1204 24575,'3'-8'0,"1"2"0,-2 1 0,-1 3 0,1-1 0,0 3 0,1 0 0,0 0 0,1 0 0,-2 0 0,1-1 0,-1 0 0,-2 0 0,2 0 0,-1 0 0,1 1 0,0 0 0,0 0 0,-1 0 0,3 0 0,-1 0 0,0 0 0,0 0 0,-1 1 0,-1 0 0,0 0 0,12 15 0,-3-3 0,32 55 0,-25-40 0,16 32 0,-9-17 0,-10-18 0,9 15 0,-2-17 0,-13-16 0,11 7 0,-12-15 0,39-31 0,8-9 0,-10 6 0,11-7 0,6-9 0,-4-11 0,-5 1 0,7-4-1477,-16 16 0,6-8 1,-7 9 1476,8-9-1064,-7 7 1,15-18 0,5-8-1,-3 5 1,-12 13 1063,-5 7 0,0 0 0,5-7 0,13-15 0,3-4 0,-8 11 0,-19 21-304,-13 16 304,20-22 0,-32 37 0,18-15 2879,-17 15-2879,12-10 6592,-23 20-6592,-2 2 580,-2-1-580,-3 7 0,-2-3 0,-2 8 0,-1-3 0,-2 1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45.925"/>
    </inkml:context>
    <inkml:brush xml:id="br0">
      <inkml:brushProperty name="width" value="0.05" units="cm"/>
      <inkml:brushProperty name="height" value="0.05" units="cm"/>
      <inkml:brushProperty name="color" value="#5B2D90"/>
    </inkml:brush>
  </inkml:definitions>
  <inkml:trace contextRef="#ctx0" brushRef="#br0">1 250 24575,'6'1'0,"24"38"0,-16-16 0,18 30 0,5 30 0,-20-45-872,19 42 872,-24-60 0,49-32 0,35-26 0,-14 4 0,2 1-1595,-21 1 0,20-14 1,6-5-1,-9 2 0,-21 11 1595,4-17 0,14-12 0,-7 7 1767,-45 39-1767,16-3 0,-10 10 0,4 2 0,-20 14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46.542"/>
    </inkml:context>
    <inkml:brush xml:id="br0">
      <inkml:brushProperty name="width" value="0.05" units="cm"/>
      <inkml:brushProperty name="height" value="0.05" units="cm"/>
      <inkml:brushProperty name="color" value="#5B2D90"/>
    </inkml:brush>
  </inkml:definitions>
  <inkml:trace contextRef="#ctx0" brushRef="#br0">1 349 24575,'8'7'0,"1"1"0,-1 4 0,9 33 0,1 6 0,-4-12 0,0 16 0,8-2 0,36-7 0,-26-25-426,39 3 426,-39-37 0,4-6 0,21-25 0,15-18 0,-8 7 0,-24 22 0,2-3 0,11-11 0,15-16 0,5-3 0,-8 5 0,-16 16 0,5-5 0,20-21 0,-21 26 0,-56 54 0,-4 8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47.388"/>
    </inkml:context>
    <inkml:brush xml:id="br0">
      <inkml:brushProperty name="width" value="0.05" units="cm"/>
      <inkml:brushProperty name="height" value="0.05" units="cm"/>
      <inkml:brushProperty name="color" value="#5B2D90"/>
    </inkml:brush>
  </inkml:definitions>
  <inkml:trace contextRef="#ctx0" brushRef="#br0">1 703 24575,'14'80'0,"-7"-50"0,2 30 0,2-1 0,-4-35 0,9 19 0,-4-33 0,2-2 0,3-1 0,2-3-1696,43-26 0,37-25 0,8-7 0,-21 12 1696,-25 12 0,0 0 0,3-1 0,12-6 0,6-3 0,-1-1 0,-8-1 0,-3-4 0,-3-3 0,-6 3 0,-8 6-1616,-4 6 1,-1 0 1615,32-24 0,11-7 0,-24 17 0,-35 25 0,29-16 0,-27 16 5183,19-11-5183,-42 25 0,-22 5 0,1 1 4832,-14 0-4832,13-5 0,-9-8 0,2 4 0,-9-5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50.637"/>
    </inkml:context>
    <inkml:brush xml:id="br0">
      <inkml:brushProperty name="width" value="0.05" units="cm"/>
      <inkml:brushProperty name="height" value="0.05" units="cm"/>
      <inkml:brushProperty name="color" value="#5B2D90"/>
    </inkml:brush>
  </inkml:definitions>
  <inkml:trace contextRef="#ctx0" brushRef="#br0">668 23 24575,'2'-11'0,"-2"1"0,1 8 0,-7 3 0,-11 8 0,-1 0 0,-49 48 0,-9 11 0,20-14-1258,8-8 1,-8 7-1,12-7 1258,4 6-1845,4 16 0,-5 21 1,6-10 1844,10-22 0,3 4 0,-1 15 0,-3 16 0,4 1 0,10-17 0,12-19 0,7-4-444,2 31 0,9 1 444,4-21 0,16-1-284,15-3 0,19 6 0,4-1 0,-9-6 0,-14-8 0,-5-4 0,7 2 1,22 6-1,-1 0 0,1-1 0,-1 1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3:51.610"/>
    </inkml:context>
    <inkml:brush xml:id="br0">
      <inkml:brushProperty name="width" value="0.05" units="cm"/>
      <inkml:brushProperty name="height" value="0.05" units="cm"/>
      <inkml:brushProperty name="color" value="#5B2D90"/>
    </inkml:brush>
  </inkml:definitions>
  <inkml:trace contextRef="#ctx0" brushRef="#br0">0 1 24575,'57'29'0,"-1"11"0,-2 3 0,4 7-2291,-8-4 1,-4 0 2290,-12-2 0,-3 2 0,-2 28 0,2 23 0,-5-8 0,-10-22 0,-1 1 466,10 17 1,3 11 0,-14-4-467,-20-20 0,-10-4 0,1-9 0,-7 22-848,-2 3 0,-3-7 848,3-35 0,-9 8 0,-6 9 0,-7 13 0,-1 0 0,7-11 0,1-3 0,-8 9 0,9-19 0,24-42 0,-11 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14.751"/>
    </inkml:context>
    <inkml:brush xml:id="br0">
      <inkml:brushProperty name="width" value="0.05" units="cm"/>
      <inkml:brushProperty name="height" value="0.05" units="cm"/>
      <inkml:brushProperty name="color" value="#5B2D90"/>
    </inkml:brush>
  </inkml:definitions>
  <inkml:trace contextRef="#ctx0" brushRef="#br0">154 14 24575,'33'-9'0,"42"4"0,-42 6 0,33 5 0,-44 0 0,-2 3 0,7 9 0,7 43 0,-16 24 0,-14-35 0,-5 0 0,-25 38 0,-14-46 0,-4-6 0,-3 1 0,-39 1 0,-1-8 0,43-20 0,-17 8 0,12-14 0,54-55 0,-1 30 0,11-31 0,-2 44 0,1 1 0,61 2 0,3 22 0,-29-11 0,1 2 0,35 28 0,-29-7 0,7-8 0,-19-8 0,-8-13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14.740"/>
    </inkml:context>
    <inkml:brush xml:id="br0">
      <inkml:brushProperty name="width" value="0.05" units="cm"/>
      <inkml:brushProperty name="height" value="0.05" units="cm"/>
      <inkml:brushProperty name="color" value="#5B2D90"/>
    </inkml:brush>
  </inkml:definitions>
  <inkml:trace contextRef="#ctx0" brushRef="#br0">10 113 24575,'-4'0'0,"0"0"0,3 0 0,0-1 0,4 0 0,-1 0 0,2-2 0,-3 3 0,5-3 0,-4 3 0,13-7 0,-8 4 0,10-3 0,-8 4 0,18 0 0,-2 7 0,46 55 0,-44-32 0,18 43 0,-62 2 0,1-27 0,-13 32 0,-20-14 0,29-39 0,-20 20 0,32-35 0,-2-7 0,9-12 0,-1-2 0,9-11 0,23-31 0,5-4 0,-9 13 0,8-11 0,3-3 0,14-7 0,-23 28 0,20-26 0,-14 8 0,-25 37 0,13-22 0,-22 38 0,-1-1 0,-37 68 0,25-39 0,-16 54 0,3 5 0,19-40 0,-2 11 0,3-2 0,10-21 0,14 40 0,-3-24 0,8 19 0,-9-47 0,30-3 0,7-5 0,-11-4 0,14 2 0,0-6 0,-6-29 0,-9-2 0,12-12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15.503"/>
    </inkml:context>
    <inkml:brush xml:id="br0">
      <inkml:brushProperty name="width" value="0.05" units="cm"/>
      <inkml:brushProperty name="height" value="0.05" units="cm"/>
      <inkml:brushProperty name="color" value="#5B2D90"/>
    </inkml:brush>
  </inkml:definitions>
  <inkml:trace contextRef="#ctx0" brushRef="#br0">181 1 24575,'-7'3'0,"2"2"0,-4 11 0,3 1 0,-21 50 0,-4 11 0,6-12 0,-6 12 0,3-5 0,17-37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16.124"/>
    </inkml:context>
    <inkml:brush xml:id="br0">
      <inkml:brushProperty name="width" value="0.05" units="cm"/>
      <inkml:brushProperty name="height" value="0.05" units="cm"/>
      <inkml:brushProperty name="color" value="#5B2D90"/>
    </inkml:brush>
  </inkml:definitions>
  <inkml:trace contextRef="#ctx0" brushRef="#br0">8 29 24575,'-5'12'0,"3"-3"0,17 52 0,-4-33 0,13 29 0,-12-37 0,0-1 0,7 5 0,42 1 0,2-52 0,4 20 0,-22-52 0,-31 24 0,-2-20 0,-6 15 0,-3-3 0,-5 32 0,1 7 0,-1 1 0,0 9 0,-1 2 0,-3 22 0,1-4 0,1 36 0,1 35 0,-1 5 0,0-21 0,1-31 0,-1 1 0,-2 32 0,-1 24 0,-2-8 0,-2-37 0,-1-45 0,-41 5 0,29-40 0,-13-4 0,21-6 0,10-1 0,3 5 0,3-20 0,47-34 0,7 25 0,-12 14 0,3 5 0,17 17 0,-12 10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16.352"/>
    </inkml:context>
    <inkml:brush xml:id="br0">
      <inkml:brushProperty name="width" value="0.05" units="cm"/>
      <inkml:brushProperty name="height" value="0.05" units="cm"/>
      <inkml:brushProperty name="color" value="#5B2D90"/>
    </inkml:brush>
  </inkml:definitions>
  <inkml:trace contextRef="#ctx0" brushRef="#br0">22 1 24575,'-7'70'0,"0"-9"0,5-9 0,0-3 0,1-9 0,-1 55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16.894"/>
    </inkml:context>
    <inkml:brush xml:id="br0">
      <inkml:brushProperty name="width" value="0.05" units="cm"/>
      <inkml:brushProperty name="height" value="0.05" units="cm"/>
      <inkml:brushProperty name="color" value="#5B2D90"/>
    </inkml:brush>
  </inkml:definitions>
  <inkml:trace contextRef="#ctx0" brushRef="#br0">57 38 24575,'-3'-5'0,"2"0"0,8-2 0,0 4 0,13-1 0,-5 5 0,38-2 0,8-1 0,-20-1 0,15 0 0,0 0 0,-20 1 0,-26 7 0,-44 75 0,2-39 0,-2 4 0,-6 6 0,-18 16 0,2-6 0,7-7 0,-6 10 0,8-9 0,37-43 0,11-7 0,5-6 0,-1-3 0,80-16 0,22-1 0,-40 8-300,0-1 1,13-2 0,-16 4 299,-7 6 0,15-2 0,2-1 0,1 0 0,-9 1 0,-1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19.165"/>
    </inkml:context>
    <inkml:brush xml:id="br0">
      <inkml:brushProperty name="width" value="0.05" units="cm"/>
      <inkml:brushProperty name="height" value="0.05" units="cm"/>
      <inkml:brushProperty name="color" value="#5B2D90"/>
    </inkml:brush>
  </inkml:definitions>
  <inkml:trace contextRef="#ctx0" brushRef="#br0">1 119 24575,'93'8'0,"-62"-1"0,65 15 0,-86-4 0,-3 4 0,-2 1 0,-25 51 0,-8-15 0,-1-7 0,0-1 0,-3-9 0,1-5 0,82-82 0,22-24 0,-29 25-1460,29-25 0,-5 1 1460,-41 33-832,0-13 1,-1 1 831,-5 12 0,18-39 0,-40 76 0,-19 38 0,4 5 0,2 30 0,2 4 0,3-11 808,6-5 0,6-9-808,7-36 421,31 12 0,-17-15 0,23 8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19.379"/>
    </inkml:context>
    <inkml:brush xml:id="br0">
      <inkml:brushProperty name="width" value="0.05" units="cm"/>
      <inkml:brushProperty name="height" value="0.05" units="cm"/>
      <inkml:brushProperty name="color" value="#5B2D90"/>
    </inkml:brush>
  </inkml:definitions>
  <inkml:trace contextRef="#ctx0" brushRef="#br0">0 133 24575,'61'-23'0,"22"2"0,8 2-1468,-15 6 1468,-65 7 477,-3-4-477,-7-4 0,-2 2 0,-5-3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19.597"/>
    </inkml:context>
    <inkml:brush xml:id="br0">
      <inkml:brushProperty name="width" value="0.05" units="cm"/>
      <inkml:brushProperty name="height" value="0.05" units="cm"/>
      <inkml:brushProperty name="color" value="#5B2D90"/>
    </inkml:brush>
  </inkml:definitions>
  <inkml:trace contextRef="#ctx0" brushRef="#br0">41 3 24575,'-3'-2'0,"-1"6"0,3 2 0,3 23 0,0-8 0,3 15 0,-3-11 0,0 1 0,-11 51 0,-1 8 0,4-21 0,-4 19 0,-1-1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0.034"/>
    </inkml:context>
    <inkml:brush xml:id="br0">
      <inkml:brushProperty name="width" value="0.05" units="cm"/>
      <inkml:brushProperty name="height" value="0.05" units="cm"/>
      <inkml:brushProperty name="color" value="#5B2D90"/>
    </inkml:brush>
  </inkml:definitions>
  <inkml:trace contextRef="#ctx0" brushRef="#br0">102 46 24575,'-10'-26'0,"1"7"0,7 23 0,-10 49 0,0 17 0,3-18 0,-2 29 0,-2 23 0,4-19 0,4-9 0,0 9 0,0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0.513"/>
    </inkml:context>
    <inkml:brush xml:id="br0">
      <inkml:brushProperty name="width" value="0.05" units="cm"/>
      <inkml:brushProperty name="height" value="0.05" units="cm"/>
      <inkml:brushProperty name="color" value="#5B2D90"/>
    </inkml:brush>
  </inkml:definitions>
  <inkml:trace contextRef="#ctx0" brushRef="#br0">140 31 24575,'-1'-6'0,"0"-6"0,-1 7 0,0-2 0,2 7 0,-24 66 0,12-36-480,-18 52 480,18-56 0,-1-1 0,0-4 0,2-3 0,0-2 0,3-2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15.251"/>
    </inkml:context>
    <inkml:brush xml:id="br0">
      <inkml:brushProperty name="width" value="0.05" units="cm"/>
      <inkml:brushProperty name="height" value="0.05" units="cm"/>
      <inkml:brushProperty name="color" value="#5B2D90"/>
    </inkml:brush>
  </inkml:definitions>
  <inkml:trace contextRef="#ctx0" brushRef="#br0">22 0 24575,'1'20'0,"0"-3"0,-3 27 0,1-22 0,-3 23 0,3-27 0,-4 10 0,1-11 0,-3 8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1.031"/>
    </inkml:context>
    <inkml:brush xml:id="br0">
      <inkml:brushProperty name="width" value="0.05" units="cm"/>
      <inkml:brushProperty name="height" value="0.05" units="cm"/>
      <inkml:brushProperty name="color" value="#5B2D90"/>
    </inkml:brush>
  </inkml:definitions>
  <inkml:trace contextRef="#ctx0" brushRef="#br0">19 1 24575,'-4'85'0,"1"0"0,-5-30 0,4-5 0,35 30 0,-17-65 0,28-3 0,-21-11 0,22-3 0,-28-12 0,15-51 0,-1-10 0,-8 24-684,7-24 0,-6 7 684,-19 51 0,-1 3 0,-3 89 0,1-39-636,-2 17 1,1 1 635,2-8 0,0 21 0,1 25 0,0 4 0,-2-5 638,4-3 0,-7-9-638,-14-46 0,5-23 0,-8-72 0,17 27 794,9-60-794,9 72 0,23-9 0,6 0 0,-1 2 0,21-10 0,0 3 0,-17 17 0,27-13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1.220"/>
    </inkml:context>
    <inkml:brush xml:id="br0">
      <inkml:brushProperty name="width" value="0.05" units="cm"/>
      <inkml:brushProperty name="height" value="0.05" units="cm"/>
      <inkml:brushProperty name="color" value="#5B2D90"/>
    </inkml:brush>
  </inkml:definitions>
  <inkml:trace contextRef="#ctx0" brushRef="#br0">0 67 24575,'63'-6'0,"20"-2"0,-31 4 0,9-4 0,-43-1 0,-2-1 0,-5 0 0,-2-2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1.473"/>
    </inkml:context>
    <inkml:brush xml:id="br0">
      <inkml:brushProperty name="width" value="0.05" units="cm"/>
      <inkml:brushProperty name="height" value="0.05" units="cm"/>
      <inkml:brushProperty name="color" value="#5B2D90"/>
    </inkml:brush>
  </inkml:definitions>
  <inkml:trace contextRef="#ctx0" brushRef="#br0">38 13 24575,'-10'-6'0,"-5"-1"0,9 7 0,-1 21 0,10 1 0,2 19 0,3 10 0,0 8 0,1 7 0,1-5 0,-1 1-1306,1 8 1,-1-4 1305,3 22 0,-9-48 0,0-1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1.708"/>
    </inkml:context>
    <inkml:brush xml:id="br0">
      <inkml:brushProperty name="width" value="0.05" units="cm"/>
      <inkml:brushProperty name="height" value="0.05" units="cm"/>
      <inkml:brushProperty name="color" value="#5B2D90"/>
    </inkml:brush>
  </inkml:definitions>
  <inkml:trace contextRef="#ctx0" brushRef="#br0">9 7 24575,'-4'-4'0,"1"1"0,2 7 0,7 21 0,0-3 0,5 18 0,-2 5 0,-3-7 0,-5 23 0,-4 18 0,0-11 0,-1 15 0,-1-16 0,1 0 0,-1-1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1.946"/>
    </inkml:context>
    <inkml:brush xml:id="br0">
      <inkml:brushProperty name="width" value="0.05" units="cm"/>
      <inkml:brushProperty name="height" value="0.05" units="cm"/>
      <inkml:brushProperty name="color" value="#5B2D90"/>
    </inkml:brush>
  </inkml:definitions>
  <inkml:trace contextRef="#ctx0" brushRef="#br0">9 1 24575,'-4'47'0,"1"-23"0,3 41 0,0-34 0,-1 68 0,1-54 0,1 49 0,1-72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2.522"/>
    </inkml:context>
    <inkml:brush xml:id="br0">
      <inkml:brushProperty name="width" value="0.05" units="cm"/>
      <inkml:brushProperty name="height" value="0.05" units="cm"/>
      <inkml:brushProperty name="color" value="#5B2D90"/>
    </inkml:brush>
  </inkml:definitions>
  <inkml:trace contextRef="#ctx0" brushRef="#br0">33 70 24575,'73'-19'0,"0"0"0,-16 1 0,-7 5 0,-6 13 0,-25 0 0,-3 0 0,2 0 0,6 7 0,-9-4 0,2 7 0,-15-7 0,-2 3 0,-5 0 0,0 0 0,-4 0 0,-54 50 0,-13 12 0,30-25-1201,-31 26 0,7-3 1201,50-43-454,-14 36 454,21-37 0,-9 24 0,24-45 0,65-9 0,-39 4 0,51-6 0,-55 7 0,3 0 0,44 3 0,6 1 0,-22-2 0,18 2 0,0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2.752"/>
    </inkml:context>
    <inkml:brush xml:id="br0">
      <inkml:brushProperty name="width" value="0.05" units="cm"/>
      <inkml:brushProperty name="height" value="0.05" units="cm"/>
      <inkml:brushProperty name="color" value="#5B2D90"/>
    </inkml:brush>
  </inkml:definitions>
  <inkml:trace contextRef="#ctx0" brushRef="#br0">1 50 24575,'34'-5'0,"19"3"0,2 0 0,-10 3-803,7 0 0,-3-1 803,-20 2 521,-3-1-521,32-11 0,-34 3 0,21-10 0,-41 6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2.977"/>
    </inkml:context>
    <inkml:brush xml:id="br0">
      <inkml:brushProperty name="width" value="0.05" units="cm"/>
      <inkml:brushProperty name="height" value="0.05" units="cm"/>
      <inkml:brushProperty name="color" value="#5B2D90"/>
    </inkml:brush>
  </inkml:definitions>
  <inkml:trace contextRef="#ctx0" brushRef="#br0">36 21 24575,'-12'-9'0,"3"1"0,1 5 0,5 3 0,-1 1 0,6 11 0,9 41 0,8 29 0,-2-10 0,5 7 0,-5-8 0,3 12 0,-3-23 0,-2-30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3.171"/>
    </inkml:context>
    <inkml:brush xml:id="br0">
      <inkml:brushProperty name="width" value="0.05" units="cm"/>
      <inkml:brushProperty name="height" value="0.05" units="cm"/>
      <inkml:brushProperty name="color" value="#5B2D90"/>
    </inkml:brush>
  </inkml:definitions>
  <inkml:trace contextRef="#ctx0" brushRef="#br0">5 28 24575,'-4'-14'0,"4"1"0,29 90 0,-14-43-1269,4 19 1,0 1 1268,-6-11 0,-8 39 0,-3 7 0,-1-9 0,-1 9 0,-4-4 0,-5-35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9.479"/>
    </inkml:context>
    <inkml:brush xml:id="br0">
      <inkml:brushProperty name="width" value="0.05" units="cm"/>
      <inkml:brushProperty name="height" value="0.05" units="cm"/>
      <inkml:brushProperty name="color" value="#5B2D90"/>
    </inkml:brush>
  </inkml:definitions>
  <inkml:trace contextRef="#ctx0" brushRef="#br0">1 372 24575,'20'48'0,"-9"-21"0,12 33 0,-12-32 0,10 14 0,11 2 0,30-8 0,4-2 0,-20 7 0,1-4-1080,22-12 0,-5-14 1080,-24-18 0,16-20 0,21-19 0,5-4 0,-12 5 0,-2 0 0,2-4 0,-1-1 0,15-11 0,4-4 0,-8 4 0,-18 11-1325,-12 4 1,-9 3 1324,24-24 0,-11 10 0,-38 35 0,-18 8 0,-49 41 0,-26 14 0,29-11 0,0 3 0,4-4 0,-1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17.838"/>
    </inkml:context>
    <inkml:brush xml:id="br0">
      <inkml:brushProperty name="width" value="0.05" units="cm"/>
      <inkml:brushProperty name="height" value="0.05" units="cm"/>
      <inkml:brushProperty name="color" value="#5B2D90"/>
    </inkml:brush>
  </inkml:definitions>
  <inkml:trace contextRef="#ctx0" brushRef="#br0">1 216 24575,'0'-6'0,"1"1"0,2 2 0,2-9 0,1 1 0,1-5 0,16-15 0,-10 16 0,14-15 0,-12 20 0,27-14 0,0 6 0,37-9 0,-21 19 0,14 16 0,-24 30 0,-29 16 0,-7 4 0,4 7 0,-16-11 0,-8-5 0,-11-15 0,-23 14 0,-5-1 0,-24 7 0,13-24 0,1-12 0,18-21 0,18-10 0,15-12 0,17-2 0,9-1 0,10 1 0,12 12 0,41 31 0,-33-5 0,23 19 0,-41-14 0,-9-4 0,54 17 0,-19-28 0,14 9 0,-27-26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29.807"/>
    </inkml:context>
    <inkml:brush xml:id="br0">
      <inkml:brushProperty name="width" value="0.05" units="cm"/>
      <inkml:brushProperty name="height" value="0.05" units="cm"/>
      <inkml:brushProperty name="color" value="#5B2D90"/>
    </inkml:brush>
  </inkml:definitions>
  <inkml:trace contextRef="#ctx0" brushRef="#br0">1 430 24575,'18'76'0,"0"-1"0,8 16 0,-15-40 0,11-8 0,60-17 0,12-18 0,-9-1-2348,-19-4 1,11 0-1,-12-7 2348,13-24 0,3-6 805,0-5-805,-23 9 0,2-4 0,-3-1 0,7-7-763,-6-4 1,11-12 0,3-4-1,-3 4 1,-11 10 762,5 1 0,-3 2 0,2-10 0,12-13 0,-11 11 0,-33 35 0,-41 47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32.082"/>
    </inkml:context>
    <inkml:brush xml:id="br0">
      <inkml:brushProperty name="width" value="0.05" units="cm"/>
      <inkml:brushProperty name="height" value="0.05" units="cm"/>
      <inkml:brushProperty name="color" value="#5B2D90"/>
    </inkml:brush>
  </inkml:definitions>
  <inkml:trace contextRef="#ctx0" brushRef="#br0">1 1 24575,'77'6'0,"0"0"0,-5 0 0,-9-2 0,-11-2 0,35-4 0,8-1 0,-42 2 0,0 0-2596,41-2 1,-5 0 2595,-21 0 195,-2 0-195,-26 2 1121,-26 0-1121,-47 5 0,-26 2-233,-4 2 1,15-2-1,-2-1 1</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32.381"/>
    </inkml:context>
    <inkml:brush xml:id="br0">
      <inkml:brushProperty name="width" value="0.05" units="cm"/>
      <inkml:brushProperty name="height" value="0.05" units="cm"/>
      <inkml:brushProperty name="color" value="#5B2D90"/>
    </inkml:brush>
  </inkml:definitions>
  <inkml:trace contextRef="#ctx0" brushRef="#br0">1 86 24575,'53'-5'0,"0"-1"0,21 0 0,22 0 0,9-1 0,-8 0 0,-19 2-4916,-15 1 1,-1 0 4801,31-2 1,24-1-1,-7 1 1,-38 1 113,-43 2 2669,-5 1-2669,-3 0 1585,11-2-1585,-23 4 0,7 1 0,-25 6 0,-4 2 0,-1 1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38.651"/>
    </inkml:context>
    <inkml:brush xml:id="br0">
      <inkml:brushProperty name="width" value="0.05" units="cm"/>
      <inkml:brushProperty name="height" value="0.05" units="cm"/>
      <inkml:brushProperty name="color" value="#5B2D90"/>
    </inkml:brush>
  </inkml:definitions>
  <inkml:trace contextRef="#ctx0" brushRef="#br0">3 47 24575,'-1'-5'0,"0"-1"0,15-6 0,-3 6 0,14-6 0,-5 8 0,43 2 0,6 3 0,-18-1-549,19 1 1,-6 1 548,-43 2 0,4 0 0,-12 2 0,2 2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38.802"/>
    </inkml:context>
    <inkml:brush xml:id="br0">
      <inkml:brushProperty name="width" value="0.05" units="cm"/>
      <inkml:brushProperty name="height" value="0.05" units="cm"/>
      <inkml:brushProperty name="color" value="#5B2D90"/>
    </inkml:brush>
  </inkml:definitions>
  <inkml:trace contextRef="#ctx0" brushRef="#br0">1 240 24575,'70'-38'0,"0"0"0,0 0 0,-9 0 0,-2 5 0,14 5 0,0 1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44.100"/>
    </inkml:context>
    <inkml:brush xml:id="br0">
      <inkml:brushProperty name="width" value="0.05" units="cm"/>
      <inkml:brushProperty name="height" value="0.05" units="cm"/>
      <inkml:brushProperty name="color" value="#5B2D90"/>
    </inkml:brush>
  </inkml:definitions>
  <inkml:trace contextRef="#ctx0" brushRef="#br0">9 264 24575,'-5'0'0,"2"0"0,10 11 0,-1-6 0,6 8 0,-4-9 0,62-17 0,16-9 0,-21 6 0,19-9 0,20-8 0,-19 4 0,-13 0-1240,1 0 1,-5 0 1239,-22 11 0,-4 1 0,22-9 0,-68 23 0,17-5 0,-84 32 0,-36 13 0,28-8-1424,-8 3 0,4-2 1424,32-11 81,-1 1 0,1-1-81,3 0 0,-35 13 0,67-26 0,88-27 0,-47 13-505,70-21 505,-66 20 0,44-16 0,-37 13 0,30-9 2784,-45 13-2784,-28 14 2211,4-4-2211,-79 32 0,41-19 0,-40 15 0,36-15 675,-17 3-675,17-5 0,0 0 0,132-31 0,-37 9 0,4-1 0,9-1 0,20 0 0,-5 0 0,-14 0 0,12-1 0,0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39.539"/>
    </inkml:context>
    <inkml:brush xml:id="br0">
      <inkml:brushProperty name="width" value="0.05" units="cm"/>
      <inkml:brushProperty name="height" value="0.05" units="cm"/>
      <inkml:brushProperty name="color" value="#5B2D90"/>
    </inkml:brush>
  </inkml:definitions>
  <inkml:trace contextRef="#ctx0" brushRef="#br0">0 719 24575,'34'-21'0,"-16"8"0,23-12 0,-21 11 0,42-43 0,-29 25 0,30-33 0,-21-22 0,-8-1 0,-6 29 0,4-21 0,-10 28 0,-25 67 0,-8 33 0,8-10 0,1 0 0,8 26 0,12 2 0,59-7 0,-52-4 0,3-8 0,56-46 0,-61-27 0,30-56 0,-28 30 0,-1-5 0,11-26 0,-3 1 0,-13 31 0,-3 3 0,4-28 0,-21 80 0,-15 67 0,1-8 0,4-14 0,-1 3 0,2-6 0,-2 6 0,-8 23 0,-4 11 0,3-8 0,2-12 0,1 0 0,-6 14 0,0 1 0,0-1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40.190"/>
    </inkml:context>
    <inkml:brush xml:id="br0">
      <inkml:brushProperty name="width" value="0.05" units="cm"/>
      <inkml:brushProperty name="height" value="0.05" units="cm"/>
      <inkml:brushProperty name="color" value="#5B2D90"/>
    </inkml:brush>
  </inkml:definitions>
  <inkml:trace contextRef="#ctx0" brushRef="#br0">1002 56 24575,'-4'-9'0,"-1"1"0,-2-1 0,0 2 0,-57-7 0,29 11-998,-47-3 998,41 13-1573,-17 23 1,-22 18 0,-4 4-1,16-10 1573,18-12 0,2 2 0,-19 10 0,-16 9 0,4 0 0,26-9 0,22 4 0,10 43 0,14-28 0,11 19 0,50-62 0,28-14 0,-13-2 0,-4 2 168,1-1 0,13-1 0,-21-8-168,-28-14 0,-17-27 0,1 20 6784,-20-15-6784,-6 34 0,-3 1 0,-74 17 0,-15 9 0,34-8-457,3 1 0,-11 3 0,20-2 0,26 0 0,2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40.874"/>
    </inkml:context>
    <inkml:brush xml:id="br0">
      <inkml:brushProperty name="width" value="0.05" units="cm"/>
      <inkml:brushProperty name="height" value="0.05" units="cm"/>
      <inkml:brushProperty name="color" value="#5B2D90"/>
    </inkml:brush>
  </inkml:definitions>
  <inkml:trace contextRef="#ctx0" brushRef="#br0">137 150 24575,'0'-4'0,"0"-1"0,-4 2 0,2 2 0,-2 0 0,1 4 0,-28 63 0,18-39 0,-20 48 0,25-53 0,1-2 0,-10 53 0,13-50 0,-7 37 0,21-73 0,-2 0 0,12-24 0,3-18 0,0-10 0,-3 3 0,-1 0 0,4-2 0,-3 4 0,-4-13 0,-27 114 0,-13 46 0,5-17-1323,-6 20 1323,15-62 0,-13 57 0,12-44 0,-7 41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45.668"/>
    </inkml:context>
    <inkml:brush xml:id="br0">
      <inkml:brushProperty name="width" value="0.05" units="cm"/>
      <inkml:brushProperty name="height" value="0.05" units="cm"/>
      <inkml:brushProperty name="color" value="#5B2D90"/>
    </inkml:brush>
  </inkml:definitions>
  <inkml:trace contextRef="#ctx0" brushRef="#br0">2 38 24575,'-2'-5'0,"34"-3"0,-15 5 0,28-2 0,-24 4 0,50-5 0,-35 3 0,49-3 0,-32 5 0,-3 1 0,-2 1 0,43 1 0,-82 1 0,-17 5 0,1 0 0,-16 4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18.310"/>
    </inkml:context>
    <inkml:brush xml:id="br0">
      <inkml:brushProperty name="width" value="0.05" units="cm"/>
      <inkml:brushProperty name="height" value="0.05" units="cm"/>
      <inkml:brushProperty name="color" value="#5B2D90"/>
    </inkml:brush>
  </inkml:definitions>
  <inkml:trace contextRef="#ctx0" brushRef="#br0">30 12 24575,'27'-6'0,"0"2"0,-3 2 0,21 13 0,-19 28 0,4-11 0,-29 27 0,-24-12 0,-8 13 0,9-17 0,5-5 0,22-31 0,30 21 0,5 3 0,18 23 0,-20-2 0,-25-4 0,-37 1 0,-27-9 0,-24-3 0,2-17 0,24-10 0,16-10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45.906"/>
    </inkml:context>
    <inkml:brush xml:id="br0">
      <inkml:brushProperty name="width" value="0.05" units="cm"/>
      <inkml:brushProperty name="height" value="0.05" units="cm"/>
      <inkml:brushProperty name="color" value="#5B2D90"/>
    </inkml:brush>
  </inkml:definitions>
  <inkml:trace contextRef="#ctx0" brushRef="#br0">1 35 24575,'30'1'0,"-5"0"0,15-1 0,13 1 0,2 0 0,-6 0 0,5 1 0,5-2 0,1-6 0,-4-1 0,12-2 0,-5-1 0,0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46.806"/>
    </inkml:context>
    <inkml:brush xml:id="br0">
      <inkml:brushProperty name="width" value="0.05" units="cm"/>
      <inkml:brushProperty name="height" value="0.05" units="cm"/>
      <inkml:brushProperty name="color" value="#5B2D90"/>
    </inkml:brush>
  </inkml:definitions>
  <inkml:trace contextRef="#ctx0" brushRef="#br0">823 22 24575,'1'-3'0,"0"0"0,-4 2 0,0 0 0,-2 1 0,1-2 0,-10-2 0,-52 0 0,31 1 0,-36 3 0,46 3 0,-42 10 0,27-5 0,-33 12 0,0 3 0,34-8 0,-12 4 0,5 0 0,24-5 0,-17 15 0,7 1 0,-3 2 0,49 19 0,19 0 0,13-16 0,-6 13 0,2-5 0,10-32 0,-24-7 0,31-3 0,2-1 0,-17-1-257,15 0 1,-8-2 256,-40 0 0,12-15 0,-20-24 0,9 14 0,-20-12 0,1 33 0,-15-12 513,6 7-513,-54-20 0,44 23 0,-29-7 0,42 15 0,-1 1 0,-63 25 0,-15 8 0,22-9 0,7-1 0,0 0 0,-1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6:42.760"/>
    </inkml:context>
    <inkml:brush xml:id="br0">
      <inkml:brushProperty name="width" value="0.05" units="cm"/>
      <inkml:brushProperty name="height" value="0.05" units="cm"/>
      <inkml:brushProperty name="color" value="#5B2D90"/>
    </inkml:brush>
  </inkml:definitions>
  <inkml:trace contextRef="#ctx0" brushRef="#br0">63 924 24575,'7'-6'0,"-1"6"0,-11 11 0,2 1 0,-6 3 0,1-1 0,-9 19 0,4-2 0,-5 11 0,15 25 0,7 0 0,3-27 0,0 24 0,6-14 0,10-54 0,45-38 0,9-11 0,-10 7-1696,-5-5 0,18-20 0,0-1 0,-17 13 1696,-23 19 0,-1-2 0,7-10 0,12-14 0,3-4 0,-4 3 0,-12 12-1610,-2 2 1,-4 2 1609,5-5 0,3-6 0,0 3-1050,18-19 1,-10 13 1049,-15 18-184,6-7 1,-8 10 183,-33 40 992,10 7 0,-8 0 0,9 7 1</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6:43.469"/>
    </inkml:context>
    <inkml:brush xml:id="br0">
      <inkml:brushProperty name="width" value="0.05" units="cm"/>
      <inkml:brushProperty name="height" value="0.05" units="cm"/>
      <inkml:brushProperty name="color" value="#5B2D90"/>
    </inkml:brush>
  </inkml:definitions>
  <inkml:trace contextRef="#ctx0" brushRef="#br0">1 728 24575,'2'-5'0,"0"0"0,2 6 0,-2 2 0,2 14 0,9 34 0,1 5 0,2-8-496,1 10 1,4-7 495,0-34-483,31 3 483,-16-9-2099,45-25 1,31-18-1,-17 2 2099,-43 14 0,1-6 0,17-9 0,21-11 0,6-4 0,-7 1 0,-20 8-1657,-13 2 1,-6 0 1656,18-10 0,8-6 0,-10 7-502,-22 16 1,-4 3 501,-2 0 0,7-3-660,19-10 1,16-7-1,3-1 1,-16 7 659,-11 8 0,-2 0 0,33-18 0,12-7 0,-24 18 2627,-35 23-2627,-23 9 2956,11-2-2956,-19 4 0,-5 0 0,7-5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56.494"/>
    </inkml:context>
    <inkml:brush xml:id="br0">
      <inkml:brushProperty name="width" value="0.05" units="cm"/>
      <inkml:brushProperty name="height" value="0.05" units="cm"/>
      <inkml:brushProperty name="color" value="#5B2D90"/>
    </inkml:brush>
  </inkml:definitions>
  <inkml:trace contextRef="#ctx0" brushRef="#br0">1 1 24575,'28'71'0,"-14"-9"0,2 22 0,-1 10 0,-1-1 0,-1-14 0,-2-7 0,-1-8 0,1 8-1967,0 7 1,2 11 0,0 3 0,0-6 0,-4-17 1221,1-1 0,-2-12 2154,-1-6 0,-2 0-1409,-3 9 0,-1 0 0,-1-9 0,-1-2 0,-9 35 0,-3-67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57.901"/>
    </inkml:context>
    <inkml:brush xml:id="br0">
      <inkml:brushProperty name="width" value="0.05" units="cm"/>
      <inkml:brushProperty name="height" value="0.05" units="cm"/>
      <inkml:brushProperty name="color" value="#5B2D90"/>
    </inkml:brush>
  </inkml:definitions>
  <inkml:trace contextRef="#ctx0" brushRef="#br0">1 576 24575,'35'-13'0,"-3"2"0,43-7 0,-34 8-2458,25 3 0,28 0 1,4 1-1,-19 1 1713,-23 2 0,-1 1 745,16 0 0,15-1 0,-2 0 0,-19 2 2818,3 1-2818,-1-1 0,13 0 0,-7 0 0,-15 0 0,0 0-342,18 0 0,8-1 0,-12 1 342,17-2 0,1 1 0,-33 0 0,16 0 0,-1 0 0,18 0 0,12-1 0,3 1 0,-3 0 0,-11 0 0,2 0 0,-10 1 0,4-1 0,15 1 0,-25-1 0,10 1 0,9-1 0,6 0 0,3 0 0,2 0 0,-2 0 0,-4 0 0,-6 0 0,-9 1 0,-11 0 0,21 0 0,-16 0 0,-3 1 0,10-1-605,4 0 1,11 0-1,4-1 1,-4 1-1,-10 0 1,-19 0 604,-8 1 0,2 1-150,0 1 0,20 1 0,13 1 0,8 1 1,3 0-1,-4 0 0,-10-1 0,-14 0 150,19 0 0,-15-1 0,22 2-170,-35-2 1,15 1 0,10 0 0,9 1 0,5 1 0,2-1 0,1 1 0,-4-1 0,-6 0 0,-9 0 0,-11-1 0,-15-1 169,23 2 0,-19-2 0,10 1 225,-3 0 1,10 0 0,7 1 0,2 0-1,-4 0 1,-6-2-226,-3 0 0,-3-1 0,-2 0 0,-6-1 0,-5 1 0,0 0 0,-7 0 0,7 0 0,23 0 0,14 1 0,-2 0 0,-19-1 867,-14 0 1,-7 0-868,23 1 0,16 0 0,-30 0 0,12 0 0,7 0 0,4 0 0,-2 0 0,-5 0 0,0 0 0,-5 0 0,0 0 0,6 0 0,11 0 0,-21-1 0,9 1 0,5-1 0,6 1 0,3-1 0,2 1 0,-1-1 0,-1 1 0,-4-1 0,-5 0 0,-8 0 0,11 0 0,-6-1 0,-5 1 0,-1-1 0,-2 1 0,2-1 0,3 0 0,9 1 0,3-1 0,2 1 0,-1-1 0,-4 0 0,-6 0 0,-9 0 0,9-1 0,-8 1 0,-9-1 0,-11 0 0,-7-1 0,-8 1 445,-3-1 0,10-1-445,6-1 0,18-1 0,13-2 0,5 0 0,1 0 0,-7 0 0,-12 0 0,0 1 0,-10-1 0,0 1 0,11-1 0,-3 1 0,11-1 0,7-1 0,0 1 0,-4 0 0,-11 0 0,-16 1 0,19-2 0,-23 1 0,-18 2 913,-3 1-913,-2 0 0,-3 0 4451,14-1-4451,38-3 0,4 0 0,-21 1-455,19-1 0,-21 1 455,-66 5 6206,-1-1-6206,-32-33 0,-14-11 0,16 17-330,-15-17 0,1 2 330,23 25 0,-14-25 0,-1-6 0,3-9 0,-1 11 0,5 4 1313,17 13-1313,9 28 0,1 0 0,1 3 1092,12 35-1092,-7-16 0,8 31 0,-10-26 0,1 24 0,-3 17 0,-7 20 0,-5 12 0,2-6-2649,5-3 0,0-1 2649,-6 3 0,-3 6 0,1-26 0,0-35-195,-28 33 0,18-36 0,-21 22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4:59.321"/>
    </inkml:context>
    <inkml:brush xml:id="br0">
      <inkml:brushProperty name="width" value="0.05" units="cm"/>
      <inkml:brushProperty name="height" value="0.05" units="cm"/>
      <inkml:brushProperty name="color" value="#5B2D90"/>
    </inkml:brush>
  </inkml:definitions>
  <inkml:trace contextRef="#ctx0" brushRef="#br0">13 7 24575,'-10'57'0,"7"-32"0,10 64 0,30-68 0,-10 13 0,8-35 0,-29-10 0,-20-72 0,-9 57 0,-1-45 0,1 78 0,20 7 0,21 51 0,37-65 0,-20 44 0,19-118 0,-52 48 0,-15-35 0,6 56 0,-11 1 0,14 14 0,16 43 0,-4-32 0,9 25 0,-10-46 0,-4-5 0,-1-4 0,-2 0 0,-1-4 0,-24-37 0,22 40 0,-15-25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00.194"/>
    </inkml:context>
    <inkml:brush xml:id="br0">
      <inkml:brushProperty name="width" value="0.05" units="cm"/>
      <inkml:brushProperty name="height" value="0.05" units="cm"/>
      <inkml:brushProperty name="color" value="#5B2D90"/>
    </inkml:brush>
  </inkml:definitions>
  <inkml:trace contextRef="#ctx0" brushRef="#br0">95 80 24575,'-47'22'0,"6"20"0,37-25 0,2 16 0,7-22 0,51 6 0,-29-24 0,12-34 0,-36 12 0,-23-23 0,12 47 0,-1 1 0,4 49 0,14-32 0,-1 33 0,12-48 0,-11-4 0,0-3 0,-55-63 0,35 56 0,-42-44 0,49 71 0,18 26 0,1-16 0,25 8 0,-4-76 0,-9 29 0,-8-36 0,-16 52 0,28 16 0,-10-3 0,24 13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00.902"/>
    </inkml:context>
    <inkml:brush xml:id="br0">
      <inkml:brushProperty name="width" value="0.05" units="cm"/>
      <inkml:brushProperty name="height" value="0.05" units="cm"/>
      <inkml:brushProperty name="color" value="#5B2D90"/>
    </inkml:brush>
  </inkml:definitions>
  <inkml:trace contextRef="#ctx0" brushRef="#br0">42 52 24575,'-4'8'0,"1"1"0,1 2 0,5 32 0,-1-23 0,5 22 0,23-51 0,-22 3 0,17-16 0,-35-3 0,-13 6 0,22 22 0,-12-5 0,31 25 0,-10-19 0,25-4 0,-13-4 0,21-29 0,-37 8 0,1-15 0,-32 11 0,-42 38 0,34 0 0,-24 27 0,77 16 0,18 2 0,-3-9 0,6 6 0,2-4 0,2-21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02.118"/>
    </inkml:context>
    <inkml:brush xml:id="br0">
      <inkml:brushProperty name="width" value="0.05" units="cm"/>
      <inkml:brushProperty name="height" value="0.05" units="cm"/>
      <inkml:brushProperty name="color" value="#5B2D90"/>
    </inkml:brush>
  </inkml:definitions>
  <inkml:trace contextRef="#ctx0" brushRef="#br0">208 105 24575,'-7'-3'0,"-1"-1"0,-30 9 0,15 2 0,-18 5 0,23 37 0,14-33 0,1 28 0,29-43 0,-10-8 0,15-55 0,-24 31 0,-4-35 0,-26 35 0,10 17 0,-12-7 0,-17 79 0,30-37 0,-21 44 0,37-52 0,54-36 0,-42 13 0,24-58 0,-45 52 0,-11-17 0,13 40 0,12 54 0,2-31 0,4 31 0,17-69 0,-24-1 0,14-20 0,-41-20 0,13 33 0,-15-23 0,17 46 0,6 15 0,0-13 0,4 5 0,-3-15 0,-1-5 0,-3 4 0,-25 6 0,13-5 0,-19 6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18.574"/>
    </inkml:context>
    <inkml:brush xml:id="br0">
      <inkml:brushProperty name="width" value="0.05" units="cm"/>
      <inkml:brushProperty name="height" value="0.05" units="cm"/>
      <inkml:brushProperty name="color" value="#5B2D90"/>
    </inkml:brush>
  </inkml:definitions>
  <inkml:trace contextRef="#ctx0" brushRef="#br0">57 0 24575,'0'5'0,"0"1"0,-15 34 0,7-18 0,-9 26 0,9-19 0,2 2 0,3 15 0,4-19 0,4 3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08.674"/>
    </inkml:context>
    <inkml:brush xml:id="br0">
      <inkml:brushProperty name="width" value="0.05" units="cm"/>
      <inkml:brushProperty name="height" value="0.05" units="cm"/>
      <inkml:brushProperty name="color" value="#5B2D90"/>
    </inkml:brush>
  </inkml:definitions>
  <inkml:trace contextRef="#ctx0" brushRef="#br0">31 5 24575,'0'-4'0,"-1"6"0,-1 4 0,-1 9 0,0 29 0,1 13 0,2 2 0,1 2 0,-2 9 0,1 0-980,2-7 1,0-8 979,2-3 0,-5 11 0,-1 16 0,-1-10 0,1 17 0,0-20 0,-1 10 0,0-16 0,-2-10 0,2-15 0,0 9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10.420"/>
    </inkml:context>
    <inkml:brush xml:id="br0">
      <inkml:brushProperty name="width" value="0.05" units="cm"/>
      <inkml:brushProperty name="height" value="0.05" units="cm"/>
      <inkml:brushProperty name="color" value="#5B2D90"/>
    </inkml:brush>
  </inkml:definitions>
  <inkml:trace contextRef="#ctx0" brushRef="#br0">0 452 24575,'5'2'0,"0"0"0,31 2 0,26-2 0,7 0 0,12 1-1619,-6-1 1,-5-2 1618,-29 0 0,31-1 0,23-1 0,-9 1 0,-21 0 0,0 1 0,19-1 0,11-1 0,-3 0 0,-15 1 0,-3 0 0,-9 0 0,34-1-1283,0 0 0,-4-1 1283,-25 0-695,-12 1 0,22-2 1,16 0-1,7 0 1,-1 0-1,-9 0 1,-17 1 694,0 0 0,-12 1 0,12-1-210,-1 0 1,15-1 0,9 0 0,2 0 0,-3 0 0,-9 1 0,-16 0 209,23 1 0,-2 1-400,-9 0 1,17 0-1,5 0 1,-2 0 0,-12 0 399,0 0 0,-9 0 0,15-1 0,-12 1 0,17 0 0,8-1 0,2 0 0,-6 0 0,-13 0 0,-19 1-426,0-1 0,-6-1 426,6 1 0,14 0 0,-3-1 0,-17 1 2725,19-2-2725,-24 1 0,19 0 0,8-1 0,-3 0 0,-15 1-880,9-1 0,0 0 880,-9 1 0,14-1 0,4 0 0,-8 0 0,-20 1 0,23-1 0,-17 1 0,17 0 0,3 0 0,-13 1 0,-3-1 0,-1 0 673,-2 1 0,10-1 0,4 1 0,1-1-673,10 1 0,5 1 0,-4-1 0,-14 1-1440,-5 0 0,-1 0 1440,11-1 0,17 1 0,-3-1 0,-25 1 0,0 2 0,-12 1 0,19 0 0,10 2 0,-4-1 0,-15 0 0,7 0 0,-1 0 56,-5 0 0,15 0 0,3 1 0,-8 0 1,-20-2-57,18 3-725,0-1 1,17 1 0,-10-1 724,-26 0 0,1-1 0,17 1 0,10 0 0,6-1-22,-20-2 1,8-1-1,0 0 1,-5-1-1,-10 1 22,11 0 0,1 0 25,-9-1 0,15 1 1,3-1-1,-8 1 0,-20 0-25,23 0 950,-32 1 1,11 0-951,15-1 0,19 1 0,4-1 0,-5-1 0,-19 1 0,-3-1 0,1-1 0,3 1 0,-3 1 0,6 0 0,-1 0 0,-3 0 0,-9-1 0,5-1 0,-9 0 0,-11 1 0,10 1 203,-3 2 1,11 0 0,-7 0-204,30 1 671,-28 0 1,16 1 0,2-1 0,-12 1-672,-1-1 0,-1 1 0,11 0 0,9 0 0,-8 0 0,-2 0 0,-2-1 0,3 0 0,5 0 0,-11-1 0,-25 0 0,-3 0-458,35 0 1,-11 0 457,-39-1 0,55 3 0,8-1 0,-26 0 2152,18 1 0,6-1-2152,-30-3 0,-10-2 0,-8 0 1982,12 1 1,-7-2-1983,-35 1 0,62-10 0,-48 8 0,23-4 0,-3 0 0,-32 4 783,22-3-783,-24-13 1867,-15 8-1867,5-11 0,-30-24 0,15 30 872,-11-51-872,17 43 0,-1-10 0,1 16 0,-1 5 0,0 3 0,-1-11 0,-4 3 0,1 3 0,-1 12 0,4 10 0,1 10 0,0-3 0,2 54 0,2 13 0,-3-24 0,-2 16 0,-1 18 0,-2-19 0,-4-19-632,-1 4 1,-2-4 631,-3-20 0,-50 43 0,31-42 0,-38 28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15.009"/>
    </inkml:context>
    <inkml:brush xml:id="br0">
      <inkml:brushProperty name="width" value="0.05" units="cm"/>
      <inkml:brushProperty name="height" value="0.05" units="cm"/>
      <inkml:brushProperty name="color" value="#5B2D90"/>
    </inkml:brush>
  </inkml:definitions>
  <inkml:trace contextRef="#ctx0" brushRef="#br0">1 1 24575,'51'48'0,"-27"-25"0,27 24 0,-37-34 0,27 28 0,-21-20 0,26 31 0,-35-37 0,3 5 0,-10-14 0,7 13 0,-3-5 0,22 44 0,-18-36 0,12 24 0,-13-30 0,11 20 0,-7-13 0,4 8 0,-12-22 0,0-1 0,-2-4 0,1 0 0,-4-4 0,0 0 0,2 2 0,-2 0 0,1 2 0,0-1 0,22 26 0,-11-15 0,27 36 0,-28-34 0,5 11 0,-14-19 0,12 22 0,-1-3 0,3 9 0,-4-11 0,-7-10 0,0 0 0,0 0 0,22 43 0,-20-39 0,16 31 0,-26-49 0,1 1 0,0 8 0,0-6 0,-1 7 0,1-10 0,-7 5 0,3-5 0,-3 2 0,1-5 0,1-1 0,-47-52 0,35 36 0,-32-38 0,47 52 0,2 4 0,3 6 0,-1 0 0,36 69 0,-26-52 0,26 49 0,-31-66 0,15-11 0,-9 3 0,11-11 0,-15 4 0,21-30 0,-19 26 0,14-21 0,-24 32 0,-1 1 0,-3-1 0,1 1 0,-3-1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15.923"/>
    </inkml:context>
    <inkml:brush xml:id="br0">
      <inkml:brushProperty name="width" value="0.05" units="cm"/>
      <inkml:brushProperty name="height" value="0.05" units="cm"/>
      <inkml:brushProperty name="color" value="#5B2D90"/>
    </inkml:brush>
  </inkml:definitions>
  <inkml:trace contextRef="#ctx0" brushRef="#br0">1 113 24575,'12'9'0,"-1"0"0,-8-5 0,11 12 0,-6-9 0,23-13 0,-20-2 0,8-19 0,-16 14 0,-16-34 0,6 30 0,-12-23 0,-8 99 0,19-35 0,-13 45 0,23-51 0,47 19 0,-16-30 0,34-35 0,-47 0 0,-10-33 0,-15 50 0,-18 2 0,10 36 0,-7-21 0,16 26 0,7-30 0,14-14 0,-12 4 0,10-10 0,-38-1 0,14 15 0,-15-5 0,24 30 0,2-8 0,5 12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25.306"/>
    </inkml:context>
    <inkml:brush xml:id="br0">
      <inkml:brushProperty name="width" value="0.05" units="cm"/>
      <inkml:brushProperty name="height" value="0.05" units="cm"/>
      <inkml:brushProperty name="color" value="#5B2D90"/>
    </inkml:brush>
  </inkml:definitions>
  <inkml:trace contextRef="#ctx0" brushRef="#br0">40 9 24575,'-3'6'0,"1"-1"0,0-2 0,-1 1 0,1-2 0,-1 0 0,0-2 0,3-1 0,-6-6 0,4 4 0,-3-4 0,3 6 0,-1-3 0,1 1 0,1-1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28.317"/>
    </inkml:context>
    <inkml:brush xml:id="br0">
      <inkml:brushProperty name="width" value="0.05" units="cm"/>
      <inkml:brushProperty name="height" value="0.05" units="cm"/>
      <inkml:brushProperty name="color" value="#5B2D90"/>
    </inkml:brush>
  </inkml:definitions>
  <inkml:trace contextRef="#ctx0" brushRef="#br0">0 799 24575,'5'-3'0,"-1"0"0,21-20 0,-13 11 0,16-17 0,-18 17 0,1 0 0,-2-2 0,0 1 0,0-1 0,-1 0 0,0 0 0,17-60 0,-11 34 0,7-32 0,-1-4 0,-2 12 0,4-28 0,-14 56 0,-5 14 0,0-10 0,-1 15 0,-6 14 0,0 14 0,-3 16 0,2-3 0,-4 39 0,1-3 0,0 10 0,1 0 0,1-13 0,-1 30 0,7-75 0,3 15 0,-2-13 0,1 8 0,-1-18 0,4-37 0,-2 7 0,0-25 0,1-4 0,-2 14 0,0-37 0,-1 63 0,4-30 0,9-31 0,-6 21 0,6-9 0,-12 56 0,0-7 0,-2 12 0,0-4 0,-2 16 0,0 2 0,-8 25 0,-4 20 0,-1 6 0,-8 26 0,2-10 0,-4 13 0,5-16 0,-1-5-641,-1 6 1,4-15 640,16-52 0,16-23 0,-6 3 0,19-39 0,3-9 0,-8 7-983,5-6 0,-2 1 983,-8 9 0,1-1 0,8-29 0,-1 3 0,-8 37 0,5-24 0,-4 20 0,-22 79 0,1 2 0,0 2 1149,1 16-1149,2 34 0,0-26 0,2-8 0,1-3 0,0-21 2098,1 16-2098,32-91 0,-12 2 0,15-38 0,1-8 0,-20 35 0,-1 1 0,11-30 0,-3 3 0,-2 1 0,-3 27 0,-7 42 0,-1 25 0,4 81 0,-9-46 0,-1 12 0,-1-2 0,-3-22 0,4 33 0,17-15 0,4-4 0,-5-5 0,4 4 0,6-12 0,6-47 0,37-26 0,5-11 0,-21-4 0,-5-6 0,-22 13 0,-8-5 0,-7-34 0,-11 2 0,-5 14 0,-32-23 0,16 83 0,-2 4 0,-1 5 0,-3 2 0,-6 16 0,34 31 0,19 23 0,-3-11 0,-3 3-983,5-3 1,8 11 0,0-28 982,7-42 0,15-7 0,7-7 0,30-14 0,-30 15 0,-2-14 0,-14-42 0,-6-24 0,-11 14 0,-7 8 0,-12-33 0,-17 22 0,-27 85 0,-38 25 0,51-12 0,5 30 0,4 3 0,5-14 0,-5 14 0,12-13 0,43-60 0,7-17 0,-19 13 0,17-17 0,-2 9 0,-29 34 2947,-12 0-2947,4 54 0,-11-34 0,2 24 0,1-39 0,59-19 0,-22-10 0,32-6 0,-29 5 0,-32 19 0,10 6 0,-19 5 0,11 32 0,4-18 0,59-18 0,-40-12 0,35-34 0,-54 25 0,35 7 0,-25 10 0,21 13 0,1 3 0,-20-2 0,34 15 0,-33-41 0,10-9 0,4-5 0,3-5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32.114"/>
    </inkml:context>
    <inkml:brush xml:id="br0">
      <inkml:brushProperty name="width" value="0.05" units="cm"/>
      <inkml:brushProperty name="height" value="0.05" units="cm"/>
      <inkml:brushProperty name="color" value="#5B2D90"/>
    </inkml:brush>
  </inkml:definitions>
  <inkml:trace contextRef="#ctx0" brushRef="#br0">384 4 24575,'-4'-2'0,"-1"1"0,3 1 0,-2 0 0,2 0 0,-18 7 0,4-3 0,-12 5 0,-53 32 0,50-25 0,-47 27 0,43-20 0,18-12 0,-14 9 0,17-13 0,7-3 0,-2 0 0,10-2 0,0-2 0,0 0 0,1 0 0,0 0 0,0 0 0,0 0 0,0 0 0,-1 0 0,0 1 0,1-1 0,0 0 0,-1 0 0,2 2 0,-2-1 0,0 0 0,-4-1 0,2 0 0,-2 0 0,3 2 0,0-2 0,-2 1 0,0-1 0,1 1 0,5 1 0,-2 1 0,4 0 0,-4 1 0,13 14 0,3 1 0,26 22 0,-7-11 0,23 13 0,-31-24 0,9 6 0,-23-14 0,11 7 0,-11-7 0,2 1 0,-26-23 0,2 4 0,-10-10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34.887"/>
    </inkml:context>
    <inkml:brush xml:id="br0">
      <inkml:brushProperty name="width" value="0.05" units="cm"/>
      <inkml:brushProperty name="height" value="0.05" units="cm"/>
      <inkml:brushProperty name="color" value="#5B2D90"/>
    </inkml:brush>
  </inkml:definitions>
  <inkml:trace contextRef="#ctx0" brushRef="#br0">0 218 24575,'4'-1'0,"-1"0"0,-1 0 0,1 1 0,-1 0 0,2 0 0,-3 0 0,10 5 0,-8-4 0,7 4 0,-8-5 0,1 0 0,-2 0 0,1 1 0,0 0 0,-1-1 0,4 2 0,38 5 0,-19-3 0,36 1 0,3-2 0,-21-2-502,49-1 502,-67-1 0,49-3 0,1-2 0,3 0 0,-26 2 0,0 1 0,20-3 0,-4 0 0,-9 2 0,-21 1 0,21-1 0,-5-3 0,-30 4 0,21-3 0,-21 2 502,22-2-502,-12 2 0,21-1 0,-30 5 0,-2 0 0,-5 0 0,8 3 0,-14-3 0,20 4 0,-26-4 0,6 0 0,-7 0 0,10 0 0,29-1 0,-18 1 0,18-1 0,6-3 0,18 1 0,-3-2 0,-3 3 0,7 1 0,-30 0 0,32-1 0,-47 1 0,-8 0 0,5 1 0,-6-1 0,0 1 0,-11-1 0,-1 1 0,1-1 0,-1 1 0,-2 0 0,2 0 0,-1-1 0,1 1 0,0 0 0,0 0 0,-1-1 0,1 1 0,0-1 0,-1 1 0,9 0 0,-6 0 0,13 0 0,-12 0 0,4 0 0,8 1 0,-9-1 0,12 1 0,-1-1 0,-10 0 0,40 2 0,-34 0 0,24 0 0,-30 0 0,1-2 0,60 2 0,-44-2 0,43 1 0,2 1 0,-39-2 0,53 2 0,-65-2 0,36 3 0,-8 1 0,22 1 0,3 1 0,-16-2 0,-6 0 0,-1-1 0,6-4 0,-29 0 0,61-3 0,7 0 0,-41 1 0,17 0 0,6 0 0,16-4 0,-52 4 0,45-3 0,-42-1 0,-28 5 0,18-4 0,-31 6 0,-3-2 0,-4-2 0,-30-22 0,17 13 0,-19-15 0,25 21 0,-23-17 0,19 14 0,-16-12 0,26 18 0,5 3 0,0 0 0,20 13 0,-3-2 0,41 21 0,-30-17 0,17 9 0,-22-14 0,25 10 0,-22-9 0,12 11 0,-36-16 0,-3 4 0,-5-1 0,-27 25 0,5-7 0,-32 23 0,-4 1 0,18-17 0,-4 3 0,0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17.909"/>
    </inkml:context>
    <inkml:brush xml:id="br0">
      <inkml:brushProperty name="width" value="0.05" units="cm"/>
      <inkml:brushProperty name="height" value="0.05" units="cm"/>
      <inkml:brushProperty name="color" value="#5B2D90"/>
    </inkml:brush>
  </inkml:definitions>
  <inkml:trace contextRef="#ctx0" brushRef="#br0">12 93 24575,'-4'-5'0,"2"2"0,-3 2 0,4 2 0,1 2 0,5 0 0,-2 1 0,3-2 0,-3-2 0,6-4 0,-4 1 0,5-6 0,-19-9 0,7 11 0,-9-7 0,7 50 0,4-24 0,12 26 0,2-38 0,8-1 0,16-52 0,-26 33 0,14-34 0,-53 55 0,12 10 0,-15 2 0,34 36 0,2-34 0,11 20 0,-5-33 0,0-2 0,19-50 0,-22 38 0,12-37 0,-29 56 0,1 3 0,7 33 0,-1-28 0,9 20 0,-5-40 0,-1 0 0,-7-31 0,0 25 0,-10-20 0,7 32 0,-1 2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19.579"/>
    </inkml:context>
    <inkml:brush xml:id="br0">
      <inkml:brushProperty name="width" value="0.05" units="cm"/>
      <inkml:brushProperty name="height" value="0.05" units="cm"/>
      <inkml:brushProperty name="color" value="#5B2D90"/>
    </inkml:brush>
  </inkml:definitions>
  <inkml:trace contextRef="#ctx0" brushRef="#br0">11 48 24575,'-5'-4'0,"1"1"0,3 3 0,0 0 0,4 34 0,-1-22 0,3 24 0,1-28 0,0-3 0,48-29 0,-33 4 0,29-29 0,-44 32 0,-8 1 0,0 18 0,0 14 0,4-3 0,22 10 0,-11-15 0,15-6 0,-21-8 0,3-17 0,-9 4 0,-24-1 0,10 14 0,-19 14 0,26 3 0,0 26 0,5-18 0,-1 17 0,8-21 0,10-9 0,-8-3 0,6-9 0,-40-37 0,16 29 0,-20-22 0,23 40 0,-1 1 0,15 57 0,-4-44 0,13 39 0,-6-62 0,9-31 0,-10 13 0,-5-28 0,-6 38 0,-4 0 0,12 22 0,2 0 0,5 5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19.429"/>
    </inkml:context>
    <inkml:brush xml:id="br0">
      <inkml:brushProperty name="width" value="0.05" units="cm"/>
      <inkml:brushProperty name="height" value="0.05" units="cm"/>
      <inkml:brushProperty name="color" value="#5B2D90"/>
    </inkml:brush>
  </inkml:definitions>
  <inkml:trace contextRef="#ctx0" brushRef="#br0">139 83 24575,'3'-5'0,"-1"0"0,2 1 0,-2 2 0,8-8 0,-5 6 0,8-5 0,-7 5 0,15-5 0,8-1 0,17-3 0,3 5 0,5 13 0,-6 19 0,-6 25 0,-19 24 0,-34 15 0,-25-7 0,0-39 0,-6-4 0,-1-8 0,-2-5 0,-8 0 0,0-5 0,-18 1 0,1-19 0,47-13 0,11-16 0,23 5 0,19-5 0,24 16 0,-2 11 0,37 20 0,-24 4 0,25 10 0,-19-15 0,-20-6 0,-11-14 0,-27-4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21.232"/>
    </inkml:context>
    <inkml:brush xml:id="br0">
      <inkml:brushProperty name="width" value="0.05" units="cm"/>
      <inkml:brushProperty name="height" value="0.05" units="cm"/>
      <inkml:brushProperty name="color" value="#5B2D90"/>
    </inkml:brush>
  </inkml:definitions>
  <inkml:trace contextRef="#ctx0" brushRef="#br0">103 0 24575,'-16'8'0,"3"-2"0,12-3 0,4 7 0,12-3 0,-6 2 0,7-7 0,-22-20 0,-37 22 0,22-15 0,-24 24 0,46 15 0,10-15 0,24 8 0,-13-20 0,9-8 0,-25 3 0,-14-8 0,-5 11 0,-3-6 0,0 13 0,9 1 0,2-1 0,10 20 0,0-17 0,15 14 0,51-50 0,-41 16 0,37-25 0,-62 23 0,-26-22 0,2 19 0,-74 24 0,59 4 0,-35 32 0,66-31 0,14 21 0,-4-19 0,45 15 0,-23-32 0,16 0 0,-27-8 0,-39-22 0,13 22 0,-19-17 0,23 36 0,5-6 0,4 7 0,15-7 0,-10-2 0,13-2 0,-19-2 0,-6-15 0,-1 12 0,-15-8 0,-4 17 0,-1 1 0,-4 3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35.938"/>
    </inkml:context>
    <inkml:brush xml:id="br0">
      <inkml:brushProperty name="width" value="0.05" units="cm"/>
      <inkml:brushProperty name="height" value="0.05" units="cm"/>
      <inkml:brushProperty name="color" value="#5B2D90"/>
    </inkml:brush>
  </inkml:definitions>
  <inkml:trace contextRef="#ctx0" brushRef="#br0">36 57 24575,'-2'13'0,"-2"52"0,2-29-1394,-1 41 1394,2-41 0,2 42 0,0 6 0,0-23-694,0 19 1,0-8 693,-1-54 658,2 14-658,-2-18 0,2-6 0,0-48 0,-1-9 0,0-6 0,0-41 0,-4 19 0,-2-12 0,1 15 0,-2-9-462,0-3 0,0 16 462,4 58 1342,-1 15-1342,2 15 0,2 46 0,3 30 0,-2-13 0,0 6-945,0-7 0,2 13 0,-2-28 945,-3-42 0,-5 11 0,2-15 0,-4 10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5:41.227"/>
    </inkml:context>
    <inkml:brush xml:id="br0">
      <inkml:brushProperty name="width" value="0.05" units="cm"/>
      <inkml:brushProperty name="height" value="0.05" units="cm"/>
      <inkml:brushProperty name="color" value="#5B2D90"/>
    </inkml:brush>
  </inkml:definitions>
  <inkml:trace contextRef="#ctx0" brushRef="#br0">34 436 24575,'-2'-4'0,"0"0"0,-3-7 0,1 2 0,-2-3 0,1 3 0,1 3 0,2 1 0,-1-3 0,2 2 0,2 1 0,1 2 0,0 3 0,19 0 0,3 0 0,33 0 0,23-2 0,-8 0 0,-14-1 0,0 1 0,10 0 0,8 0 0,4-1 0,16-4 0,4-2 0,-15 3-2323,-31 2 1,-2 0 2322,32-2 0,11-2 0,-20 3 0,-22 2-875,2 0 875,1 0 0,16 1 0,21-1 0,-5 1 0,-6 0 0,7 1-826,-17 0 0,15-1 0,7 0 0,1 0 0,-8 0 0,-14 1 826,21 0 0,-6 0 0,14 0 0,7-1 0,-25 0 0,-28 2 0,38-2 0,4 0 0,-8 1 1467,-1-1 1,1 0-1468,7-2 0,-59 3 757,43-1-757,-16 2 0,33 2 0,-14-2 5633,5 2-5633,-65-1 0,58-1 0,-17 0 0,-8-1 0,-1-1 0,-9 1 0,-11-3 0,-34 4 0,0-3 0,-4 0 1151,-37-20-1151,17 12 0,-30-14 0,22 11 0,-30-17 0,7 6 0,6-1 0,2 1 0,11 8 0,-8-7 0,38 21 0,1 1 0,0 1 0,37 17 0,-17-7 0,27 15 0,-25-13 0,2 0 0,64 28 0,-44-22 0,11 6 0,5 0 0,15 1 0,-21-6 0,4 4 0,-57-13 0,-3 0 0,-7 2 0,4-3 0,-2 2 0,-2 1 0,-39 41 0,-9 10 0,2-3 0,-1 2 0,4-5 0,26-26 0,24-24 0,-6 4 0,8-6 0,-4 0 0,7-5 0,-1 0 0,-11-1 0,3 1 0,-10-4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43.652"/>
    </inkml:context>
    <inkml:brush xml:id="br0">
      <inkml:brushProperty name="width" value="0.05" units="cm"/>
      <inkml:brushProperty name="height" value="0.05" units="cm"/>
      <inkml:brushProperty name="color" value="#5B2D90"/>
    </inkml:brush>
  </inkml:definitions>
  <inkml:trace contextRef="#ctx0" brushRef="#br0">3003 606 24575,'-3'-5'0,"-4"-6"0,4 4 0,-3-6 0,2 6 0,-27-34 0,-39-19 0,16 5 0,-18 0 0,43 36 0,-20-7 0,-2-1 0,-1-2 0,-3 1 0,-4-1 0,-27-2 0,30 10 0,-30-7 0,37 15 0,-10 1 0,-5-1 0,13 3 0,-5 0 0,-23-2 0,-11 1 0,11 1 0,28 4 0,2 1 0,-31-2 0,6 3 0,21 3 0,-3 5 0,-1 0 0,-12 0 0,-1 9 0,-15 5 0,17-2 0,8 2 0,-15 5 0,3 0 0,28-4 0,-41 19 0,16-5 0,11 3 0,-8 9 0,11-7 0,-5 8 0,0 1 0,4 5 0,10 26 0,18-16 0,0 2 0,3-11 0,0-1-728,0 10 0,6-8 728,11-23-55,0 41 0,2 9 55,2 2 0,-1-3 0,2-5 0,6-25 0,3-12 0,17 42 0,13 12 0,-3-21 0,4 1 0,-4-17 0,4-1 0,27 23 0,3-4 0,-27-32 0,3-3 0,11 4 0,7 3 0,-4-7 0,-3-7 0,-3-5 724,3 5 0,8-1-724,9-7 0,15 0 0,1-2 0,-17-4-2511,-18-5 1,0 0 2510,36 9 0,16 2 0,-9-7-1787,-4-12 0,-13-5 1787,4 2-790,5-2 1,-4 0 789,-32-2 0,23-5 0,3-1 0,-5 0-844,-2-5 0,21-6 1,1-1-1,-20 3 844,13-7 0,-14 5 0,12-4 0,-18 3 2283,-12-5-2283,27-24 1381,-34 17 0,1-5-1381,11-17 0,-3-4 0,-12 7 0,-4-4 0,4-22 0,-7-2 0,-13 23 0,-6-5-675,-7-6 0,-2-13 1,-2 0-1,-2 12 675,1 7 0,-2 3 0,-2-15 0,-3-7 0,-2 9 2268,-3 17 1,-5 3-2269,-20-27 0,-2-2 0,14 17 0,-2 1 0,-8-7 0,-13 4 0,-37 7 0,-2 13 0,11 7 0,-11 6 0,-21-3 0,17 12 0,-2 20 0,7 4 0,0-1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0.136"/>
    </inkml:context>
    <inkml:brush xml:id="br0">
      <inkml:brushProperty name="width" value="0.05" units="cm"/>
      <inkml:brushProperty name="height" value="0.05" units="cm"/>
      <inkml:brushProperty name="color" value="#5B2D90"/>
    </inkml:brush>
  </inkml:definitions>
  <inkml:trace contextRef="#ctx0" brushRef="#br0">1615 92 24575,'-12'-8'0,"0"1"0,-40-8 0,21 8 0,-52-7 0,-7 1 0,27 5-2063,-12-1 0,3 2 2063,29 5 0,-1 0 0,-36 12 0,-26 7 0,15-2 0,-7 3 424,11-5 1,-14 4 0,19 6-425,4 33 0,41-25 336,-7 8 1,1 5-337,1 35 0,8-18 0,7 13 0,26-36 0,40 3 0,23 6 0,-7-6 0,6 13-395,-4-13 1,11 4 0,-13-15 394,-10-23-312,21-5 1,6-2 311,9-4 0,-16-8 0,10-5 0,-14 0 0,-5-4 0,27-29 0,-79 37 0,-24-37 0,-12 13 0,-13-3 0,-7 3 0,7 14 0,-5 6 0,-42-3 0,-8 9 0,14 12 0,1 6-512,-1-1 0,1 4 512,13 4 0,5 3 0,-19 5 0,-3 2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1.357"/>
    </inkml:context>
    <inkml:brush xml:id="br0">
      <inkml:brushProperty name="width" value="0.05" units="cm"/>
      <inkml:brushProperty name="height" value="0.05" units="cm"/>
      <inkml:brushProperty name="color" value="#5B2D90"/>
    </inkml:brush>
  </inkml:definitions>
  <inkml:trace contextRef="#ctx0" brushRef="#br0">211 43 24575,'-3'-11'0,"-3"-5"0,3 9 0,-1-2 0,3 11 0,-16 49 0,-3 17 0,5-20 0,-6 18 0,-3 9 0,4-6 0,1-6 0,0-1 0,0 4 0,0-1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1.673"/>
    </inkml:context>
    <inkml:brush xml:id="br0">
      <inkml:brushProperty name="width" value="0.05" units="cm"/>
      <inkml:brushProperty name="height" value="0.05" units="cm"/>
      <inkml:brushProperty name="color" value="#5B2D90"/>
    </inkml:brush>
  </inkml:definitions>
  <inkml:trace contextRef="#ctx0" brushRef="#br0">2 86 24575,'-2'-11'0,"26"-13"0,22 3 0,18 11 0,19 4 0,-9 1 0,-19 0 0,0 2-415,15 3 1,8 2 0,-12 1 414,4 7 0,4 10 0,-33-6 0,-13 6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1.863"/>
    </inkml:context>
    <inkml:brush xml:id="br0">
      <inkml:brushProperty name="width" value="0.05" units="cm"/>
      <inkml:brushProperty name="height" value="0.05" units="cm"/>
      <inkml:brushProperty name="color" value="#5B2D90"/>
    </inkml:brush>
  </inkml:definitions>
  <inkml:trace contextRef="#ctx0" brushRef="#br0">0 155 24575,'76'-12'0,"-1"1"0,1-1 0,0 1 0,-23 2 0,2 1 0,31-4 0,24-4 0,-3 1 0,-31 2 0,-20 2 0,-4-2 0,1 1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2.107"/>
    </inkml:context>
    <inkml:brush xml:id="br0">
      <inkml:brushProperty name="width" value="0.05" units="cm"/>
      <inkml:brushProperty name="height" value="0.05" units="cm"/>
      <inkml:brushProperty name="color" value="#5B2D90"/>
    </inkml:brush>
  </inkml:definitions>
  <inkml:trace contextRef="#ctx0" brushRef="#br0">444 0 24575,'-27'61'0,"1"-1"0,-4-18 0,3 38 0,-5 18-1093,-9-12 1,-8 4 0,9-13 0,16-27-1,0 0 1,-17 31 0,0 1 0,-1-1-1</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2.625"/>
    </inkml:context>
    <inkml:brush xml:id="br0">
      <inkml:brushProperty name="width" value="0.05" units="cm"/>
      <inkml:brushProperty name="height" value="0.05" units="cm"/>
      <inkml:brushProperty name="color" value="#5B2D90"/>
    </inkml:brush>
  </inkml:definitions>
  <inkml:trace contextRef="#ctx0" brushRef="#br0">1029 39 24575,'10'-14'0,"-1"2"0,-16-1 0,-34 22 0,2-4 0,-25 19 0,-4 5 0,11-1 0,-20 10 0,-6 7 0,8 3 0,20 0 0,18 35 0,4 2 0,-35-26 0,-25 0 0,9-1 0,44-5-697,67 10 0,23-15 697,-9-30 0,1-3 0,25-65 0,-3-17 0,-30 34 0,23-36 0,-22 6 0,-64 51 0,-4 3 0,-24 15 0,-6 6 0,-12 11 0,12-6 0,1 4 0,-15 38 0,43-27 0,-16 21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20.265"/>
    </inkml:context>
    <inkml:brush xml:id="br0">
      <inkml:brushProperty name="width" value="0.05" units="cm"/>
      <inkml:brushProperty name="height" value="0.05" units="cm"/>
      <inkml:brushProperty name="color" value="#5B2D90"/>
    </inkml:brush>
  </inkml:definitions>
  <inkml:trace contextRef="#ctx0" brushRef="#br0">116 1 24575,'-9'2'0,"-17"19"0,15-10 0,-13 16 0,19-15 0,0 0 0,2 0 0,19 35 0,19-3 0,12 20 0,25-3 0,-19-14 0,2 15 0,-30-15 0,-32 10 0,-23-21 0,-40 8 0,27-26 0,-10 1 0,34-14 0,1 0 0,-28-18 0,30 4 0,-18-16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3.572"/>
    </inkml:context>
    <inkml:brush xml:id="br0">
      <inkml:brushProperty name="width" value="0.05" units="cm"/>
      <inkml:brushProperty name="height" value="0.05" units="cm"/>
      <inkml:brushProperty name="color" value="#5B2D90"/>
    </inkml:brush>
  </inkml:definitions>
  <inkml:trace contextRef="#ctx0" brushRef="#br0">14 0 24575,'-13'3'0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5.971"/>
    </inkml:context>
    <inkml:brush xml:id="br0">
      <inkml:brushProperty name="width" value="0.05" units="cm"/>
      <inkml:brushProperty name="height" value="0.05" units="cm"/>
      <inkml:brushProperty name="color" value="#5B2D90"/>
    </inkml:brush>
  </inkml:definitions>
  <inkml:trace contextRef="#ctx0" brushRef="#br0">1 904 24575,'19'-4'0,"0"-1"0,49-32 0,-10-5 0,23-12 0,-30 5 0,-11 1 0,-10 9 0,22-35 0,-19 8 0,2-12 0,-4 9 0,12-18 0,4-19 0,-18 36 0,-37 84 0,-4 16 0,-4 19 0,-2 6 0,0 15 0,-2-16 0,8 2 0,34 6 0,9-11 0,-4-24-241,11 12 1,2-12 240,-6-46 0,36-39 0,4-7 0,-9 7 0,-19 10 0,11-16 0,-2 1 0,-14 14 0,-2-5 0,1-9 0,-6 9 0,-22 40 0,-10 14 0,1 9 0,-9 16 0,-8 25 0,1 24 0,0 21 0,1-12 0,3-27 0,1 0 160,-7 24 0,0 12 1,17-12-161,36-14 0,9-15 0,-1-3 0,10 2 0,-1 1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6.222"/>
    </inkml:context>
    <inkml:brush xml:id="br0">
      <inkml:brushProperty name="width" value="0.05" units="cm"/>
      <inkml:brushProperty name="height" value="0.05" units="cm"/>
      <inkml:brushProperty name="color" value="#5B2D90"/>
    </inkml:brush>
  </inkml:definitions>
  <inkml:trace contextRef="#ctx0" brushRef="#br0">0 59 24575,'91'-20'0,"-47"11"0,14 0 0,2 1 0,-10 5 0,22 0 0,3 1 0,-1 0 0,-2 0 0,-3 1 0,-16 4 0,-23 11 0,-13-2 0,-27 8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6.420"/>
    </inkml:context>
    <inkml:brush xml:id="br0">
      <inkml:brushProperty name="width" value="0.05" units="cm"/>
      <inkml:brushProperty name="height" value="0.05" units="cm"/>
      <inkml:brushProperty name="color" value="#5B2D90"/>
    </inkml:brush>
  </inkml:definitions>
  <inkml:trace contextRef="#ctx0" brushRef="#br0">1 161 24575,'84'-11'0,"0"0"0,-1 0 0,1 0 0,0 1 0,0-2 0,-7 1 0,-3-2 0,5 0 0,-1-2 0,-28-3 0,-34-6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6.710"/>
    </inkml:context>
    <inkml:brush xml:id="br0">
      <inkml:brushProperty name="width" value="0.05" units="cm"/>
      <inkml:brushProperty name="height" value="0.05" units="cm"/>
      <inkml:brushProperty name="color" value="#5B2D90"/>
    </inkml:brush>
  </inkml:definitions>
  <inkml:trace contextRef="#ctx0" brushRef="#br0">300 0 24575,'-10'9'0,"1"2"0,-20 80 0,13-40-1794,-1 5 0,0 1 1794,2-3 282,-9 24 0,-3 12-282,6-5 0,0 3 0,2-9 0,-1 3 0,3-5 0,1 3 0,4-9 0,3 27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7.905"/>
    </inkml:context>
    <inkml:brush xml:id="br0">
      <inkml:brushProperty name="width" value="0.05" units="cm"/>
      <inkml:brushProperty name="height" value="0.05" units="cm"/>
      <inkml:brushProperty name="color" value="#5B2D90"/>
    </inkml:brush>
  </inkml:definitions>
  <inkml:trace contextRef="#ctx0" brushRef="#br0">0 633 24575,'2'-6'0,"-1"1"0,-1 3 0,8-14 0,-4 10 0,5-9 0,-6 13 0,-3 1 0,2 0 0,-1 0 0,2-3 0,9-16 0,-5 7 0,8-13 0,-4 6 0,31-58 0,-3-7 0,-8 8 0,-1 1 0,-2 1 0,-7-11 0,-20 80 0,1-5 0,-3 16 0,-21 56 0,12-34 0,-15 45 0,18-47 0,-1 1 0,2 0 0,28 58 0,9 6 0,-11-42 0,10 41 0,8-24 0,34-118 0,-23-9 0,1-5 0,-6 21 0,-1-1-995,3-22 0,-10 7 995,-22 31 0,-3 2 0,7-27 0,-17 48 0,4-21 0,-24 69 0,-7 20 0,7-16 0,-2 2 0,-1 9 0,4 22 0,4-5 0,4-19 995,-5 20 0,7-8-995,16-47 0,0-6 0,6 2 0,21-4 0,41-43 0,7-13 0,-3 10 0,2-18 0,0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28.563"/>
    </inkml:context>
    <inkml:brush xml:id="br0">
      <inkml:brushProperty name="width" value="0.05" units="cm"/>
      <inkml:brushProperty name="height" value="0.05" units="cm"/>
      <inkml:brushProperty name="color" value="#5B2D90"/>
    </inkml:brush>
  </inkml:definitions>
  <inkml:trace contextRef="#ctx0" brushRef="#br0">175 19 24575,'6'-8'0,"0"1"0,-3 3 0,-11 27 0,-2 1 0,-10 22 0,-1 4 0,-3 1-1187,-15 34 1187,22-52 0,-1 0 0,2-3 0,0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12.344"/>
    </inkml:context>
    <inkml:brush xml:id="br0">
      <inkml:brushProperty name="width" value="0.05" units="cm"/>
      <inkml:brushProperty name="height" value="0.05" units="cm"/>
      <inkml:brushProperty name="color" value="#5B2D90"/>
    </inkml:brush>
  </inkml:definitions>
  <inkml:trace contextRef="#ctx0" brushRef="#br0">4883 841 24575,'-31'-36'0,"-24"-6"0,-19-8 0,8 5 0,20 9 0,0 1-2075,-23-12 1,-10-4 0,18 13 2074,19 17 0,-1-1 1829,-1 2-1829,-20-7 0,-2 0 0,-1 0 240,1 1 1,0 0-241,-4 2 0,-15-1 0,-5 0 0,39 10 0,-4 0 0,-16-1 0,-16-3 0,-2 2 0,12 3 0,-2 4 0,-4 2 0,2 1 0,-17-1 0,-7 0 0,4 1 0,13 2 0,6 0 0,9 1 0,-4 0-1040,-3 1 0,-7 1 1,4-1-1,15 0 1040,14 0 0,7 0 1232,-1 0 0,-6 0-1232,-30 2 0,-15 0 0,9 0 0,14-1 0,-3 2 0,-11 7 0,-17 4 0,4 2 0,25 0-1868,2 11 1868,-8 3 0,7 3 0,40-4 2168,-11 17 1,-2 7-2169,10-5 0,0 0 0,-12 12 0,1 0-899,17-13 0,5-4 899,-4 8 0,-9 22 0,-11 23 0,8 4 0,21-25 0,6 3 0,1 1 0,-5 1 0,-8 6 0,-6 2 0,3-1 0,7-3 930,7 5 1,7-2-1,13-2-930,21 4 0,14-2 0,-4-12 0,6 18-1195,-6-19 0,4 12 0,-4-20 1195,-2-16 459,23 20 0,10 5-459,-16-24 0,10 2-1038,8-1 0,19 7 0,6 3 0,-2-3 0,-14-10 1038,11 5 0,-2-5 0,-4-6 0,12 4 0,-4-3 0,-20-12 0,3-3 0,-9-8 0,17 4 0,5 0 0,-9-3 0,23 2 0,1 0 640,-26-3 1,6 3 0,3-1 0,4-5-641,2-6 0,9-5 0,0-1 0,-7-2 0,-14-1-1757,2 1 1,-2-2 1756,7 2 0,15 1 0,4-2 0,-6-7 706,-10-7 1,0-6-1,-4-2 1,-7 2-707,19-7 0,-1-1 0,-15 9 0,7-1 0,3-2 0,-6-7 0,-2-8 0,-1-8 0,-6 1 0,-12 7-1378,-13 8 1,-2-1 1377,23-11 0,11-9 0,-4-8-93,-16-3 0,-2-10 0,-3 1 1,-9 12 92,-7 10 0,0-1 0,10-12 0,12-13 0,-3 2 0,-18 14 549,-13-7-549,-10 14 0,4-15 0,-8-28 0,-10 25 0,-3-15 0,-1-5 0,1 11 0,3-13 0,-1-1 0,-4 5 0,-2-14 0,-1 5 0,0 24 1937,-3-1-1937,-10-4 0,6 53 5802,-3 0-5802,-39-14 0,-35-13 0,-8-2 0,20 10-1955,25 13 0,-1 0 1955,-22-12 0,-19-11 0,2 3 0,21 16 0,-3 11-104,20 13 1,-4 3 103,-9 1 0,-1 2 0,5 1 0,2 3 0,8 5 0,5 2 0,-17 1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13.967"/>
    </inkml:context>
    <inkml:brush xml:id="br0">
      <inkml:brushProperty name="width" value="0.05" units="cm"/>
      <inkml:brushProperty name="height" value="0.05" units="cm"/>
      <inkml:brushProperty name="color" value="#5B2D90"/>
    </inkml:brush>
  </inkml:definitions>
  <inkml:trace contextRef="#ctx0" brushRef="#br0">6252 817 24575,'-37'-43'0,"0"5"0,15 19 0,-21-9 0,-3-2 0,-1-2 0,-8-3 0,-9-3 0,-20-4 0,2 3 0,31 14 0,1 2-3139,-40-18 1,5 3 3138,21 16-50,4 4 0,-22-4 1,-10-3-1,-2 1 0,9 4 50,5 3 0,5 4 0,-1-1 0,-5-1-737,-9-5 1,-7-4-1,-3 0 1,5 2-1,10 5 737,-4 4 0,9 4 0,6 2 0,-1 0 0,7 3 0,17-1 0,-10 2 0,-8 3 0,-22 1 0,-14 2 0,-5 0 0,1 0 0,10 1 0,19-2-675,3 0 1,14 0 0,-12 1 674,-13 0 0,-18 1 0,-9 1 0,3 0 0,12 0 0,22 1 0,13 2 0,7 2 61,-6 0 0,-7 1 0,0 1-61,0 0 0,-1 0 0,-6 1 0,-8 3 0,-8 3 0,0-1 0,8 0 0,11-2 0,5 0 0,-5 6 0,1 4 0,-8 7 0,-1 2 0,4 0 0,13-5 0,-10 5 0,6 2 0,-1 6 0,-4 6 0,15-4 0,1 23 0,12 4 0,-1 8 0,7-8 0,3 8 0,12-11 0,-1 10 0,3 1 0,5-6 0,0 23 0,9 2 0,7-25 0,3 8 0,3-2 0,2-9 2088,3 10 0,15-1-2088,11-19 0,14 10 0,10 5 0,2-1 0,-4-6 0,-9-11-1724,15 14 0,2-4 1724,-7-10 0,11 9 0,4 1 0,-5-7 0,-13-17 4537,29 2-4537,-24-22 0,17 5 0,13 2 0,5 1 0,-1-3 0,-7-3 0,2-4 0,-2-4 0,-1-2 0,2 1 0,4 4-757,1 3 1,5 5 0,3 1 0,-2 0 0,-3-4 0,-7-5 756,9-5 0,-3-4 0,-8-4 0,-15 0 0,-16-3 0,-1 0-526,21 0 0,18 0 1,2-1-1,-9 0 526,-17-1 0,-5-1 0,13-2 0,5-3 0,17-1 0,11-3 0,4 0 0,-4-1 0,-10 1 0,-16 0 0,-1-1 0,-14 0 0,8-2-248,6-1 1,12-2 0,2-2-1,-6 0 1,-17 1 247,-4-3 0,-3-3 0,3-3 0,10-4 0,2-2 0,-5 2 0,-3 0 0,-3 2 0,3-2 720,-3 2 1,3 1 0,2-5-1,0-8-720,1-13 0,4-13 0,-1-4 0,-7 4 0,-12 11-574,1 1 0,-3-1 574,-3 4 0,12-9 0,2-5 0,-5 1 0,-15 5 0,1-28 0,-16 9 3091,4-2-3091,-11 22 0,3-9 0,-10-4 0,-20-22 0,-14-6 0,-2 6 0,-4-1 0,-2 1-367,2-5 1,0-8-1,-6 18 367,-4 28 0,-2 9 0,0-3 0,-8-2-791,-8 1 1,-12-7 0,-2 0 0,7 6 790,-5-16 0,-12 3 0,6 25 0,-17-3 0,-13-1 0,-5 0 0,2 4 0,7 6 0,15 7 0,-3 6 0,10 9 0,-10-1 0,1-3 0,-13-2 0,-5-1 0,-1 1 0,6 3 0,12 4 0,-4 4 0,10 4 0,0 0 0,-7 0 0,0 0 0,0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52.045"/>
    </inkml:context>
    <inkml:brush xml:id="br0">
      <inkml:brushProperty name="width" value="0.05" units="cm"/>
      <inkml:brushProperty name="height" value="0.05" units="cm"/>
      <inkml:brushProperty name="color" value="#5B2D90"/>
    </inkml:brush>
  </inkml:definitions>
  <inkml:trace contextRef="#ctx0" brushRef="#br0">325 15 24575,'-5'-4'0,"-1"0"0,1 1 0,-10-1 0,7 4 0,-6 0 0,-11 27 0,12-12 0,-14 21 0,15-17 0,-19 41 0,7-9 0,-4 8 0,1 1 0,6-12 0,-7 20 0,24-58 0,2-3 0,-2 6 0,4-14 0,-1 6 0,3-18 0,-1 7 0,0-6 0,0 5 0,-1 1 0,0-15 0,0 12 0,-1-10 0,-7 22 0,1 0 0,-7 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20.682"/>
    </inkml:context>
    <inkml:brush xml:id="br0">
      <inkml:brushProperty name="width" value="0.05" units="cm"/>
      <inkml:brushProperty name="height" value="0.05" units="cm"/>
      <inkml:brushProperty name="color" value="#5B2D90"/>
    </inkml:brush>
  </inkml:definitions>
  <inkml:trace contextRef="#ctx0" brushRef="#br0">1 44 24575,'6'0'0,"-1"-1"0,-2 0 0,0 0 0,0 0 0,0-1 0,35-3 0,45-2 0,-19 0 0,15 2 0,-43 3 0,-24 1 0,16 0 0,-22 2 0,-1-1 0,7-3 0,-5 1 0,4-4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52.622"/>
    </inkml:context>
    <inkml:brush xml:id="br0">
      <inkml:brushProperty name="width" value="0.05" units="cm"/>
      <inkml:brushProperty name="height" value="0.05" units="cm"/>
      <inkml:brushProperty name="color" value="#5B2D90"/>
    </inkml:brush>
  </inkml:definitions>
  <inkml:trace contextRef="#ctx0" brushRef="#br0">1 565 24575,'5'19'0,"2"1"0,-2 4 0,2 2 0,12 61 0,-9-41-1266,12 44 1266,-13-56 0,24 26 0,6 1 0,-5-18 154,1 15 1,13-13-155,26-61 0,16-33 0,-11 4-2706,-28 20 1,1-2 2705,9-4 0,11-6 0,1-2 0,-13 4 0,-5-5 0,-3-2-466,8-10 1,7-8-1,-2 2 466,-9 9 0,-3 1 0,5-5-949,7-10 0,7-7 1,-3 2-1,-11 11 949,-8 7 0,-6 4 0,17-18 0,-15 16 0,-40 42 0,-2 8 3421,-1 9-3421,4 23 0,-3-4 0,4 11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53.580"/>
    </inkml:context>
    <inkml:brush xml:id="br0">
      <inkml:brushProperty name="width" value="0.05" units="cm"/>
      <inkml:brushProperty name="height" value="0.05" units="cm"/>
      <inkml:brushProperty name="color" value="#5B2D90"/>
    </inkml:brush>
  </inkml:definitions>
  <inkml:trace contextRef="#ctx0" brushRef="#br0">0 813 24575,'20'-12'0,"-10"10"0,16 33 0,-16-2 0,7 24 0,-7-18 0,2 2 0,27 20 0,19 17 0,-8-13 0,10 6-1696,11-26 0,27 6 0,3-8 0,-21-17 1696,-29-24 0,-2-9 0,30 0 0,12-3 0,-18-3 0,-4-17 0,-15 1 0,20-14 0,15-12 0,8-6 0,3-1 0,-4 1 0,-10 7 0,-15 11-1513,7-3 1,-13 8 0,13-9 1512,-17 10 0,13-7 0,7-7 0,4-2 0,2-1 0,-4 2 0,-6 5 0,-11 7 0,-14 10 0,12-6 0,-10 7-340,20-9 1,1 0 339,-15 6 0,0 4 2100,18-4 0,-15 21-2100,-43 48 0,11-6 0,-46 28 0,-1-26 0,-3 1 0,-5 3-461,-7 1 461,-9 0 0,-7 1 0,-4-1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57.003"/>
    </inkml:context>
    <inkml:brush xml:id="br0">
      <inkml:brushProperty name="width" value="0.05" units="cm"/>
      <inkml:brushProperty name="height" value="0.05" units="cm"/>
      <inkml:brushProperty name="color" value="#5B2D90"/>
    </inkml:brush>
  </inkml:definitions>
  <inkml:trace contextRef="#ctx0" brushRef="#br0">1 0 24575,'0'0'0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59.057"/>
    </inkml:context>
    <inkml:brush xml:id="br0">
      <inkml:brushProperty name="width" value="0.05" units="cm"/>
      <inkml:brushProperty name="height" value="0.05" units="cm"/>
      <inkml:brushProperty name="color" value="#5B2D90"/>
    </inkml:brush>
  </inkml:definitions>
  <inkml:trace contextRef="#ctx0" brushRef="#br0">0 128 24575,'12'-26'0,"-2"4"0,-8 14 0,1-1 0,1 1 0,2-1 0,0 4 0,7-8 0,-1 2 0,6-6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59.591"/>
    </inkml:context>
    <inkml:brush xml:id="br0">
      <inkml:brushProperty name="width" value="0.05" units="cm"/>
      <inkml:brushProperty name="height" value="0.05" units="cm"/>
      <inkml:brushProperty name="color" value="#5B2D90"/>
    </inkml:brush>
  </inkml:definitions>
  <inkml:trace contextRef="#ctx0" brushRef="#br0">47 17 24575,'5'-9'0,"-1"1"0,-6 11 0,0 0 0,-3 5 0,-1 1 0,-4 3 0,-4 3 0,-2 4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7:59.996"/>
    </inkml:context>
    <inkml:brush xml:id="br0">
      <inkml:brushProperty name="width" value="0.05" units="cm"/>
      <inkml:brushProperty name="height" value="0.05" units="cm"/>
      <inkml:brushProperty name="color" value="#5B2D90"/>
    </inkml:brush>
  </inkml:definitions>
  <inkml:trace contextRef="#ctx0" brushRef="#br0">1 117 24575,'3'-6'0,"-1"2"0,-1 2 0,2-6 0,-1 3 0,3-5 0,-2 4 0,3-11 0,0 5 0,-5-12 0,-3 14 0,-7-2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8:04.384"/>
    </inkml:context>
    <inkml:brush xml:id="br0">
      <inkml:brushProperty name="width" value="0.05" units="cm"/>
      <inkml:brushProperty name="height" value="0.05" units="cm"/>
      <inkml:brushProperty name="color" value="#5B2D90"/>
    </inkml:brush>
  </inkml:definitions>
  <inkml:trace contextRef="#ctx0" brushRef="#br0">4289 772 24575,'-10'-27'0,"0"3"0,-24-13 0,13 17 0,-21-19 0,18 24 0,-1 0 0,-39-18 0,-20-7 0,5 1 0,-8-3 0,3 2-2547,14 7 1,2 1-1,-1-1 2547,-9-4 0,-2-2 0,6 7-758,-5 3 1,9 7 757,-8-3 0,-3-1 0,-16 1 0,17 14 0,-10 3 0,0 3 0,12-1-1717,-2-3 0,0 2 1717,-2 0 0,-14 1 0,4 1 0,22 2 0,-1 4 1461,-12 3 1,-7 1-1462,26 0 0,-5 2-400,-7 4 0,-14 4 1,0 1-1,14-2 400,7-2 0,5 2 0,-5 2 0,-5 4 0,14-3 0,2 6 0,-5 0 0,-6 3 0,13-6 0,-3 2 0,-19 10 0,-10 4 0,13-4 0,25-12 0,4 1 0,-27 11 0,8 2 0,30-3 4010,-24 45-4010,10 4 0,16 7 0,8 3 0,13-37 0,8 2 0,11 19 0,8 11 0,2-13 0,13 15-642,2-12 1,3-7 641,-2-24 0,20 18 0,-3-17 0,16 8 0,3 1 0,-10-7 0,-6 1 0,11-1-495,-2-14 1,21 5-1,13 3 1,8 1-1,1-1 1,-4-4-1,-12-5 1,-18-8 494,20 2 0,2-9-331,-16-5 0,20 2 1,13 0-1,7 0 0,0-1 1,-9-3-1,-14-3 1,-22-5 330,2-6 0,-7-5 18,12 1 0,15-1 0,-3-2 0,-17-1-18,-21-1 0,-4-4 708,13-6 1,6-5-1,-2-1-708,19-7 0,3-10 0,-10-5 0,8-12 0,-2-2 0,-13 9 0,-6 4 0,-7-1 0,2-8 0,1-6 0,-16 12 3048,-17 9-3048,-4-2-644,-14-17 0,-5-26 0,-2-5 0,-1 19 644,1 20 0,-6 0-471,-11-31 1,-9-24-1,-6 7 1,-1 34 470,-26 31 1517,-4-1 1,-3 7-1518,-12 27 0,29 7 0,-23 4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8:04.906"/>
    </inkml:context>
    <inkml:brush xml:id="br0">
      <inkml:brushProperty name="width" value="0.05" units="cm"/>
      <inkml:brushProperty name="height" value="0.05" units="cm"/>
      <inkml:brushProperty name="color" value="#5B2D90"/>
    </inkml:brush>
  </inkml:definitions>
  <inkml:trace contextRef="#ctx0" brushRef="#br0">1 482 24575,'3'-8'0,"-1"1"0,0 1 0,22 46 0,-11-6 0,16 29 0,-19-21 0,9 30 0,1 3 0,-2-15-903,3 16 0,1-8 903,-7-42 0,69 20 0,-2-36-1547,-17-22 1,17-12-1,2-5 1,-13 4 1546,-2-3 0,-2-5 0,16-14 0,8-9 0,-19 8 0,-11-6 0,-1-2 0,13-11 0,-9 7 604,-19 18 0,3-2-604,7-5 0,15-12 0,4-3 0,-6 6 0,-16 14-1943,15-10 1943,19-17 0,-18 24 5822,-61 53-5822,-46 26 0,8-9 0,-37 18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8:05.352"/>
    </inkml:context>
    <inkml:brush xml:id="br0">
      <inkml:brushProperty name="width" value="0.05" units="cm"/>
      <inkml:brushProperty name="height" value="0.05" units="cm"/>
      <inkml:brushProperty name="color" value="#5B2D90"/>
    </inkml:brush>
  </inkml:definitions>
  <inkml:trace contextRef="#ctx0" brushRef="#br0">90 11 24575,'-30'49'0,"4"-3"0,17-14 0,-1 3 0,1 51 0,3 5 0,6-24 0,20-3 0,13 10 0,2-23 0,17-36-1892,10 1 0,0-7 1892,-9-20-47,24-17 0,10-7 47,-18 6 0,8-5-981,-3-2 1,14-9 0,6-4 0,-5 2 0,-14 8 980,10-5 0,-4 0 0,-11 5 0,11-5 0,-7 1 0,-22 12 0,-16 4 0,-25 17 1258,-9 0-1258,-27 18 0,-67 15 0,29-9 0,9-3 0,0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8:11.290"/>
    </inkml:context>
    <inkml:brush xml:id="br0">
      <inkml:brushProperty name="width" value="0.05" units="cm"/>
      <inkml:brushProperty name="height" value="0.05" units="cm"/>
      <inkml:brushProperty name="color" value="#5B2D90"/>
    </inkml:brush>
  </inkml:definitions>
  <inkml:trace contextRef="#ctx0" brushRef="#br0">55 264 24575,'-2'-5'0,"-3"-11"0,3 7 0,-2-15 0,2 10 0,-1-19 0,-6-26 0,4 23 0,-3-15 0,3 38 0,1 15 0,0-8 0,2 15 0,2-7 0,0 3 0,1 4 0,0-5 0,-1 4 0,1-6 0,-1 2 0,0-3 0,0 2 0,3-4 0,6 12 0,6 18 0,0-3 0,1 12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22.089"/>
    </inkml:context>
    <inkml:brush xml:id="br0">
      <inkml:brushProperty name="width" value="0.05" units="cm"/>
      <inkml:brushProperty name="height" value="0.05" units="cm"/>
      <inkml:brushProperty name="color" value="#5B2D90"/>
    </inkml:brush>
  </inkml:definitions>
  <inkml:trace contextRef="#ctx0" brushRef="#br0">108 5 24575,'-2'-3'0,"0"1"0,0 2 0,-12 7 0,6-2 0,-10 6 0,9-3 0,0 0 0,-8 12 0,6 12 0,-1-8 0,8 4 0,6-21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8:12.617"/>
    </inkml:context>
    <inkml:brush xml:id="br0">
      <inkml:brushProperty name="width" value="0.05" units="cm"/>
      <inkml:brushProperty name="height" value="0.05" units="cm"/>
      <inkml:brushProperty name="color" value="#5B2D90"/>
    </inkml:brush>
  </inkml:definitions>
  <inkml:trace contextRef="#ctx0" brushRef="#br0">4181 0 24575,'58'5'0,"33"8"0,9 3 0,-41-6 0,1 1-2397,7 1 0,5 1 1,-8-1 2396,-11-2 0,-2 1 0,9 3 0,3 2 799,13 3 0,1 0-799,-4-1 0,-3 2 618,1 1 0,-14 7-618,-34 26 0,-31 1 0,-14 15 0,-1-1 0,1-4 0,-1 0 0,-2 9-618,2 3 0,-3 11 1,-1 4-1,3 0 1,2-5 617,3-3 0,2-4 0,3 3 0,1 12 0,4-10 0,2 11 0,1 9 0,1 3 0,1 0 0,0-4 0,0-8 0,1-11-554,0 4 1,0-11-1,1-2 1,1 9 553,1 0 0,1 7 0,1 5 0,1 1 0,-1-2 0,1-5-684,0 7 1,0 1 0,1-3-1,-1-9 1,-1-11 683,1 2 0,-2 0 0,2 0 0,0 20 0,0 2 0,-2-14 0,-4-31 0,-5-25 0,-4-2 0,-51 15 0,-12 0 0,15-9 209,-21 8 1,2-6-210,27-24 0,-39 1 0,-8-1 0,47-6 0,-1-1 0,-15 2 0,-7 1 0,3-2 0,-2-4 0,-4-1 0,-12 1 0,-12-1 0,-2 0 0,20-1 0,-2 0 0,0 0 0,0 0 321,1 0 1,0 0 0,1 0-1,-1 0-321,4-1 0,2 0 0,-4 0 0,-6-2 0,1-2 0,-8 0 0,-4-2 0,-2 1 0,4-1 0,7 0 0,8 1 0,8 0 0,0-1 0,-3 0 0,-11 0 0,6-1 0,-11-1 0,-7-1 0,-4 0 0,0 0 0,2 0 0,7 0 0,9 1 0,13 0 0,-20-2 0,17 0 0,-5 0 0,-8-1 0,-8-1 0,5 1 0,18 3-948,-21 5 948,54 1 1392,-39 0-1392,59 12 0,9-7 0,-3 7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8:13.071"/>
    </inkml:context>
    <inkml:brush xml:id="br0">
      <inkml:brushProperty name="width" value="0.05" units="cm"/>
      <inkml:brushProperty name="height" value="0.05" units="cm"/>
      <inkml:brushProperty name="color" value="#5B2D90"/>
    </inkml:brush>
  </inkml:definitions>
  <inkml:trace contextRef="#ctx0" brushRef="#br0">29 29 24575,'-10'-12'0,"-5"-4"0,11 15 0,30 45 0,17 20 0,-6-9-1819,11 17 0,0-2 1819,-15-25-495,22 27 1,4 8 494,-25-35 0,4 4-1313,14 16 0,13 15 1,0 0-1,-12-17 1313,-16-18 0,-1-3 0,12 13 0,6 6 0,-17-20 0,-24-29 0,13-71 0,-19 29 0,9-57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8:13.433"/>
    </inkml:context>
    <inkml:brush xml:id="br0">
      <inkml:brushProperty name="width" value="0.05" units="cm"/>
      <inkml:brushProperty name="height" value="0.05" units="cm"/>
      <inkml:brushProperty name="color" value="#5B2D90"/>
    </inkml:brush>
  </inkml:definitions>
  <inkml:trace contextRef="#ctx0" brushRef="#br0">820 66 24575,'-8'-48'0,"-87"31"0,51 16-1684,-13 13 1,1 10 1683,16 20 0,-21 24-2163,12 2 1,-8 14-1,5-8 2163,13-19 0,1 0 0,-11 17 0,-4 8 0,15-18 1523,22-24-1523,2-3 0,-11 40 0,15-46 0,-8 28 0,17-57 1142,1-1-1142,20-47 0,-8 18 0,17-39 0,-12 29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8:22.306"/>
    </inkml:context>
    <inkml:brush xml:id="br0">
      <inkml:brushProperty name="width" value="0.05" units="cm"/>
      <inkml:brushProperty name="height" value="0.05" units="cm"/>
      <inkml:brushProperty name="color" value="#5B2D90"/>
    </inkml:brush>
  </inkml:definitions>
  <inkml:trace contextRef="#ctx0" brushRef="#br0">1 352 24575,'10'-13'0,"9"-10"0,-10 11 0,5-4 0,-11 51 0,-3-15 0,0 31 0,-10 29 0,5-37 0,-1 4 0,2 7 0,11 21 0,3-3 0,0-5-668,2 5 1,5-13 667,3-48-9,25-12 1,11-8 8,-5-5 0,7-9-1268,3-7 1,13-12 0,6-5 0,-4 2 0,-11 5 1267,17-10 0,-3-2 0,-11 4 0,9-8 0,-4 1 0,-17 9 0,11-16 0,-16 11 0,3-2 0,-11 10 0,0 0 0,14-15 0,-5 4 0,-17 12 223,-68 33 0,-3 18 0,-49 21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8:22.803"/>
    </inkml:context>
    <inkml:brush xml:id="br0">
      <inkml:brushProperty name="width" value="0.05" units="cm"/>
      <inkml:brushProperty name="height" value="0.05" units="cm"/>
      <inkml:brushProperty name="color" value="#5B2D90"/>
    </inkml:brush>
  </inkml:definitions>
  <inkml:trace contextRef="#ctx0" brushRef="#br0">1 523 24575,'2'11'0,"14"49"0,-7-30 0,10 38 0,-2 0 0,-4-15 0,5 8 0,5 0 0,18-4 0,16-42 0,18-11 0,-7-5 0,31-13-202,-26-8 0,11-9 1,-3-6 201,-10-7 0,-3-6 0,-1 1 0,-6 5 0,0 1 0,3-4 0,6-5 0,6-6 0,-1 1 0,-10 6-2207,8-7 1,-7 5 2206,1-1 0,-9 8 0,-13 10 0,-18 14 0,23-24 0,-31 25 0,14-20 0,-39 31 0,-3-1 0,-1-1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5.585"/>
    </inkml:context>
    <inkml:brush xml:id="br0">
      <inkml:brushProperty name="width" value="0.05" units="cm"/>
      <inkml:brushProperty name="height" value="0.05" units="cm"/>
      <inkml:brushProperty name="color" value="#5B2D90"/>
    </inkml:brush>
  </inkml:definitions>
  <inkml:trace contextRef="#ctx0" brushRef="#br0">495 126 24575,'-51'-36'0,"0"1"0,-32-19 0,16 70 0,3 15 0,10-2 0,-7 0 0,8 15 0,43 51 0,18 1 0,-6-32 0,23 30 0,12-23 0,-7-76 0,33-26 0,-45 7 0,1-49 0,-2-6 0,-6 35 0,-1-32 0,1 24 0,3 128 0,1 40 0,-2-63 0,0 1-1226,-1 18 1,1 10-1,1-13 1226,10 10 0,-5-30 0,9-2 0,-5-10 0,3-7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6.366"/>
    </inkml:context>
    <inkml:brush xml:id="br0">
      <inkml:brushProperty name="width" value="0.05" units="cm"/>
      <inkml:brushProperty name="height" value="0.05" units="cm"/>
      <inkml:brushProperty name="color" value="#5B2D90"/>
    </inkml:brush>
  </inkml:definitions>
  <inkml:trace contextRef="#ctx0" brushRef="#br0">15 315 24575,'-3'-4'0,"-3"-8"0,3 5 0,0-4 0,53-9 0,-25 12 0,33-8 0,3-1 0,-24 8 0,50-12 0,-7-27 0,-39 25 0,36-31 0,-54 31 0,-5 4 0,4-3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6.959"/>
    </inkml:context>
    <inkml:brush xml:id="br0">
      <inkml:brushProperty name="width" value="0.05" units="cm"/>
      <inkml:brushProperty name="height" value="0.05" units="cm"/>
      <inkml:brushProperty name="color" value="#5B2D90"/>
    </inkml:brush>
  </inkml:definitions>
  <inkml:trace contextRef="#ctx0" brushRef="#br0">14 1 24575,'-3'87'0,"-8"-73"0,17 63 0,7 10-2181,-9-41 2181,-1-1 0,-1 0 350,2 8 0,0 3-350,4 22 0,-3-21 0,-1-6 0,1-14 360,-3-29-360,-2-21 0,1-3 0,1-3 560,10-31 1,5-8-561,8-7 0,11 12 0,11-6 0,-5 11 0,7 2 0,19 16 0,-4 13 0,-41 22 0,23 14 0,-32 38 0,-15 1 0,0 15 0,-49 0 0,-14-8 0,12-23-892,-8 14 0,2-10 892,22-41 0,0-7 0,-4-5 0,1-1 0,1-2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7.791"/>
    </inkml:context>
    <inkml:brush xml:id="br0">
      <inkml:brushProperty name="width" value="0.05" units="cm"/>
      <inkml:brushProperty name="height" value="0.05" units="cm"/>
      <inkml:brushProperty name="color" value="#5B2D90"/>
    </inkml:brush>
  </inkml:definitions>
  <inkml:trace contextRef="#ctx0" brushRef="#br0">504 96 24575,'-46'-40'0,"23"23"0,-30-18 0,32 31 0,-54 19 0,36-3-929,-39 17 929,50-9 0,-4 21 0,1 4 0,5-3 0,-2 4 0,7-2 0,19-14 228,29 48-228,-4-39 0,33-24 0,4-13 0,-14-18-580,4-15 0,-6-4 580,-25 0 0,2-37 0,-2-4 0,-3 24 0,0-26 0,-1 26 0,-2 141 0,-6-50 330,0 14 0,4 9-330,18 20 0,1-7 0,-7-19-235,8 21 0,-2-15 1,-19-57-1,-1-3 1</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8.077"/>
    </inkml:context>
    <inkml:brush xml:id="br0">
      <inkml:brushProperty name="width" value="0.05" units="cm"/>
      <inkml:brushProperty name="height" value="0.05" units="cm"/>
      <inkml:brushProperty name="color" value="#5B2D90"/>
    </inkml:brush>
  </inkml:definitions>
  <inkml:trace contextRef="#ctx0" brushRef="#br0">1 198 24575,'66'-35'0,"0"1"0,-8 5 0,-1 5 0,5 9 0,-3 5-1021,13-1 1021,-49 7 334,-5 1-334,-3-1 42,-8-7 1,-6 4-1,-6-3 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37.008"/>
    </inkml:context>
    <inkml:brush xml:id="br0">
      <inkml:brushProperty name="width" value="0.05" units="cm"/>
      <inkml:brushProperty name="height" value="0.05" units="cm"/>
      <inkml:brushProperty name="color" value="#5B2D90"/>
    </inkml:brush>
  </inkml:definitions>
  <inkml:trace contextRef="#ctx0" brushRef="#br0">176 15 24575,'0'-4'0,"0"1"0,0 2 0,0 0 0,-3-1 0,2 1 0,-1-1 0,0 2 0,2 0 0,-2 2 0,0 0 0,0 3 0,0 0 0,-11 24 0,-1 2 0,-14 29 0,-1-6 0,-5-6 0,12-19 0,3-18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8.227"/>
    </inkml:context>
    <inkml:brush xml:id="br0">
      <inkml:brushProperty name="width" value="0.05" units="cm"/>
      <inkml:brushProperty name="height" value="0.05" units="cm"/>
      <inkml:brushProperty name="color" value="#5B2D90"/>
    </inkml:brush>
  </inkml:definitions>
  <inkml:trace contextRef="#ctx0" brushRef="#br0">17 0 24575,'-16'24'0,"26"37"0,19 27 0,-5-9 0,-15-28 0,1 2 0,16 27 0,-1 1 0,0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8.534"/>
    </inkml:context>
    <inkml:brush xml:id="br0">
      <inkml:brushProperty name="width" value="0.05" units="cm"/>
      <inkml:brushProperty name="height" value="0.05" units="cm"/>
      <inkml:brushProperty name="color" value="#5B2D90"/>
    </inkml:brush>
  </inkml:definitions>
  <inkml:trace contextRef="#ctx0" brushRef="#br0">136 25 24575,'-46'-23'0,"24"22"0,-28 9 0,33 26 0,18 31 0,10 30 0,8 6 0,2-21 0,8-21 0,5-1 0,-6 16 0,2 18 0,2-7 0,4-34 0,42-48 0,-16-37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8.738"/>
    </inkml:context>
    <inkml:brush xml:id="br0">
      <inkml:brushProperty name="width" value="0.05" units="cm"/>
      <inkml:brushProperty name="height" value="0.05" units="cm"/>
      <inkml:brushProperty name="color" value="#5B2D90"/>
    </inkml:brush>
  </inkml:definitions>
  <inkml:trace contextRef="#ctx0" brushRef="#br0">0 220 24575,'80'-39'0,"-52"18"0,26 5 0,8-1 0,-5-4 0,-6 0 0,-2-1 0,3-1 0,-5 0 0,-25 7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9.226"/>
    </inkml:context>
    <inkml:brush xml:id="br0">
      <inkml:brushProperty name="width" value="0.05" units="cm"/>
      <inkml:brushProperty name="height" value="0.05" units="cm"/>
      <inkml:brushProperty name="color" value="#5B2D90"/>
    </inkml:brush>
  </inkml:definitions>
  <inkml:trace contextRef="#ctx0" brushRef="#br0">53 0 24575,'4'49'0,"4"29"0,11-15 0,4 4 0,-8-11 0,-3 0 0,-3 11 0,-3-5 0,0-4-562,0 2 1,-2-7 561,-4-34 275,0-2-275,-3-19 0,1-5 0,-2-44 0,3 18 0,0-39 0,23 4 0,5 1 0,-5 3-261,7-1 1,2 12 260,-8 44 0,0 3 0,33 19 0,-23 16 0,-3 64 0,-38-27 0,-27-14 0,-16 6 0,4-11 0,-15 1-1010,-5-1 0,1-9 1010,28-28 0,1-3 0,-1-1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9.550"/>
    </inkml:context>
    <inkml:brush xml:id="br0">
      <inkml:brushProperty name="width" value="0.05" units="cm"/>
      <inkml:brushProperty name="height" value="0.05" units="cm"/>
      <inkml:brushProperty name="color" value="#5B2D90"/>
    </inkml:brush>
  </inkml:definitions>
  <inkml:trace contextRef="#ctx0" brushRef="#br0">20 72 24575,'-15'-35'0,"10"5"0,56 24 0,21 13 0,-7 9 0,4 7 0,3-4 0,6 5 0,-10 16 0,-24 17 0,-9 15 0,-5 4 0,-2-8-1575,12 8 1,-14 1 1574,-20 16 0,-14 10 0,-22-7 0,-16-28 0,-19-6 0,-4-4 0,8-3 0,13-6 0,3-3 0,-5 2 0,-15 8 0,0 1 0,0-1 0,0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11.385"/>
    </inkml:context>
    <inkml:brush xml:id="br0">
      <inkml:brushProperty name="width" value="0.05" units="cm"/>
      <inkml:brushProperty name="height" value="0.05" units="cm"/>
      <inkml:brushProperty name="color" value="#5B2D90"/>
    </inkml:brush>
  </inkml:definitions>
  <inkml:trace contextRef="#ctx0" brushRef="#br0">0 515 24575,'12'13'0,"0"2"0,2 4 0,9 24 0,0 7 0,-1-3-953,1 5 1,-1-1 952,-8-14 229,11 42 1,20-12-230,20-83 0,16-34 0,-6 22 0,-6 60 0,-2-5-1320,12-67 1,5-34-1,-20 7 1320,-15-5-1249,-9 5 1,10-20 0,1-3 0,-10 18 1248,-9 19 0,-1 0 0,9-19 0,8-19 0,-4 12 0,-18 44 765,-21 38-765,-17 41 0,-1-1 0,-14 33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11.837"/>
    </inkml:context>
    <inkml:brush xml:id="br0">
      <inkml:brushProperty name="width" value="0.05" units="cm"/>
      <inkml:brushProperty name="height" value="0.05" units="cm"/>
      <inkml:brushProperty name="color" value="#5B2D90"/>
    </inkml:brush>
  </inkml:definitions>
  <inkml:trace contextRef="#ctx0" brushRef="#br0">19 109 24575,'-1'45'0,"-1"2"0,-2-7 0,0 22 0,1 5 0,1-1-1767,0 0 0,1-3 1767,6-22-591,27 43 591,-13-49 0,23 27 946,-19-62-946,35-32 0,9-12 0,-26 15 0,3-6-1147,9-10 1,14-13 0,4-6 0,-4 3 0,-13 10 1146,0 0 0,-4 1 0,20-20 0,7-9 0,-23 23 1149,-33 35-1149,1-3 0,-15 16 0,1-1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14.842"/>
    </inkml:context>
    <inkml:brush xml:id="br0">
      <inkml:brushProperty name="width" value="0.05" units="cm"/>
      <inkml:brushProperty name="height" value="0.05" units="cm"/>
      <inkml:brushProperty name="color" value="#5B2D90"/>
    </inkml:brush>
  </inkml:definitions>
  <inkml:trace contextRef="#ctx0" brushRef="#br0">43 327 24575,'-26'-4'0,"9"1"0,66-2 0,30-1 0,-27 1 0,9-2-1967,13-2 1,20-4 0,9-2 0,-4 0 0,-14 3 1469,-10 1 1,-10 2-1,7-2-42,21-4 0,11-3 1,-3 2-1,-17 2 539,-20 2 0,1 2-15,12 0 1,21-2 0,7-1 0,-5 2 0,-17 1 14,8-2 0,-2 1-316,11-1 1,22-3-1,-17 4 1,-57 12 315,-50 5 2809,-53 11-2809,-5-1 0,-11 2 0,0 0 0,-6 2 0,-6 1 733,2-2 0,-5 1 0,-4 1 0,-2 0-733,0-1 0,-4 1 0,-2 0 0,2-1 0,5-1-333,2-1 1,4 0 0,3-2-1,1 0 333,-23 4 0,3-2 0,13-2 0,5-1 0,39-5-399,91-9 0,50-4 0,-14-1 399,-8 3-491,-7-4 1,26-3-1,15-3 1,3 0-1,-11 0 1,-20 2 490,1-2 0,-6 0 0,3 0 0,12-2 0,-3 1 0,-21 2 660,5 0-660,-18 4 0,-3 2 0,-12 5 3270,20 4-3270,-75 11 0,-19 17 0,2-3 0,-14 14 0,9-9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15.471"/>
    </inkml:context>
    <inkml:brush xml:id="br0">
      <inkml:brushProperty name="width" value="0.05" units="cm"/>
      <inkml:brushProperty name="height" value="0.05" units="cm"/>
      <inkml:brushProperty name="color" value="#5B2D90"/>
    </inkml:brush>
  </inkml:definitions>
  <inkml:trace contextRef="#ctx0" brushRef="#br0">0 1334 24575,'84'-2'0,"0"0"0,0-5 0,14-2 0,0-2 0,-15 1-4916,-4 0 1,-1-1 4597,-2 0 1,11-2 0,-1 1 0,-13 1 317,-6 1 0,-7 1 1285,1 0 0,7-1-1285,11 1 0,15-2 0,2 0 0,-10 2 0,-16 1 0,-6 1 0,2 4 0,18 4 0,1 4 0,-30 8 0,-41 10 0,-49 2 0,-44 7 0,-27 5 0,-10 0 0,7-2 0,24-7-936,14-4 1,10-4 0,-10 3 935,-5 1 0,-14 5 0,-7 1 0,3 0 0,10-3 0,18-5 0,8-3 0,7 0 0,-14 9 0,-7 3 0,10-3 0,-16 11 2183,-2 0 1,30-6-2184,95-31 0,55-15 0,16-5 0,-21 3-2176,-21 4 0,2-1 2176,-3 1 0,16-2 0,4-2 0,-4 0 0,-14 0 0,10-7 0,-6-2 1187,4-1 1,5-2-1,-6 0-1187,16 0 0,-35-3 0,-65-4 0,-62 36 0,-5 8 0,-16 4 0,9 1 0,17-1 0,4 1 0,-17 5 0,5 0 0,-4 6 0,139-46 0,45-16 0,-25 7 0,12-9-464,-35 10 0,12-6 0,8-5 1,2-2-1,-1-2 0,-4 1 0,-9 1 464,13-12 0,-10 1 0,-1-4 0,5-7 0,-14 6 0,6-7 0,3-4 0,-1-2 0,-2 0 0,-6 4 0,-7 6 0,2-3 0,-9 5 0,-3 1 0,0-4 0,3-15 0,0 0 0,-1 0 0,1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3.442"/>
    </inkml:context>
    <inkml:brush xml:id="br0">
      <inkml:brushProperty name="width" value="0.05" units="cm"/>
      <inkml:brushProperty name="height" value="0.05" units="cm"/>
      <inkml:brushProperty name="color" value="#5B2D90"/>
    </inkml:brush>
  </inkml:definitions>
  <inkml:trace contextRef="#ctx0" brushRef="#br0">494 605 24575,'2'-6'0,"-2"-1"0,-2 0 0,-4-29 0,4 14 0,-3-24 0,4 23 0,-8-70 0,-1 21 0,6 21 0,-5-1 0,-16-4 0,-4 8 0,5 21 0,-33-31 0,36 63 0,-2 4 0,-17 51 0,-10 36 0,11-7 0,23-20 0,2 2-1327,-23 18 0,-9 9 1,20-16 1326,42 4 0,-4-64 0,41 5 0,-7-30 0,16-51 0,-2-15 0,-9 2-1004,-9-13 1,-8 4 1003,-24 37 0,9-42 0,-10 38 3496,5 31-3496,-11 27 0,0 55 0,4-7 0,3 10 0,5-9 0,33 20 0,-26 16 0,6-15 0,26-66 0,-29-28 0,34-50 0,4-14 0,-8 5 0,-13 13 0,0 0 0,0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37.611"/>
    </inkml:context>
    <inkml:brush xml:id="br0">
      <inkml:brushProperty name="width" value="0.05" units="cm"/>
      <inkml:brushProperty name="height" value="0.05" units="cm"/>
      <inkml:brushProperty name="color" value="#5B2D90"/>
    </inkml:brush>
  </inkml:definitions>
  <inkml:trace contextRef="#ctx0" brushRef="#br0">3 3 24575,'24'-2'0,"26"3"0,-21 1 0,21 6 0,-37-2 0,-6 21 0,-12-11 0,-24 33 0,-9-11 0,-15 36 0,32-15 0,30 12 0,34-25 0,32 14 0,-25 19 0,-11-27 0,-32 6 0,-20-47 0,-2-1 0,-56 23 0,22-13 0,-23 8 0,44-23 0,23-10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4.071"/>
    </inkml:context>
    <inkml:brush xml:id="br0">
      <inkml:brushProperty name="width" value="0.05" units="cm"/>
      <inkml:brushProperty name="height" value="0.05" units="cm"/>
      <inkml:brushProperty name="color" value="#5B2D90"/>
    </inkml:brush>
  </inkml:definitions>
  <inkml:trace contextRef="#ctx0" brushRef="#br0">68 203 24575,'-36'-2'0,"8"-1"0,25 2 0,3 0 0,86-12 0,-46 6 0,13-1 0,3-1 0,2-1 0,-13 2 0,12-2 0,-1-15 0,-4-3 0,-16 7 0,6-8 0,0 1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4.323"/>
    </inkml:context>
    <inkml:brush xml:id="br0">
      <inkml:brushProperty name="width" value="0.05" units="cm"/>
      <inkml:brushProperty name="height" value="0.05" units="cm"/>
      <inkml:brushProperty name="color" value="#5B2D90"/>
    </inkml:brush>
  </inkml:definitions>
  <inkml:trace contextRef="#ctx0" brushRef="#br0">18 1 24575,'-9'33'0,"0"59"0,12-1-2351,-2-29 1,0-5 2350,3-6 0,0 1 710,4 12 0,1 6-710,9 17 0,-7-23 0,0-6 0,8-10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04.810"/>
    </inkml:context>
    <inkml:brush xml:id="br0">
      <inkml:brushProperty name="width" value="0.05" units="cm"/>
      <inkml:brushProperty name="height" value="0.05" units="cm"/>
      <inkml:brushProperty name="color" value="#5B2D90"/>
    </inkml:brush>
  </inkml:definitions>
  <inkml:trace contextRef="#ctx0" brushRef="#br0">71 1 24575,'3'86'0,"1"0"0,-1-1 0,1 1 0,-1 0 0,-1-14 0,0-1-2087,3 26 1,1 23 0,0-10 0,-2-42 2086,-2-48 2313,-2-4-2313,0-3 0,12-97 0,-4 46 0,4-24 0,4-18 0,-1 13 0,4 2 0,-1-4 0,4 5 0,6 21 1317,39-9-1317,-4 20 0,-8 62 0,-7 19 0,-19 14 0,-6 1 0,-17 8 0,-44-10 0,-23 1 0,6-12 0,-12 9 363,14-10 1,-10 7 0,10-17-364,0-25 0,-3-2 0,-1-2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16.255"/>
    </inkml:context>
    <inkml:brush xml:id="br0">
      <inkml:brushProperty name="width" value="0.05" units="cm"/>
      <inkml:brushProperty name="height" value="0.05" units="cm"/>
      <inkml:brushProperty name="color" value="#5B2D90"/>
    </inkml:brush>
  </inkml:definitions>
  <inkml:trace contextRef="#ctx0" brushRef="#br0">168 633 24575,'-19'-18'0,"3"3"0,30 6 0,20 2 0,14-2-1853,17 3 1853,-4 0-1175,11-7 1,30-9 0,12-4 0,-5 0-1,-23 7 1175,-10 2 0,-3-2 0,21-11 0,23-10 0,-18 2 0,-58 11 0,-135 10 0,17 10 0,-19-1 0,-3 2 0,12 3-1973,-7 2 0,3 2 1973,18 0 0,-8 2 0,2-1 0,10 0 0,-5 1 0,7-1 325,5 1 0,1-1-325,-22 1 0,33 1 4685,71-3-4685,37-1 0,28 0 0,-2 0-1502,-17-1 1,-2 0-1,4-1 1502,6 1 0,7 1 0,-2-1 0,-9-1 0,8 0 0,-5-1 1040,-4-1 0,2-1 1,-6 0-1041,10-1 0,-33-1-1409,-85 0 0,-48-2 0,6 3 1409,20 2 0,-6 2 0,-21 0 0,-22-1 0,3 2 0,26 1 0,0 5 0,9 0 0,5 2 0,17-1-40,93-3 0,54 1 0,17-1 1,-20-1 39,-14-1 0,3 0-450,6-1 0,21 1 0,5-1 1,-10 0-1,-25-1 450,13-4 1517,-3-9 0,-31-8-1517,-113-4 0,-54-6 0,39-3 0,79-19 0,-87 26 0,-45 11 0,57 18 0,86 18 0,44 6 0,29 3 0,-10-6 0,-28-11 0,1-3 0,23 5 0,11 1 0,-15-5 0,2-9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49.968"/>
    </inkml:context>
    <inkml:brush xml:id="br0">
      <inkml:brushProperty name="width" value="0.05" units="cm"/>
      <inkml:brushProperty name="height" value="0.05" units="cm"/>
      <inkml:brushProperty name="color" value="#5B2D90"/>
    </inkml:brush>
  </inkml:definitions>
  <inkml:trace contextRef="#ctx0" brushRef="#br0">0 190 24575,'28'73'0,"0"-1"0,-1 0 0,16-1 0,10 4 0,-1-7 0,-8-19-5190,16-7 5190,13 13 0,9-14 0,-10-59 0,-6-15 0,8 1-997,1-4 1,-2-2 996,-16-4-679,-8 0 1,16-16 0,6-6 0,-3 2 0,-14 13 678,-6 7 0,-2 0 0,25-22 0,20-18 0,-13 11 0,-47 38 0,-67 56 0,4-2 0,-26 19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50.276"/>
    </inkml:context>
    <inkml:brush xml:id="br0">
      <inkml:brushProperty name="width" value="0.05" units="cm"/>
      <inkml:brushProperty name="height" value="0.05" units="cm"/>
      <inkml:brushProperty name="color" value="#5B2D90"/>
    </inkml:brush>
  </inkml:definitions>
  <inkml:trace contextRef="#ctx0" brushRef="#br0">9 45 24575,'-4'-1'0,"0"54"0,5 21 0,1-19-2141,-1 22 1,4-1 2140,5-33 0,4-2 960,3-2-960,4-4 776,15 6-776,20-55 0,29-31 0,12-15 0,-3-1 0,-19 16 0,-6 12 0,-1-4 0,14-19 0,0-1 0,-1 0 0,1 1 0,-1-1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51.094"/>
    </inkml:context>
    <inkml:brush xml:id="br0">
      <inkml:brushProperty name="width" value="0.05" units="cm"/>
      <inkml:brushProperty name="height" value="0.05" units="cm"/>
      <inkml:brushProperty name="color" value="#5B2D90"/>
    </inkml:brush>
  </inkml:definitions>
  <inkml:trace contextRef="#ctx0" brushRef="#br0">0 116 24575,'3'7'0,"1"5"0,-1 5 0,10 71 0,-6-39 0,0 7 0,5 7 0,5 5 0,18-9 0,21-33 0,17-11 0,-8 5 0,-7 26 0,0-7-1144,10-34 1,9-15-1,-16-6 1144,-6-22 0,-1-4 0,0-13 0,16-23 0,0-2 0,-16 18 0,3-8 0,-6 11 0,15-18 0,-9 10 0,-35 35 0,-63 60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39:51.393"/>
    </inkml:context>
    <inkml:brush xml:id="br0">
      <inkml:brushProperty name="width" value="0.05" units="cm"/>
      <inkml:brushProperty name="height" value="0.05" units="cm"/>
      <inkml:brushProperty name="color" value="#5B2D90"/>
    </inkml:brush>
  </inkml:definitions>
  <inkml:trace contextRef="#ctx0" brushRef="#br0">0 87 24575,'30'51'0,"1"0"0,-6-9 0,7 16 0,-3-2 0,-14-24 0,1-1 0,29 13 0,9-3 0,9-12 0,19-24 0,23-11 0,-14-7 0,-34-5 0,-1-8-1621,6-4 1,11-7 0,0-2 0,-7 2 1620,15-14 0,-6 1 0,7-4 0,1 0 0,-27 16 0,1 1 0,-1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0:12.565"/>
    </inkml:context>
    <inkml:brush xml:id="br0">
      <inkml:brushProperty name="width" value="0.05" units="cm"/>
      <inkml:brushProperty name="height" value="0.05" units="cm"/>
      <inkml:brushProperty name="color" value="#5B2D90"/>
    </inkml:brush>
  </inkml:definitions>
  <inkml:trace contextRef="#ctx0" brushRef="#br0">10 467 24575,'-5'41'0,"0"-3"0,18 59 0,0-42 0,10 40 0,44-67 0,10-16 0,-14-9 0,11 5 0,17-14 0,-14-24 0,12-19 0,5-9 0,-5 1 0,-14 11-3392,8 0 0,1 0 3392,-19 9 0,14-9 0,6-3 0,-2 1 0,-10 6 0,-16 10 0,30-15 0,-11 5 0,13-6 0,-21 16 0,-25 24 0,49-35 0,-26 12 0,-129 84 0,17-20 0,-6 4 0,-4 3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0:12.986"/>
    </inkml:context>
    <inkml:brush xml:id="br0">
      <inkml:brushProperty name="width" value="0.05" units="cm"/>
      <inkml:brushProperty name="height" value="0.05" units="cm"/>
      <inkml:brushProperty name="color" value="#5B2D90"/>
    </inkml:brush>
  </inkml:definitions>
  <inkml:trace contextRef="#ctx0" brushRef="#br0">0 697 24575,'94'13'0,"-17"-7"-3277,-1-20 0,15-10 0,-9 1 2532,-21 5 0,-1-1 745,19-6 0,9-5 0,-8 1 1333,-11 0 1,1-5-1334,-9 1 0,6-4 0,3-3 0,-2 2-918,17-9 0,-1 0 0,-1 1 918,-3 1 0,-1 1 0,-9 6 0,1-1 0,-27 22 0,-48 43 0,-6 20 0,1-7 0,-5 14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38.211"/>
    </inkml:context>
    <inkml:brush xml:id="br0">
      <inkml:brushProperty name="width" value="0.05" units="cm"/>
      <inkml:brushProperty name="height" value="0.05" units="cm"/>
      <inkml:brushProperty name="color" value="#5B2D90"/>
    </inkml:brush>
  </inkml:definitions>
  <inkml:trace contextRef="#ctx0" brushRef="#br0">0 124 24575,'82'-44'0,"-45"25"0,26-7 0,0 4 0,-28 17 0,31-3 0,-31 16 0,29 33 0,-17-2 0,-10 17 0,-8 8 0,-21 14 0,-15-6 0,-12-1 0,-7-25 0,-9-4 0,-30 12 0,-2-5 0,0-4 0,-22-7 0,73-44 0,10 3 0,-3-10 0,15 3 0,25-8 0,10 6 0,49 4 0,-32 12 0,-1 2 0,27 2 0,4 7 0,-43-13 0,-17-4 0,15-1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0:15.194"/>
    </inkml:context>
    <inkml:brush xml:id="br0">
      <inkml:brushProperty name="width" value="0.05" units="cm"/>
      <inkml:brushProperty name="height" value="0.05" units="cm"/>
      <inkml:brushProperty name="color" value="#5B2D90"/>
    </inkml:brush>
  </inkml:definitions>
  <inkml:trace contextRef="#ctx0" brushRef="#br0">1 38 24575,'1'32'0,"0"18"0,0 4 0,1 0-1290,-1 0 1,0-1 1289,2-16 0,2-1 0,17 12 0,5 1 0,1-6 0,4 4 0,2-6 0,3-25-1391,25-27 1,31-22 0,14-9-1,-4-1 1,-20 10 1390,-4 4 0,0-1 309,-13 4 0,14-5 0,7-4 1,-1-1-1,-6 0 0,-15 3-309,26-30 0,-24 8 0,-19 19 0,12-11 0,-20 15 0,-97 68 0,5-4 0,-23 16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0:15.494"/>
    </inkml:context>
    <inkml:brush xml:id="br0">
      <inkml:brushProperty name="width" value="0.05" units="cm"/>
      <inkml:brushProperty name="height" value="0.05" units="cm"/>
      <inkml:brushProperty name="color" value="#5B2D90"/>
    </inkml:brush>
  </inkml:definitions>
  <inkml:trace contextRef="#ctx0" brushRef="#br0">1 672 24575,'30'78'0,"1"1"0,-1-1 0,1 1 0,27-33 0,13-13 0,3-3 0,-8 5-3277,-3 23 0,-5 4 0,7-22 3121,26-33 0,9-24 0,-16-4 156,-36 5 0,1-10 0,7-6 0,15-12 0,10-9 0,5-5 0,1-1 0,-5 2 0,-10 6 0,-3 0 0,-8 4 0,-1 0 0,2-1 0,7-5 0,-4 6 0,8-5 0,4-2 0,1-2 0,0 1 0,-3 2 0,-7 2 0,-9 4 0,-3-3 0,0-1 0,0 1 0,-1-1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2:16.571"/>
    </inkml:context>
    <inkml:brush xml:id="br0">
      <inkml:brushProperty name="width" value="0.05" units="cm"/>
      <inkml:brushProperty name="height" value="0.05" units="cm"/>
      <inkml:brushProperty name="color" value="#5B2D90"/>
    </inkml:brush>
  </inkml:definitions>
  <inkml:trace contextRef="#ctx0" brushRef="#br0">405 281 24575,'12'6'0,"0"0"0,-2 1 0,1 89 0,-9-55 0,2 11 0,-8 6 0,-26 2 0,-5-8 0,8-11-405,-9 12 1,0-11 404,17-39 0,-36-55 0,-4-18 0,21 24 0,-20-25 0,8 1 0,41 28 0,46 30 0,22 44 0,7 13 0,19-6 0,-17 16 0,1-4 0,18-32 0,-44-13-520,39-1 520,-59-15 787,8-15-787,2-52 0,-4-14 0,-10 42 0,-1-3 0,3-24 0,0-11 0,-5 14 0,-7 0 0,0 2 0,-7 68 0,10 79 0,0 34 0,-3-37 0,3 15 0,3 19 0,-3-25 0,-3-34-260,0 5 0,0-7 260,-3-30 528,17-15-528,-8-22 0,8-8 0,-13-15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2:16.791"/>
    </inkml:context>
    <inkml:brush xml:id="br0">
      <inkml:brushProperty name="width" value="0.05" units="cm"/>
      <inkml:brushProperty name="height" value="0.05" units="cm"/>
      <inkml:brushProperty name="color" value="#5B2D90"/>
    </inkml:brush>
  </inkml:definitions>
  <inkml:trace contextRef="#ctx0" brushRef="#br0">0 159 24575,'17'-4'0,"-5"0"0,4-1 0,55-25 0,-40 17 0,47-18 0,-58 23 0,19-10 0,-23 4 0,9-4 0,-30 8 0,-5 6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2:17.278"/>
    </inkml:context>
    <inkml:brush xml:id="br0">
      <inkml:brushProperty name="width" value="0.05" units="cm"/>
      <inkml:brushProperty name="height" value="0.05" units="cm"/>
      <inkml:brushProperty name="color" value="#5B2D90"/>
    </inkml:brush>
  </inkml:definitions>
  <inkml:trace contextRef="#ctx0" brushRef="#br0">0 526 24575,'3'-4'0,"0"-1"0,0 0 0,1-2 0,0-2 0,9-29 0,-2 2 0,2-24 0,1-2 0,-3 8 0,5-42 0,-9 65 0,19-24 0,-4 19 0,51 8 0,-35 44 0,19 16 0,-36 5 0,-9-8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2:18.664"/>
    </inkml:context>
    <inkml:brush xml:id="br0">
      <inkml:brushProperty name="width" value="0.05" units="cm"/>
      <inkml:brushProperty name="height" value="0.05" units="cm"/>
      <inkml:brushProperty name="color" value="#5B2D90"/>
    </inkml:brush>
  </inkml:definitions>
  <inkml:trace contextRef="#ctx0" brushRef="#br0">107 581 24575,'-25'1'0,"-8"42"0,9-21 0,0 33 0,24-34 0,8 23 0,-3-23 0,5 17 0,-7-30 0,48-26 0,-32 10 0,38-20 0,-10-26 0,-29 33 0,24-31 0,-36 44 0,7-19 0,-7 16 0,6-14 0,-10 22 0,0 3 0,-1 8 0,7 35 0,0 6 0,2 10 0,-1-14 0,2-5 0,16 9 0,-10-14 0,29-13 0,-32-30 0,27-30 0,-15-30 0,-3-22 0,-3 10 0,-2 28 0,-1 0 0,6-26 0,0-13 0,-6 10 0,-10 11 0,-5 12 0,2 5 0,0-13 0,-3 23 0,-7 68 0,-2 32 0,7 17 0,2 19 0,0-9 0,-2-23 0,2 0-934,2 15 1,1 8 0,2-22 933,4-31-913,37 31 913,-22-36 0,37-18 0,7-19 0,0-52 0,-3-3 0,-5-8 0,-31 13 0,-8 0 0,-3 8 0,-5 2 0,-12-19 2655,-34 44-2655,15 19 0,27 57 0,12 18 0,-6-15 529,19 15 0,0-6-529,-20-39 0,-5-8 0,4 10 0,-97 31 0,56-38 0,-23 3 0,1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2:18.827"/>
    </inkml:context>
    <inkml:brush xml:id="br0">
      <inkml:brushProperty name="width" value="0.05" units="cm"/>
      <inkml:brushProperty name="height" value="0.05" units="cm"/>
      <inkml:brushProperty name="color" value="#5B2D90"/>
    </inkml:brush>
  </inkml:definitions>
  <inkml:trace contextRef="#ctx0" brushRef="#br0">1 13 24575,'66'-3'0,"1"-1"0,22-1 0,-8 6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2:19.304"/>
    </inkml:context>
    <inkml:brush xml:id="br0">
      <inkml:brushProperty name="width" value="0.05" units="cm"/>
      <inkml:brushProperty name="height" value="0.05" units="cm"/>
      <inkml:brushProperty name="color" value="#5B2D90"/>
    </inkml:brush>
  </inkml:definitions>
  <inkml:trace contextRef="#ctx0" brushRef="#br0">19 14 24575,'1'-10'0,"0"7"0,1 9 0,3 29 0,-1-19 0,3 18 0,-4-25 0,8 10 0,-1-8 0,1-33 0,-8 9 0,-6-33 0,-4 23 0,1-2 0,-16 25 0,12 4 0,-8 32 0,13-3 0,0 1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2:19.612"/>
    </inkml:context>
    <inkml:brush xml:id="br0">
      <inkml:brushProperty name="width" value="0.05" units="cm"/>
      <inkml:brushProperty name="height" value="0.05" units="cm"/>
      <inkml:brushProperty name="color" value="#5B2D90"/>
    </inkml:brush>
  </inkml:definitions>
  <inkml:trace contextRef="#ctx0" brushRef="#br0">0 153 24575,'18'4'0,"17"-2"0,-21-3 0,23-3 0,-25 0 0,6-4 0,-11 2 0,-23-47 0,9 34 0,-19-33 0,15 46 0,2 2 0,-5 2 0,8 4 0,-3 3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2:19.965"/>
    </inkml:context>
    <inkml:brush xml:id="br0">
      <inkml:brushProperty name="width" value="0.05" units="cm"/>
      <inkml:brushProperty name="height" value="0.05" units="cm"/>
      <inkml:brushProperty name="color" value="#5B2D90"/>
    </inkml:brush>
  </inkml:definitions>
  <inkml:trace contextRef="#ctx0" brushRef="#br0">1 38 24575,'23'1'0,"2"0"0,55 4 0,-36-3 0,42 0 0,-41-3 0,20-4 0,-24 2 0,6-1 0,-42 4 0,-4-4 0,-2 1 0,-9-8 0,0 3 0,-5-2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39.420"/>
    </inkml:context>
    <inkml:brush xml:id="br0">
      <inkml:brushProperty name="width" value="0.05" units="cm"/>
      <inkml:brushProperty name="height" value="0.05" units="cm"/>
      <inkml:brushProperty name="color" value="#5B2D90"/>
    </inkml:brush>
  </inkml:definitions>
  <inkml:trace contextRef="#ctx0" brushRef="#br0">245 1 24575,'-24'31'0,"9"-12"0,-13 22 0,12-18 0,-15 28 0,-3 4 0,9-14 0,-8 12 0,3-6 0,21-36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3:43.817"/>
    </inkml:context>
    <inkml:brush xml:id="br0">
      <inkml:brushProperty name="width" value="0.05" units="cm"/>
      <inkml:brushProperty name="height" value="0.05" units="cm"/>
      <inkml:brushProperty name="color" value="#5B2D90"/>
    </inkml:brush>
  </inkml:definitions>
  <inkml:trace contextRef="#ctx0" brushRef="#br0">5338 1771 24575,'0'-7'0,"-1"-1"0,0-2 0,-19-73 0,4 32 0,4 4 0,-3-6 0,-6-22 0,2 3 0,2 4-1649,-1-7 0,0 2 1649,8 16 257,1-2 0,-3-14 0,1-2-257,3-2 0,0-1 0,-1 0-1327,-1 1 0,0 0 0,1 3 1327,0-24 0,3 20 0,6 47 0,2-26 0,-8 13 0,5-2 1966,-6 31-1966,5 15 0,-6-2 0,-7 0-449,-36-1 1,-36 1-1,-18-1 1,3 1 0,21 0 448,7-1 0,0 0-436,-7 1 1,-18 0 0,-7-1 0,9 1 0,21 1 435,19 0 0,1 1-954,-30 3 0,-21 3 0,-3-1 0,15 0 954,1-1 0,-2 0 0,20 0 0,-18 2 0,-6 0 0,1 0 0,12 0 0,21-2-1357,-31 3 1357,-3 1 0,3-2 3143,21-3-3143,-2-3 0,-16-1 0,10 1 896,23 0 0,-3-1-896,-22-1 0,-20-1 0,3 0 0,25-1 0,1 0 1840,-9-2 1,7 1-1841,44 2 3200,-58-4-3200,40 3 0,-12-2 0,-16 0 0,13 0 0,-4 1-971,-9-2 0,5 1 971,38 4-1299,-56-7 1299,51 6 678,-10-2 1,5 1-679,33 3 0,-13-1 0,27 2 1948,-10 32-1948,2 2 0,-8 30 0,-2 11 0,5-16 0,-3 6 0,-9 23 0,-4 12 0,2-10 0,4-15 0,0-2 0,-8 14 0,-5 8 0,7-18 0,2-10 0,-29-1 0,47-75 1588,-9-33-1588,13 14 0,0-24 0,-1-4 0,2 6 332,0-4 1,0 1-333,6 6 0,8-8 0,-4 19 0,5 6 0,3 81 0,-1 23 0,-3-26 0,3 18 0,2 4 0,3 4 0,-5-35 0,23 49 0,-20-67 0,7 7 0,8-32 0,-14 1 0,26-12 0,-26 5 0,49-48 0,-4 5 0,7-2 0,-15 22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3:36.516"/>
    </inkml:context>
    <inkml:brush xml:id="br0">
      <inkml:brushProperty name="width" value="0.05" units="cm"/>
      <inkml:brushProperty name="height" value="0.05" units="cm"/>
      <inkml:brushProperty name="color" value="#5B2D90"/>
    </inkml:brush>
  </inkml:definitions>
  <inkml:trace contextRef="#ctx0" brushRef="#br0">721 133 24575,'-8'-6'0,"1"2"0,-13-5 0,9 6 0,-11-5 0,4 6 0,-45 3 0,-4 14 0,-2 2 0,-20-3-670,24 4 1,13 1 669,40-10 0,1 24 0,9-16 0,42 19 0,15-1 0,-14-16-574,18 6 1,-3-4 573,-28-12 0,43 22 0,-35-11 0,25 13 0,-93 9 0,-20-1 0,16-14 629,-16 12 0,-11-2-629,2-27 0,5-7 0,4 1 0,-3 3 0,-2-8 0,-8-43 1228,40 13-1228,-21-37 0,49 44 0,8 2 0,-2 22 0,45 18 0,-7 6 0,5 2 0,3 2 0,18 13 0,-12-14 0,-2-5 0,-2-3 0,29-10 0,-37-44 0,1-21 0,-6 7 0,16-9 0,-14 11 0,4-9 0,-14-3 0,-29-24 0,-11 9 0,6 20 0,-3-27 0,-2 26 0,-3 143 0,6-35 0,-2 3 0,0 0 0,4-5 0,0 2 0,-1 0 0,1-4-787,1 50 787,-2-75 0,36-3 0,-22-19 0,29-7 0,-18-40 0,32-24 0,-23 25 0,21-1 0,-19 83 0,-15-16 787,16 26-787,-25-29 0,41 42 0,-16-28 0,42 0 0,6-9 0,-26-18-693,7-5 1,-6-8 692,-35-12 0,33-57 0,-26 8 0,-35-8 0,-10 0 0,-3 16-258,-20 16 1,-4 14 257,15 36 0,-25 33 0,24-2 0,27 47 0,7-50 0,37 8 1347,-33-46-1347,28-23 0,-23 14 0,21-23 553,-29 24-553,2 3 0,-4 12 0,40 33 0,9 9 0,-21-16 0,17 16 0,6-12 0,9-58 0,-35 10 0,33-22 0,-48 16 0,3-54 0,-7 19 0,-14 68 0,19-104 0,-35 165 0,15-4 0,3 0 0,-1-1 0,3 10 0,3 9 0,10 2 0,2-7 0,-3 3-885,2-4 0,-2-13 885,-11-52 0,2-4 0,-3-31 0,-8-52 0,-3-13 0,0 1-1365,-2-9 0,-1 6 1365,4 42-518,7-44 0,4-4 518,2 17 0,5-22 0,5 11 0,-1 61 0,10-1 1414,-8 23-1414,24 20 0,-5 10 0,-6 27 0,-6 7 0,-4-7 1075,-10 0 1,-6-7-1076,-9-30 1284,-23 22-1284,11-21 0,-17 15 0,18-26 0,-62-2 0,32-5 0,-37-21 0,61 5 0,16-14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3:37.316"/>
    </inkml:context>
    <inkml:brush xml:id="br0">
      <inkml:brushProperty name="width" value="0.05" units="cm"/>
      <inkml:brushProperty name="height" value="0.05" units="cm"/>
      <inkml:brushProperty name="color" value="#5B2D90"/>
    </inkml:brush>
  </inkml:definitions>
  <inkml:trace contextRef="#ctx0" brushRef="#br0">178 265 24575,'-2'-3'0,"2"1"0,24 5 0,-11-3 0,16 3 0,-18-5 0,22-10 0,-6-3 0,20-50 0,-30 35 0,-4-28 0,-17 45 0,-5-3 0,-11-4 0,-41-1 0,25 8 0,-18 15 0,1 7 0,24 3 0,-13 18 0,4 4 0,23-9 0,-12 31 0,25-34 0,12 44 0,11-11 0,1 17 0,27-27 0,22-1 0,-1-20 0,13-40 0,3-8 0,-14 38 0,3 10 0,-7-17-1206,10-48 1,-19-11 1205,-27 10 0,-1-1 0,0-1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3:38.820"/>
    </inkml:context>
    <inkml:brush xml:id="br0">
      <inkml:brushProperty name="width" value="0.05" units="cm"/>
      <inkml:brushProperty name="height" value="0.05" units="cm"/>
      <inkml:brushProperty name="color" value="#5B2D90"/>
    </inkml:brush>
  </inkml:definitions>
  <inkml:trace contextRef="#ctx0" brushRef="#br0">639 1 24575,'-2'1'0,"-2"2"0,-1 8 0,-2 0 0,0 4 0,-5 13 0,-15 25 0,-10 18 0,5-8 0,-10 22-1220,8-20 1,-5 11 0,8-16 1219,5-9-636,-13 23 1,-4 4 635,20-34 0,-2 1 0,-13 31 0,-6 12 0,8-16 0,3-6 0,6-7 0,6-10 0,17-37 0,3-3 0,36-66 0,-19 34 0,28-54 0,-30 54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3:46.415"/>
    </inkml:context>
    <inkml:brush xml:id="br0">
      <inkml:brushProperty name="width" value="0.05" units="cm"/>
      <inkml:brushProperty name="height" value="0.05" units="cm"/>
      <inkml:brushProperty name="color" value="#5B2D90"/>
    </inkml:brush>
  </inkml:definitions>
  <inkml:trace contextRef="#ctx0" brushRef="#br0">11245 7 24575,'0'-7'0,"-5"7"0,2 7 0,-16 32 0,7-9 0,-7 24 0,7-16-2835,1 43 1,0 30 0,2-14 2834,3-41 0,1 4-564,1 19 1,1 24-1,0 7 1,1-8-1,2-25 564,2-22 0,1-6-480,1 26 1,2 10 0,-1-18 479,-1-14-297,0-3 297,-1-2 0,-19 9 0,-11 14 0,3-11 0,-4 4 1225,-13 28 1,-4-16-1226,13-68 0,-32 0 0,-25 1 0,11-2 0,22-2 0,0-1 421,-30 4 1,-13 0-1,14-2-421,34-4 0,-1-1 0,-21-1 0,-16 0 0,-7 0 0,0 0-461,16 0 1,-3 0 0,-1 1-1,0-1 1,-1 0 460,0 0 0,4-1 0,-3 1 0,-8 0 0,-16 2 0,36 0 0,-10 0 0,-7 1 0,-7 0 0,-5 1 0,-4 0 0,-2 0 0,-3 1 0,1 0 0,0-1 0,2 1 0,3 0 0,5-1 0,6 0 0,7 0 0,8 0-330,-32 1 0,16 0 0,8 0 0,-1 0 0,-8 0 0,-18 2 330,40-3 0,-8 1 0,-8 0 0,-5 1 0,-5 0 0,-5 0 0,-3 0 0,-1 1 0,-2-1 0,0 1 0,2-1 0,1 1 0,3-1 0,4 1 0,4-1 0,7 0 0,7-1 0,8 0 0,8 0-426,-51 3 1,23 0-1,6 0 1,-10 0 425,14-1 0,-8 2 0,-4-1 0,0 1 0,6-1 0,8-1 0,15-1 23,-18 2 1,13-1-24,4-1 0,-12 1 0,8-1 0,-18 2 0,-11 0 0,-5 1 0,2-1 0,10 0 0,16-2 0,0 0 0,14-1 0,-12 1 206,-12 1 1,-20 2 0,-8 1-1,5-1 1,18-2 0,30-4-207,14-3 3191,-15-9-3191,-10 0 0,-9 2 0,-21 0 0,16 1 0,38 1 0,0 1 427,-31-1 0,-12 1 1,26 1-428,38 2 0,1-1 5406,-17-2-5406,-11-4 0,-3 0 0,-10 0 0,-4 0 0,-14-2 0,14 2 0,5 2-349,-13-1 0,5 0 349,32 1-487,-33-29 0,-3-8 487,15 0 0,-11-2 0,10 0 2333,45 8-2333,1-1 0,6 8 0,-10-21 0,-5-15 0,0-3 0,-2-5 0,-4-17 0,4 6 0,19 46 2220,-4-20-2220,13 47 1278,-2-4-1278,0 1 0,-11 16 0,8 1 0,-8 21 0,0 49 0,10-22 0,1 1 0,-10 41-1256,9-3 1256,5-69 0,2 32 0,3-50 0,-1 27 0,2-57 0,-4 6 0,2-57 0,1-12 0,2 17-525,-1-17 1,0 8 524,2 47 0,2 8 0,-3 9 0,45 17 0,-25 13 0,23 18 0,1 4 0,-16-4 0,27 22 0,-8-28 0,0-5 0,-3 0 1152,3 1 1,0-2-1153,-14-8 0,-26-6 0,10 3 0,-21-5 0,-2 1 0,-4 6 0,0-3 0,-2 5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4:06.610"/>
    </inkml:context>
    <inkml:brush xml:id="br0">
      <inkml:brushProperty name="width" value="0.05" units="cm"/>
      <inkml:brushProperty name="height" value="0.05" units="cm"/>
      <inkml:brushProperty name="color" value="#5B2D90"/>
    </inkml:brush>
  </inkml:definitions>
  <inkml:trace contextRef="#ctx0" brushRef="#br0">4 95 24575,'-2'-2'0,"0"-2"0,2 2 0,1-2 0,0 4 0,3 1 0,-1 0 0,30 1 0,6 0 0,31 1 0,5 1 0,-6-1-763,-4 1 1,-6-1 762,-31-1 0,66 7 0,10 1 0,-29-5 0,-10 1 0,11 1 0,-14-2 0,-4-5-182,3-1 1,7 0 181,-2 1 0,0-1 0,6 0 0,-2-1-1599,27 2 1599,-46 0 0,0 0 0,-1 1 0,12 0 0,28-1 0,11 0 0,-3 0 0,-21 1 0,-7-1 0,1 1 0,2 0 0,22 0 0,8 0 0,-2 0 0,-13 1 0,-25-1-805,7 2 805,4 1 0,-2-1 0,-21-2-583,32 1 0,9-2 583,-40 0 0,6 0-1008,29-2 0,23 1 1,0-1-1,-19 0 1008,-22 0 0,-3 0 0,19 0 0,11-1 0,-6 1-1498,15-1 1,-13 1 1497,6 0 357,-28 0 1,11 0 0,7 2-358,2 0 0,8 3 0,-1-1 0,-11 0-1203,6 0 0,0 0 1203,-4 0 0,14 1 0,-2 0 0,-18 0 0,-20-1 0,-1 1 530,25 1 0,13-1 1,-5 0-531,-26-1 0,-3 0 0,3-1 137,24 2 0,5 0 0,-14-2-137,-30 0 0,2-3-718,16-4 1,16-4-1,0-1 1,-15 3 717,-15 1 0,2 0 155,25-4 0,23-3 1,-6 1-1,-30 2-155,-27 3 1184,49-7-1184,-76 13 0,-2 1 587,-16-22 1,-9 12 0,-16-17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4:15.177"/>
    </inkml:context>
    <inkml:brush xml:id="br0">
      <inkml:brushProperty name="width" value="0.05" units="cm"/>
      <inkml:brushProperty name="height" value="0.05" units="cm"/>
      <inkml:brushProperty name="color" value="#5B2D90"/>
    </inkml:brush>
  </inkml:definitions>
  <inkml:trace contextRef="#ctx0" brushRef="#br0">74 5 24575,'-3'-3'0,"1"2"0,1 4 0,0 0 0,3 4 0,2 13 0,-2-9 0,2 16 0,4 46 0,2-11 0,-1 21 0,-2-39 0,-5-31 0,-1 0 0,5 35 0,1 5 0,-3-16 0,3 15 0,-1-1 0,-3-22 0,0 45 0,-3-29 0,-1 28 0,-6-11 0,-1-2 0,2-13-599,-2 17 1,1-4 598,5-35 0,-4 40 0,3-12 0,-1 20 0,1 2 0,0-16-823,0 40 823,1-81 0,-4 42 0,-2 5 0,-1 3 0,-1 21 572,1-27 1,0 4-573,5 6 0,1-7 0,0-12 0,0 12 0,-1 6 0,1-14 0,1-7 0,0-5 37,-1 10 1,1-4-38,2-27 0,0 0 0,-1 0 0,0 47 0,-1 7 0,0-22 0,1 21 0,-1-4 0,2-34 0,2 30 0,-1 21 0,0-3 0,0 1 0,1 6-848,-2-26 1,0-9 847,0-31 730,5 65-730,-1-18 0,0-4 0,1 13 0,-1-11 0,2 18 0,-1-13 0,-1 0 0,3 18 0,-2-37 0,2 24 0,2 0 0,-3-24-1089,5 37 1089,-6-66 1662,8 60-1662,0-7 0,2 2 0,-5-25 0,-1 0-818,5 22 1,-1-14 817,-7-43 0,13 57 0,-5-30 0,8 36 1091,-9-47-1091,1 4 0,-3-10 0,3 13 0,1 0 0,3 22 0,4 20 0,-2-12 0,4 16 0,-2 1 0,3 18 0,-8-31 0,-11-42 1736,6 47-1736,-5-7 0,-1-30 0,2 34 0,4-8 0,1-3 0,-4-20 0,2 13 0,3 5 0,1-16 0,-2-10 0,-3-11 0,22 34 0,-27-84 0,5-17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4:20.252"/>
    </inkml:context>
    <inkml:brush xml:id="br0">
      <inkml:brushProperty name="width" value="0.05" units="cm"/>
      <inkml:brushProperty name="height" value="0.05" units="cm"/>
      <inkml:brushProperty name="color" value="#5B2D90"/>
    </inkml:brush>
  </inkml:definitions>
  <inkml:trace contextRef="#ctx0" brushRef="#br0">29 15 24575,'-1'-6'0,"-1"0"0,5 5 0,-1 0 0,0 0 0,-1 2 0,1 0 0,-2 2 0,3 18 0,-3-12 0,3 12 0,-3-18 0,0 4 0,0-2 0,2 26 0,-1-17 0,2 17 0,-2-23 0,0 21 0,0-17 0,0 14 0,-1-23 0,0 6 0,1 1 0,2 31 0,-1-13 0,2 9 0,-4-22 0,0-11 0,0 23 0,-2-5 0,1 9 0,-1-14 0,1-12 0,0-1 0,-1 0 0,-4 31 0,5-23 0,-6 34 0,6-38 0,-1 7 0,1-11 0,-2 10 0,1-2 0,-2 19 0,3-18 0,-1 6 0,-1-13 0,-1 12 0,2-5 0,-1 7 0,3-12 0,0 6 0,-1-1 0,0 14 0,-2-4 0,1 28 0,0-28 0,1 14 0,1-31 0,0 0 0,1 31 0,0-22 0,0 23 0,0-31 0,0 36 0,-1-26 0,1 26 0,-1-27 0,6 47 0,-3-33 0,8 52 0,-9-65 0,2 15 0,-3-21 0,0 0 0,3 38 0,1 11 0,1 23 0,-1-19 0,0-2-535,-1 1 535,-2-42 0,3 58 0,-1-26 0,-2 9 0,1 15 0,-1-12 0,0 9 0,-1 3 0,-1-4 0,-3-23 0,-2 6 0,0 5 0,-2 27 0,3-10 0,-1 14 0,1-15 0,-1 6 0,2 1 0,-1-8 0,-1-37 0,5 7 0,-2-16 0,5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4:10.517"/>
    </inkml:context>
    <inkml:brush xml:id="br0">
      <inkml:brushProperty name="width" value="0.05" units="cm"/>
      <inkml:brushProperty name="height" value="0.05" units="cm"/>
      <inkml:brushProperty name="color" value="#5B2D90"/>
    </inkml:brush>
  </inkml:definitions>
  <inkml:trace contextRef="#ctx0" brushRef="#br0">0 2687 24575,'7'-2'0,"2"1"0,-1 0 0,31-7 0,-19 6 0,22-6 0,20 5 0,-21 1 0,30 0 0,2 1 0,-22 1-651,44 0 651,-75 0 0,1 0 0,63-1 0,-21-3 0,2 0 0,-10 2 0,-1 0 0,7-2 0,-9 0 0,-18 0 0,32-6 0,-18 3 0,18-5 0,-2 0 0,-22 3 651,43-11-651,-29 2 0,-5 1 0,-12 4 0,35-17 0,-6 0 0,-48 18 0,28-19 0,-42 24 0,34-39 0,-25 26 0,27-30 0,-33 38 0,23-36 0,-19 29 0,16-26 0,-23 32 0,7-11 0,-4 7 0,23-45 0,-22 42 0,17-31 0,2-2 0,-10 20 0,21-35 0,13-2 0,-33 44 0,29-37 0,-37 49 0,-1 0 0,28-31 0,3-5 0,-15 17 0,23-29 0,-4 4 0,-33 40 0,12-20 0,19-28 0,-17 27 0,5-13 0,0 0 0,-10 17 0,5-12 0,-17 27 0,24-42 0,-7 16 0,0-2 0,0 2 0,-4 10 0,5-8 0,-14 24 0,23-30 0,-2 8 0,7-8 0,0 0 0,-7 11 0,19-22 0,-45 50 0,18-19 0,-13 15 0,14-14 0,-18 19 0,5-4 0,3-2 0,22-15 0,4-2 0,-11 7 0,45-31 0,-67 50 0,32-21 0,-24 17 0,23-16 0,-32 22 0,24-10 0,-16 8 0,25-9 0,41-1 0,-51 10 0,63-7 0,-84 14 0,14 1 0,-17 1 0,23 2 0,-10 0 0,67 19 0,-57-13 0,33 12 0,-54-17 0,24 18 0,-19-12 0,24 23 0,0 3 0,-17-16 0,33 36 0,-45-46 0,15 21 0,-8-11 0,15 20 0,1 2 0,-11-14 0,25 34 0,-41-51 0,33 55 0,-24-39 0,24 39 0,-20-29 0,-10-20 0,13 25 0,20 38 0,-24-45 0,8 19 0,-1-3 0,-17-31 0,9 19 0,-12-26 0,28 66 0,-22-50 0,22 48 0,-23-56 0,16 36 0,-11-24 0,14 29 0,-9-14 0,-9-21 0,8 18 0,-8-18 0,-6-14 0,23 45 0,-21-43 0,13 24 0,-15-29 0,10 17 0,14 20 0,-8-13 0,4 3 0,-21-32 0,12 12 0,-8-8 0,8 7 0,-6-2 0,-7-8 0,6 10 0,9 17 0,-8-14 0,16 30 0,-18-35 0,2 6 0,-6-10 0,14 26 0,-9-19 0,10 20 0,-14-29 0,20 24 0,-15-20 0,15 19 0,-21-27 0,0 1 0,31 29 0,-24-22 0,22 21 0,-29-30 0,18 14 0,-13-10 0,15 10 0,-15-12 0,-2-1 0,50 26 0,-31-16 0,32 15 0,-13-8 0,-30-15 0,21 9 0,-28-12 0,12 6 0,32 15 0,-23-12 0,19 9 0,-22-11 0,-9-6 0,62 18 0,-52-16 0,34 8 0,-41-10 0,23 5 0,22 5 0,4 1 0,0-2 0,-7 0 0,-5-1 0,-22-6 0,-19-3 0,75 13 0,-68-13 0,44 7 0,-60-9 0,22 3 0,-6-1 0,52 8 0,-45-7 0,24 3 0,-39-6 0,45 3 0,-29-2 0,18 0 0,3 1 0,5-1 0,34 0 0,-36-3 0,6-5 0,-29 1 0,2 1 0,-16 0 0,-12 2 0,-65 15 0,26-6 0,-47 14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4:11.467"/>
    </inkml:context>
    <inkml:brush xml:id="br0">
      <inkml:brushProperty name="width" value="0.05" units="cm"/>
      <inkml:brushProperty name="height" value="0.05" units="cm"/>
      <inkml:brushProperty name="color" value="#5B2D90"/>
    </inkml:brush>
  </inkml:definitions>
  <inkml:trace contextRef="#ctx0" brushRef="#br0">0 185 24575,'7'1'0,"-1"0"0,-1-2 0,2 1 0,2-1 0,46 0 0,12 1 0,-14 0 0,11 0 0,13-2 0,-3-2 0,6-3 0,-12 1 0,20-1-1113,-15 1 1,11-1-1,-19 1 1113,-24 0 0,16-2 0,6 1 0,21-1 0,-3 1 0,-1 1 0,-5 3 0,-3 0 0,-46 2 834,-38-33 1,-4 18-1,-27-23 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39.903"/>
    </inkml:context>
    <inkml:brush xml:id="br0">
      <inkml:brushProperty name="width" value="0.05" units="cm"/>
      <inkml:brushProperty name="height" value="0.05" units="cm"/>
      <inkml:brushProperty name="color" value="#5B2D90"/>
    </inkml:brush>
  </inkml:definitions>
  <inkml:trace contextRef="#ctx0" brushRef="#br0">101 24 24575,'22'-10'0,"-1"1"0,1 5 0,20 30 0,-27 15 0,-15 8 0,-9 2 0,-13 10 0,-31 16 0,19-45 0,-10 12 0,15-8 0,28 10 0,47-17 0,7 25 0,-7 7 0,-26 6 0,9-10 0,-14-6 0,-63-18 0,17-20 0,-18 4 0,2-6 0,4-1 0,21-11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4:31.290"/>
    </inkml:context>
    <inkml:brush xml:id="br0">
      <inkml:brushProperty name="width" value="0.05" units="cm"/>
      <inkml:brushProperty name="height" value="0.05" units="cm"/>
      <inkml:brushProperty name="color" value="#5B2D90"/>
    </inkml:brush>
  </inkml:definitions>
  <inkml:trace contextRef="#ctx0" brushRef="#br0">153 5 24575,'-34'-5'0,"-17"17"0,35-2 0,-13 14 0,24-14 0,2 19 0,3-14 0,55 28 0,-34-36 0,41 9 0,-45-24 0,3-8 0,-5-1 0,-20-14 0,-12 17 0,-25 7 0,14 18 0,5 5 0,22 9 0,20 3 0,11 0 0,14-3 0,-6-21 0,-12-6 0,-43-61 0,-29 59 0,5-45 0,-4 68 0,41-8 0,14 26 0,-4-19 0,67 27 0,-50-39 0,40 3 0,-57-15 0,-12-27 0,-9 10 0,-52-9 0,36 24 0,-27 14 0,52 4 0,3 20 0,8-5 0,28 14 0,-15-24 0,17-7 0,-26-17 0,-3 1 0,0-12 0,-47-36 0,24 31 0,-35-25 0,35 50 0,-20 49 0,25-29 0,-11 36 0,31-42 0,51 16 0,-33-19 0,35 10 0,-43-27 0,-8-58 0,-16 29 0,-40-22 0,19 50 0,-18 22 0,42-3 0,3-1 0,25 29 0,1-25 0,11 12 0,-14-32 0,-69-43 0,32 38 0,-42-26 0,51 48 0,9 12 0,4-4 0,10-1 0,-4-25 0,-6 3 0,-8-8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4:33.207"/>
    </inkml:context>
    <inkml:brush xml:id="br0">
      <inkml:brushProperty name="width" value="0.05" units="cm"/>
      <inkml:brushProperty name="height" value="0.05" units="cm"/>
      <inkml:brushProperty name="color" value="#5B2D90"/>
    </inkml:brush>
  </inkml:definitions>
  <inkml:trace contextRef="#ctx0" brushRef="#br0">84 177 24575,'-11'28'0,"2"-2"0,-9 32 0,9-29 0,-9 35 0,9-25 0,4-18 0,0 6 0,7-29 0,5-32 0,4-9 0,6-36 0,1-4 0,-1 12-610,-1 0 1,-4 13 609,-10 45 0,2-2 0,-1 16 0,1-1 0,2 42 0,-3 17 0,1-19 0,-1 17 0,2 1 0,6-10 0,45-62 0,-24 26 1219,34-69-1219,-20-21 0,-23 36 0,15-30 0,-29 51 0,-7 20 0,-2 3 0,-2 13 0,-2 51 0,6-17 0,2 2 0,3 0 0,13 1 0,74-44 0,-51-12 0,3-13 0,-3-11 0,-10-30 0,-18 28 0,7-35 0,-74 35 0,24 20 0,-34 2 0,33 60 0,20-26 0,-3 26 0,16-31 0,2-2 0,3 0 0,1-1 0,4-1 0,51-3 0,12-14 0,-10-34 0,10 21 0,-12-7 0,-61-55 0,-19 46 0,-14 8 0,12 31 0,8 46 0,14-15 0,14 27 0,13-44 0,10-23 0,-21-5 0,-1-6 0,-19 9 0,2 3 0,1-1 0,0 3 0,20-12 0,-14 5 0,15-7 0,23 22 0,-28-5 0,30 12 0,-35-10 0,2 5 0,-2-3 0,0 4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4:34.580"/>
    </inkml:context>
    <inkml:brush xml:id="br0">
      <inkml:brushProperty name="width" value="0.05" units="cm"/>
      <inkml:brushProperty name="height" value="0.05" units="cm"/>
      <inkml:brushProperty name="color" value="#5B2D90"/>
    </inkml:brush>
  </inkml:definitions>
  <inkml:trace contextRef="#ctx0" brushRef="#br0">20 56 24575,'-3'53'0,"0"43"0,2-67 0,1 35 0,0-53 0,3 0 0,-3-7 0,3-10 0,0-44 0,-2-9 0,3-7 0,-13 18 0,4 51 0,-6 0 0,9 49 0,3-31 0,3 20 0,44-55 0,-23 5 0,41-28 0,-49 24 0,2-2 0,-16 17 0,28 40 0,-10-21 0,19 25 0,13-33 0,-28-11 0,24 0 0,-25-12 0,9-31 0,-13 13 0,0-17 0,-20 28 0,-6 5 0,-6 64 0,13-40 0,1 51 0,48-49 0,9-9 0,-16 1-331,15 1 0,-5-3 331,-34-10 0,0-1 0,20-37 0,-43 19 0,18-12 0,-39 32 0,30 49 0,12 10 0,-5-21 331,7 18 0,3-6-331,1-35 0,-7-4 0,10-3 0,3-67 0,-15 39 0,3-48 0,-23 58 0,-1 1 0,0 4 0,-1 2 0,0 3 0,12 37 0,4-33 0,22-5 0,-12-23 0,5-23 0,-16 14 0,-4 9 0,-2-20 0,-25 54 0,15-4 0,-16 43 0,21 12 0,6 4 0,-4 0 0,-1 19 0,-2-2 0,-3-27 0,-7 26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4:35.652"/>
    </inkml:context>
    <inkml:brush xml:id="br0">
      <inkml:brushProperty name="width" value="0.05" units="cm"/>
      <inkml:brushProperty name="height" value="0.05" units="cm"/>
      <inkml:brushProperty name="color" value="#5B2D90"/>
    </inkml:brush>
  </inkml:definitions>
  <inkml:trace contextRef="#ctx0" brushRef="#br0">134 52 24575,'-11'16'0,"-1"0"0,-18 46 0,15-24 0,-16 54 0,25-63 0,-3 10 0,7-32 0,-6 4 0,5-7 0,-4 2 0,13-66 0,-3 32 0,5-60 0,-6 17 0,0 15 0,2-5 0,0 54 0,1 14 0,4 39 0,0 10 0,-1-14 0,10 55 0,12-82 0,-16-15 0,19-7 0,-20-7 0,37-30 0,-32 30 0,58 32 0,-62 2 0,23 38 0,-30-49 0,1-2 0,43-40 0,-34 23 0,31-31 0,-44 35 0,1 0 0,3 11 0,-1-2 0,4 9 0,52 12 0,-39-18 0,41 9 0,-55-23 0,-3-1 0,1-1 0,-3-1 0,-8-35 0,-30 36 0,17-24 0,-19 44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4:36.838"/>
    </inkml:context>
    <inkml:brush xml:id="br0">
      <inkml:brushProperty name="width" value="0.05" units="cm"/>
      <inkml:brushProperty name="height" value="0.05" units="cm"/>
      <inkml:brushProperty name="color" value="#5B2D90"/>
    </inkml:brush>
  </inkml:definitions>
  <inkml:trace contextRef="#ctx0" brushRef="#br0">113 182 24575,'-48'21'0,"8"-2"0,27-6 0,2 27 0,54-9 0,-28 4 0,42-22 0,-41-20 0,-2-1 0,6-8 0,22-69 0,-20 43 0,14-49 0,-30 58 0,0-15 0,-8 25 0,-33 106 0,23-40 0,-7 22 0,7-3 0,25-36 0,5-2 0,69-12 0,-48-10 0,18-35 0,-8-11 0,-36 15 0,13-46 0,-40 67 0,-25 23 0,7 14 0,-5 8 0,53 20 0,18-3 0,1-29-130,5 18 0,0-9 0,-7-48 0,-12 3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4:37.635"/>
    </inkml:context>
    <inkml:brush xml:id="br0">
      <inkml:brushProperty name="width" value="0.05" units="cm"/>
      <inkml:brushProperty name="height" value="0.05" units="cm"/>
      <inkml:brushProperty name="color" value="#5B2D90"/>
    </inkml:brush>
  </inkml:definitions>
  <inkml:trace contextRef="#ctx0" brushRef="#br0">14 0 24575,'-8'36'0,"2"-14"0,13-2 0,3-17 0,-8-4 0,4-1 0,-6-1 0,-3-3 0,2 3 0,-1 1 0,3 7 0,-1-1 0,1 3 0,-1-4 0,0 1 0,0 1 0,0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10.475"/>
    </inkml:context>
    <inkml:brush xml:id="br0">
      <inkml:brushProperty name="width" value="0.05" units="cm"/>
      <inkml:brushProperty name="height" value="0.05" units="cm"/>
      <inkml:brushProperty name="color" value="#5B2D90"/>
    </inkml:brush>
  </inkml:definitions>
  <inkml:trace contextRef="#ctx0" brushRef="#br0">6 33 24575,'-6'-2'0,"12"1"0,2-1 0,11 0 0,-1 0 0,31-1 0,4-1 0,-17 1 0,55-4 0,-90 6 0,-5 0 0,-6-2 0,8 3 0,-3-1 0,15 4 0,-3 0 0,6 2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17.701"/>
    </inkml:context>
    <inkml:brush xml:id="br0">
      <inkml:brushProperty name="width" value="0.05" units="cm"/>
      <inkml:brushProperty name="height" value="0.05" units="cm"/>
      <inkml:brushProperty name="color" value="#5B2D90"/>
    </inkml:brush>
  </inkml:definitions>
  <inkml:trace contextRef="#ctx0" brushRef="#br0">17 924 24575,'-5'-14'0,"-3"-14"0,5 16 0,20-19 0,-3 25 0,18-8 0,27 2 0,-27 6 0,35-6 0,6 1 0,15-1 0,-12 1 0,18-4-1412,-12 3 0,13-2 1,-20 2 1411,-19 1-817,33-4 0,7 0 817,-41 7 0,5 0-1210,25-3 0,20-2 0,2 1 0,-20 2 1210,-21 4 0,-3 0 0,19-2 0,9 0 0,-16 1 0,6-3 0,-20 2 0,10-3 0,-3 1 0,4 0 0,1 0 102,-5 0 1,4-1 0,-10 1-103,23 0 147,-23 3 1,9 1 0,-3 0-148,1-1 0,1 0 0,-5 1 0,6-1 0,3 0 1737,14-3 1,5-1-1,-2 2-1737,-6 5 0,0 2 0,0-1-1443,2-4 1,0-2 0,-3 3 1442,-9 5 0,-1 1 0,-19 0 0,-15 2-126,40 0 0,6-1 126,-12 0-803,3-1 0,23-1 1,2 0-1,-22 0 803,14 0 0,-22-2 0,12 1 0,-5 0 0,0 1 0,-2 0 0,-8 1 0,3 0 0,-1-1 0,25 1 0,-1 0 1208,4-1 0,-12 2-1208,-14-1 0,8-1 0,7 1 0,-18 1 0,6 1-425,0 2 0,13 2 0,0 1 0,-14-1 425,-7-1 0,-4 1 0,6 3 0,4 0 0,-16-1 4289,-12-1-4289,22 3 0,7 0 0,-22-4 0,5 0 0,12 1 0,16 0 0,-1 1 0,-13-3 0,-8 0 0,-4-2-545,10 2 1,5-1-1,-18-2 545,-19-1 0,24-2 0,19-1 0,-11 0 0,15 0 217,-20 0 1,12 0 0,-1 0-218,-1 1 0,0 1 0,-11 0 0,23-1 1113,-18 1 0,11 0 1,-19 0-1114,-22 1 0,53 0 0,6 0 0,-23 1 0,16-1 0,7 0 0,-24-1 0,-10 0 0,-10 0 0,10 0 0,2 0-1295,17-4 1295,-48 3 2023,45-4-2023,-55 1 0,40-9 0,-25 5 0,38-20 0,-1-2 0,-34 11 0,12-6 0,-4-1 0,-27 10 2711,19-20-2711,26-32 0,-21 22 0,4-11 0,-45 48 1733,21-18-1733,-17 16 0,18-19 0,-26 24 0,1-3 0,-4 7 0,-77 42 0,51-25 0,-58 32 0,21-14 0,39-20 0,-35 17 0,50-27 0,2-1 0,6-1 0,46-25 0,-22 14 0,34-19 0,-41 22 0,2 0 0,43-13 0,-24 7 0,21-5 0,-40 14 0,-15 6 0,2 20 0,-3-10 0,3 16 0,-10 10 0,-1-22 0,-5 20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19.531"/>
    </inkml:context>
    <inkml:brush xml:id="br0">
      <inkml:brushProperty name="width" value="0.05" units="cm"/>
      <inkml:brushProperty name="height" value="0.05" units="cm"/>
      <inkml:brushProperty name="color" value="#5B2D90"/>
    </inkml:brush>
  </inkml:definitions>
  <inkml:trace contextRef="#ctx0" brushRef="#br0">1 0 24575,'6'10'0,"-4"-2"0,4 3 0,-4-2 0,0 2 0,0 10 0,11 63 0,-7-42 0,7 42 0,-10-58 0,0 28 0,-3-15 0,0 13 0,-2-28 0,-4 6 0,4-12 0,-1 9 0,3-22 0,1-2 0,-1-3 0,0-8 0,-2 2 0,1-5 0,-2-4 0,2 8 0,0-6 0,1 8 0,-3-20 0,1 17 0,4-19 0,1 22 0,5-3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36.431"/>
    </inkml:context>
    <inkml:brush xml:id="br0">
      <inkml:brushProperty name="width" value="0.05" units="cm"/>
      <inkml:brushProperty name="height" value="0.05" units="cm"/>
      <inkml:brushProperty name="color" value="#5B2D90"/>
    </inkml:brush>
  </inkml:definitions>
  <inkml:trace contextRef="#ctx0" brushRef="#br0">1 125 24575,'26'-12'0,"-10"7"0,14-2 0,-15 9 0,1 1 0,39 34 0,-6 36 0,5-16-634,-23 14 634,-28-55 0,0 20 0,-1-23 0,0 13 0,1-38 0,-2 2 0,3-11 634,-2 7-634,2-4 0,3-12 0,9-15 0,4-5 0,9-19 0,13 9 0,2 6 0,-12 23 0,24 10 0,-44 31 0,-2 2 0,18 63 0,1 12 0,-9-36 0,16 45 0,0-13 0,-23-68 0,15 10 0,-12-24 0,45-26 0,32-22 0,-11 3 0,-27 13 0,1-2 0,16-6 0,-1-1 0,0 0 0,1 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40.567"/>
    </inkml:context>
    <inkml:brush xml:id="br0">
      <inkml:brushProperty name="width" value="0.05" units="cm"/>
      <inkml:brushProperty name="height" value="0.05" units="cm"/>
      <inkml:brushProperty name="color" value="#5B2D90"/>
    </inkml:brush>
  </inkml:definitions>
  <inkml:trace contextRef="#ctx0" brushRef="#br0">444 175 24575,'-15'51'0,"-1"35"0,10-39-2360,-1 31 2360,3-33 0,1 15 0,-1 2 0,0-1 0,1-1 0,-1-3 0,1-21 0,-5 58 0,5-59 0,-3 40 755,7-77-755,9-34 0,9-59 0,-6 36 0,-1-8-1498,-3-4 0,0-12 0,-1 0 0,-1 11 1498,0 1 0,-1 4 0,0-12 0,-1-6 0,-3 23 0,-5 30 0,-12-14 813,-9 34-813,-27 43 0,-3 15 0,4 1 0,-2 13 0,5 0 0,18-19 0,1-2 0,-25 32 6784,25-33-6784,-7 8 0,33-34 0,10-4 0,2-4 0,44 6 0,22-3 0,16 2 0,-28-5 0,0-2 0,-8-6 0,-2-1 0,45-7 0,-21-4 0,-43 2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09.573"/>
    </inkml:context>
    <inkml:brush xml:id="br0">
      <inkml:brushProperty name="width" value="0.05" units="cm"/>
      <inkml:brushProperty name="height" value="0.05" units="cm"/>
      <inkml:brushProperty name="color" value="#5B2D90"/>
    </inkml:brush>
  </inkml:definitions>
  <inkml:trace contextRef="#ctx0" brushRef="#br0">1361 203 24575,'-19'-11'0,"-40"-17"0,22 9 0,-26-9 0,4 5 0,26 11 0,-31-12 0,20 13 0,-24 1 0,-5 0 0,3-1-758,-1 2 1,7 3 757,39 5 0,-37 7 0,-4 2 0,18-3 0,-38 10 0,7 1 0,56-9 0,-28 11 0,48-14 0,-5 13 0,4 4 0,-2 7 0,5 10 0,-1 30 0,0 9 0,1-26 0,0 4 0,-2 20 0,-1 18 0,0 2 0,0-12 0,-1 9 0,0-2 505,1-11 0,-1 6 0,-2 12-505,2-20 0,-2 13 0,-1 6 0,0 2 0,0-3 0,1-8 0,1-14-2262,1-1 1,0-12 0,-1 11 2261,0 10 0,-3 17 0,1 7 0,-1 0 0,1-9 0,3-18 0,0 19 0,2-21-387,-1 2 387,1 9 0,1-10 0,2-46 0,1 6 0,1-17 0,5 23 0,-3-22 0,4 14 6592,-4-29-6592,-3-4 579,22 16-579,-13-10 0,35 16 0,6 2 0,-14-12-476,10 5 1,0-2 475,-10-11 0,4-1-1294,22-5 0,30-2 0,14-2 1,-5 1-1,-21 0 1294,-8 1 0,2 0-721,1-1 0,22-1 0,9 0 0,-3-1 0,-15 0 0,-28 2 721,-7-2-126,7 0 0,-9 0 126,-41 4 413,-2-1-413,-1 2 4406,2-1-4406,-5 1 1647,-4-1 0,-4-1 0,-4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11.027"/>
    </inkml:context>
    <inkml:brush xml:id="br0">
      <inkml:brushProperty name="width" value="0.05" units="cm"/>
      <inkml:brushProperty name="height" value="0.05" units="cm"/>
      <inkml:brushProperty name="color" value="#5B2D90"/>
    </inkml:brush>
  </inkml:definitions>
  <inkml:trace contextRef="#ctx0" brushRef="#br0">0 140 24575,'6'-8'0,"-3"4"0,1 1 0,-1 6 0,10 45 0,2 14 0,-6-15-1060,6 18 1,-1-1 1059,-10-25 508,12 56-508,3-33 0,67-41 0,15-18 0,-21-6 0,-19-15 0,10-9 0,-2-6 0,-6-9 0,-3-6 0,1 0-2084,1 1 1,0-1-1,1 0 2084,2-2 0,1 0 0,-4 3 0,14-11 0,-19 14 1078,-39 32-1078,-4 2 0,-61 60 0,-26 22 0,23-27 0,-2 5 0,0-1 0,0 1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11.496"/>
    </inkml:context>
    <inkml:brush xml:id="br0">
      <inkml:brushProperty name="width" value="0.05" units="cm"/>
      <inkml:brushProperty name="height" value="0.05" units="cm"/>
      <inkml:brushProperty name="color" value="#5B2D90"/>
    </inkml:brush>
  </inkml:definitions>
  <inkml:trace contextRef="#ctx0" brushRef="#br0">0 342 24575,'28'56'0,"-11"0"0,-3 4 0,-1 15 0,-5-24 0,0-2 0,8 2 0,4-25 0,-1-9 0,12 2 0,-2-12 0,6-5 0,7-5 0,16-17 0,26-16 0,13-8 0,2-3 0,-13 6 0,-11 3 0,-7 2 0,1-2 0,7-1-70,1 0 0,7-2 0,5-1 0,-2-1 1,-5 1-1,-10 4 70,14-14 0,-10 3 0,-16 9 0,6-6 0,-19 12 0,-45 32 0,-6 4 0,-13 7 0,3-2 0,-7 2 0,3-4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20.386"/>
    </inkml:context>
    <inkml:brush xml:id="br0">
      <inkml:brushProperty name="width" value="0.05" units="cm"/>
      <inkml:brushProperty name="height" value="0.05" units="cm"/>
      <inkml:brushProperty name="color" value="#5B2D90"/>
    </inkml:brush>
  </inkml:definitions>
  <inkml:trace contextRef="#ctx0" brushRef="#br0">0 222 24575,'53'1'0,"0"0"0,33-6 0,13-3 0,-10-1-4817,-18 3 1,-1-2 4816,18-2 0,9-2 0,-15 1 0,13-3 0,-21 2 0,12-1 0,-8 1 0,-20 2 0,3 0 0,19-2 0,18-3 0,-4 0 0,-25 4 0,-10 1 0,19-2 0,-26 3 2559,-83 14-2559,-11 2 0,-9 3 0,-6 1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20.676"/>
    </inkml:context>
    <inkml:brush xml:id="br0">
      <inkml:brushProperty name="width" value="0.05" units="cm"/>
      <inkml:brushProperty name="height" value="0.05" units="cm"/>
      <inkml:brushProperty name="color" value="#5B2D90"/>
    </inkml:brush>
  </inkml:definitions>
  <inkml:trace contextRef="#ctx0" brushRef="#br0">1 353 24575,'76'-24'0,"0"-1"0,0 0 0,16-1 0,4 2 0,-2 0-3277,-4 2 0,-2 0 0,-1 1 2780,-4 4 1,-1 0-1,-2 3 497,-3 3 0,-2 2 0,-8 0-77,-13 2 1,0 0 76,12-1 0,7-1 0,-11 2 2054,11-1-2054,4-1 0,-19 2 0,-102 11 0,9 2 0,-23 2 0,0 1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20.970"/>
    </inkml:context>
    <inkml:brush xml:id="br0">
      <inkml:brushProperty name="width" value="0.05" units="cm"/>
      <inkml:brushProperty name="height" value="0.05" units="cm"/>
      <inkml:brushProperty name="color" value="#5B2D90"/>
    </inkml:brush>
  </inkml:definitions>
  <inkml:trace contextRef="#ctx0" brushRef="#br0">0 447 24575,'88'-23'0,"-1"1"0,0-1 0,0 1 0,-8 1 0,0 1-2458,4 0 0,14-4 1,-2 2-1,-20 4 2101,19-1 357,-4 0 1326,-33 7 1,7-1-1327,6-3 0,7-2 0,-7 1 0,-9 0 0,-2 0 786,35-4 1,-26-1-787,-64 8 0,-8 6 0,-1-1 0,4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27.205"/>
    </inkml:context>
    <inkml:brush xml:id="br0">
      <inkml:brushProperty name="width" value="0.05" units="cm"/>
      <inkml:brushProperty name="height" value="0.05" units="cm"/>
      <inkml:brushProperty name="color" value="#5B2D90"/>
    </inkml:brush>
  </inkml:definitions>
  <inkml:trace contextRef="#ctx0" brushRef="#br0">0 279 24575,'3'8'0,"1"2"0,8 39 0,-5-22 0,8 29 0,-2-24 0,15 17 0,6-10 0,42-28 0,9-13 0,-9-4-531,6-12 0,0-6 531,-2-20 0,-5-2 0,12-8 0,-23 18 0,7-3 0,0 0 0,-5 2-1521,-4 0 0,-5 1 0,2 2 1521,14-7 0,2 1 0,-28 17 0,-39 20 0,-40 26 0,5-9 0,-34 22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27.688"/>
    </inkml:context>
    <inkml:brush xml:id="br0">
      <inkml:brushProperty name="width" value="0.05" units="cm"/>
      <inkml:brushProperty name="height" value="0.05" units="cm"/>
      <inkml:brushProperty name="color" value="#5B2D90"/>
    </inkml:brush>
  </inkml:definitions>
  <inkml:trace contextRef="#ctx0" brushRef="#br0">1 384 24575,'3'-5'0,"0"2"0,-3 9 0,2 0 0,-2 7 0,4 15 0,-1-8 0,5 23 0,67-12 0,32-16 0,-23-22 0,7-11 0,0 4-2262,-1 15 1,1 5 0,-2-10 2261,4-19 0,-1-9 0,-17 4 0,4-4-535,-4-1 535,-29 12 0,9-4 0,28-16 0,14-6 0,-10 4 0,-21 11 0,0 1 0,13-10 0,8-3 0,-29 17 0,-41 25 0,-17 6 6518,-2 8-6518,-3-2 0,-5 4 0,-3 1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31.233"/>
    </inkml:context>
    <inkml:brush xml:id="br0">
      <inkml:brushProperty name="width" value="0.05" units="cm"/>
      <inkml:brushProperty name="height" value="0.05" units="cm"/>
      <inkml:brushProperty name="color" value="#5B2D90"/>
    </inkml:brush>
  </inkml:definitions>
  <inkml:trace contextRef="#ctx0" brushRef="#br0">1 29 24575,'8'2'0,"43"1"0,-22-3 0,38 1 0,-31-2 0,5-2 0,24-1 0,15 1-2835,0 1 1,6 2 0,-4-1 2834,9-2 0,-1 0 0,-16 3 0,2 0 0,-18 1 1719,-21 1-1719,-23-1 0,-7-6 0,-21 2 0,-18-4 0,13 4 0,-49 3 0,-10 1 0,6 2 3392,-5-2 0,-3 3-3392,25 0 0,8 1 0,1-2-734,-39 4 734,56-5 0,-60-1 0,56 0 0,-37 0 0,75 0 0,7 2 0,4-2 0,78 8 0,-27-5 0,-10 1 0,1 0 0,26 0 734,-32-1-734,8-2 0,16 0 0,-9 0 0,-16-1 0,-1 0 0,54 3 0,-36-5 0,-101-9 0,0 7 0,-65-8 0,54 10 0,-26 1 0,-10 0 0,18 0 0,-6 2 0,-28 1 0,-13 2 0,15-1 0,31-1 0,6-1 0,-40 4 0,37 1 0,89 1 0,31-1 0,9 0 0,8 4-1048,-2-3 0,-7-2 1048,-33-4 0,45 3 0,-23-8 0,27-2 0,-51-2 0,-15-1 0,-18 6 0,2-2 0,-1 1 0,1-2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33.584"/>
    </inkml:context>
    <inkml:brush xml:id="br0">
      <inkml:brushProperty name="width" value="0.05" units="cm"/>
      <inkml:brushProperty name="height" value="0.05" units="cm"/>
      <inkml:brushProperty name="color" value="#5B2D90"/>
    </inkml:brush>
  </inkml:definitions>
  <inkml:trace contextRef="#ctx0" brushRef="#br0">1 70 24575,'59'-5'0,"0"-1"0,-8 2 0,4-1 0,12-1 0,9 1 0,-9 0 0,-16 1 0,4 0-1967,19 1 1,22-2 0,7 1 0,-6 1 0,-19 0 1221,-9 2 0,-3 0 745,32 0 0,13-1 0,-23 2 1235,-15 1-1235,-5 0 0,-6-1 0,0 0 0,5 0 0,13-1 0,-6 0 0,-45 0 0,29-1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40.926"/>
    </inkml:context>
    <inkml:brush xml:id="br0">
      <inkml:brushProperty name="width" value="0.05" units="cm"/>
      <inkml:brushProperty name="height" value="0.05" units="cm"/>
      <inkml:brushProperty name="color" value="#5B2D90"/>
    </inkml:brush>
  </inkml:definitions>
  <inkml:trace contextRef="#ctx0" brushRef="#br0">138 5 24575,'3'-4'0,"-3"16"0,-1 0 0,-7 27 0,-16 27 0,-3 3 0,6-8 0,-6 9 0,2-8 0,17-43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34.007"/>
    </inkml:context>
    <inkml:brush xml:id="br0">
      <inkml:brushProperty name="width" value="0.05" units="cm"/>
      <inkml:brushProperty name="height" value="0.05" units="cm"/>
      <inkml:brushProperty name="color" value="#5B2D90"/>
    </inkml:brush>
  </inkml:definitions>
  <inkml:trace contextRef="#ctx0" brushRef="#br0">1 92 24575,'40'-4'0,"3"-1"0,5 1 0,7 0 0,5 0 0,16 1 0,-8 0 0,-13 0 0,3 1-410,24-2 1,14 1 0,1 0 409,-22 1 0,2 1 0,-1 0 0,0 0-2059,19 0 0,0 0 0,1 1 2059,-17-1 0,1 0 0,-1 1 0,-4-1 0,2 2 0,-4-1 0,1 0-188,8-1 1,1-1-1,-3-1 188,-11 1 0,-2-1 0,3 0-99,21 0 1,4-2-1,-14 1 99,-21 0 0,-11-1 145,-1 0 0,-53 4 0,-28 2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34.389"/>
    </inkml:context>
    <inkml:brush xml:id="br0">
      <inkml:brushProperty name="width" value="0.05" units="cm"/>
      <inkml:brushProperty name="height" value="0.05" units="cm"/>
      <inkml:brushProperty name="color" value="#5B2D90"/>
    </inkml:brush>
  </inkml:definitions>
  <inkml:trace contextRef="#ctx0" brushRef="#br0">1 61 24575,'69'2'0,"0"-1"0,-1 1 0,-3 0 0,6 0 0,5 0 0,19 0 0,6 1 0,-5-1 0,-17 0-4916,3 1 1,-3 0 4751,-3-1 1,10 1-1,1-1 1,-7 0 163,-2-1 0,-4 0 0,-11-1-48,35 0 48,3-1 0,-10 0 1968,-49-2-1968,19-12 0,-1-4 0,-22 7 0,52-24 0,-107 31 0,-7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34.747"/>
    </inkml:context>
    <inkml:brush xml:id="br0">
      <inkml:brushProperty name="width" value="0.05" units="cm"/>
      <inkml:brushProperty name="height" value="0.05" units="cm"/>
      <inkml:brushProperty name="color" value="#5B2D90"/>
    </inkml:brush>
  </inkml:definitions>
  <inkml:trace contextRef="#ctx0" brushRef="#br0">1 19 24575,'60'2'0,"0"1"0,0-1 0,0 0 0,1 0 0,-1 0 0,-4-1 0,9 1 0,5-2 0,17 1 0,7-1 0,-1 0 0,-12-1 0,3-1 0,-9-1 0,7 0-1737,15 2 1,10 1 0,-5-1 0,-21-2 1736,-16 0 0,-28-3 1477,-36 2-1477,-13 1 0,-4 0 0,-9 1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43.048"/>
    </inkml:context>
    <inkml:brush xml:id="br0">
      <inkml:brushProperty name="width" value="0.05" units="cm"/>
      <inkml:brushProperty name="height" value="0.05" units="cm"/>
      <inkml:brushProperty name="color" value="#5B2D90"/>
    </inkml:brush>
  </inkml:definitions>
  <inkml:trace contextRef="#ctx0" brushRef="#br0">1 80 24575,'2'8'0,"1"1"0,15 34 0,5-5 0,5 16 0,0-20 0,1-11 0,60-14 0,11-8 0,-13 4 0,-15-16 0,21-9 0,-2-4 0,-21 3 0,6-15-1412,11-7 1,-9 2 1411,-42 20-969,43-24 969,-55 31 0,27-14 0,-83 48 0,1-1 0,-15 8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43.418"/>
    </inkml:context>
    <inkml:brush xml:id="br0">
      <inkml:brushProperty name="width" value="0.05" units="cm"/>
      <inkml:brushProperty name="height" value="0.05" units="cm"/>
      <inkml:brushProperty name="color" value="#5B2D90"/>
    </inkml:brush>
  </inkml:definitions>
  <inkml:trace contextRef="#ctx0" brushRef="#br0">0 108 24575,'4'43'0,"-1"-5"0,14 19 0,-7-28 0,12 25 0,2-33 0,26-13 0,7-5 0,6 5-1461,0-9 1,-1-4 1460,-10-8 0,4-4 689,26-10-689,-21 0 0,14-8 0,0-1 0,-10 6-614,-6 5 1,-1 0 613,30-17 0,10-6 0,-38 17 0,-50 25 0,-15 5 520,-4 6 1,-16 7-1,3-1 1</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44.900"/>
    </inkml:context>
    <inkml:brush xml:id="br0">
      <inkml:brushProperty name="width" value="0.05" units="cm"/>
      <inkml:brushProperty name="height" value="0.05" units="cm"/>
      <inkml:brushProperty name="color" value="#5B2D90"/>
    </inkml:brush>
  </inkml:definitions>
  <inkml:trace contextRef="#ctx0" brushRef="#br0">1 62 24575,'6'-1'0,"0"0"0,43-4 0,-20 1 0,37-2 0,0 2 0,13 0 0,-7 0 0,-17 1 0,1-1 0,28-1 0,12-1 0,-20 1 0,-17 1 0,-9-1 0,-47 5 0,4 0 0,-3 0 0,3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49.735"/>
    </inkml:context>
    <inkml:brush xml:id="br0">
      <inkml:brushProperty name="width" value="0.05" units="cm"/>
      <inkml:brushProperty name="height" value="0.05" units="cm"/>
      <inkml:brushProperty name="color" value="#5B2D90"/>
    </inkml:brush>
  </inkml:definitions>
  <inkml:trace contextRef="#ctx0" brushRef="#br0">0 49 24575,'2'-15'0,"-1"2"0,3 0 0,-2 8 0,2 3 0,2 23 0,0 33 0,2 25 0,-1-5 0,-1-7 0,-1 4-1696,0 13 0,0 17 0,-1 0 0,-1-20 1696,-2-21 0,-1-5 0,-1 33 0,-2-17 0,1-56 0,11-20 0,-5-6 0,11-18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50.685"/>
    </inkml:context>
    <inkml:brush xml:id="br0">
      <inkml:brushProperty name="width" value="0.05" units="cm"/>
      <inkml:brushProperty name="height" value="0.05" units="cm"/>
      <inkml:brushProperty name="color" value="#5B2D90"/>
    </inkml:brush>
  </inkml:definitions>
  <inkml:trace contextRef="#ctx0" brushRef="#br0">25 12 24575,'-14'-6'0,"3"1"0,15 5 0,53 6 0,19 2 0,-9-2-1058,18 2 0,6 0 1058,-33-4 0,10 0 0,-3 0 0,18 0 0,12 2 0,5-1 0,-1 1 0,-6-1 0,-12 0-1436,-1-1 0,-11 0 0,1 0 0,11 1 1436,3 0 0,13 0 0,7 1 0,2 0 0,-5 0 0,-11-1 0,-16-1-1058,18 1 0,-10-1 1058,-7 0 0,5-1 0,28 1 0,-49-2 0,11 1 0,8-1 0,9 1 0,7 0 0,7 0 0,4 1 0,4-1 0,4 1 0,1-1 0,2 1 0,-1 0 0,-1-1 0,-1 1 0,-4-1 0,-4 1 0,-6-1 0,-5 0 0,-8 0 0,21 1 0,-8 0 0,-6-1 0,-3 0 0,-3 1 0,1-1 0,1 0 0,5 1 0,5 0 0,7-1-184,-20 0 1,6 0 0,6 0 0,5 1 0,3-1 0,3 1 0,3-1 0,0 1 0,1-1 0,-1 1-1,-1-1 1,-3 0 0,-4 1 0,-3-1 0,-6 0 0,-6 0 0,-6 0 0,-9 0 0,-8-1 183,53 3 0,-19 0 0,-15-1 0,-14-1-125,-11 0 1,-13-1 124,-2 0 3356,37 1-3356,-73-3 0,20 52 0,-17-23 1633,14 44-1633,-21-33 2914,-1 21 0,-1 11-2914,-1-2 0,-2 5 0,1 5 0,-1 6 0,0-3 0,-2 7 0,0 0 0,-2-15 0,1 2 0,-1-12 0,1 17 1540,-4 14-1540,6-88 0,-1 0 0,1-3 663,-2-1-663,-3 0-2186,-58-5 0,-46-10 0,14 1 2186,39 6 0,0 0 0,-17-2 0,-15-2 0,0-1 0,17 3-907,19 0 0,6 1 907,-7 0 0,0-1 0,0 1 0,-5-1 0,-14-1 0,-8 0 0,4 0 0,8 0 0,-14 0 0,17 1 0,-18 0 0,-13-2 0,-11 0 0,-6-1 0,-2 1 0,2-1 0,6 2 0,9-1 0,13 2-757,-5 0 0,13 1 0,4 0 0,-4 1 1,-12-2 756,13 0 0,-7 0 0,-5 0 0,-5-1 0,-2 0 0,-2 0 0,0 0 0,0 1 0,2 0 0,3 0 0,-7 1 0,-3 0 0,-1 1 0,0 0 0,2 0 0,4 1 0,5-1 0,7 1 0,9 0-633,-8 0 0,14 0 1,1 0-1,-14-1 633,0 1 0,-16-1 0,-9 0 0,-3-1 0,2 1 0,8 0 0,15 1 0,18 0 1206,1 1 0,5 0-1206,-18 2 0,-16 1 0,-2 0 0,14 0 747,3-1 1,-6 2-748,18 0 0,-18 1 0,-10 0 0,-3 1 0,4-1 0,11 0 0,19 0 414,-4 1 0,4-1-414,-13 2 0,-16 0 0,5-1 0,27-1 0,21-2 484,-13-12 0,-3-4 0,-1-2 1,2-2-1,0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51.534"/>
    </inkml:context>
    <inkml:brush xml:id="br0">
      <inkml:brushProperty name="width" value="0.05" units="cm"/>
      <inkml:brushProperty name="height" value="0.05" units="cm"/>
      <inkml:brushProperty name="color" value="#5B2D90"/>
    </inkml:brush>
  </inkml:definitions>
  <inkml:trace contextRef="#ctx0" brushRef="#br0">1756 16 24575,'-77'-4'0,"0"0"0,-1 0 0,1 0 0,-8 6 0,-2 1 0,-2 2 0,1-3-2458,-6-2 0,-2-3 1,2 2-1,4 1 1961,-18 6 1,5 3-1,24-1 497,23 0 381,-3 3 0,0 1-381,2-1 672,1 0 0,5 0-672,27-5 0,-9 2 0,15-4 0,3-2 0,9-4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51.924"/>
    </inkml:context>
    <inkml:brush xml:id="br0">
      <inkml:brushProperty name="width" value="0.05" units="cm"/>
      <inkml:brushProperty name="height" value="0.05" units="cm"/>
      <inkml:brushProperty name="color" value="#5B2D90"/>
    </inkml:brush>
  </inkml:definitions>
  <inkml:trace contextRef="#ctx0" brushRef="#br0">423 0 24575,'-52'27'0,"6"-2"0,28-9 0,-53 38 0,30-21 0,0-1 0,-38 29-1023,15-12 1023,58-43 251,1 6-251,7-4 0,7 8 0,5-6 0,11 6 0,22 5 0,4 0 0,2 1 257,3-1 0,13 3 1,-3-8-258,0-16 0,-2-4 0,2 12 0,-2-3 0,-14-16 0,0-1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41.503"/>
    </inkml:context>
    <inkml:brush xml:id="br0">
      <inkml:brushProperty name="width" value="0.05" units="cm"/>
      <inkml:brushProperty name="height" value="0.05" units="cm"/>
      <inkml:brushProperty name="color" value="#5B2D90"/>
    </inkml:brush>
  </inkml:definitions>
  <inkml:trace contextRef="#ctx0" brushRef="#br0">48 15 24575,'37'-7'0,"-3"1"0,-10 4 0,25 3 0,-26 1 0,14 3 0,-34 5 0,-31 30 0,-3 3 0,-15 15 0,3 10 0,42-15 0,20 17 0,36-7 0,-2-5 0,-23-1 0,-39-10 0,-39-8 0,-8-14 0,-20-9 0,39-11 0,0-7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52.865"/>
    </inkml:context>
    <inkml:brush xml:id="br0">
      <inkml:brushProperty name="width" value="0.05" units="cm"/>
      <inkml:brushProperty name="height" value="0.05" units="cm"/>
      <inkml:brushProperty name="color" value="#5B2D90"/>
    </inkml:brush>
  </inkml:definitions>
  <inkml:trace contextRef="#ctx0" brushRef="#br0">0 7 24575,'3'-7'0,"1"8"0,12 39 0,-3-8-1601,9 31 1601,-6-21 0,9 30 0,9 23 0,-5-11 0,-13-33 0,0 0 0,12 35 0,0-1 0,1 1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27.501"/>
    </inkml:context>
    <inkml:brush xml:id="br0">
      <inkml:brushProperty name="width" value="0.05" units="cm"/>
      <inkml:brushProperty name="height" value="0.05" units="cm"/>
      <inkml:brushProperty name="color" value="#5B2D90"/>
    </inkml:brush>
  </inkml:definitions>
  <inkml:trace contextRef="#ctx0" brushRef="#br0">0 13 24575,'3'-7'0,"0"2"0,7 5 0,-4 5 0,7 8 0,-4 13 0,-3 58 0,-3 10 0,1-20 0,-2 20 0,-4-4 0,-9-34 0,17-2 0,-4-5 0,16-14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27.911"/>
    </inkml:context>
    <inkml:brush xml:id="br0">
      <inkml:brushProperty name="width" value="0.05" units="cm"/>
      <inkml:brushProperty name="height" value="0.05" units="cm"/>
      <inkml:brushProperty name="color" value="#5B2D90"/>
    </inkml:brush>
  </inkml:definitions>
  <inkml:trace contextRef="#ctx0" brushRef="#br0">1 181 24575,'4'70'0,"23"19"0,6-2 0,-5-30 0,12 1 0,13 10 0,-7-19 0,-5-26 0,6 2 0,-2-8 0,-13-24 0,-9-3 0,3-49 0,-2-34 0,-4 12 0,-3-2 0,4 5 0,1-15 0,-23 17 0,-47 26 0,-9 18 0,11 10-738,-16-4 0,2 13 738,23 45 0,0 7 0,1 15 0,1 4 0,-3 8 0,6-7 0,0 1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28.791"/>
    </inkml:context>
    <inkml:brush xml:id="br0">
      <inkml:brushProperty name="width" value="0.05" units="cm"/>
      <inkml:brushProperty name="height" value="0.05" units="cm"/>
      <inkml:brushProperty name="color" value="#5B2D90"/>
    </inkml:brush>
  </inkml:definitions>
  <inkml:trace contextRef="#ctx0" brushRef="#br0">134 0 24575,'0'14'0,"0"0"0,-1-5 0,-26 67 0,14-44-587,-21 50 587,22-61 36,-8 17 0,9-13 1,-5 11-1</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29.025"/>
    </inkml:context>
    <inkml:brush xml:id="br0">
      <inkml:brushProperty name="width" value="0.05" units="cm"/>
      <inkml:brushProperty name="height" value="0.05" units="cm"/>
      <inkml:brushProperty name="color" value="#5B2D90"/>
    </inkml:brush>
  </inkml:definitions>
  <inkml:trace contextRef="#ctx0" brushRef="#br0">1 131 24575,'20'-5'0,"47"-7"0,-10 3 0,19-2 0,-28 4 0,-15 1 0,48-22 0,-41 14 0,30-16 0,-62 22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30.424"/>
    </inkml:context>
    <inkml:brush xml:id="br0">
      <inkml:brushProperty name="width" value="0.05" units="cm"/>
      <inkml:brushProperty name="height" value="0.05" units="cm"/>
      <inkml:brushProperty name="color" value="#5B2D90"/>
    </inkml:brush>
  </inkml:definitions>
  <inkml:trace contextRef="#ctx0" brushRef="#br0">2014 229 24575,'-34'-10'0,"-1"0"0,-16-4 0,-4 1 0,-2-1-1591,1 1 1,2 0 1590,11 5-144,-20-2 0,-19-1 1,6 2 143,10 4 0,-3 2 0,-8 1 0,-15 0 0,1 1 0,17 3 0,14 3 0,6 3-445,-22 5 0,9 3 445,28-1 0,-13 15 0,-13 13 0,9-5 0,-14 8 0,13-8 0,-10 9 0,11 0 0,13 7 0,9-2 0,-12 11 0,12-8 0,5-4 0,17-16-94,3 1 94,2 1 0,2 0-1082,18 25 1,16 27-1,4 5 1,-7-18 1081,-5-21 0,0-1 0,2 19 0,4 15 0,6 1 0,12-17-1114,34-11 0,15-16 0,-13-8 1114,-27-9 0,-1 0-353,35 16 1,12 7 0,-18-15 352,-15-20-496,-1-2 496,1-3 0,-1-2 0,-5-11 0,24-4 0,14-3 0,3-2 0,-6 1 0,-18 1 0,-7 1 0,-11 0 0,13-4 0,3 0 0,18-4 0,10-2 0,1-1 0,-5-1 0,-14 1 0,-22 1 787,-7-5 0,-10-3-787,35-17 0,-11 0 0,-32 9 1961,1-16 0,1-8-1961,-12 13 0,-5-8 0,0-35 0,-6-18 0,-4 12 0,-6 30 0,-6 2 849,-5-8 1,-5-6 0,-4 12-850,-21-8 0,-5 2 0,-6-6 0,2 8 0,-2 1 0,-3-9 0,-2 4 0,3 11 0,-14 9-1020,-9 25 1,-18 7-1,-3 4 1,12-1 1019,-4-13 0,-2 4 0,2 10 0,-13 2 0,3 3 0,19 7 0,-15 14 0,0 1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31.312"/>
    </inkml:context>
    <inkml:brush xml:id="br0">
      <inkml:brushProperty name="width" value="0.05" units="cm"/>
      <inkml:brushProperty name="height" value="0.05" units="cm"/>
      <inkml:brushProperty name="color" value="#5B2D90"/>
    </inkml:brush>
  </inkml:definitions>
  <inkml:trace contextRef="#ctx0" brushRef="#br0">1126 4 24575,'-20'-2'0,"1"1"0,-38 5 0,26 0 0,-27 7 0,-28 29 0,-1 7 0,18-13-1351,10-3 1,-11 5 0,16-8 1350,13-6 0,1-2 0,-43 22 0,-4 0 0,30-14 0,-26 13 0,17-10 931,61-30-931,-10 3 0,2-3 0,-4 3 0,8-4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31.941"/>
    </inkml:context>
    <inkml:brush xml:id="br0">
      <inkml:brushProperty name="width" value="0.05" units="cm"/>
      <inkml:brushProperty name="height" value="0.05" units="cm"/>
      <inkml:brushProperty name="color" value="#5B2D90"/>
    </inkml:brush>
  </inkml:definitions>
  <inkml:trace contextRef="#ctx0" brushRef="#br0">212 1 24575,'-4'5'0,"0"1"0,-1 3 0,0 2 0,-27 49 0,17-32 0,-12 21 0,-1-1 0,12-23 0,-17 29 0,14-16 0,9-19 0,-4 10 0,14-26 0,25 19 0,-13-13 0,19 13 0,-18-17 0,24 6 0,-5-4 0,16 3 0,-25-7 0,13-14 0,-25 4 0,19-10 0,-18 8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47.752"/>
    </inkml:context>
    <inkml:brush xml:id="br0">
      <inkml:brushProperty name="width" value="0.05" units="cm"/>
      <inkml:brushProperty name="height" value="0.05" units="cm"/>
      <inkml:brushProperty name="color" value="#5B2D90"/>
    </inkml:brush>
  </inkml:definitions>
  <inkml:trace contextRef="#ctx0" brushRef="#br0">1 71 24575,'25'17'0,"-4"1"0,-11-2 0,11 50 0,-1 10 0,-4-16 0,3 12 0,0 10 0,-8 4 0,-3-10 0,1-17 0,-1 19 0,3-10 0,-1-55 0,65-37 0,-14-5 0,-11 4 0,0-3 0,-10-3 0,2-5 0,11-11 0,7-6 0,-4 2 0,-1 1 0,1-4 0,2-4 0,8-10 0,-3 1 0,-14 14 0,5-15 0,-3 5 0,-22 15 0,-42 44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48.046"/>
    </inkml:context>
    <inkml:brush xml:id="br0">
      <inkml:brushProperty name="width" value="0.05" units="cm"/>
      <inkml:brushProperty name="height" value="0.05" units="cm"/>
      <inkml:brushProperty name="color" value="#5B2D90"/>
    </inkml:brush>
  </inkml:definitions>
  <inkml:trace contextRef="#ctx0" brushRef="#br0">13 241 24575,'-4'87'0,"0"0"0,-1 10 0,6-32 0,2-9 0,0-24 0,28 46 0,-13-44 0,25 32 0,2-61 0,20-21 0,21-13 0,-2-5 0,-14 3 0,-1-4 0,7-7-522,-1 0 0,8-7 0,4-4 0,-4 0 0,-9 2 1,7-11-1,-9 1 0,-1-4 0,-15 9 0,1 0 0,-1-1 1,1 1-1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41.911"/>
    </inkml:context>
    <inkml:brush xml:id="br0">
      <inkml:brushProperty name="width" value="0.05" units="cm"/>
      <inkml:brushProperty name="height" value="0.05" units="cm"/>
      <inkml:brushProperty name="color" value="#5B2D90"/>
    </inkml:brush>
  </inkml:definitions>
  <inkml:trace contextRef="#ctx0" brushRef="#br0">0 0 24575,'19'4'0,"2"-1"0,2 1 0,3 0 0,73-1 0,-61-2 0,50 0 0,-80-3 0,-2 0 0,-4 26 0,-3-9 0,-4 23 0,-3-2 0,-5 14 0,-3 9 0,-4 7 0,-3 3 0,-5 15 0,1 1 0,5-6 0,4-8 0,-2 3 0,21-19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8:25.777"/>
    </inkml:context>
    <inkml:brush xml:id="br0">
      <inkml:brushProperty name="width" value="0.05" units="cm"/>
      <inkml:brushProperty name="height" value="0.05" units="cm"/>
      <inkml:brushProperty name="color" value="#5B2D90"/>
    </inkml:brush>
  </inkml:definitions>
  <inkml:trace contextRef="#ctx0" brushRef="#br0">1 1147 24575,'3'44'0,"-1"-21"0,4 23 0,-2-26 0,21 37 0,9-13 0,5 15 0,2-28 0,10-19 0,35-24 0,14-11 0,-14 2 0,2-4-248,-15 5 0,5-2 0,16-11 248,-26 6 0,11-8 0,11-5 0,7-5 0,4-3 0,2-1 0,-1 0 0,-4 1 0,-5 4 0,-10 4 0,-11 6-537,17-8 1,-17 8-1,1 0 1,17-9 536,-25 11 0,12-5 0,10-4 0,6-4 0,5-2 0,1-1 0,1 0 0,-3 1 0,-5 3 0,-7 2 0,-10 5 0,-11 6 0,-16 7-1786,15-9 1,-11 5 1785,21-11 0,7-3 0,-21 10 0,-28 15 0,-26 18 0,-8 4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59.108"/>
    </inkml:context>
    <inkml:brush xml:id="br0">
      <inkml:brushProperty name="width" value="0.05" units="cm"/>
      <inkml:brushProperty name="height" value="0.05" units="cm"/>
      <inkml:brushProperty name="color" value="#5B2D90"/>
    </inkml:brush>
  </inkml:definitions>
  <inkml:trace contextRef="#ctx0" brushRef="#br0">0 482 24575,'5'-33'0,"19"-60"0,-10 45-1820,14-43 1820,-14 63 0,58-29 0,-45 41 0,42-16 588,-60 57-588,-4-3 301,0 10-301,-5-5 0,2 32 0,0 22 0,3-11 0,9 7-788,-10-9 0,1 12 0,5-25 788,13-34 819,55-15-819,7-24 0,-25-10 0,15-13 0,8-8 0,-1-1 0,-10 6 0,6-6 0,-6 3 0,4-5-1351,5-5 0,7-5 0,-4 1 0,-15 10 1351,-7 2 0,-18 14 0,-24 22 0,14 27 0,-33 2 433,-2 28 0,-31-14 0,-7 1 1</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5:59.540"/>
    </inkml:context>
    <inkml:brush xml:id="br0">
      <inkml:brushProperty name="width" value="0.05" units="cm"/>
      <inkml:brushProperty name="height" value="0.05" units="cm"/>
      <inkml:brushProperty name="color" value="#5B2D90"/>
    </inkml:brush>
  </inkml:definitions>
  <inkml:trace contextRef="#ctx0" brushRef="#br0">0 120 24575,'10'6'0,"-5"-3"0,0 48 0,-5-14 0,-2 2 0,-1 16 0,0 3 0,1 0 0,1 7 0,1-3-623,4-23 623,5 9-1619,44-39 0,37-15 1,8-7-1,-19 3 1619,-21 4 0,1-2 0,22-2 0,18-3 0,0-4 0,-21-3-1190,-19-10 0,-12-2 1190,33-17-911,-9 4 0,21-13 0,1-1 0,-18 12 911,-25 15 0,-2 0-225,21-10 1,17-11-1,-13 7 1,-42 24 224,-32 22 800,-16 4 0,-1-1 0,-10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8:26.912"/>
    </inkml:context>
    <inkml:brush xml:id="br0">
      <inkml:brushProperty name="width" value="0.05" units="cm"/>
      <inkml:brushProperty name="height" value="0.05" units="cm"/>
      <inkml:brushProperty name="color" value="#5B2D90"/>
    </inkml:brush>
  </inkml:definitions>
  <inkml:trace contextRef="#ctx0" brushRef="#br0">1 464 24575,'9'82'0,"-3"-43"0,7 54 0,-6-67 0,4 6 0,7-6 0,0-8 0,39-20 0,35-17 0,7-6 0,-19 4-3180,-19 5 1,1-2 3179,16-3 0,15-3 0,4-5 0,-8-5 0,-18-3 0,-4-6 0,-4 0 0,-8 6 0,1 2 0,-2 0 0,24-14 0,9-7 0,-14 5-383,-25 9 0,-11 5 0,-1 0 0,26-31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8:27.229"/>
    </inkml:context>
    <inkml:brush xml:id="br0">
      <inkml:brushProperty name="width" value="0.05" units="cm"/>
      <inkml:brushProperty name="height" value="0.05" units="cm"/>
      <inkml:brushProperty name="color" value="#5B2D90"/>
    </inkml:brush>
  </inkml:definitions>
  <inkml:trace contextRef="#ctx0" brushRef="#br0">1 306 24575,'56'-3'0,"3"-3"0,7-5-4405,6-5 4405,6-5 0,-12-3 0,11-8 0,-7 3 0,-7 1 0,0-1 0,13-6 0,-1-1 0,1 1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3:21.834"/>
    </inkml:context>
    <inkml:brush xml:id="br0">
      <inkml:brushProperty name="width" value="0.05" units="cm"/>
      <inkml:brushProperty name="height" value="0.05" units="cm"/>
      <inkml:brushProperty name="color" value="#5B2D90"/>
    </inkml:brush>
  </inkml:definitions>
  <inkml:trace contextRef="#ctx0" brushRef="#br0">1 14 24575,'1'21'0,"1"-1"0,-1-5 0,18 82 0,-12-58 0,1 11 0,6 0 0,40 0 0,-29-33 0,40 20 0,-39-43 0,2-3 0,37-30 0,25-20 0,-11 6 0,-28 19 0,0-1 0,25-16 0,11-6 0,-24 14 0,-30 20 0,-39 28 0,-31 34 0,11-13 0,-24 26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3:22.378"/>
    </inkml:context>
    <inkml:brush xml:id="br0">
      <inkml:brushProperty name="width" value="0.05" units="cm"/>
      <inkml:brushProperty name="height" value="0.05" units="cm"/>
      <inkml:brushProperty name="color" value="#5B2D90"/>
    </inkml:brush>
  </inkml:definitions>
  <inkml:trace contextRef="#ctx0" brushRef="#br0">0 5 24575,'3'-3'0,"0"1"0,-2 38 0,-1-16 0,-1 30 0,-2-25 0,3 55 0,2-42 0,45 28 0,14-6 0,-13-37 0,10 9 0,14-11 0,-7-40 0,9-22 0,-1-6 0,-13 11-2250,-13 11 1,-1 0 2249,16-9 0,15-9 0,-5 1 0,-23 11 0,-22 6 0,-2 5 0,-12 9 0,-14 16 0,-13 11 0,-10 8 0,2-4 0,-3 3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6:48.326"/>
    </inkml:context>
    <inkml:brush xml:id="br0">
      <inkml:brushProperty name="width" value="0.05" units="cm"/>
      <inkml:brushProperty name="height" value="0.05" units="cm"/>
      <inkml:brushProperty name="color" value="#5B2D90"/>
    </inkml:brush>
  </inkml:definitions>
  <inkml:trace contextRef="#ctx0" brushRef="#br0">3850 327 24575,'-5'-1'0,"1"-1"0,0-1 0,-21-19 0,12 10 0,-16-14 0,-16-6 0,15 10 0,-20-12 0,-9-1 0,32 21 0,-27-14 0,34 20 0,-34-10 0,-16 0 0,-18 9 0,-4 2 0,9-10 0,1 3 0,0 9 0,1 6 0,0 6 0,10 2 0,11-4 0,-15 3 0,0 0 0,9-2 0,27-3 0,-22 2 0,41-4 0,-2 0 0,-65 1 0,-11 1 0,35-1 0,-32 1 0,5-1 0,51 0 0,-17 2 0,-4 0 0,-2 0 0,-24 5 0,4 1 0,44-4 0,-42 8 0,44-8 0,-41 5 0,21-5 0,-29 4 0,51-6 0,-61 7 0,37-5 0,-7 1 0,0-1 0,7 0 0,-8 4 0,3 1 0,20-1 0,-43 9 0,67-13 0,-35 13 0,29-10 0,-24 15 0,2 1 0,25-12 0,-32 24 0,28-7 0,-4 20 0,1-8 0,5 4 0,1 12 0,13-28 0,-14 36 0,13-5 0,6-33 0,-2 26 0,6-40 0,1 35 0,7 18 0,-4-9 0,6-4 0,-5-45 0,0-1 0,34 51 0,-23-38 0,25 37 0,-27-48 0,10 7 0,53 21 0,-27-13 0,26 6 0,7-7 0,-51-16 0,44 13 0,-58-17 0,34 5 0,5-2 0,22-2 0,4-2 0,-5 1 0,-15-3 0,-1-2 0,8 2 0,-34-1 0,42 2 0,-40-2 0,-1 1 0,29-1 0,1-1 0,-18 0 0,8 1 0,8-1 0,-1-2 0,-6-1 0,-9 2 0,13-1 0,-1 0 0,-27 3 0,55-1 0,-15 2 0,3 1 0,-20-2 0,-1 0 0,12 2 0,-8 0 0,-21-1 0,37 0 0,-11-3 0,0-1 0,25 2 0,-34-2 0,-7-1 0,-18 2 0,64-7 0,-47 5-490,42-6 490,-71 9 0,26-4 0,-11 1 0,51-6 0,-52 4 0,18-1 0,-39 5 0,46-6 0,-34 6 0,34-6 0,-11 4 0,-22 2 490,23-3-490,-5-1 0,-25 3 0,19-3 0,-6 0 0,-15 2 0,40-13 0,-39 11 0,23-9 0,-8 0 0,-12 5 0,17-10 0,-26 15 0,8-8 0,-11 7 0,3-1 0,28-57 0,-25 43 0,23-45 0,-33 58 0,6-41 0,-6 29 0,4-29 0,-5 11 0,-2 23 0,0-22 0,-5-11 0,4 28 0,-5-29 0,-2 3 0,4 28 0,-4-27 0,5 35 0,0 0 0,0 0 0,-27-53 0,19 41 0,-37-56 0,39 66 0,-29-25 0,28 27 0,-46-34 0,35 30 0,-25-20 0,26 23 0,-2-1 0,-61-21 0,24 11 0,5 3 0,1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00.181"/>
    </inkml:context>
    <inkml:brush xml:id="br0">
      <inkml:brushProperty name="width" value="0.05" units="cm"/>
      <inkml:brushProperty name="height" value="0.05" units="cm"/>
      <inkml:brushProperty name="color" value="#5B2D90"/>
    </inkml:brush>
  </inkml:definitions>
  <inkml:trace contextRef="#ctx0" brushRef="#br0">0 277 24575,'86'-6'0,"-1"-1"0,-5 1 0,-10 1 0,-7 1 0,21 1 0,20-2 0,-24 2 0,10-1 0,1-1 0,-6 1-295,0 1 0,-5-1 0,8 1 295,-1-2 0,13 0 0,1 0 0,-8 1 0,-20 0-1976,-17 1 1,-5 0 1975,12 0 0,7-1 0,8 0 0,17-1 0,12-1 0,-1 0 0,-17 1 0,-13 0 0,2 1 0,-4 1 0,17-2 0,9 0 0,-2 0 0,-10 1 0,-21 1 0,-13 1 0,-5 1 0,20-2 0,11 1 0,3 0-1296,-5 2 1,6 1-1,-2 0 1,-8-1 1295,8 0 0,0 1 0,-7-1 0,10 1 0,-3 0 0,-20 0-885,5 1 885,-2-1 0,-3 1 276,-1-1-276,25-1 656,-19-1 0,16-1 1,7-1-1,-4 1-656,-2-2 0,0 0 0,1 0 0,0 0 0,6 1 0,3-1 0,-2 1 0,-6-1 0,5-1 0,-6-1 0,-20 1 0,-16 0 487,5 0 0,1-1-487,4-2 0,35-3 63,-69 7-63,3 1 0,-17 1 0,9-2 6695,-19 2-6695,-1-5 270,0 4-270,0-2 0,0 4 0,1 10 0,0-3 0,0 11 0,1-5 0,13 74 0,-8-48 0,2 13 0,1 3 0,0 8 0,-4-22 0,1 13 0,-5-40 0,-1 11 0,-1-11 0,0 5 0,-5-13 0,-9-8 0,-7-3 0,-3-3 0,1-3 0,2 3 0,-12-5 0,-31-15 0,-5-2 0,15 6 0,-14-4 0,16 2 0,49 17 0,3 5 0,2-4 0,3 6 0,26-3 0,-18 6 0,38 11 0,-38-2 0,13 11 0,-13-4 0,24 38 0,-13-20 0,36 42 0,-38-56 0,11 9 0,44-39 0,-44 4-544,51-14 544,-60 7 0,24-19 0,2-4 0,-12 10 0,11-9 0,-6 4 0,-31 21 0,5-6 0,-8 8 0,7-7 0,-13 12 0,3-5 0,-3 4 544,0-1-544,1 0 0,-14-20 0,-1 6 0,-11-17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04.042"/>
    </inkml:context>
    <inkml:brush xml:id="br0">
      <inkml:brushProperty name="width" value="0.05" units="cm"/>
      <inkml:brushProperty name="height" value="0.05" units="cm"/>
      <inkml:brushProperty name="color" value="#5B2D90"/>
    </inkml:brush>
  </inkml:definitions>
  <inkml:trace contextRef="#ctx0" brushRef="#br0">855 105 24575,'-16'-1'0,"1"-1"0,-3-1 0,5-2 0,4 1 0,-43-21 0,28 15 0,-31-16 0,40 20 0,-79-1 0,56 7 0,-58 2 0,49 41 0,8 10 0,2 3 0,7 3 0,-3 13 0,9-11 0,14 6 0,3-13 0,7 2 0,36 30 0,-18-46 0,50 22 0,8-6 0,-28-33-717,16 4 1,-3-5 716,-33-19 0,48-8 0,-24-3 0,20-21 0,-1-5 0,-22 4-403,-4-3 0,-7 0 403,-26 13 0,15-43 0,-12 21 0,7-23 1371,-22-21-1371,-16 39 0,-7-1 0,-11-14 0,-4 2 0,9 15 0,-2 6 0,-34-6 0,-14 23 0,48 14 0,-25-2 0,2 3 0,29 8 868,-23 2-868,21 2 0,-25 10 0,9-1 0,-15 10 0,31-8 0,-28 45 0,0 8 0,21-21 0,-18 14 0,8 11 0,44-1 0,18-1 0,8-16 0,2 1 0,-7 22 0,2-5-1195,40 3 1195,-39-61 0,51 6 0,19-7 0,-22-16 0,3-1 0,24 13 0,-4-4-256,-32-16 1,-13-4 255,-17 1 0,37-32 0,-24 2 0,-5-28 0,-6-5 0,-13 14 581,-11 3 1,-7 4-582,-12 25 0,-18-29 0,-3 4 271,-2 9 1,-3 1-272,-21-10 0,6 15 0,-1 3 0,-1 4 0,-19 0 0,1 5 0,31 16 0,-54-17 0,2 29 0,50 1 0,-23 5 0,2 3 0,31 1 0,-21 11 0,33-7 0,1 2 0,-7 13 0,-2 14 0,0 3 0,-8 16 0,2 15 0,4-1 0,12-24 0,5 15 0,7 0 0,15-9 0,7-1 0,8 0 0,32 9 0,2-24 0,3-6 0,7-4 0,-22-16 0,1-4 0,32-4 0,-31-8 0,3-2 0,11 0 0,3-6 0,17-17 0,-6-5 0,5-11 0,-22-30 0,-12-5 0,-30 22 0,-2 1 0,-7-6 0,-25-12 0,-6 7 0,6 11 0,-18-34 0,-3 5 0,15 53 0,-22-26 0,22 41 0,-34 9 0,-24 7 0,8 1 0,16-3 0,-1 1 0,-30 4 0,1-1 0,-1 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42.160"/>
    </inkml:context>
    <inkml:brush xml:id="br0">
      <inkml:brushProperty name="width" value="0.05" units="cm"/>
      <inkml:brushProperty name="height" value="0.05" units="cm"/>
      <inkml:brushProperty name="color" value="#5B2D90"/>
    </inkml:brush>
  </inkml:definitions>
  <inkml:trace contextRef="#ctx0" brushRef="#br0">138 41 24575,'-3'-18'0,"2"3"0,1 10 0,0 3 0,-2 21 0,-1-4 0,-3 21 0,0-8 0,-7 21 0,-2 5 0,1-1 0,-4 8 0,1-3 0,6-21 0,-2 5 0,5-17 0,1-3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06.377"/>
    </inkml:context>
    <inkml:brush xml:id="br0">
      <inkml:brushProperty name="width" value="0.05" units="cm"/>
      <inkml:brushProperty name="height" value="0.05" units="cm"/>
      <inkml:brushProperty name="color" value="#5B2D90"/>
    </inkml:brush>
  </inkml:definitions>
  <inkml:trace contextRef="#ctx0" brushRef="#br0">1 155 24575,'16'0'0,"49"3"0,-21-2 0,11 2 0,3 1-3806,7 0 3806,26 4 0,-39-5 0,9 1-1558,15-1 0,17 1 1,2-1-1,-12 0 1558,5 0 0,-1 0 0,-6 0 0,12 0 0,-5-1 0,-22-1 1915,-11-2-1915,5-3 0,-1 0 0,-13 1 0,45-5 0,-88 6 1338,-30-19-1338,-5 7 0,-18-4 0,-4 0 0,-2 4 0,-30-3 0,12-1 0,37 10 6784,-33-9-6784,18-3 0,32 13 0,-21-10 0,40 15 0,90 27 0,-52-15 0,48 13 0,3 1 0,-39-11-956,46 11 956,-66-18 0,39 7 0,-41-7 0,26 4 0,-49-9 0,-3 0 0,-5 4 0,0-1 956,-41 47-956,17-20 0,-21 24 0,25-31 0,5-4 0,-18 19 0,11-12 0,-10 12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07.177"/>
    </inkml:context>
    <inkml:brush xml:id="br0">
      <inkml:brushProperty name="width" value="0.05" units="cm"/>
      <inkml:brushProperty name="height" value="0.05" units="cm"/>
      <inkml:brushProperty name="color" value="#5B2D90"/>
    </inkml:brush>
  </inkml:definitions>
  <inkml:trace contextRef="#ctx0" brushRef="#br0">561 1 24575,'-44'30'0,"1"0"0,-35 24 0,10 0 0,10-10 0,-4 2 0,0 1 0,0 4 0,-8 4 0,56-36 0,46-6 0,-13-6 0,38 12 0,-10-6 0,2-1 0,14 2 0,14 3 0,-10-3 0,10 1-230,22 6 0,-9-3 1,-58-17-1,-2-1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07.662"/>
    </inkml:context>
    <inkml:brush xml:id="br0">
      <inkml:brushProperty name="width" value="0.05" units="cm"/>
      <inkml:brushProperty name="height" value="0.05" units="cm"/>
      <inkml:brushProperty name="color" value="#5B2D90"/>
    </inkml:brush>
  </inkml:definitions>
  <inkml:trace contextRef="#ctx0" brushRef="#br0">0 345 24575,'6'-2'0,"3"0"0,6 2 0,55-7 0,37-5 0,-11 2-2293,-38 4 0,1 0 2293,8 0 0,12-3 0,6 0 0,2 0 0,1-1 0,8 0 0,0-1 0,-5 0 0,-13 3 520,10-2 0,3-1-520,-19 2 0,16-2 0,11-3 0,1 1 0,-4 0 0,-14 1 0,-20 3-1450,-9 0 0,-7 0 1450,23-3 0,8-2 0,-14 1-722,1-7 722,-36 12 696,32-11 1,-56 15 0,3-2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09.269"/>
    </inkml:context>
    <inkml:brush xml:id="br0">
      <inkml:brushProperty name="width" value="0.05" units="cm"/>
      <inkml:brushProperty name="height" value="0.05" units="cm"/>
      <inkml:brushProperty name="color" value="#5B2D90"/>
    </inkml:brush>
  </inkml:definitions>
  <inkml:trace contextRef="#ctx0" brushRef="#br0">0 1 24575,'14'90'0,"0"0"0,2 1 0,0 1 0,-1-21 0,3 13 0,-2-10 0,-4-16 0,1 0 0,4 17 0,3 11 0,0-6 0,6 8 0,-1-10 0,-10-28 0,0-1 0,9 20 0,-1 1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11.063"/>
    </inkml:context>
    <inkml:brush xml:id="br0">
      <inkml:brushProperty name="width" value="0.05" units="cm"/>
      <inkml:brushProperty name="height" value="0.05" units="cm"/>
      <inkml:brushProperty name="color" value="#5B2D90"/>
    </inkml:brush>
  </inkml:definitions>
  <inkml:trace contextRef="#ctx0" brushRef="#br0">167 791 24575,'-12'-37'0,"-14"-50"0,10 32-1958,-9-33 1958,17 58 0,-13-41 0,12 36 0,-9-28 631,14 46-631,-9-42 323,9 39-323,-6-31 0,10 48 0,1-2 1004,3-1-1004,13-6 0,6 3 0,34-1 0,23 0 0,-8 1 0,24-2 0,-25 5 0,23-1 0,7 1 0,-5 0 0,-19 1-2695,-8 2 1,-3 1 2694,29-1 0,11 0 0,-17 0 0,0 1-721,-21 0 0,17 0 0,3 0 0,-13 0 721,0 0 0,-1-1 0,-3 1 0,10 1 0,-1-2 0,-12 0-738,1-2 0,-15-1 738,-7 0-113,34-4 113,-67 8 3792,6-1-3792,-12 2 3404,6 0-3404,-11 4 2450,2 15-2450,1 3 216,12 57-216,-4-12 0,2 17 0,1 4 0,-2-12-3037,1 4 1,1 1 3036,-2-2 0,2 13 0,-1-5 0,-4-20 0,0 2 0,0 11 0,3 21 0,0-2 0,-2-17 0,0-1 0,0 2 0,2 15 0,0 2 0,0-5 0,-2-17 0,0-4 0,-3-20 0,-3-23 0,5 24 0,-9-40 0,2 12 6073,-1-6-6073,0 4 0,-15-11 0,-37-10 0,-12-5 0,-4 5-1463,-6-4 0,-1-1 1463,4 5-95,6-1 1,-16 1-1,-11 0 1,-5 0 94,17-2 0,-8 0 0,-5 0 0,-2-1 0,0 1 0,3 0 0,6-1-1138,-10 2 0,5 0 0,2 0 0,-1 0 0,-4-1 1138,0 0 0,-7 0 0,-1-1 0,3 0 0,9-2 0,13 0 0,-20-6 0,19-1 0,-9-1 0,2-2 0,8-3 0,40 1 0,-1-7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6:40.644"/>
    </inkml:context>
    <inkml:brush xml:id="br0">
      <inkml:brushProperty name="width" value="0.05" units="cm"/>
      <inkml:brushProperty name="height" value="0.05" units="cm"/>
      <inkml:brushProperty name="color" value="#5B2D90"/>
    </inkml:brush>
  </inkml:definitions>
  <inkml:trace contextRef="#ctx0" brushRef="#br0">22 409 24575,'-7'-2'0,"-1"1"0,5 0 0,-1 1 0,5 0 0,2-1 0,-1 0 0,3-2 0,-1 2 0,32-13 0,-4 3 0,31-1 0,22-3 0,-10 3 0,21-2 0,-29 4 0,10 0 0,0 1 0,-5 2 0,0 2 0,7-1-1357,-1 0 0,8-1 0,5-1 1,-2 1-1,-5 0 1357,1 0 0,-4 0 0,-1 1 0,4-1-908,1 0 1,7 0 0,-1-1-1,-8 1 1,-13 2 907,-8 0 0,2 0-506,12 0 0,21-2 1,12 0-1,2 0 1,-7 0-1,-17 1 506,-5 1 0,-12 0 0,11 0-27,2-1 0,14 0 0,7 0 1,1-1-1,-8 1 0,-13 0 27,6 0 0,-11 0 0,-10 0 0,-14 2 0,-2 0 582,16-1 1,6-2-1,-17 2-582,-18 2 3138,40-6-3138,-40 5 5374,59-7-5374,-72 7 109,6 1 0,-34 4 0,-18 3 1</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6:41.181"/>
    </inkml:context>
    <inkml:brush xml:id="br0">
      <inkml:brushProperty name="width" value="0.05" units="cm"/>
      <inkml:brushProperty name="height" value="0.05" units="cm"/>
      <inkml:brushProperty name="color" value="#5B2D90"/>
    </inkml:brush>
  </inkml:definitions>
  <inkml:trace contextRef="#ctx0" brushRef="#br0">0 394 24575,'82'-4'0,"0"0"0,0 0 0,-1 0 0,3 0 0,1 0-835,-3-1 1,10 1 0,7-1 0,0-1 834,-9 1 0,6 0 0,0-1 0,-5 1 0,-8 0-2169,0 0 1,-8 0 0,8 0 2168,5 0 0,13-1 0,3 0 0,-7 0 0,-14 1 870,1 0 0,6-2-870,-23 1 0,15-2 0,12-1 0,7-2 0,4 1 0,-2-1 0,-4 1 0,-10 0 0,-13 3-1367,26-4 1,-15 3-1,14-3 1367,-17 2 0,16-1 0,10-2 0,4 0 0,-4 1 0,-11 0 0,-17 1 0,-24 3 770,9-4-770,6-3 0,-1 0 0,-15 3 2240,5-2 1,-11 3-2241,-44 9 0,-8 1 0,-1 2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2.488"/>
    </inkml:context>
    <inkml:brush xml:id="br0">
      <inkml:brushProperty name="width" value="0.05" units="cm"/>
      <inkml:brushProperty name="height" value="0.05" units="cm"/>
      <inkml:brushProperty name="color" value="#5B2D90"/>
    </inkml:brush>
  </inkml:definitions>
  <inkml:trace contextRef="#ctx0" brushRef="#br0">3 127 24575,'-2'-2'0,"1"0"0,17 1 0,-6 2 0,13-1 0,-9 1 0,43-2 0,-31 0 0,26-6 0,1-3 0,-25 2 0,36-11 0,-48 12 0,35-20 0,-30 13 0,26-16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2.955"/>
    </inkml:context>
    <inkml:brush xml:id="br0">
      <inkml:brushProperty name="width" value="0.05" units="cm"/>
      <inkml:brushProperty name="height" value="0.05" units="cm"/>
      <inkml:brushProperty name="color" value="#5B2D90"/>
    </inkml:brush>
  </inkml:definitions>
  <inkml:trace contextRef="#ctx0" brushRef="#br0">1 103 24575,'0'24'0,"0"1"0,4 27 0,2 4 0,2-4-1374,-1 6 0,2-3 1374,2-22 0,35 46 0,-24-44 0,26 31 872,-26-54-872,0-5 452,6-5-452,18-62 0,-1-17 0,-12 22-1054,10-25 1,-10 3 1053,-31 39 0,-25-22 0,-6-2 0,9 17 0,-6-14 0,-8 13 1266,-23 60-1266,18 6 0,-22 13 0,30-3 0,13-7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3.121"/>
    </inkml:context>
    <inkml:brush xml:id="br0">
      <inkml:brushProperty name="width" value="0.05" units="cm"/>
      <inkml:brushProperty name="height" value="0.05" units="cm"/>
      <inkml:brushProperty name="color" value="#5B2D90"/>
    </inkml:brush>
  </inkml:definitions>
  <inkml:trace contextRef="#ctx0" brushRef="#br0">1 47 24575,'-1'-26'0,"2"6"0,4 19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43.541"/>
    </inkml:context>
    <inkml:brush xml:id="br0">
      <inkml:brushProperty name="width" value="0.05" units="cm"/>
      <inkml:brushProperty name="height" value="0.05" units="cm"/>
      <inkml:brushProperty name="color" value="#5B2D90"/>
    </inkml:brush>
  </inkml:definitions>
  <inkml:trace contextRef="#ctx0" brushRef="#br0">7 118 24575,'4'-3'0,"-1"0"0,-2 2 0,2-2 0,-1 2 0,2-3 0,-1 1 0,17-10 0,8-5 0,24 1 0,4 1 0,-4-1-737,45-1 737,-77 19 0,26 16 0,-28 3 0,-3 32 0,-39-9 0,-32 16 0,6-23 0,8-9 0,13-10 737,17-11-737,-4 2 0,7-3 0,-3 2 0,61 59 0,6 6 0,-22-31 0,-1-1 0,15 19 0,-47-46 0,-5 3 0,-26 10 0,-2-7 0,-12 2 0,-24-7 0,1-4 0,32-5 0,-28 6 0,18-6 0,54-10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3.492"/>
    </inkml:context>
    <inkml:brush xml:id="br0">
      <inkml:brushProperty name="width" value="0.05" units="cm"/>
      <inkml:brushProperty name="height" value="0.05" units="cm"/>
      <inkml:brushProperty name="color" value="#5B2D90"/>
    </inkml:brush>
  </inkml:definitions>
  <inkml:trace contextRef="#ctx0" brushRef="#br0">51 1 24575,'-18'5'0,"3"3"0,2 3 0,9 49 0,7-28 0,12 36 0,6-42 0,30 12 0,21 9 0,-13-7 0,-8 5 0,9-7 0,12 6 0,-39-12 0,-85-12 0,-3-5 0,-3-4 0,-1-2 0,-7-6 0,-3-6 0,52-13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3.716"/>
    </inkml:context>
    <inkml:brush xml:id="br0">
      <inkml:brushProperty name="width" value="0.05" units="cm"/>
      <inkml:brushProperty name="height" value="0.05" units="cm"/>
      <inkml:brushProperty name="color" value="#5B2D90"/>
    </inkml:brush>
  </inkml:definitions>
  <inkml:trace contextRef="#ctx0" brushRef="#br0">0 52 24575,'7'-6'0,"2"1"0,69 5 0,-15-3 0,36 0 0,-34-4 0,-6-1 0,-9 2 0,45-8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4.208"/>
    </inkml:context>
    <inkml:brush xml:id="br0">
      <inkml:brushProperty name="width" value="0.05" units="cm"/>
      <inkml:brushProperty name="height" value="0.05" units="cm"/>
      <inkml:brushProperty name="color" value="#5B2D90"/>
    </inkml:brush>
  </inkml:definitions>
  <inkml:trace contextRef="#ctx0" brushRef="#br0">0 124 24575,'48'-15'0,"-3"3"0,-15 6 0,54-13 0,-32 7 0,0-2 0,-3 1 0,-20 4 0,1-2 0,-24 6 0,-6 3 0,3-4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5.445"/>
    </inkml:context>
    <inkml:brush xml:id="br0">
      <inkml:brushProperty name="width" value="0.05" units="cm"/>
      <inkml:brushProperty name="height" value="0.05" units="cm"/>
      <inkml:brushProperty name="color" value="#5B2D90"/>
    </inkml:brush>
  </inkml:definitions>
  <inkml:trace contextRef="#ctx0" brushRef="#br0">54 98 24575,'-26'69'0,"6"-11"0,16-28 0,2-7 0,0-6 0,3 59 0,7-28 0,16 14 0,7-2 0,-1-22 0,35 15 0,-32-46 0,27-12 0,-20 1 0,14-11 0,-30-7 0,11-32 0,-20-7 0,-8-10 0,-10-5 0,-5 0 0,5 5 0,-10 6 0,-31 4 0,-6 19 0,17 34 0,-32 1 0,47 29 0,2 50 0,11-31 0,3 36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5.600"/>
    </inkml:context>
    <inkml:brush xml:id="br0">
      <inkml:brushProperty name="width" value="0.05" units="cm"/>
      <inkml:brushProperty name="height" value="0.05" units="cm"/>
      <inkml:brushProperty name="color" value="#5B2D90"/>
    </inkml:brush>
  </inkml:definitions>
  <inkml:trace contextRef="#ctx0" brushRef="#br0">1 56 24575,'18'-31'0,"2"6"0,-3 34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5.922"/>
    </inkml:context>
    <inkml:brush xml:id="br0">
      <inkml:brushProperty name="width" value="0.05" units="cm"/>
      <inkml:brushProperty name="height" value="0.05" units="cm"/>
      <inkml:brushProperty name="color" value="#5B2D90"/>
    </inkml:brush>
  </inkml:definitions>
  <inkml:trace contextRef="#ctx0" brushRef="#br0">1 0 24575,'16'24'0,"1"1"0,3 2 0,42 50 0,-32-38 0,30 36 0,-36-41 0,-4 50 0,-13-45 0,-24 31 0,-9-69 0,-10-4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6.098"/>
    </inkml:context>
    <inkml:brush xml:id="br0">
      <inkml:brushProperty name="width" value="0.05" units="cm"/>
      <inkml:brushProperty name="height" value="0.05" units="cm"/>
      <inkml:brushProperty name="color" value="#5B2D90"/>
    </inkml:brush>
  </inkml:definitions>
  <inkml:trace contextRef="#ctx0" brushRef="#br0">3 145 24575,'-3'-19'0,"24"-24"0,-6 23 0,24-16 0,-10 26 0,34 2 0,-21 3 0,23 2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7.705"/>
    </inkml:context>
    <inkml:brush xml:id="br0">
      <inkml:brushProperty name="width" value="0.05" units="cm"/>
      <inkml:brushProperty name="height" value="0.05" units="cm"/>
      <inkml:brushProperty name="color" value="#5B2D90"/>
    </inkml:brush>
  </inkml:definitions>
  <inkml:trace contextRef="#ctx0" brushRef="#br0">0 587 24575,'24'-78'0,"0"0"0,0 1 0,-1 5 0,-1 2 0,-10 20 0,-12 24 0,-4-24 0,2 25 0,-3-15 0,3 27 0,0 6 0,-8 60 0,5-3 0,-6 33 0,9-30 0,2-23 0,7 24 0,3 3 0,-2-11-345,2 9 0,1-6 345,-2-29 0,56 25 0,-40-31 0,42 17 0,-55-40 0,27-54 0,-23 36 0,25-59 0,-36 72 0,3-10 0,7 78 0,-8-32 0,26 68 0,-22-72 0,11 19 690,-17-33-690,0-1 0,26-72 0,-21 43 0,20-54 0,-30 63 0,-6-11 0,0 15 0,-29-3 0,-40 49 0,15-10 0,-26 25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29.408"/>
    </inkml:context>
    <inkml:brush xml:id="br0">
      <inkml:brushProperty name="width" value="0.05" units="cm"/>
      <inkml:brushProperty name="height" value="0.05" units="cm"/>
      <inkml:brushProperty name="color" value="#5B2D90"/>
    </inkml:brush>
  </inkml:definitions>
  <inkml:trace contextRef="#ctx0" brushRef="#br0">0 2177 24575,'42'47'0,"23"4"0,22 10 0,-8-8-3415,-24-17 0,2 0 3415,0 1 0,6 6 0,7-1 0,3-6 0,18-8 0,9-6 0,-2-5 0,-11-1-2256,6 2 1,2-1 2255,-24-3 0,8 1 0,6 1 0,1-3 0,-1-4 0,1-6 0,4-3 0,-1-4 0,-4 1 0,-8 0 473,-2 2 1,-8 0 0,19-3-474,-21-1 0,14-1 0,11-2 0,9-2 0,5 0 0,3-1 0,1 0 0,-2-1 0,-5 1 0,-6 1 0,-11 0 0,-11 2-875,20-3 1,-17 1 0,-2 0-1,14-2 875,-8 1 0,13-1 0,8-2 0,5 0 0,1-1 0,-5 1 0,-7 1 0,-13 1 0,-17 2 174,21-6 0,-16 2-174,1 2 0,13-7 0,-21-2 0,14-7 0,12-7 0,7-4 0,3-2 0,-1 0 0,-5 2 0,-9 4 0,-13 6 0,24-8 0,-16 5 0,14-7-131,-15 6 0,16-5 1,10-5-1,3-2 1,-4 0-1,-8 2 1,-17 5-1,-21 6 131,-14 0 0,-10-4 1051,20-30 0,3-17 0,-8 0-1051,-19 13 0,-8-1 0,4-1 0,16-12 0,5-2 0,-17 6 114,-26 0 1,-14 14-115,-4 22 0,-4 1 0,-22 2 0,-24-13 0,-11-5 0,1 3 0,15 11 0,1 0 0,-2 1 90,0-2 0,-13-10 0,-5-2 0,4 7 0,13 15-90,3 13 0,-2 10 0,-7-1 0,-13-1 0,-2 2 0,5 0 0,6 0 0,3 1 0,-16 2 0,10 5 0,-17 2 0,-11 0 0,-8 2 0,-2 0 0,1 1 0,6 0 0,10 0 0,14 1-845,-1 0 1,13 1-1,2 0 1,-12 1 844,-9 1 0,-14 0 0,-9 2 0,-1-1 0,6 1 0,13 0 0,20 0 9,-2 3 1,12 1-10,-3-1 0,-4 1 0,-17 2 0,-16 8 0,36-2 0,-12 6 0,-7 5 0,-3 1 0,-1 2 0,5-2 0,7-2 0,-18 8 0,8-3 0,0 2 0,-8 2 88,20-7 1,-8 1-1,-3 1 1,0 2-1,3-1 1,6-1-1,10-1-88,-23 18 0,14-2 0,8-5 665,14-11 0,-7 5-665,9-1 0,-15 9 0,-9 7 0,-5 4 0,-2 2 0,4-3 0,8-4 0,12-8 0,-10 8 0,12-7 0,-10 7 0,-4 3 0,-1-1 0,1 1 0,-1 0 0,1-1 0,-1 1 0,0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32.074"/>
    </inkml:context>
    <inkml:brush xml:id="br0">
      <inkml:brushProperty name="width" value="0.05" units="cm"/>
      <inkml:brushProperty name="height" value="0.05" units="cm"/>
      <inkml:brushProperty name="color" value="#5B2D90"/>
    </inkml:brush>
  </inkml:definitions>
  <inkml:trace contextRef="#ctx0" brushRef="#br0">0 1230 24575,'4'-14'0,"6"-12"0,-8 16 0,5-9 0,-7 15 0,0 2 0,1 1 0,2 3 0,37 58 0,-14-25 0,30 29 0,4-1 0,-19-27-430,3 1 0,-3-8 430,-19-25 0,31-15 0,23-12 0,-6 1 0,-11 1 0,2-1 0,12-2 0,9-3 0,-1-5 0,2-12 0,0-5 0,-11 4-2551,-17 12 1,-1-1 2550,15-9 0,6-6 0,-6 4 0,-13 3 0,1-2-766,0 0 0,9-7 1,1 0-1,-4 3 766,-5 4 0,-2 3 0,8-5-759,10-4 0,14-8 0,3-1 0,-6 4 0,-16 12 759,-6 6 0,-5 5 0,14-7 0,6-3 0,-17 12 336,-20 13-336,29-10 0,1 0 0,-12 6 2810,-24 9-2810,-35 14 2889,-1-1-2889,-3 0 0,-2 0 0,-3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44.317"/>
    </inkml:context>
    <inkml:brush xml:id="br0">
      <inkml:brushProperty name="width" value="0.05" units="cm"/>
      <inkml:brushProperty name="height" value="0.05" units="cm"/>
      <inkml:brushProperty name="color" value="#5B2D90"/>
    </inkml:brush>
  </inkml:definitions>
  <inkml:trace contextRef="#ctx0" brushRef="#br0">517 187 24575,'-3'-17'0,"-11"-23"0,4 15 0,-7-12 0,-24 6 0,21 19 0,-25-11 0,-10 21 0,26 3 0,-36 9 0,-3 33 0,16 0 0,11 0 0,6 4 0,13 22 0,32 11 0,7-39 0,18-12 0,-10-28 0,38-22 0,14-22 0,-25 12 0,-1-4 0,-5-3 0,-4-2 0,24-26 0,-27 25 0,-21 22 0,-24 41 0,-13 27 0,-10 39 0,9-36 0,0 6 0,-6 34 0,1-2 0,10-40 0,0-3 0,-3 23 0,4-10 0,8-27 0,-4-7 0,-1-9 0,-3-13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34.969"/>
    </inkml:context>
    <inkml:brush xml:id="br0">
      <inkml:brushProperty name="width" value="0.05" units="cm"/>
      <inkml:brushProperty name="height" value="0.05" units="cm"/>
      <inkml:brushProperty name="color" value="#5B2D90"/>
    </inkml:brush>
  </inkml:definitions>
  <inkml:trace contextRef="#ctx0" brushRef="#br0">733 253 24575,'-12'-24'0,"2"3"0,6 13 0,-12-17 0,3 5 0,-5-9 0,6 13 0,6 8 0,-1 0 0,-44-29 0,20 21 0,-27-17 0,33 27 0,9 6 0,1-1 0,-31 12 0,-7 6 0,-1 7 0,0-5 0,3 1 0,16 6 0,16-11 0,-35 57 0,32-38 0,-26 43 0,45 1 0,10-1 0,-5-19 0,1 17 0,7 5 0,14-21 0,2-10 0,-6-6 0,17 23 0,1-5 0,-19-41 0,18 16 0,-14-21 0,40 6 0,-24-8 0,40 5 0,-24-13 0,9-6 0,2-1 0,8 0-678,-15-2 1,-6-2 677,-27 1 0,-1-1 0,58-37 0,-47 22 0,7-32 0,6-21 0,-12 11 0,-14 7 0,-2-8 0,1-13 0,-8 18 0,-14 26 0,-1-27 0,-1 39 0,-32-37 0,-8-5 0,14 19 0,-12-18 0,-5 4 0,0 29 677,0 11 1,-6 4-678,-5 1 0,-6 5 0,-5 7 0,-6 5 0,5 2 0,4 4 0,3 3 0,-15 7 0,-1 1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38.244"/>
    </inkml:context>
    <inkml:brush xml:id="br0">
      <inkml:brushProperty name="width" value="0.05" units="cm"/>
      <inkml:brushProperty name="height" value="0.05" units="cm"/>
      <inkml:brushProperty name="color" value="#5B2D90"/>
    </inkml:brush>
  </inkml:definitions>
  <inkml:trace contextRef="#ctx0" brushRef="#br0">1808 229 24575,'-7'-9'0,"-1"2"0,-26-12 0,14 10 0,-22-10 0,22 12 0,-76-20 0,46 12 0,3 2 0,-6-2 0,-2-2 0,5 2 0,5 2 0,-2-1 0,-7-1 0,-4 5 0,-4 5 0,-12 10 0,-2 2 0,2-9 0,2 2-953,1 10 0,11 3 953,25-2 0,-55 27 0,22-8 0,-6 10 0,3 0 0,14-7 0,-16 17 0,55-36 0,-16 15 0,2 2 0,7 22 0,4 4 0,3-10 1906,2 50-1906,28 0 0,-8-57-481,9 54 481,-10-76 0,33 58 0,-20-45 0,26 44 0,-26-60 0,1 1 0,38 13 0,25 8 0,-12-6 0,6 2-348,-5-2 1,11 5 0,-14-10 347,-8-14 0,-13-3 0,40 3 0,5 1 0,-20-5 0,1 3 0,13-5 0,-2-11 0,7-6 0,-14 1 0,16-2-1106,-11 1 0,13-1 0,-24 0 1106,-32-1 0,-3-1 0,29-32 0,2-6 0,-20 15 0,18-15 0,-12 4 376,-43 31-376,-4-31 0,-2-6 0,-1 13 88,0-13 1,-2 2-89,-5 27 0,-19-54 0,-2 12 0,-6-20 0,-13 30 0,-15-5 0,8 12 0,-8 1 791,10 5 0,-10-7 1,6 17-792,-26 29 0,26 8 0,-4 3 0,-1-1 0,-1 3 0,-7 3 0,0 1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42.963"/>
    </inkml:context>
    <inkml:brush xml:id="br0">
      <inkml:brushProperty name="width" value="0.05" units="cm"/>
      <inkml:brushProperty name="height" value="0.05" units="cm"/>
      <inkml:brushProperty name="color" value="#5B2D90"/>
    </inkml:brush>
  </inkml:definitions>
  <inkml:trace contextRef="#ctx0" brushRef="#br0">352 38 24575,'-36'10'0,"-10"-2"0,129-15 0,-41 3 0,2-2 0,26-1 0,3 0 0,-7-1 0,16 1 0,-28 1 0,-137 3 0,45 3 0,-23 0 0,-15 2 0,2 1 0,-6 3 0,11-1 0,-21 1 0,-19 0 0,19 1 0,76-5 0,16 0 0,13 0 0,6-1 0,54-3 0,9 0 0,-22 0 0,26-1 0,-4 0 0,-39 1 0,-18 1 0,-5-1 0,-51 4 0,13 0 0,-28 0 0,-3-1 0,23-1 0,-2-2 0,42 4 0,6-3 0,26-1 0,5-1 0,-2-2 0,5-1 0,0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43.883"/>
    </inkml:context>
    <inkml:brush xml:id="br0">
      <inkml:brushProperty name="width" value="0.05" units="cm"/>
      <inkml:brushProperty name="height" value="0.05" units="cm"/>
      <inkml:brushProperty name="color" value="#5B2D90"/>
    </inkml:brush>
  </inkml:definitions>
  <inkml:trace contextRef="#ctx0" brushRef="#br0">1170 255 24575,'-14'-23'0,"3"6"0,-41-34 0,27 29 0,-24-15 0,-23 12 0,-5 4 0,-12 2 0,14 5 0,-13 0 0,14 4 0,-6 9-901,25 3 0,7 1 901,20 3 0,-47 25 0,39-14 0,-36 21 95,51-21-95,1 2 0,1 1 0,0 50 0,1 33 0,6-13 0,8-34 0,1 0 0,-12 30 0,-3 15 0,22-8 0,37-16 0,21-8 0,-7-11 0,10 13-875,-10-13 1,10 9 0,-10-18 874,-2-26 146,28 3 0,19-12-146,-13-31 0,5-15 0,-3 8 0,-16 23 0,-3 5 0,-1-16 0,-2-26 0,2-18 0,-9-3 0,-21 10 0,-24-9 0,-9-10 0,-2-16 0,-5 16 0,-9 7-717,-3-5 1,-1 5 716,0 24 0,-4 2 1525,-42-33 1,-15-1-1526,30 41 0,-8 5 0,-11-3 0,-16-2 0,-1 3 0,11 11 0,1 14 0,2 9 0,-1 4 0,0 0 0,0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41.119"/>
    </inkml:context>
    <inkml:brush xml:id="br0">
      <inkml:brushProperty name="width" value="0.05" units="cm"/>
      <inkml:brushProperty name="height" value="0.05" units="cm"/>
      <inkml:brushProperty name="color" value="#5B2D90"/>
    </inkml:brush>
  </inkml:definitions>
  <inkml:trace contextRef="#ctx0" brushRef="#br0">1312 76 24575,'-11'-11'0,"-1"0"0,-30-11 0,18 12 0,-25-8 0,25 14 0,-39 6 0,-26 4 0,12 0 0,-12 2-1371,10-2 1,-13 2 0,19-1 1370,22 4-466,-21 9 1,-3 4 465,-4 6-41,11 25 0,-7 22 1,18 2 40,31 9 0,11 3 0,-10-17 0,-2 3 0,10-6-919,19 11 0,10-14 919,3-19 725,20 2 0,15 9 0,-3-6-725,-6-14 0,2-1 0,8 13 0,5 5 0,-5-13 945,25-9-945,3-19 0,19-4 0,-13-3 0,-28-1 0,-1-2-1104,32 3 1,12 0 0,-19-5 1103,-14-8 131,5-7 1,17-4 0,-10 0-132,-20 0 0,0 0 0,16 1 0,7-1 0,-10-9 0,-9-23 0,-16-3 0,-7 5 0,0-3 0,-6-1 0,-24 12 478,-8-19 0,-5-5-478,-6-19 0,-17 1 0,-12-15 0,3 15 0,10 31 0,-2 4 0,-8-13 0,-6-4 0,1 12 0,-32 1 0,14 23 0,-12 1 0,-3 4 0,-14 6 0,-5 5 0,0-1 0,3-3 0,0-1 0,2 6 0,5 13 0,0 1 0,0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42.610"/>
    </inkml:context>
    <inkml:brush xml:id="br0">
      <inkml:brushProperty name="width" value="0.05" units="cm"/>
      <inkml:brushProperty name="height" value="0.05" units="cm"/>
      <inkml:brushProperty name="color" value="#5B2D90"/>
    </inkml:brush>
  </inkml:definitions>
  <inkml:trace contextRef="#ctx0" brushRef="#br0">783 49 24575,'-20'-9'0,"-2"1"0,-42-12 0,-28 18 0,13-7 0,0 19 0,58-2 0,-37 27 0,18-7 0,-23 30 0,-1 6 0,19-13-807,0 3 0,7-3 807,25-20 0,3 17 0,1 3 0,0 2 0,2 0 0,2 0 0,8 7 0,16 6 0,13 15 0,6-8 0,24-5 0,4-2 0,-21 4 0,-2 8 0,4-18 0,13-23 0,11-21 0,4-19 0,16-15 0,0-7 0,-15-3 0,-3-18 0,-2-3-695,7 19 0,16 3 1,-5-2-1,-26-6 695,-29-19 0,-19 2 0,-6 3 688,-9-10 0,-6-6-688,-5 8 0,-2 0 0,1-11 0,-3 2 0,2 17 0,-14 5 0,-26 8 0,-26 2 0,-11 1 0,1 4 0,16 5-453,-9-1 0,-2 3 1,4-1-1,-16-7 0,-5 0 1,6 6-1,17 12 0,8 22 1,0-1-1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44.766"/>
    </inkml:context>
    <inkml:brush xml:id="br0">
      <inkml:brushProperty name="width" value="0.05" units="cm"/>
      <inkml:brushProperty name="height" value="0.05" units="cm"/>
      <inkml:brushProperty name="color" value="#5B2D90"/>
    </inkml:brush>
  </inkml:definitions>
  <inkml:trace contextRef="#ctx0" brushRef="#br0">127 227 24575,'-34'21'0,"3"-4"0,2 2 0,15-9 0,-4 3 0,19-10 0,55-1 0,33-6 0,-21 2 0,4-1 0,1 1 0,0 0 0,2 0 0,-1 0-651,2 0 1,0-1 0,-7 0 650,-7 1 0,3 0 0,11 1 0,13 0 0,9 0 0,8-2-768,-27 0 1,7-1 0,6 0 0,3-1 0,0 0 0,-1 1-1,-3-1 1,-5 2 767,2 0 0,-4 0 0,-2 1 0,-1-1 0,1 1 0,4-2-587,4 0 1,8-1 0,3-1-1,-1 1 1,-8-1 0,-11 1 0,-17 0 586,-1 0 0,-6-1-331,15-1 0,13-1 1,3 0-1,-8 2 331,-9 0 0,-5 1 0,6-1 183,3 0 0,5-1 1,3-1-1,1 2-183,17 1 0,6 1 0,-5 1 0,-19-1 522,-21 1 0,-2 0-522,46 3 0,15-1 0,-48-8 4330,-66-1-4330,-10 5 2482,-10-9-2482,-25 1 0,5 0 0,-12-7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48.202"/>
    </inkml:context>
    <inkml:brush xml:id="br0">
      <inkml:brushProperty name="width" value="0.05" units="cm"/>
      <inkml:brushProperty name="height" value="0.05" units="cm"/>
      <inkml:brushProperty name="color" value="#5B2D90"/>
    </inkml:brush>
  </inkml:definitions>
  <inkml:trace contextRef="#ctx0" brushRef="#br0">0 216 24575,'80'-1'0,"0"-1"0,-1 1 0,1 0 0,11-1 0,-3 1 0,7 0-1967,-13 0 1,6 0 0,3 0 0,-3 0 0,-5 0 1469,18 1 1,-6-1-1,-7 0 497,-2 1 0,-4 0 710,1 0 0,12-1-710,-25-1 0,11 1 0,8-2 0,2 1 0,-2-1 0,-6-1 0,14-1 0,-6 0 0,2-2 0,11-1 0,-21 1 0,11-1 0,6-1 0,2 0 0,0-1 0,-5 0 0,-8 1 0,-11 0 0,27-3 0,-15 0 0,-3-2 512,6-4 0,-2-2 1,-51 8-513,-75 13 0,-16 2 0,-4 2 0,-13 6 0,-4 2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7:48.507"/>
    </inkml:context>
    <inkml:brush xml:id="br0">
      <inkml:brushProperty name="width" value="0.05" units="cm"/>
      <inkml:brushProperty name="height" value="0.05" units="cm"/>
      <inkml:brushProperty name="color" value="#5B2D90"/>
    </inkml:brush>
  </inkml:definitions>
  <inkml:trace contextRef="#ctx0" brushRef="#br0">1 132 24575,'90'-6'0,"1"0"0,-1 0 0,0 0 0,-7 0 0,-1 0 0,-2 1 0,-5 1 0,-1 2 0,-4 0 0,-3 1-1065,12-1 1,11 0 1064,-21 2 0,16 0 0,11 1 0,7-1 0,0 1 0,-3 0 0,-9 0 0,-13-1-2407,18 1 1,-13 0 0,12-1 2406,-14 1 0,16 0 0,6 1 0,2-1 0,-5 0 0,-14 0 0,-18 0 908,-3 1 1,-7-1-909,21 1 0,9 0 0,-5-1 0,5-1 0,-1 1 0,-11 1 0,4 0 0,-8-5 0,3-9 0,-14-5 0,-12-8 0,14-23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55.947"/>
    </inkml:context>
    <inkml:brush xml:id="br0">
      <inkml:brushProperty name="width" value="0.05" units="cm"/>
      <inkml:brushProperty name="height" value="0.05" units="cm"/>
      <inkml:brushProperty name="color" value="#5B2D90"/>
    </inkml:brush>
  </inkml:definitions>
  <inkml:trace contextRef="#ctx0" brushRef="#br0">52 0 24575,'-5'5'0,"-7"12"0,6-6 0,-5 7 0,8-10 0,2-4 0,0 2 0,-3 34 0,2-16 0,-2 28 0,2 31 0,3 7 0,6-37 0,1 0 0,-4 41 0,2-5-911,18-22 911,-12-45 0,44-20 0,9-9 0,-13-1 0,27-27 0,20-20 0,-17 5 0,-8-13-1223,-19 15 0,8-6 0,-13 8 1223,-4 1 0,-1 0-232,11-18 0,-4 2 232,-31 29 0,21-20 0,-15 14 0,-61 60 0,9-3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3:01.025"/>
    </inkml:context>
    <inkml:brush xml:id="br0">
      <inkml:brushProperty name="width" value="0.05" units="cm"/>
      <inkml:brushProperty name="height" value="0.05" units="cm"/>
      <inkml:brushProperty name="color" value="#E71224"/>
    </inkml:brush>
  </inkml:definitions>
  <inkml:trace contextRef="#ctx0" brushRef="#br0">369 29 24575,'-4'-8'0,"-1"0"0,0 2 0,0 1 0,-33 3 0,22 3 0,-42 27 0,46-15 0,-11 18 0,23-22 0,11 15 0,26 17 0,22 29 0,-12-19 0,-3 4 0,-39-29 0,-2 4 0,-24 39 0,-16-36 0,-3-1 0,-9 25 0,-32-22 0,57-38 0,-17-19 0,7-9 0,-15-46 0,32 40 0,2-14 0,22 50 0,1 2 0,53 30 0,9 1 0,-23-10 0,4-4 0,3-8 0,0-9 0,33-33 0,-43 4 0,-3-5 0,-8-5 0,-6-4 0,-7-11 0,-6 0 0,-3-19 0,-4 12 0,-7 47 0,2 28 0,1 17 0,1 7 0,2 8 0,0 7 0,-1 5 0,-2 0 0,8 36 0,-8-16 0,-5-74 0,0-5 0,-1-2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56.318"/>
    </inkml:context>
    <inkml:brush xml:id="br0">
      <inkml:brushProperty name="width" value="0.05" units="cm"/>
      <inkml:brushProperty name="height" value="0.05" units="cm"/>
      <inkml:brushProperty name="color" value="#5B2D90"/>
    </inkml:brush>
  </inkml:definitions>
  <inkml:trace contextRef="#ctx0" brushRef="#br0">106 0 24575,'-17'52'0,"2"13"0,-1 17 0,3-11 0,0 10-1852,2-13 0,-2 10 0,5-18 1852,9-23 0,2-5 1660,0-5-1660,3-3 899,65-4-899,14-40 0,-24-7 0,19-13 0,11-9 0,2-2 0,-5 2 0,-15 9 0,-2 0 0,-10 5 0,7-6 0,13-9 0,15-11 0,1-1 0,-12 7 0,-26 18 0,-15 11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57.353"/>
    </inkml:context>
    <inkml:brush xml:id="br0">
      <inkml:brushProperty name="width" value="0.05" units="cm"/>
      <inkml:brushProperty name="height" value="0.05" units="cm"/>
      <inkml:brushProperty name="color" value="#5B2D90"/>
    </inkml:brush>
  </inkml:definitions>
  <inkml:trace contextRef="#ctx0" brushRef="#br0">41 11 24575,'0'-10'0,"-11"23"0,5 0 0,-8 24 0,9-5 0,1 61 0,3 13 0,2-56 0,-1 1-275,0 16 1,1 9 0,0-11 274,7 13 0,-3-38 0,1 13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57.494"/>
    </inkml:context>
    <inkml:brush xml:id="br0">
      <inkml:brushProperty name="width" value="0.05" units="cm"/>
      <inkml:brushProperty name="height" value="0.05" units="cm"/>
      <inkml:brushProperty name="color" value="#5B2D90"/>
    </inkml:brush>
  </inkml:definitions>
  <inkml:trace contextRef="#ctx0" brushRef="#br0">1 89 24575,'12'-48'0,"0"8"0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57.870"/>
    </inkml:context>
    <inkml:brush xml:id="br0">
      <inkml:brushProperty name="width" value="0.05" units="cm"/>
      <inkml:brushProperty name="height" value="0.05" units="cm"/>
      <inkml:brushProperty name="color" value="#5B2D90"/>
    </inkml:brush>
  </inkml:definitions>
  <inkml:trace contextRef="#ctx0" brushRef="#br0">191 1 24575,'-54'48'0,"10"-1"0,54 43 0,1-35 0,22 17 0,14 18 0,-6-14 0,4 0-1970,-8-16 1,6 7-1,-11-15 1970,-17-20 0,-86-5 0,-21-8 0,47-8 0,-50 4 0,9-14 0,69-21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57.961"/>
    </inkml:context>
    <inkml:brush xml:id="br0">
      <inkml:brushProperty name="width" value="0.05" units="cm"/>
      <inkml:brushProperty name="height" value="0.05" units="cm"/>
      <inkml:brushProperty name="color" value="#5B2D90"/>
    </inkml:brush>
  </inkml:definitions>
  <inkml:trace contextRef="#ctx0" brushRef="#br0">1 242 24575,'49'-40'0,"1"0"0,-10 7 0,0 3 0,41-10 0,-31 15 0,17-9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58.475"/>
    </inkml:context>
    <inkml:brush xml:id="br0">
      <inkml:brushProperty name="width" value="0.05" units="cm"/>
      <inkml:brushProperty name="height" value="0.05" units="cm"/>
      <inkml:brushProperty name="color" value="#5B2D90"/>
    </inkml:brush>
  </inkml:definitions>
  <inkml:trace contextRef="#ctx0" brushRef="#br0">1766 1 24575,'-84'24'0,"0"1"0,1 0 0,-1 0 0,10-4 0,1-2 0,0 4 0,0 9 0,-3 9 0,-3 8 0,1 6 0,3 6 0,6 5-1639,15 0 1,6 8-1,3 5 1,1 0 0,-1-1-1,-5-5 1341,-17 4 0,-6-5 0,-1-2 0,7 2 0,11 6 298,13 4 0,6 9 0,7-1 0,10-8 0,13-18 0,35 26-243,18-37 0,22 7 0,7-1 0,-5-8 243,-10-7 0,-2-7 0,19-1-131,-12-14 1,14 1 0,11-1 0,8 0 0,4 0 0,2-2 0,-3-2 0,-5-2 0,-10-2 0,-11-3 130,14 0 0,-15-5 0,-1-3 0,12 0-10,3 2 1,13 4 0,7 1 0,1-4 0,-5-8 0,-10-11 0,-17-16 9,-7-26 0,-13-19 0,-11-9 0,-8-2 0,-7 8 0,1-5 0,-12 4 0,-19-14 0,-14 16 0,-13-13 0,-10-10 0,-6-4 0,-5 1 0,-2 6 0,2 9 0,3 15 0,-7 1 0,1 14 0,-6 6 0,-10-3-108,-2 3 0,-13-6 1,-9-1-1,-1 2 1,3 7-1,8 11 1,15 15 107,-14 17 0,9 15 0,-4-2 0,1 3 0,1 2 0,-1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58.905"/>
    </inkml:context>
    <inkml:brush xml:id="br0">
      <inkml:brushProperty name="width" value="0.05" units="cm"/>
      <inkml:brushProperty name="height" value="0.05" units="cm"/>
      <inkml:brushProperty name="color" value="#5B2D90"/>
    </inkml:brush>
  </inkml:definitions>
  <inkml:trace contextRef="#ctx0" brushRef="#br0">0 242 24575,'28'-27'0,"31"4"0,30-1 0,9 0 0,-16 5-4916,-6 0 1,3 2 4617,-9 2 0,13-4 0,5 1 0,-5 2 0,-14 5 1707,2 4 0,2 5-1409,3 2 0,20 0 0,9 2 0,2 0 0,-9 0 0,-17-1 0,16-1 0,-4 2 0,-10 2 0,22 1 0,-2 0 0,-24 1 0,-48 0 0,-92 4 0,-7 0 0,0 1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59.109"/>
    </inkml:context>
    <inkml:brush xml:id="br0">
      <inkml:brushProperty name="width" value="0.05" units="cm"/>
      <inkml:brushProperty name="height" value="0.05" units="cm"/>
      <inkml:brushProperty name="color" value="#5B2D90"/>
    </inkml:brush>
  </inkml:definitions>
  <inkml:trace contextRef="#ctx0" brushRef="#br0">0 1 24575,'83'5'0,"0"0"0,-5 2 0,21 3 0,9 1 0,-3 1 0,-12-2 0,-23 0 0,26 7 0,-3-3 0,0-1 0,-1 1 0,1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59.542"/>
    </inkml:context>
    <inkml:brush xml:id="br0">
      <inkml:brushProperty name="width" value="0.05" units="cm"/>
      <inkml:brushProperty name="height" value="0.05" units="cm"/>
      <inkml:brushProperty name="color" value="#5B2D90"/>
    </inkml:brush>
  </inkml:definitions>
  <inkml:trace contextRef="#ctx0" brushRef="#br0">112 0 24575,'-79'4'0,"47"23"0,73-16 0,25-2 0,-19 7 0,11 0 0,5-7 0,22-1 0,12-1 0,6 0 0,-2-2 0,-9 0 0,-18 0-4916,25 2 1,-2 0 4617,-4 0 0,21 1 0,2 0 0,-16-1 0,-36-3 298,-30-2 563,-65-2 1,-46-2-1,-26 0 1,-1 0 0,18 4-564,-10 1 0,8 4 0,47 4 0,72 13 0,-57 2 0,52 2 0,-74-23 0,-39-7-294,1 2 0,-29-1 0,-1 1 0,25 3 0,53 4 294,49 3 0,47 3 0,33-2 0,-8-1 0,-24-2 0,2 0 0,25 3 0,14 2 0,1-5 0,-21-7 0,3-3 0,-3-2 0,-9 1 0,1-2 0,0 0 0,25-3 0,0 0 0,0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6:59.727"/>
    </inkml:context>
    <inkml:brush xml:id="br0">
      <inkml:brushProperty name="width" value="0.05" units="cm"/>
      <inkml:brushProperty name="height" value="0.05" units="cm"/>
      <inkml:brushProperty name="color" value="#5B2D90"/>
    </inkml:brush>
  </inkml:definitions>
  <inkml:trace contextRef="#ctx0" brushRef="#br0">0 586 24575,'13'-4'0,"29"-8"0,-22 6 0,23-5 0,2-6 0,-12 4 0,14-10 0,1 0 0,-12 4 0,26-14 0,-40 20 0,22-10 0,-15 6 0,18-9 0,36-26 0,-48 29 0,44-27 0,-45 19 0,-19 17 0,20-19 0,-18 10 0,-5 8 0,14-20 0,-18 24 0,4-6 0,-10 13 0,1 1 0,-2-2 0,1 4 0,-2-2 0,1 2 0,-2-7 0,0 3 0,-1-6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3:01.993"/>
    </inkml:context>
    <inkml:brush xml:id="br0">
      <inkml:brushProperty name="width" value="0.05" units="cm"/>
      <inkml:brushProperty name="height" value="0.05" units="cm"/>
      <inkml:brushProperty name="color" value="#E71224"/>
    </inkml:brush>
  </inkml:definitions>
  <inkml:trace contextRef="#ctx0" brushRef="#br0">1 281 24575,'9'13'0,"3"1"0,-5-6 0,59 16 0,-38-17 0,43 8 0,-48-17 0,0-3 0,60-31 0,-49 20 0,44-23 0,-50 17 0,-21-13 0,7 11 0,-24-4 0,-1 26 0,-1 1 0,-56 21 0,42-10 0,-41 18 0,57-13 0,1 0 0,20 67 0,31-20 0,-16-13 0,6-5 0,20-18 0,3-12 0,13-11 0,-8-20 0,-3-9 0,-2-19 0,-13 0 0,-5-4 0,-5-16 0,-8 0 0,-17 41 0,-2 89 0,-3-30-671,2 55 671,-1-62 0,1-2 0,12 53 0,-8-45 0,8 33 0,-13-59 0,-2-6 0,-9-98 0,4 57 0,-3-22 0,-2-8 0,1 15 0,-1 5 0,-1-12-753,-3-32 753,13 72 646,19-17-646,7 18 0,37 4 0,-11 36 0,-7 26 0,-41 13 778,-38 15-778,-9-16 0,-2-6 0,18-22 0,14-14 0,4-3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12.405"/>
    </inkml:context>
    <inkml:brush xml:id="br0">
      <inkml:brushProperty name="width" value="0.05" units="cm"/>
      <inkml:brushProperty name="height" value="0.05" units="cm"/>
      <inkml:brushProperty name="color" value="#5B2D90"/>
    </inkml:brush>
  </inkml:definitions>
  <inkml:trace contextRef="#ctx0" brushRef="#br0">7 178 24575,'-4'0'0,"1"0"0,3 0 0,10-1 0,-2-1 0,43-1 0,-28 1 0,27 0 0,-34 2 0,57 2 0,-4 3 0,14 1 0,-7 0 0,-7-2 0,-1 0-1096,11 1 1,7 2 0,-19-2 1095,-18-1 0,21 2 0,15 0 0,-10-1 0,5 0 0,-3 0 0,13 2 0,-1-1 0,-14-2 0,1 0 0,-26-2 0,-37-3 0,10-1 0,-51-19 0,13 11 0,-26-16 3286,21 16-3286,0 0 0,-50-23 0,-6-4 0,27 13 0,-35-16 0,12 5 0,60 29 0,-9-4 0,20 9 0,8 7 0,41 18 0,11 5 0,-12-4-762,15 5 1,-3-2 761,-31-15 0,40 17 0,-23-10 0,36 15 0,-54-24 0,-2 0 0,-23-11 0,-2 0 0,-5 0 1523,1 1-1523,-5 1 0,3 2 0,-48 47 0,27-24 0,-31 31 0,2 2 0,37-39 0,-28 29 0,42-44 0,-2 2 0,7-10 0,0 0 0,6-8 0,0-3 0,17-30 0,-12 21 0,15-24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03.632"/>
    </inkml:context>
    <inkml:brush xml:id="br0">
      <inkml:brushProperty name="width" value="0.05" units="cm"/>
      <inkml:brushProperty name="height" value="0.05" units="cm"/>
      <inkml:brushProperty name="color" value="#5B2D90"/>
    </inkml:brush>
  </inkml:definitions>
  <inkml:trace contextRef="#ctx0" brushRef="#br0">1 3237 24575,'14'-11'0,"0"0"0,31-29 0,-24 21 0,23-21 0,-31 26 0,22-26 0,-5 3 0,12-15 0,1-1 0,-6 6-871,24-30 871,-48 59 0,33-45 0,-24 33 0,11-22 0,11-16 0,-9 12 0,-4 6 0,8-15 0,2-3 0,0-2 0,-13 18 0,0-2 0,-3 10 0,0 0-524,2-8 0,-4 8 524,-11 20 0,27-49 0,-14 29 0,20-29 0,1-1 0,-15 27-80,2-2 0,-3 5 80,-17 25 0,21-30 0,6-10 0,14-25 0,-13 23 0,-2 2 387,-2-3-387,-25 42 0,20-41 0,-12 24 0,11-23 0,0 0 0,-11 21 0,22-36 0,-32 60 1005,20-33-1005,-6-1 0,1-3 0,12-14 0,-15 19 0,-1 1 0,9 1 0,17-15 0,-8 7 0,3 4 0,-32 37 687,53-41-687,-32 28 0,35-28 0,10 12 0,-49 27 0,44-21 0,-52 28 0,14-2 0,1 3 0,-1 0 0,-8 5 0,63 7 0,-56-4 0,56 5 0,-75-6 0,25 7 0,-19-4 0,20 6 0,-25-5 0,34 24 0,22 28 0,-11-15-584,0 14 584,-47-45-37,25 24 37,-18-18 0,19 18 0,-20-19 0,37 26 0,-8-8 0,8 7 0,0 1 0,-8-8 0,-3 2 0,-5-2 0,-21-16 583,8 12-583,-17-20 38,15 18-38,-4-5 0,41 48 0,-36-42 0,19 22 0,-35-41 0,30 35 0,-18-24 0,18 23 0,-7-13 0,-19-19 0,14 15 0,-18-20 0,14 14 0,-5-6 0,20 18 0,-19-16 0,29 33 0,-24-24 0,44 41 0,-43-44 0,16 12 0,-30-25 0,13 10 0,-2 0 0,3 1 0,-9-8 0,-8-6 0,6 4 0,30 29 0,-16-16 0,17 17 0,1-3 0,-28-24 0,23 18 0,-32-26 0,43 26 0,-27-18 0,30 19 0,-13-8 0,-26-15 0,19 11 0,-26-16 0,-1 0 0,27 17 0,38 20 0,-17-10 0,31 16 0,-68-39 0,9 7 0,-13-10 0,34 18 0,-16-7 0,37 18 0,-46-22 0,5 2 0,-15-8 0,25 10 0,-9-3 0,56 20 0,-54-22 0,26 10 0,-42-16 0,13 7 0,-2-1 0,2 0 0,42 15 0,-39-16 0,36 13 0,17 4 0,-58-20 0,26 8 0,-3 0 0,-33-12 0,21 7 0,-21-6 0,15 7 0,-1-1 0,3 2 0,30 8 0,2 1 0,-25-9-451,23 7 1,-7-1 450,-43-15 0,55 21 0,-42-16 0,43 17 0,-23-6 0,-18-8 0,19 8 0,29 13 0,-48-22 0,43 19 0,-17-5 0,-4-2 0,-10-5 0,30 15 0,-4-3 0,-41-19 0,24 10 0,-33-14 901,58 25-901,-38-16 0,38 17 0,16 3 0,-57-23 0,52 20 0,-59-24 0,30 10 0,-5-2 0,0-1 0,19 7-907,15 4 907,-70-21-201,37 12 201,-27-9 0,27 10 0,12 1 0,-38-11 0,42 12 0,-17-8 0,-3-1 0,4-1 0,2-1 0,4 0 448,-3-1 1,-3-2-449,-10-2 0,9-3 0,-1-1 0,-18-3 0,30-5 211,-48-2-211,2-3 0,5-15 0,-6 3 0,4-10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05.853"/>
    </inkml:context>
    <inkml:brush xml:id="br0">
      <inkml:brushProperty name="width" value="0.05" units="cm"/>
      <inkml:brushProperty name="height" value="0.05" units="cm"/>
      <inkml:brushProperty name="color" value="#5B2D90"/>
    </inkml:brush>
  </inkml:definitions>
  <inkml:trace contextRef="#ctx0" brushRef="#br0">0 0 24575,'5'1'0,"-1"1"0,-5 12 0,1-3 0,-1 12 0,1-4 0,2 40 0,1 27 0,-1-12 0,0 9 0,0-9 0,1 13 0,-1-14 0,-2 13 0,0-15 0,0 23 0,0-1 0,0-25 0,0-7 0,0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06.432"/>
    </inkml:context>
    <inkml:brush xml:id="br0">
      <inkml:brushProperty name="width" value="0.05" units="cm"/>
      <inkml:brushProperty name="height" value="0.05" units="cm"/>
      <inkml:brushProperty name="color" value="#5B2D90"/>
    </inkml:brush>
  </inkml:definitions>
  <inkml:trace contextRef="#ctx0" brushRef="#br0">0 34 24575,'6'-5'0,"0"1"0,26-7 0,-13 6 0,21-4 0,30 13 0,3 4 0,-20-4-687,23 3 1,-8 0 686,-47-5 0,37 3 0,-35-2 0,25 0 0,-44-1 0,-1-2 0,-1 0 1373,-4 4-1373,2 6 0,-1 3 0,1 6 0,-3 59 0,2-35 0,-1 5 0,-1 13 0,-3 20 0,-2 12 0,2-10 0,2-25 0,0 1 0,-3 27 0,-1 0 0,1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07.390"/>
    </inkml:context>
    <inkml:brush xml:id="br0">
      <inkml:brushProperty name="width" value="0.05" units="cm"/>
      <inkml:brushProperty name="height" value="0.05" units="cm"/>
      <inkml:brushProperty name="color" value="#5B2D90"/>
    </inkml:brush>
  </inkml:definitions>
  <inkml:trace contextRef="#ctx0" brushRef="#br0">0 1 24575,'1'34'0,"0"17"0,1 3 0,-1 2-1327,1 0 0,-1-2 1327,-3-13 0,6 37 0,1 2 0,1-18 0,0 16 0,3-11 0,1-48 0,0-3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07.810"/>
    </inkml:context>
    <inkml:brush xml:id="br0">
      <inkml:brushProperty name="width" value="0.05" units="cm"/>
      <inkml:brushProperty name="height" value="0.05" units="cm"/>
      <inkml:brushProperty name="color" value="#5B2D90"/>
    </inkml:brush>
  </inkml:definitions>
  <inkml:trace contextRef="#ctx0" brushRef="#br0">1 2 24575,'14'-1'0,"-3"0"0,-6 8 0,-2-1 0,2 7 0,-2 0 0,9 67 0,1 16 0,1-12-1497,0 15 1,0-5 1496,-5-40 0,-2-4 0,2 41 0,-3-35 0,0 21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09.372"/>
    </inkml:context>
    <inkml:brush xml:id="br0">
      <inkml:brushProperty name="width" value="0.05" units="cm"/>
      <inkml:brushProperty name="height" value="0.05" units="cm"/>
      <inkml:brushProperty name="color" value="#5B2D90"/>
    </inkml:brush>
  </inkml:definitions>
  <inkml:trace contextRef="#ctx0" brushRef="#br0">340 0 24575,'-5'40'0,"1"-4"0,4-18 0,0 62 0,0-39-1122,0 47 1122,-1-53 137,-2 28 0,-1 20-137,1-14 0,-1 10 0,0 2 0,0-6-1917,1-2 0,0-5 1,0 4 1916,-3 29 0,1 5 0,1-26 0,3-25 0,2 3 0,1 15 0,-1 5 0,-3-4 0,-1 5 0,0 1 0,1-3-1256,2 10 1,0-1-1,-1-1 1256,-2 12 0,-3 0 0,1-25 0,-1-27 0,-3 26 0,-3 22 0,2-13 0,-3 11-838,1-7 1,-3 24-1,0-1 1,3-27 837,1-7 0,-3 18 0,2-5 2361,10-47-2361,-1 1-756,2 25 0,-1 27 0,1 5 1,0-18 755,0-19 0,0-1 0,0 19 0,-1 18 0,1-2 0,0-23 2633,3 3-2633,0 6 0,1 5 0,-2-28 0,0 4 0,0 15 0,0 15 0,1 0 0,-1-17 0,-1-20 0,1-2 0,-1 20 0,1 8 0,0-18 423,0-21-423,0 25 0,-2 3 0,1-4 2268,-1 5 1,-3 13-2269,-5-4 0,-3 7 0,1-12 0,5-22 0,-1 0-639,-4 26 1,-1 9 0,2-22 638,5-31 0,0-2 5835,-3 12-5835,-4 24 0,8-38 0,0 6 0,11-57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19.272"/>
    </inkml:context>
    <inkml:brush xml:id="br0">
      <inkml:brushProperty name="width" value="0.05" units="cm"/>
      <inkml:brushProperty name="height" value="0.05" units="cm"/>
      <inkml:brushProperty name="color" value="#5B2D90"/>
    </inkml:brush>
  </inkml:definitions>
  <inkml:trace contextRef="#ctx0" brushRef="#br0">1 1466 24575,'19'1'0,"-2"0"0,33 3 0,-23-1 0,30 2 0,-31-2 0,18 3 0,12 4 0,14 3 0,11 4 0,-6-3 0,0 0 0,-1 0-1220,0 0 0,4 3 1,-20-6 1219,-23-6 424,12 0 0,7-1-424,34 3 0,-7-1 0,15 3 0,-12-2 0,-26-2 0,-3 0-285,43 4 1,-7 1 284,-29-3 0,8 0 0,6 1 0,-23-3 0,4-1 0,17 1 0,10 1 0,-8-2 0,-13-2 0,3 1 0,6 0 0,12 2 0,2-1 0,-12 0 0,2-1 0,-2 0 0,-1 2 0,5 0 0,-5 0 0,7 0 0,-11-1 0,-2 0 413,-1 0 1,-2 0-414,-17-1 0,0 0 0,20 0 0,16 2 0,16 1-1847,-8 0 1,6-1-1,-3 1 1847,-18-2 0,-3 1 0,1-1 0,8 1 0,0 0 0,-20-2 0,-18 0 0,16 0 0,14-1-1076,14 0 0,10 0 0,-6 0 1076,3 0 0,-1 1 0,-8-2 0,5 0 0,-10 1-74,-14 2 0,-6 0 74,-11-2 0,6 0 0,31 1 0,15 0 0,-14-1 0,-28-1 0,-3 0 0,38 0 0,-8-1 0,-31-2 4463,-12 0-4463,24-2 0,29-2 0,4 0 0,-19 0-1826,-24 2 0,1 0 1826,17-1 0,18-1 0,-2 0 0,-19 1 0,18-1 1713,-10 5 1,5 0-1714,-18-1 0,4 1-153,9 1 0,7-1 0,-8 1 153,-14 1 0,1-1 0,25-2 0,11-1 0,-13 1 0,-31 0 0,-4 1-625,40-4 1,-15 0 624,-53 1 4291,32-7-4291,-25 3 1719,34-8-1719,-44 7 928,4-14-928,-18 5 2001,0-42-2001,-9 6 0,0-17 0,1-6 0,2-22 0,-2 39 0,0-10 0,2-13 0,-1-18 0,1 1 0,-3 17 0,-1 23 0,-2-2 0,-2-15 0,-2-21 0,-1-6 0,-1 12 0,-1 26 0,-11 9-542,-2-7 1,2 9 541,14 40 0,1-3 0,5 10 0,3 3 0,2 8 0,0 7 0,-5-8 1083,-1 0-1083,-6 0 0,-6 2 0,-52 13 0,24-6-1036,-39 6 1036,37-13 0,-34-2 0,-13-1 0,16-1 0,-11-1-1074,13 0 1,-14-1-1,-9 0 1,0 1-1,5-1 1,13 0 1073,-3 0 0,11 0 0,-7 0-909,-21-1 0,-14 0 1,7 0-1,24 1 909,-1 1 0,7-1 0,-19 0 0,-11 1 0,18 0 0,-11 1 0,-7 0 0,-1 0 0,4 0 0,8 0-43,-6-1 1,7 1-1,0-1 1,-10 1 42,9 1 0,-11 0 0,-7 1 0,1 0 0,5 0 0,12 0 0,17 0 2278,-7 1 0,3 0-2278,3-3 0,-15-1 0,-5 0 0,5-1 0,15 1 282,-9-1 0,6-1-282,-9-2 0,-8-3 0,21 2 0,11 1-949,0 1 1,-23-2-1,-11 1 1,4-1-1,19 2 949,0-1 0,1 0 0,0 0 0,-17 0 0,-4 0 0,8-1 0,23 2 697,-9-2-697,-4 0 0,-8-1 0,17 1 0,-6 1 0,-9 0 0,-9 0 0,6 1-1178,2 1 0,5 2 1178,-1 0 0,4 0 0,20 3 0,-3 1 0,-13 4 0,-9 1 0,11-1 0,18-2 0,-2-1 0,-20 2 0,-18 1 0,2 0 0,23-3 0,2-1 0,-8-1 0,-4 1 636,20-1 0,8 0-636,2 0 0,-41 2 0,2 1 0,51-3 2275,-26 2 1,-2 3-2276,21 7 0,-8-2 0,13 4 0,24-9 0,-30 21 4089,17-2-4089,2 25 0,5 5 0,7-6 2652,9 45-2652,6-52 0,2 8 0,0 11 0,-1 7 0,-1 7 0,1-4 0,2 3 0,0-2-1257,-2 27 1,-1-17 1256,0-55 0,-1-2 0,9 59 0,-7-57 0,7 41 0,-9-71 0,1-1 0,4-13 0,-3 0 0,0-5 0,-4 5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21.346"/>
    </inkml:context>
    <inkml:brush xml:id="br0">
      <inkml:brushProperty name="width" value="0.05" units="cm"/>
      <inkml:brushProperty name="height" value="0.05" units="cm"/>
      <inkml:brushProperty name="color" value="#5B2D90"/>
    </inkml:brush>
  </inkml:definitions>
  <inkml:trace contextRef="#ctx0" brushRef="#br0">0 3211 24575,'27'-1'0,"1"1"0,37 4 0,7 0 0,-3-2-2329,8 2 0,-2-1 2329,-18-4 0,36-4 0,6-2 0,-6 1-1177,7-2 0,-5 0 1177,-36 1 0,0-2 0,0-9 0,24-12 0,13-7 0,4-2 0,-6 2 0,-18 7 0,-8 2 0,-11 4 0,13-6 0,3-2 0,16-7 0,10-4 0,1-2 0,-5 2 0,-14 5 0,-20 6 0,-7-1 0,-10 1 0,28-18 0,-7 4 0,-22 11 1487,0 1-1487,1-2 0,12-8 0,1-2-1652,11-5 1,4-1 0,-2 0 1651,-6 2 0,0 1 0,-1 0 0,0 2 0,0 1 0,-12 8 1378,1-8-1378,-4-2 0,0-2 0,16-13-444,-17 16 0,15-15 0,4-6 0,-3 5 0,-13 13 444,-8 10 0,-1 0 0,12-12 0,13-13 0,-3 3 0,-14 16 0,-1 6 0,-6 5 0,4-2 0,-8 4 0,3-3 0,10-14 0,6-6 0,-8 7 0,15-14 1597,-15 8 0,-5 7-1597,-22 28 0,50-45 0,-14 17 0,-18 13 0,0 1 0,18-12 6119,-31 26-6119,26-12 0,20-8 0,-5 6 0,-5 12 0,0 2 0,3-11 0,5-3 0,-9 8-743,23 10 743,-62 12 1927,44-3-1927,-26 4 0,18 5 0,3 3 0,5 8 0,4 3 0,-2 1 0,-8 1 0,31 9 0,-67-17 0,27 11 0,-7 0 0,-2 8 0,0 4 0,7 9 0,3 33 0,-5 3 0,-19-23-361,0 5 1,-2-4 360,-13-28 0,22 47 0,5 7 0,-11-22 0,4 5 0,6 13 0,-8-17 0,-10-23-1057,27 46 1057,-33-56-23,31 57 23,-20-36 0,-5-7 0,2 5 0,12 26 0,0 1 0,-14-29 0,1 2 0,12 25 0,7 11 0,-7-12 0,10 16-946,-13-26 0,-2-7 946,-10-17 1214,28 41-1214,-18-31 0,-1 7 0,6 13 0,-5-9 0,6 13 0,-6-13 0,5 9 0,-6-12 0,-1-5 163,22 29-163,-31-54-117,44 51 117,-23-32 0,32 23 0,1-3 0,-26-27 1021,-1 1 0,1-8-1021,-4-28 0,-5-24 0,14 1 0,-15-19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22.666"/>
    </inkml:context>
    <inkml:brush xml:id="br0">
      <inkml:brushProperty name="width" value="0.05" units="cm"/>
      <inkml:brushProperty name="height" value="0.05" units="cm"/>
      <inkml:brushProperty name="color" value="#5B2D90"/>
    </inkml:brush>
  </inkml:definitions>
  <inkml:trace contextRef="#ctx0" brushRef="#br0">1 1 24575,'3'4'0,"-1"3"0,-2 4 0,1 44 0,-1 13 0,3-1-2234,-2 12 0,1 1 2234,2-2 0,3-17 0,2 21 0,3 12 0,0 5 0,0-2 0,-2-11 0,0 5 0,0-9 0,-1 4 0,1 19 0,-4-32 0,1 10 0,0 9 0,0 6 0,0 6 0,0 3 0,1 0 0,-1 1 0,-1-3 0,1-4 0,-1-7 0,0-7 0,-1-9-925,1 24 0,0-14 0,0-6 0,-1 2 0,-1 11 925,0-2 0,-1 12 0,1 6 0,-1 2 0,-1-3 0,1-9 0,-1-13 0,-1-18-8,0 4 0,1-4 8,4 12 0,5 19 0,1 8 0,1-2 0,-3-15 0,0-7 0,-2-9 0,2 9-419,2 7 1,1 13-1,1 3 1,-1-10-1,-2-22 1,-2-18-1,-1-13 1,2 11-1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3:02.385"/>
    </inkml:context>
    <inkml:brush xml:id="br0">
      <inkml:brushProperty name="width" value="0.05" units="cm"/>
      <inkml:brushProperty name="height" value="0.05" units="cm"/>
      <inkml:brushProperty name="color" value="#E71224"/>
    </inkml:brush>
  </inkml:definitions>
  <inkml:trace contextRef="#ctx0" brushRef="#br0">0 29 24575,'36'-19'0,"31"9"0,-39 13 0,36 22 0,-68 67 0,11-44-666,-30 43 666,9-74 0,2-1 165,-15 17-165,16-19 0,-10 12 0,20-21 0,2-1 0,0 1 501,1-3-501,5 1 0,-1-1 0,92-13 0,-57 3 0,14-1 0,0-1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24.449"/>
    </inkml:context>
    <inkml:brush xml:id="br0">
      <inkml:brushProperty name="width" value="0.05" units="cm"/>
      <inkml:brushProperty name="height" value="0.05" units="cm"/>
      <inkml:brushProperty name="color" value="#5B2D90"/>
    </inkml:brush>
  </inkml:definitions>
  <inkml:trace contextRef="#ctx0" brushRef="#br0">1736 1 24575,'-88'2'0,"0"0"0,0 0 0,15 0 0,-1-1 0,-16 1 0,-11 0 0,0 0 0,1 2 0,1 0 0,14-1-2763,29-1 0,2 1 2763,-21 0 0,-10 1 0,8 1-661,6 1 1,12 1 660,1 0-695,-22 4 0,7-1 695,48-6 0,-10 5 0,43-9 0,15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25.168"/>
    </inkml:context>
    <inkml:brush xml:id="br0">
      <inkml:brushProperty name="width" value="0.05" units="cm"/>
      <inkml:brushProperty name="height" value="0.05" units="cm"/>
      <inkml:brushProperty name="color" value="#5B2D90"/>
    </inkml:brush>
  </inkml:definitions>
  <inkml:trace contextRef="#ctx0" brushRef="#br0">950 7 24575,'-11'-4'0,"0"1"0,-74 28 0,47-13 0,-5 2 0,-9 6 0,-30 24 0,2 4 0,35-23 0,-2 1 0,-21 12 0,-10 6 0,13-8 0,2-1 0,-3 0 0,41-20 0,-12 7 0,12-8 0,0 1 0,21-13 0,6-2 0,9 4 0,-3-1 0,8 4 0,-6-1 0,2 1 0,45 40 0,30 29 0,-12-10 0,-34-30 0,0 0 0,10 9 0,12 9 0,0 1 0,-12-10 0,-7-2 0,-10-11 0,-9-9 0,28 30 0,-47-49 0,-2-7 0,0 3 0,-1-7 0,-3 4 0,4-20 0,-5 11 0,2-16 0,-4 16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28.479"/>
    </inkml:context>
    <inkml:brush xml:id="br0">
      <inkml:brushProperty name="width" value="0.05" units="cm"/>
      <inkml:brushProperty name="height" value="0.05" units="cm"/>
      <inkml:brushProperty name="color" value="#5B2D90"/>
    </inkml:brush>
  </inkml:definitions>
  <inkml:trace contextRef="#ctx0" brushRef="#br0">341 1727 24575,'23'-20'0,"-11"12"0,17-12 0,-16 15 0,41-4 0,34 11 0,8 3 0,-40-5 0,1-1 0,38 7 0,8 3 0,-26-3 0,2 1 0,-5-1 0,5 0 0,2 0-2138,9 1 1,8 0 0,-11-1 2137,-22-2 0,-3 0-1637,39-1 1,-5-1 1636,-9 1-804,-3-1 0,-5 0 804,-23 0 0,-2 1 0,10-1 0,27 0 0,12 0 0,-3-1 0,-19 1 1668,-1-1 0,4 0-1668,-12-1 0,19 1 0,11-1 0,3 1 0,-5-1 0,-11 0 0,-21-1-105,2 0 0,-7-1 105,22 0 0,11 0 0,-16 0 0,14 1 208,-13 0 0,16 0 0,-5 0-208,1-1 0,5 1-131,-19 0 0,12 0 0,5 0 0,-1 0 0,-7 0 131,-4 0 0,-4 1 0,-3 0 0,0-1-985,18 0 0,-3 1 1,-4-1 984,-13 2 0,-4-1 0,-14 1 0,1 2 1405,10 0 1,7 2-1406,-22-2 0,8 0-765,22 1 0,21 1 0,1 0 0,-17-1 765,-9 0 0,-2 0 0,22 0 0,9 0 0,-22-1 484,-15 0-484,-3 0 0,15-1 0,-7 0 0,-9 1 0,5-1 0,12 0 0,15 1 0,2-1 0,-13 0 1755,2-1 0,-4-1-1755,4 1 0,8-1 0,-10-1-1118,-8-1 0,-9 0 1118,-10 0 0,-4-1 0,28-5 3519,11-10-3519,-49 10 0,32-8 0,-48 10 0,-20 3 411,18-3-411,-27 5 3375,0 0-3375,3-15 2338,-3-26-2338,-8-25 0,-3 14 0,-3-4 0,-2 1 0,-4-7-1696,-5-16 0,-6-16 0,0-1 0,4 13 1696,2 5 0,0 2 0,1 4 0,-4-10 0,1 0 0,6 12-319,1-4 0,6 12 319,-3-10 0,3-10 0,3 5 0,7 41 0,3-15 0,-1 47 0,0 0 0,-2-4 0,1 5 6468,-5-3-6468,4 6 954,-4 0-954,-86 2 0,19 0 0,-24 3 0,-2-1 0,5 2-1235,30-2 0,5 0 1235,8-1 0,-15 0 0,-17 1 0,9-1 0,25-1 0,-6 1-853,-8-1 1,-20 0 0,-13 0 0,-5 0-1,2 0 1,11 0 0,17-1 852,-17 0 0,3 0-798,3 0 0,-17 0 0,-5-1 0,10 1 0,22-1 798,-23-2-508,13-2 1,-15 0 0,5 0 507,5-1 0,-7 1-62,12-1 1,-15 0-1,-7-1 1,4 0-1,12 0 62,1 1 0,8 0 0,-3-1 0,0 1 0,-6-1 0,3 0 0,10 1 1541,-5-1 1,1 1-1542,-16 1 0,-11 1 0,9 0 0,12 1 0,-4 1 0,2 0 0,-17 0 0,-7 0 0,6 0 0,19 1 0,-3 0 0,7 0 0,-9 0 0,-8 0 0,8 0 1084,0 0 1,1 0-1085,3-2 0,-5-1 0,2 0-635,11 2 1,1 1 0,-1-2 634,-7 0 0,-1-2 0,12 1 0,21 1 0,0 0 0,-18-1 0,-10-2 0,7 2 0,7 0 0,-1 0 0,-3-1 0,-7-1 0,-4 2 0,7 3 0,-5 1 0,2 0 0,11 0 1377,1 0 1,0-1-1378,-26 1 0,-12 1 0,14 1 0,23 3 0,13-1 0,-2 0 0,-38 9 0,5 1 0,50-7 0,-50 13 0,78-17 0,-1 1 5309,-23 4-5309,23-4 0,-16 3 0,23 3 2843,3-3-2843,-7 18 0,-6 52 0,6-27 0,-7 44 0,9-24-1696,4-3 0,1 21 0,1 2 0,-1-13 1696,0-5 0,-1-1 0,2 2 0,0 12 0,0 1 0,2-10-808,3 21 1,1-18 807,-1-12 0,0 13 0,0-8 0,-3-49 0,0-14 0,1 7 0,-1-16 5984,2-1-5984,0 0 2415,-1 0-2415,1-1 0,-2 0 0,0-1 0,7-22 0,-6 14 0,6-16 0,-7 22 0,0-3 0,0 4 0,3 0 0,3 4 0,44 12 0,-20-6 0,34 8-751,-28-9 751,5 1-545,26-1 0,29 0 1,8-1-1,-16-1 1,-5-1-1,2-1 1,-2 0-1,0 1 1,-1 0-1,1-1 0,0 1 1</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33.998"/>
    </inkml:context>
    <inkml:brush xml:id="br0">
      <inkml:brushProperty name="width" value="0.05" units="cm"/>
      <inkml:brushProperty name="height" value="0.05" units="cm"/>
      <inkml:brushProperty name="color" value="#5B2D90"/>
    </inkml:brush>
  </inkml:definitions>
  <inkml:trace contextRef="#ctx0" brushRef="#br0">7117 580 24575,'-50'-7'0,"0"-1"0,-41-5 0,42 6 0,-12-3 0,-16-2 0,10 2 0,-18-3-1916,18 2-1,-9-1 1,16 2 1916,15 2-1706,-35-9 1,-28-5 0,15 2 1705,36 9 0,0-1 0,-39-7 0,-14-4 0,23 6 2001,22 5-2001,-1 1 0,-20-5 0,-5 0 0,13 2 0,-1 1 0,-6-1 0,3 0 0,-19-3 0,-11-1 0,0 0 0,10 2 0,20 3-1791,-6 0 1,7 1 1790,2 1 0,-12-3 0,2 2 0,17 2 0,19 3 0,4 2 479,-42-4 1,-6 0-480,15 2 0,-6 0 0,4 4 0,-13 0 0,1 2 0,15-1 0,8 1 0,4 1 0,-8 1 0,-5 2 0,19 0 0,19 2 0,-23 3 0,-22 3 0,13-1 0,-15 1 0,16-4 0,-22 3 0,1-2 0,23-2 0,1-3 1287,-7 0 0,4-1-1287,29-2 274,-16 1 1,-7 0-275,-29 4 0,34-4 0,-8 4 0,-12 14 0,-8 8 0,16-4 0,-4 2 2000,16-5 1,-12 6 0,4 0-2001,-19 13 0,12-3 0,11-4-334,-20 7 1,3-1 333,31-13 0,1 5 0,-1 2 0,-11 6 354,14-7 0,6 0-354,22-9 2,-5 11-2,8-7 0,-4 32 0,-3 20 0,7-8 0,4 19 0,-3-26 0,-4 9 0,17-2 0,32-4 0,18-2 0,-5-10 0,8 16-159,-8-16 1,7 9 0,-4-11 158,23 1 0,11-2 0,11 2 0,-8-6 0,15 2 0,-17-18 0,17 4 0,10 0 0,1 0 0,-6-3 0,-15-4-1637,2 1 0,-10-5 0,8 1 1637,5-1 0,13 2 0,3 0 0,-9-3 0,-21-7-78,-21-7 1,-1-2 77,27 3 0,19 2 0,3 0 0,-14-2-439,-1 0 1,7 1 438,-18-3 0,18 2 0,10 0 0,5 1 0,-2-1 0,-6-1 0,-15-1 0,-3-1 0,-13-1 0,2-1 0,14 1 0,-7-2 0,11 1 0,9 0 0,5-1 0,2 1 0,-1-1 0,-4 0 0,-6-1 0,-12-1 0,24 1 0,-13-1 0,-2-2 0,14-2 0,-17-2 0,11-2 0,8-1 0,2-1 0,-2-1 0,-5 0 0,-11 0 0,-16 1-1124,6-3 1,-15 0-1,5-2 1124,11-4 0,10-3 0,-5 0 0,-21 3 0,3-4 58,5 0 1,18-6 0,-12 4-59,-27 8 0,3-2-546,17-8 0,21-7 0,7-4 0,-8 2 0,-22 8 546,-20 4 0,-4 1 0,32-13 0,12-6 0,-24 7 434,-29 6-434,11-17 0,1-4 0,4-8 0,-7 8 0,-4 1 0,-13-5 0,-20-24 0,-4-5 0,3 8 1549,-2-2 0,-11-7-1549,-36 6 0,-6 10 0,12 12 1507,-13-19 0,-1 10-1507,24 44 6125,-40-28-6125,-10-17 0,6 11-641,10 1 641,46 42 0,-41-25 0,26 17 0,-44-27 0,19 17 0,3 6 0,-6-1 0,-3 1 0,-4 1-445,-33-5 1,-1 3 0,26 9 0,2 2 0,-12 1 0,0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39.923"/>
    </inkml:context>
    <inkml:brush xml:id="br0">
      <inkml:brushProperty name="width" value="0.05" units="cm"/>
      <inkml:brushProperty name="height" value="0.05" units="cm"/>
      <inkml:brushProperty name="color" value="#5B2D90"/>
    </inkml:brush>
  </inkml:definitions>
  <inkml:trace contextRef="#ctx0" brushRef="#br0">3348 1497 24575,'-24'-80'0,"0"0"0,3 7 0,-1-4 0,3 10 0,-8-27-2807,7 19 1,0 6 2806,0 16-1299,-13-2 1,-17-17 0,-3-3 0,9 14 1298,6 10 0,0 1 0,-7-12 0,-10-11 0,0 2 0,11 22 1995,-9 11-1995,-12 16 0,-25 0 0,-4 1 0,16 4-1635,12 1 1,1 2 1634,-15-2 0,-15-3 0,2 3 0,22 7 0,-1 13 61,5 4 1,-19 3 0,-5 1 0,11-1-62,-12 1 0,-3 2 0,11-2 0,-16 4 0,-4 0 0,6-1 0,19-2 0,5-1 0,7 0 0,-25 3 0,5 3-965,-1 15 965,50-12-137,19 39 1,7 35 0,5 8 0,4-18 136,5-17 0,5 0-379,1 18 1,1 17 0,2 0 0,-2-20 378,0-25 0,-1 1 468,-2 10 0,1 14 1,-1 10-1,-2 5 0,-1 2-468,-3-19 0,-2 6 0,-1 2 0,-1 3 0,0 1 0,0-1 0,1-3 0,1-3-329,2 11 1,1-2 0,1-3 0,0 0 0,-1 0 0,-3 2 328,-1-3 0,-2 5 0,-1 2 0,0-2 0,-1-7 0,1-10 0,1-15 0,0 6 0,-1-8 820,0 10 1,0 7 0,1-5-821,-1 7 0,0-1 1151,2-8 1,0 3 0,2-17-1152,4-10 664,5-93-664,-23-29 0,-13-24 0,6 8 718,12 12 1,-1 0-719,-13-13 0,-7-8 0,6 25 0,6 30-403,-5-11 0,1 1 403,4 9 359,-20-44-359,54 129 0,17 44 0,-4-10 0,1 4-954,-1-2 1,6 15-1,-6-16 954,-4-10 1585,13 18 1,5 3-1586,-15-35 0,2-1 866,23 40 1,4-12-867,2-42 0,-1-31 0,-4-67 0,-19 2 0,3-14 0,-1 1 0,9-13 0,0-3 0,-6 8 0,1-4 0,-3 7 0,-2 7 0,1 1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41.932"/>
    </inkml:context>
    <inkml:brush xml:id="br0">
      <inkml:brushProperty name="width" value="0.05" units="cm"/>
      <inkml:brushProperty name="height" value="0.05" units="cm"/>
      <inkml:brushProperty name="color" value="#5B2D90"/>
    </inkml:brush>
  </inkml:definitions>
  <inkml:trace contextRef="#ctx0" brushRef="#br0">74 0 24575,'24'15'0,"-3"-1"0,17 15 0,-22-15 0,30 58 0,-36-44 0,12 40 0,-16-37 0,0 22 0,-2 12 0,-3 8 0,-2 16-1063,0-23 0,0 16 0,0 10 0,0 7 0,-1 1 0,1-3 1,-1-7-1,1-13 1063,-1 7 0,-1-12 0,1 0 0,0 10-186,-1 0 1,1 13 0,-1 5 0,0 2-1,1-6 1,0-11 0,0-17 185,2 5 0,0-7-316,-2 12 0,1 7 0,-1-1 316,1-15 0,0-1 0,-1 9-645,0 4 0,-1 12 0,-1 4 1,0-6-1,1-16 645,0 4 0,0-6 0,1 9 0,-2 6 0,-3-13 3136,-16 14-3136,12-48 0,-13 47 0,9-43 0,10-32 2724,-6 18-2724,9-30 1205,0-10-1205,-3-6 6723,1-6-6723,-2-3 184,3 2-184,-6-31 0,0-11 0,-2-16 0,1 10 0,-2-20 0,-4-24 0,7 38 0,13 87 0,23 66 0,-6-20 0,-8-11 0,8 3 0,43 21 0,6-11 0,-22-26 0,17-29 0,18-11 0,-20-11 0,-24-30-961,12-19 1,-7 4 960,-32 36 0,-2 4 0,-39 81 0,-13 28 0,11-29-528,1 1 1,-5 13 0,4-13 0,-6-2-1,0-1 1</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43.045"/>
    </inkml:context>
    <inkml:brush xml:id="br0">
      <inkml:brushProperty name="width" value="0.05" units="cm"/>
      <inkml:brushProperty name="height" value="0.05" units="cm"/>
      <inkml:brushProperty name="color" value="#5B2D90"/>
    </inkml:brush>
  </inkml:definitions>
  <inkml:trace contextRef="#ctx0" brushRef="#br0">19 12 24575,'-6'-2'0,"-2"-3"0,6 4 0,0-2 0,17 3 0,-5 0 0,15 0 0,7 0 0,68 1 0,-11 1-1357,-19 3 0,22 2 0,10 2 1,-5-1-1,-16-1 1357,2 0 0,0 0-58,5 1 0,14 3 0,3-1 0,-10-2 58,-9-3 0,-7-2 0,-6-1 0,-2 0 0,3 0 0,12-1 0,16 0 0,0 0 0,-19-1-1292,-18 0 0,-5-1 1292,41 0 0,-11-1 0,-40 1 0,6-1 0,4 1 0,36 0 0,-11-2 0,-3 1 0,-10 2 0,-3-2 0,-62 2 5390,0 0-5390,43 4 0,-25-2 0,31 4 0,-11-2 0,-29-2 280,18 1-280,-30-3 3930,10-2-3930,-1 0 0,4-1 0,-4 1 0,-5-5 0,-4 0 0,-1-7 0,-4 2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56.377"/>
    </inkml:context>
    <inkml:brush xml:id="br0">
      <inkml:brushProperty name="width" value="0.05" units="cm"/>
      <inkml:brushProperty name="height" value="0.05" units="cm"/>
      <inkml:brushProperty name="color" value="#5B2D90"/>
    </inkml:brush>
  </inkml:definitions>
  <inkml:trace contextRef="#ctx0" brushRef="#br0">27 83 24575,'-12'-6'0,"3"2"0,6 4 0,1 1 0,6 0 0,-2 1 0,10 0 0,-4 0 0,38-1 0,35 0 0,17 0 0,-4-1 0,-10 0 0,5 0 0,1-1 0,1 1 0,-1 0-1357,-3 0 0,1 0 0,-1 0 1,0 1-1,-2-1 1357,0-1 0,1 1 0,-2-1 0,-6 1 0,-11 0 0,16 0 0,-15 0-1428,4 0 1428,-5-1 0,-8 1 0,-32-1 0,8-1 0,-5-4 0,-9-2 1519,-34-17 0,-9 11 0,-23-11 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56.818"/>
    </inkml:context>
    <inkml:brush xml:id="br0">
      <inkml:brushProperty name="width" value="0.05" units="cm"/>
      <inkml:brushProperty name="height" value="0.05" units="cm"/>
      <inkml:brushProperty name="color" value="#5B2D90"/>
    </inkml:brush>
  </inkml:definitions>
  <inkml:trace contextRef="#ctx0" brushRef="#br0">1 1 24575,'48'7'0,"-15"-4"0,38 6-3047,-20-5 3047,8-1-2226,27-1 1,24 1 0,-11-1 2225,-26 0 0,0 0 0,3 0 0,13-1 0,-2 1 0,-15 0 939,-17-1 1,3 1-940,21-1 0,24 0 0,9 1 0,-6-1 0,-20 0-2033,-2 1 0,-2-1 2033,1 0 0,21 0 0,1 1 0,-16-2 0,-37 1 0,-35-2 719,13-2-719,-17 3 4601,13-2-4601,-8 13 0,-8-4 0,9 6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57.907"/>
    </inkml:context>
    <inkml:brush xml:id="br0">
      <inkml:brushProperty name="width" value="0.05" units="cm"/>
      <inkml:brushProperty name="height" value="0.05" units="cm"/>
      <inkml:brushProperty name="color" value="#5B2D90"/>
    </inkml:brush>
  </inkml:definitions>
  <inkml:trace contextRef="#ctx0" brushRef="#br0">577 6 24575,'-11'0'0,"2"-1"0,-10-1 0,6 1 0,-10-1 0,6 2 0,-2 1 0,-35 3 0,-2 5 0,-3 0 0,-16 1-554,18-1 1,9 0 553,30-4 0,2-1 0,-24 6 0,26-6 0,-14 4 0,29-9 0,2 0 1107,37 4-1107,-15-1 0,68 5 0,-33-3 0,2-1 0,-6-1 0,-1 1-939,9-1 1,-4 0 938,-3-2 0,-21-1 0,29-5 0,2-1 0,-21 3 0,22-6 0,-20 7 0,-52 9 0,2-4 0,-14 10 0,0-6 0,-8 3 0,-4 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3:02.613"/>
    </inkml:context>
    <inkml:brush xml:id="br0">
      <inkml:brushProperty name="width" value="0.05" units="cm"/>
      <inkml:brushProperty name="height" value="0.05" units="cm"/>
      <inkml:brushProperty name="color" value="#E71224"/>
    </inkml:brush>
  </inkml:definitions>
  <inkml:trace contextRef="#ctx0" brushRef="#br0">1 46 24575,'55'19'0,"-11"-6"0,-44-34 0,0 8 0,-2-9 0,0 13 0,0 2 0,-7 1 0,3 6 0,-4 2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58.184"/>
    </inkml:context>
    <inkml:brush xml:id="br0">
      <inkml:brushProperty name="width" value="0.05" units="cm"/>
      <inkml:brushProperty name="height" value="0.05" units="cm"/>
      <inkml:brushProperty name="color" value="#5B2D90"/>
    </inkml:brush>
  </inkml:definitions>
  <inkml:trace contextRef="#ctx0" brushRef="#br0">1 39 24575,'69'2'0,"0"0"0,-5 1 0,-8-2 0,-17-1 0,50 0 0,-39 0 0,35 0 0,-44 0 0,-13 0 0,24-2 0,-32-12 0,9 4 0,-25-11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59.698"/>
    </inkml:context>
    <inkml:brush xml:id="br0">
      <inkml:brushProperty name="width" value="0.05" units="cm"/>
      <inkml:brushProperty name="height" value="0.05" units="cm"/>
      <inkml:brushProperty name="color" value="#5B2D90"/>
    </inkml:brush>
  </inkml:definitions>
  <inkml:trace contextRef="#ctx0" brushRef="#br0">566 91 24575,'-9'-18'0,"1"2"0,3 8 0,-8-15 0,9 16 0,-6-9 0,9 19 0,0 1 0,-12 49 0,-4 16 0,-3 4 0,2-1 0,-4 6 0,-10 6 0,1-9 0,2-10 0,2 1 0,-7 0 0,-6-19 0,1-10 0,8-8 0,-24-25 0,4-16 0,34-23 0,-22-56 0,52-7 0,2 67 0,10-42 0,39 133 0,-33-28-1167,33 39 1167,-38-39 0,2-1 0,18 10 0,7 1 0,22 6 0,-11-4 0,6-12 0,-3-34 0,-3-14 0,19-13 0,-32 6 0,-5-12 0,-9-56 0,-15-2 0,-8 40 1167,-47-22-1167,7 111 0,-11 12 0,4 4 0,23 0 0,15 4 0,5 3 0,16 27 0,39-25 0,12-12 0,-6-23 0,-1-19 0,-2-14 0,-9-33 0,-3-26 0,-1-9 0,-20 31 0,-1-2-1499,3-14 0,2-9 0,-9 10 1499,-6-13 0,-16-4 0,-4-16 0,-1 16 0,1 2 0,-6-32 0,-3 33 0,1 77 0,-7 53 0,-2 40 0,1-12 0,0 8-1240,0-6 1,-2 16-1,4-21 1240,6-18-1354,20 20 0,11 21 0,-4-15 1354,1 7 0,-2-11 0,6 13 0,-2-34 2307,-3-49-2307,38-84 0,-32 32 0,-15-45 0,-10-30 0,-9 13 0,-9 39 0,-5 1 0,-3-24 0,-3-12 0,0 23 0,-13 20 0,9 19 0,23 31 3187,11 27-3187,3-8 6784,7 16-6784,4-19 0,-2-6 0,4-2 0,1-1 0,23-41 0,20-35 0,3-8 0,-15 21-4392,12 1 4392,-11-4 0,14-21 0,-7 11 0,-28 43-896,-53 114 896,9-38 0,-3 12 0,0 14 0,10 6 0,3 10 0,1-12 0,-2-20 0,0 0-660,3 21 1,0 9 0,4-24 659,5-35 3606,26 7-3606,-13-41 0,16-46 0,-28-14 0,-10 14 0,1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7:59.886"/>
    </inkml:context>
    <inkml:brush xml:id="br0">
      <inkml:brushProperty name="width" value="0.05" units="cm"/>
      <inkml:brushProperty name="height" value="0.05" units="cm"/>
      <inkml:brushProperty name="color" value="#5B2D90"/>
    </inkml:brush>
  </inkml:definitions>
  <inkml:trace contextRef="#ctx0" brushRef="#br0">0 51 24575,'95'-9'0,"0"-1"0,0 1 0,-4-2 0,-4 0 0,-44 13 0,-53 12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00.569"/>
    </inkml:context>
    <inkml:brush xml:id="br0">
      <inkml:brushProperty name="width" value="0.05" units="cm"/>
      <inkml:brushProperty name="height" value="0.05" units="cm"/>
      <inkml:brushProperty name="color" value="#5B2D90"/>
    </inkml:brush>
  </inkml:definitions>
  <inkml:trace contextRef="#ctx0" brushRef="#br0">536 1 24575,'-62'65'0,"-1"0"0,42 19 0,14 21 0,7 0 0,3-24-7833,11 17 7833,12 1 0,6 17 0,-26-44 0,-36-61 2204,0-5-2204,-43-28 0,-4-11 0,18 6 621,-16-5 1,6-12-622,47-7 0,11 2 0,4 13 0,-3-45 0,39 89 0,-3 2-600,27 11 1,27 8-1,5 2 1,-18-8 599,21 3 0,2 9 0,17 4 0,-30-26 0,-44-49 0,-16-18 0,-3-7 0,10-27-687,-14 25 1,-5 4 686,-5 12-31,-1 4 31,0 21 0,-2 117 0,3-47 2146,-1 27 1,0-1-2147,3-28-27,0 35 1,1 5 26,2-19 0,-3 13 0,5-17 0,1-55 0,0-15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01.546"/>
    </inkml:context>
    <inkml:brush xml:id="br0">
      <inkml:brushProperty name="width" value="0.05" units="cm"/>
      <inkml:brushProperty name="height" value="0.05" units="cm"/>
      <inkml:brushProperty name="color" value="#5B2D90"/>
    </inkml:brush>
  </inkml:definitions>
  <inkml:trace contextRef="#ctx0" brushRef="#br0">604 104 24575,'-71'27'0,"0"0"0,0 0 0,8-3 0,5-1 0,-14 5 0,11-5 0,32-11 0,3-2 0,-14 13 0,23-11 0,-7 14 0,28-16 0,13 9 0,40-2 0,26-2 0,-9-2 0,14 5 0,-15-4 0,12 1 0,-8-9 0,-4-16 0,-11-5 0,4-2 0,5 2 0,-2-12 0,-26-22 0,-10-4 0,5-2-430,-9 3 0,-12 4 430,-30 27-251,-40 9 251,22 9 0,-42 13 0,36 57 0,10 13 0,4-3 0,23-11 0,8 10 0,8-16 0,27-15-547,1-12 1,-1-9 546,-8-21 0,21-21 0,2-5 0,-7-1 0,0-28 0,6-21 0,-14 12 0,-17 11 400,6-35 1,-9 28-401,-28 93 0,7 13 0,0 4 0,-4 22-425,5-19 1,2-7 424,2-26 0,58 0 0,-13-42 0,23-32 0,-2-11 0,-17-3-182,-10-2 0,-10 12 182,-29 44 0,10 35 0,11 32 0,2 7 0,2 0-58,-2 3 1,-3-11 57,-17-44 0,-1-4 0,22-65 0,2-25 0,-12 32 0,4-25 0,3-21 0,-8 22 0,-14 31 722,2-12 1,-2 10-723,-6 39 0,5 16 0,-5-4 0,5 13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02.827"/>
    </inkml:context>
    <inkml:brush xml:id="br0">
      <inkml:brushProperty name="width" value="0.05" units="cm"/>
      <inkml:brushProperty name="height" value="0.05" units="cm"/>
      <inkml:brushProperty name="color" value="#5B2D90"/>
    </inkml:brush>
  </inkml:definitions>
  <inkml:trace contextRef="#ctx0" brushRef="#br0">1 736 24575,'19'4'0,"-1"0"0,-8-3 0,42-2 0,20-27 0,-8 13 0,-4-21 0,-53 23 0,2-22 0,-12 11 0,1-10 0,-58 33 0,36 8 0,-38 13 0,38 14 0,18 16 0,7 5 0,11 20 0,-3-20 0,6-6 0,28-15 0,1-17 0,14-12 0,6-4 0,24-3 0,-14-21 0,11-14 0,-14 2 0,5-21 0,-5 6 0,-16-8 0,-66-41 0,1 68 0,-26-42 0,16 72 0,-31 42 0,-2 14 0,18-21 0,-17 21 0,10-1 0,41-24 0,28 21 0,-4-19 0,37-37 0,5-25 0,-31-22 0,-5-9 0,25 1 0,-5-2-360,-30-5 0,-11 1 360,-4-19 0,-5 2 0,-6 0 0,-18-1 0,18 19 0,-4 22 0,-16 68 0,23 18 0,0 41 0,0 10 0,2-42 0,-1 5-1637,2 21 1,0 18 0,0-1 0,1-17 1636,0-20 0,1-4 0,0 52 0,5-13 481,10-53-481,22-5 0,-4-9 0,14-9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02.992"/>
    </inkml:context>
    <inkml:brush xml:id="br0">
      <inkml:brushProperty name="width" value="0.05" units="cm"/>
      <inkml:brushProperty name="height" value="0.05" units="cm"/>
      <inkml:brushProperty name="color" value="#5B2D90"/>
    </inkml:brush>
  </inkml:definitions>
  <inkml:trace contextRef="#ctx0" brushRef="#br0">0 11 24575,'22'-3'0,"-12"-5"0,13 47 0,-22-19 0,-3 9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03.347"/>
    </inkml:context>
    <inkml:brush xml:id="br0">
      <inkml:brushProperty name="width" value="0.05" units="cm"/>
      <inkml:brushProperty name="height" value="0.05" units="cm"/>
      <inkml:brushProperty name="color" value="#5B2D90"/>
    </inkml:brush>
  </inkml:definitions>
  <inkml:trace contextRef="#ctx0" brushRef="#br0">2037 22 24575,'-7'-6'0,"-19"-4"0,-35 7 0,-9 4 0,-14-4 0,12 5 0,-20 3 0,17-2 0,-18 2 0,-13 1 0,-4-1 0,2 1 0,9-2 0,15-1 0,-9-2 0,15-1 0,-14 1-116,8 2 0,-19 2 1,-10 2-1,2-1 1,9-1-1,20-3 1,28-4 115,17-10 0,60 10 0,21-2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03.675"/>
    </inkml:context>
    <inkml:brush xml:id="br0">
      <inkml:brushProperty name="width" value="0.05" units="cm"/>
      <inkml:brushProperty name="height" value="0.05" units="cm"/>
      <inkml:brushProperty name="color" value="#5B2D90"/>
    </inkml:brush>
  </inkml:definitions>
  <inkml:trace contextRef="#ctx0" brushRef="#br0">1853 88 24575,'-38'-27'0,"0"3"0,-25 12 0,-13 5 0,-3 3 0,-3 2-4147,-12-4 0,0 1 4147,10 6 0,8 2 0,-1 0-113,8 2 0,-25 1 0,-10 2 0,5-1 0,18-1 113,1 0 0,0-1 0,0 1 0,-19 2 0,-2-1 0,14 0 0,33-2 0,30-1 442,54 9 0,-12-10 0,30 6 1</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07.019"/>
    </inkml:context>
    <inkml:brush xml:id="br0">
      <inkml:brushProperty name="width" value="0.05" units="cm"/>
      <inkml:brushProperty name="height" value="0.05" units="cm"/>
      <inkml:brushProperty name="color" value="#5B2D90"/>
    </inkml:brush>
  </inkml:definitions>
  <inkml:trace contextRef="#ctx0" brushRef="#br0">2727 346 24575,'-49'8'0,"27"-5"0,-35 6 0,37-6 0,0 0 0,-50 2 0,18-3 0,-29 1 0,16-4 0,-10-1 0,11-1 0,-15 1-1463,-22-1 1,5 0 1462,50 2-190,-23 3 0,-9 0 190,23-1 0,-7 2-1423,-24 3 1,-19 3 0,-3 0 0,18-1 1422,12 0 0,2-1 0,-19 4 0,-10 1 0,24-1 0,26-1 0,-9 4 0,-5 3 0,22-5 0,-2 4 0,-40 15 0,2 5 0,38-12 0,5 8 0,-5 28 0,0 15 0,9-9 0,-6 19 0,41 8 0,15 21 0,10-25 0,27-26-130,12 18 0,5-8 130,-9-44-889,10-7 1,24 2 0,4 0 0,-16-5 888,-13-2 0,0-2 0,13 4 0,17 3 0,-4-2 0,-22-8 3801,-5-11-3801,2-5 0,14-3 0,-6-1 0,-5 0 0,1-1 0,0 2 0,8 0 0,5-7 0,-7-7 0,9-7 0,1-3 0,-7 1 0,-12 5 269,-2 2 1,-2-2-270,19-4 0,17-6 0,-2-5 0,-21-4 0,-15-28 0,-18 2 0,9 0 0,-4-4 0,-12 5 0,-31 36 0,-27-32 0,-19-24 0,5 13 0,-6-12 0,-6 25 0,-20-16 0,-10-6 0,2 9 0,15 22 0,9 20 0,-1 7 0,-9-9 0,-11-7 0,0 3 0,14 15-202,-19 18 202,-3 8 0,-3 2 0,29 0 0,1 0 0,-34 4 0,0 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3:02.827"/>
    </inkml:context>
    <inkml:brush xml:id="br0">
      <inkml:brushProperty name="width" value="0.05" units="cm"/>
      <inkml:brushProperty name="height" value="0.05" units="cm"/>
      <inkml:brushProperty name="color" value="#E71224"/>
    </inkml:brush>
  </inkml:definitions>
  <inkml:trace contextRef="#ctx0" brushRef="#br0">40 46 24575,'-8'-23'0,"2"12"0,-9-1 0,5 14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20.071"/>
    </inkml:context>
    <inkml:brush xml:id="br0">
      <inkml:brushProperty name="width" value="0.05" units="cm"/>
      <inkml:brushProperty name="height" value="0.05" units="cm"/>
      <inkml:brushProperty name="color" value="#5B2D90"/>
    </inkml:brush>
  </inkml:definitions>
  <inkml:trace contextRef="#ctx0" brushRef="#br0">1902 160 24575,'-8'-40'0,"3"20"0,-7-19 0,7 29 0,-9-11 0,-4 10 0,1-5 0,2 13 0,9 4 0,0 2 0,-4 0 0,-1 1 0,-3 1 0,-25 11 0,9-5 0,-21 8-1696,-13-4 0,-23 3 0,-4 0 0,16-4 1696,16-1 0,-1-1 0,-25 4 0,-19 3 0,-4 1 0,13-4-608,19-5 0,7-2 0,2-1 608,-16 3 0,-1 1 0,1 0 0,-6 1 0,15-1 0,-11 0 0,5 3 0,57-10 0,59 12 0,-17-9 0,27 11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20.738"/>
    </inkml:context>
    <inkml:brush xml:id="br0">
      <inkml:brushProperty name="width" value="0.05" units="cm"/>
      <inkml:brushProperty name="height" value="0.05" units="cm"/>
      <inkml:brushProperty name="color" value="#5B2D90"/>
    </inkml:brush>
  </inkml:definitions>
  <inkml:trace contextRef="#ctx0" brushRef="#br0">824 0 24575,'-41'6'0,"5"2"0,20 2 0,-51 38 0,29-21 0,-4 4 0,-9 7 0,-11 5 0,-8 5 0,9-5 0,18-13 0,1-1-1084,-19 14 1,-9 5 0,22-14 1083,30-21 760,-11 12-760,19-15 0,-9 8 0,24-16 0,0-1 0,8 4 0,56 30 0,13 7 0,-23-11 1245,22 12 0,1 1-1245,-18-7 0,-21-13 0,1 1 0,43 23 0,-36-20 0,-5-3 0,-9-12 0,-7 1 0,-27-18 0,-2 1 0,0 2 0,-6 2 0,-1 0 0,-5 2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26.640"/>
    </inkml:context>
    <inkml:brush xml:id="br0">
      <inkml:brushProperty name="width" value="0.05" units="cm"/>
      <inkml:brushProperty name="height" value="0.05" units="cm"/>
      <inkml:brushProperty name="color" value="#5B2D90"/>
    </inkml:brush>
  </inkml:definitions>
  <inkml:trace contextRef="#ctx0" brushRef="#br0">65 167 24575,'-9'-5'0,"1"3"0,-7 54 0,5 11 0,-5 16 0,9-11 0,4-32 0,4 28 0,1 1 0,-2-18 0,2 21 0,-1-23 0,0-100 0,-1 24 0,1-54 0,2 11 0,3-14 0,-2 14 0,0-10 0,1 4 0,1-14 0,-1 35 0,-3 48 0,3-1 0,-2 28 0,17 68 0,1-6 0,1-2 0,1 0 0,4 8-1027,2-7 1027,-20-52-442,40-67 442,-29 19 0,11-29 0,8-21 0,-8 11 0,-6 0 0,6-16 0,-3 6 0,-15 40 0,-9 27 0,1 6 1003,-7 30-1003,1 24 0,0 6 0,3 18 233,-2-18 0,1 2-233,9 27 0,35-1 0,-11-33 0,21-5 0,7-107 0,-35 28 0,24-35 0,-7-21 0,-26 48 0,18-39 0,-31 59 0,-4 12 0,0-4 0,-2 8 0,1 0 0,0-1 0,3 1 0,-1 1 0,2 1 0,1 0 0,5 0 0,-2 0 0,0-1 0,-5-1 0,-2 0 0,14 0 0,-5 0 0,10-1 0,-10 0 0,-1-1 0,9-11 0,1-5 0,1-46 0,-13 31 0,-10-23 0,-9 43 0,-30-13 0,15 13 0,-43-7 0,3 38 0,10 2 0,19 43 0,11 9 0,14-14-721,6 8 1,6-5 720,12-31 0,45 39 0,-12-30 0,26 21-675,-28-42 675,-12-10 0,0-3 0,2-3 0,21-44 0,15-29 0,-12 10 0,0 5 0,-1-15 0,8-18 0,-30 23 0,-42 36 0,-10-20 1390,-7 48-1390,-28 44 0,19-15 0,2 27 0,7 7 0,21-7 0,35 28 0,-8-61 726,28-23-726,-35-13 0,1-2 0,22-41 0,-23 36 0,15-26 0,-30 48 0,0 55 0,0-34 0,1 40 0,1-50 0,6 5 0,1-13 0,26-22 0,-11-7 0,12-11 0,-19 39 0,-4 34 0,0 25 0,5 5 0,-1-28 0,4-24 0,19-49 0,2-13 0,-7 18 0,15-5 0,-3 13 0,-32 31 0,8 25 0,12 31 0,-20-41 0,22 34 0,3-66 0,-17 0 0,26-13 0,-22 2 0,21-26 0,3-7 0,2-6 0,1-1 0,0-1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28.178"/>
    </inkml:context>
    <inkml:brush xml:id="br0">
      <inkml:brushProperty name="width" value="0.05" units="cm"/>
      <inkml:brushProperty name="height" value="0.05" units="cm"/>
      <inkml:brushProperty name="color" value="#5B2D90"/>
    </inkml:brush>
  </inkml:definitions>
  <inkml:trace contextRef="#ctx0" brushRef="#br0">7 67 24575,'4'9'0,"0"-1"0,2 11 0,-4-10 0,2 7 0,-15 42 0,7-36 0,-7 40 0,11-19 0,2-20 0,0 24 0,-1-36 0,1 0 0,-1-10 0,1-11 0,0 4 0,0-19 0,-1-62 0,0 43 0,0-47 0,-1 60 0,0-15 0,0 15 0,8 57 0,-6-1 0,7 51 0,-8-45 0,1 31 0,1 3 0,-2-16-354,1 13 1,0-9 353,-2-40 0,0-2 0,-1-4 0,0-9 0,-1-6 0,0-10 0,0-17 0,1 4 0,-1-13 707,0-6-707,-6-20 0,0-2 0,4 7 0,-5-7 0,4 25 0,11 71 0,-2-9 0,3 22 0,-2-9 0,0 42 0,-3-16 0,-3 4 0,-1-2 0,-2-14 0,-3 17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8:54.700"/>
    </inkml:context>
    <inkml:brush xml:id="br0">
      <inkml:brushProperty name="width" value="0.05" units="cm"/>
      <inkml:brushProperty name="height" value="0.05" units="cm"/>
      <inkml:brushProperty name="color" value="#5B2D90"/>
    </inkml:brush>
  </inkml:definitions>
  <inkml:trace contextRef="#ctx0" brushRef="#br0">21 0 24575,'-3'2'0,"0"0"0,3 2 0,-3 43 0,0 13 0,1-16-936,-1 20 1,0-2 935,3-25 225,0 27 1,0 11-226,1-9 0,0-1 0,0 7 0,0-3 0,2 18 0,-1-85 0,-1-1 0,5-48 0,1-46 0,-1 13 0,0 6 0,-2 6 0,2-19 0,-1 2 0,-2 23 0,-4 12-525,0-40 525,-1 68 0,1 3 1381,0 3-1381,-14 84 0,9 29 0,-1-40 0,0 0 0,5-2 0,2-5 0,-1 5 0,3 38 0,-1-31 0,3 21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9:27.091"/>
    </inkml:context>
    <inkml:brush xml:id="br0">
      <inkml:brushProperty name="width" value="0.05" units="cm"/>
      <inkml:brushProperty name="height" value="0.05" units="cm"/>
      <inkml:brushProperty name="color" value="#5B2D90"/>
    </inkml:brush>
  </inkml:definitions>
  <inkml:trace contextRef="#ctx0" brushRef="#br0">0 2544 24575,'2'-4'0,"0"0"0,0 3 0,0 2 0,1 1 0,1 1 0,54 24 0,-6-12 0,17 1 0,3-2 0,0-8 0,26-6 0,-43-7 0,-12 0 0,15-16 0,14-13 0,-10 0 0,-18 5 0,-1-4 0,30-24 0,10-11 0,-17 7 0,-11-16-1173,-16 20 1,-6 5 1172,-13 19-844,26-48 1,5-9 843,-26 50 0,1-2 0,20-36 0,10-14 0,-9 17 0,0 5 0,-10 16 0,0 2 0,3-4-321,5-6 1,6-4 320,-11 13 0,6-4-1309,5-3 0,10-10 0,1 0 0,-10 11 1309,-3 6 0,-2 2 0,7-5 0,4-4 0,-8 10 1367,13-6-1367,7 2 0,3-1 0,-31 23 0,1 0 612,30-22 0,9 4-612,-1 19 0,-4 8 0,8-6 0,7 5 0,6 8 0,-30 19 0,-2 4 0,6 0 0,-1 1 267,-2-3 0,3 9-267,11 21 0,6 14 0,-14-2 0,-26-10 0,-3 5 0,14 10 0,11 11 0,-3 1 0,-15-9 0,-21-10 0,-6 0 3392,12 17 0,2 4-3392,5 2 0,-4-5 0,-1 1-1696,0-1 0,11 20 0,1 1 0,-11-17 1696,7 15 0,-8-14 0,6 11 0,-11-19 0,-12-19 0,13 19 0,4 4 0,-3-4 0,-4-2 0,13 7 0,6-13 0,14 4 0,1-2 0,-12-8-1694,-12-8 0,0-1 1694,10 8 0,11 10 0,3-1 0,-3-8 0,5-5 0,-1-8 0,-10-4 0,16 8 0,-11-5 0,9 5 0,-17-11 5106,-24-16-5106,17 0 0,6-2 0,24-5 0,-10-12 0,12-7 0,-12 0 0,18-11 0,-16-1 0,-4-11 0,-25-17 0,-14 0 0,-10 13 0,3-10 0,1-1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9:27.745"/>
    </inkml:context>
    <inkml:brush xml:id="br0">
      <inkml:brushProperty name="width" value="0.05" units="cm"/>
      <inkml:brushProperty name="height" value="0.05" units="cm"/>
      <inkml:brushProperty name="color" value="#5B2D90"/>
    </inkml:brush>
  </inkml:definitions>
  <inkml:trace contextRef="#ctx0" brushRef="#br0">0 511 24575,'100'-2'0,"0"-1"0,0 1 0,-18-2 0,-3 0 0,6 0-2458,8 0 0,8 1 1,0 0-1,-9-1 1961,-4-1 1,-6 0-1,-6 0 497,-1 0 0,-3 1 936,-3 0 0,17 0-936,-23 2 0,17 0 0,11-1 0,10 1 0,5-1 0,2 0 0,-1 1 0,-7-1 0,-8 1 0,-13 0-605,21-1 0,-17 1 0,1 0 0,16 0 605,-22 0 0,9 0 0,7 0 0,5-1 0,3 1 0,1-1 0,-1 1 0,-3 0 0,-5 0 0,-7 1 0,18-1 0,-4 1 0,-3 0 0,-5 0 0,-6 0 0,-7 0-771,12 0 0,-11 0 1,12-1 770,-20 2 0,10-1 0,4 0 0,5 1 0,0-2 0,-2 1 0,-4-1 0,7-1 0,0 0 0,0-1 0,-4-1 0,-4 1 0,-9 1 0,14-1 0,-11 1 0,9-1-313,2-1 0,15 1 0,0-1 0,-14-1 0,-30 0 313,-19-5 864,-28-36 1,-10-8-865,-9 9 0,-6-14 0,-9 2 0,-28 20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9:28.787"/>
    </inkml:context>
    <inkml:brush xml:id="br0">
      <inkml:brushProperty name="width" value="0.05" units="cm"/>
      <inkml:brushProperty name="height" value="0.05" units="cm"/>
      <inkml:brushProperty name="color" value="#5B2D90"/>
    </inkml:brush>
  </inkml:definitions>
  <inkml:trace contextRef="#ctx0" brushRef="#br0">61 15 24575,'1'-5'0,"0"0"0,-4 1 0,1 4 0,-3-1 0,-12 38 0,10-18 0,-11 29 0,12 10 0,4 15 0,1-3 0,1 1 0,1 2-1563,-2 5 0,-1 8 1,3-10 1562,2-10 0,1-7 0,0-11 0,2 6-1308,6 21 0,3 18 0,2 3 1,-4-13 1307,-1-2 0,1 4-584,0-11 1,3 17 0,1 8 0,1-1 0,-3-11 0,-3-20 583,-3-12 0,0-5 0,3 22 0,3 12 0,-1 1 0,2 11 0,-1 3 0,-1-12 0,-4-21 0,0 2-235,3 22 1,2 21 0,-1-2 0,-3-23 234,-5-33 0,-2-4 0,3 36 0,-2-6 2335,-4-25-2335,1 1 0,0 5 0,0 25 0,2 10 0,-1-3 0,-1-18 0,0-4 0,0 1 0,0 15 0,0 23 0,1 6 0,-1-12 0,-2-29-977,-2-6 977,0-3 0,-1-2 3706,-1-3-3706,1-8 0,2 2 0,-2 29 0,2-27 0,1-2 925,4 10-925,3 6 6000,-2-26-6000,16-32 2366,-12-31-2366,11-32 0,-11 6 0,-1-5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9:30.727"/>
    </inkml:context>
    <inkml:brush xml:id="br0">
      <inkml:brushProperty name="width" value="0.05" units="cm"/>
      <inkml:brushProperty name="height" value="0.05" units="cm"/>
      <inkml:brushProperty name="color" value="#5B2D90"/>
    </inkml:brush>
  </inkml:definitions>
  <inkml:trace contextRef="#ctx0" brushRef="#br0">8 186 24575,'-3'-2'0,"0"32"0,3-12 0,-1 26 0,2-21 0,4 65 0,-1-35 0,2 19 0,0-2 0,-2-29 0,2 23 0,-5-64 0,2-29 0,2-20 0,0-9 0,-1-18 0,-1-21 0,0 17 0,0-2 0,-2 2 0,1-12 0,2 48 0,8 81 0,-7-14 0,9 45 0,-9-37 0,15 44 0,2 4 0,-7-27 0,22 18 0,2-22 0,-21-58 0,26-23 0,-20-9 0,-1-15 0,1-6 0,8-26 0,-10 19 0,-3 6 0,-12 23 0,-10 64 0,1 19 0,-2 27 0,18-7 0,10 10 0,-2-13 0,2 3-991,11 29 0,1-15 991,-16-64 0,0-4 0,1-2 0,39-52 0,2-15 0,-23 21 0,-4-16 0,3-15 0,-18 14 0,-29 17 0,-14-40 0,2 61 0,-21 19 0,9 11 0,-8 13 0,24 8 1982,7-7-1982,31 30 0,21 20 0,-2-14 0,12-4 0,8-4 0,14 5 0,-12-25 0,-3-51-604,-9-4 1,-6-4 603,-23 0 0,-2-1 0,-34-39 0,-14 11 0,6 55 0,-8-46 0,4 7 0,13 92 0,21-21 0,35 30 0,-14-36 0,20 14 0,-17-77 0,-4-14 0,-8 22 0,27-56 0,-44 78 1207,4 26-1207,-3 4 0,3 13 0,0 7 0,16 36 0,-12-42 0,12 26 0,-19-65 0,1-3 0,22-63 0,-15 50 0,17-44 0,-21 67 0,0 1 0,7 7 0,41 30 0,-28-23 0,28 18 0,-42-37 0,0-1 0,43-18 0,-34 12 0,31-13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9:32.171"/>
    </inkml:context>
    <inkml:brush xml:id="br0">
      <inkml:brushProperty name="width" value="0.05" units="cm"/>
      <inkml:brushProperty name="height" value="0.05" units="cm"/>
      <inkml:brushProperty name="color" value="#5B2D90"/>
    </inkml:brush>
  </inkml:definitions>
  <inkml:trace contextRef="#ctx0" brushRef="#br0">62 126 24575,'-5'-6'0,"0"2"0,-1 6 0,-15 81 0,13-17 0,-2-13 0,4 7 0,17 35 0,6-6 0,-6-27-589,5 18 1,0-15 588,-11-54 0,5-56 0,-1-22 0,-2 13 0,0-28 0,1-24 0,-2 19 0,-4 13-804,1-13 1,-1 13 803,-1 59-305,8 70 0,4 29 305,5-21 0,-2 24 0,0-5 0,5-37 0,-1-12 1041,20-12-1041,3-28 0,-2-37 0,-4-11 0,2-10 0,-13 6 0,-4 2 0,-11 17 1647,10 32-1647,-1 31 0,24 49 0,3 12 0,-9-5 0,28-6 0,1-24 0,-35-57 0,36-19 0,-49 2 0,-5-35 0,-5-4 0,-3 20 706,-20-30-706,1 90 0,-12 35 0,25-12 0,46 18 0,21-4 0,-21-35 0,4-2 0,23 30 0,1-11-1028,-18-48 0,-8-10 1028,-7-2 0,1-27 0,-6-4 0,-17 24 0,12-51 0,-47 88 0,-1 4 0,-20 29 0,18-15 0,-21 55 0,35-8 0,5 6 0,79-16 0,-42-43 0,46-19 0,-63-15 0,-7-43 0,-4-30 0,-2 13 0,1-7 685,1 8 0,-1-14 1,-12 16-686,-40-3 0,28 56 0,-23-17 0,47 117 0,16 32 0,-11-43 0,-1 35 0,17-15 0,59-83 0,-55-10 0,9-37 0,6-24 0,-13 8 0,-15-7-944,4-23 0,-6 8 944,-17 55 0,-2 3 0,0-1 0,-3 49 0,2-12 0,-2 45 0,9 8 0,3 15 0,0-11 0,2 14-961,-3-12 1,2 12 0,0-22 960,2-28 725,27 38-725,-22-47 0,32-35 0,-40-31 0,6-52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3:03.367"/>
    </inkml:context>
    <inkml:brush xml:id="br0">
      <inkml:brushProperty name="width" value="0.05" units="cm"/>
      <inkml:brushProperty name="height" value="0.05" units="cm"/>
      <inkml:brushProperty name="color" value="#E71224"/>
    </inkml:brush>
  </inkml:definitions>
  <inkml:trace contextRef="#ctx0" brushRef="#br0">0 323 24575,'5'-3'0,"0"0"0,35-5 0,2 5 0,22-6 0,22 2 0,4 1 0,3-3-1333,2 1 0,4 0 1333,-29 1 0,1 0 0,-5 1 0,6-1 0,6-1 124,11-2 0,9-1 0,2-1 1,-4-2-125,-10 1 0,-2-1 0,-2 0 0,-1 1-1366,21-3 0,-3 2 1,-13-1 1365,-12-3 0,-26 1 0,-42 11 0,0 0 0,5-6 0,-7 5 0,5-4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9:32.324"/>
    </inkml:context>
    <inkml:brush xml:id="br0">
      <inkml:brushProperty name="width" value="0.05" units="cm"/>
      <inkml:brushProperty name="height" value="0.05" units="cm"/>
      <inkml:brushProperty name="color" value="#5B2D90"/>
    </inkml:brush>
  </inkml:definitions>
  <inkml:trace contextRef="#ctx0" brushRef="#br0">1 1 24575,'19'38'0,"0"-3"0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9:32.834"/>
    </inkml:context>
    <inkml:brush xml:id="br0">
      <inkml:brushProperty name="width" value="0.05" units="cm"/>
      <inkml:brushProperty name="height" value="0.05" units="cm"/>
      <inkml:brushProperty name="color" value="#5B2D90"/>
    </inkml:brush>
  </inkml:definitions>
  <inkml:trace contextRef="#ctx0" brushRef="#br0">179 0 24575,'-91'7'0,"16"4"0,62 13 0,15 52 0,6 8 0,-5-28 0,9 32 0,6-19 0,-9-64 0,11-12 0,-10-10 0,14-63 0,-15 41 0,12-49 0,12 160 0,-9-11 0,-7-8 0,-1 1 0,0 8 0,22-97 0,4-11 0,1-2 0,15-10-492,-15 8 0,-8 17 492,-23 39 0,21 31 0,-12-11 0,5 6 0,-23-31 0,-14-21 0,-5-7 0,-1-3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9:34.746"/>
    </inkml:context>
    <inkml:brush xml:id="br0">
      <inkml:brushProperty name="width" value="0.05" units="cm"/>
      <inkml:brushProperty name="height" value="0.05" units="cm"/>
      <inkml:brushProperty name="color" value="#5B2D90"/>
    </inkml:brush>
  </inkml:definitions>
  <inkml:trace contextRef="#ctx0" brushRef="#br0">179 121 24575,'-4'2'0,"0"1"0,-8 5 0,7-3 0,-6 4 0,10-6 0,2-2 0,8-31 0,-7 15 0,4-23 0,-11 26 0,-68-3 0,36 23 0,-6 52 0,44-24 0,44 34 0,-20-62 0,46-7 0,-29-8 0,-15-74 0,-32 49 0,-44-49 0,-28 96 0,53-1 0,-33 16 0,66-10 0,34 12 0,-20-17 0,31 13 0,-24-64 0,-17 22 0,-4-34 0,-67 13 0,28 19 0,-38-13 0,57 69 0,5-27 0,58 42 0,-26-48 0,28 2 0,-40-30 0,-15 6 0,1-12 0,-48 5 0,33 15 0,-24-4 0,39 15 0,0 1 0,10 13 0,-8-11 0,7 8 0,-9-14 0,-1 0 0,3 0 0,-2-1 0,4-1 0,-1 0 0,-2-1 0,0 2 0,1-1 0,6-4 0,-4 4 0,7-2 0,5-1 0,-9 2 0,8-4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9:39.389"/>
    </inkml:context>
    <inkml:brush xml:id="br0">
      <inkml:brushProperty name="width" value="0.05" units="cm"/>
      <inkml:brushProperty name="height" value="0.05" units="cm"/>
      <inkml:brushProperty name="color" value="#5B2D90"/>
    </inkml:brush>
  </inkml:definitions>
  <inkml:trace contextRef="#ctx0" brushRef="#br0">1002 12 24575,'-1'-5'0,"-1"0"0,-4 4 0,-50 3 0,-39 3 0,13 0 0,-6 0-1766,4 0 0,-15 0 0,21 0 1766,23 0 0,3-1-578,-18 2 0,0-1 578,19 0 0,-15-2 0,20 4 0,59 6 0,-7-9 0,14 8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9:39.953"/>
    </inkml:context>
    <inkml:brush xml:id="br0">
      <inkml:brushProperty name="width" value="0.05" units="cm"/>
      <inkml:brushProperty name="height" value="0.05" units="cm"/>
      <inkml:brushProperty name="color" value="#5B2D90"/>
    </inkml:brush>
  </inkml:definitions>
  <inkml:trace contextRef="#ctx0" brushRef="#br0">428 8 24575,'-5'-4'0,"-3"1"0,3 3 0,-5 3 0,2 1 0,-2 3 0,-31 22 0,1 4 0,-10 6 0,-19 25 0,19-17 0,-6 5 0,-5 15 0,47-46 0,56 47 0,-7-52 0,36 10 0,2-2 0,-30-13 0,17 6 0,-4-1 0,-30-8 0,29 8 0,-24-6 0,-18-6 0,13 2 0,-25-8 0,2-8 0,-3-1 0,-1-7 0,-3 1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49:46.784"/>
    </inkml:context>
    <inkml:brush xml:id="br0">
      <inkml:brushProperty name="width" value="0.05" units="cm"/>
      <inkml:brushProperty name="height" value="0.05" units="cm"/>
      <inkml:brushProperty name="color" value="#5B2D90"/>
    </inkml:brush>
  </inkml:definitions>
  <inkml:trace contextRef="#ctx0" brushRef="#br0">5 237 24575,'-4'0'0,"6"2"0,37 6 0,-9-3 0,30 2 0,-22-6 0,30-4 0,22-2 0,-9 0 0,-25 2 0,1-1 0,17-1 0,15-2 0,-2 1 0,-21 0 0,5-2-1603,25-4 1603,-80 10 520,9-3-520,-23 0 265,8-1-265,-25 1 0,2 0 0,0 1 0,-53-24 0,-8-3 0,29 11 0,-37-15 0,11 3 0,58 25 818,-9-4-818,26 12 0,13 6 0,57 15 0,-28-8-771,36 8 771,-48-15 0,18 0 0,6 0 0,7 2 0,13 1 0,-4-1 0,-33-5 0,15 3 0,-53-6 0,-1 1 0,-13 0 0,6 1 0,-9-2 0,12 0 771,-8 12-771,-7 8 0,-20 27 0,-5 5 0,0-2-892,1 0 0,2-4 892,11-20 0,1-3-51,-6 0 0,-2-2 1,-4-2-1</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18.933"/>
    </inkml:context>
    <inkml:brush xml:id="br0">
      <inkml:brushProperty name="width" value="0.05" units="cm"/>
      <inkml:brushProperty name="height" value="0.05" units="cm"/>
      <inkml:brushProperty name="color" value="#5B2D90"/>
    </inkml:brush>
  </inkml:definitions>
  <inkml:trace contextRef="#ctx0" brushRef="#br0">3147 409 24575,'-16'-18'0,"2"2"0,6 9 0,-55-20 0,35 15 0,-45-14 0,48 20 0,-48-2 0,-8 1 0,17 2-1328,-19-1 1,5 1 1327,42 6 0,-56 4 0,-8 0 0,23-1-1027,-24 2 0,7-2 1027,50-3 0,-22 1 0,-19 0 0,11 1 0,-15 0-920,15 0 1,-11 0 0,19 1 919,21 1 0,-31 6 0,-4 1 0,11-3 0,-22 3 0,-22 3 0,21-2 0,18-3 0,-12-2 0,-9 8 0,-2 21 0,11 3 0,15-9 0,-23 11 0,9 0 0,56-22 0,-11 23 0,0 5 0,8-4 0,-4 29 0,10 1 0,25-29 865,10 35-865,0-46 0,12 14 0,3 4 0,12 20 0,-12-20 0,8 4 0,18-3 0,11 0 0,-7-9 0,18 11-755,1-16 1,25 7-1,1-3 1,-18-12 754,-31-16 0,6-4-294,12 0 0,24 2 0,14 1 0,7 0 0,-4-1 0,-11-2 0,-21-2 294,13-1 0,-4-1-74,0 1 1,18 1 0,6 0 0,-5-1-1,-17-3 74,21-3 0,-20-3 0,-38 0 0,0 1 0,48-1 0,-3-1 0,-6-3 171,-15-2 1,8-8-172,-8-12 0,5-7 0,-4 4 0,8 6 0,-3-1 2174,6-20 0,-10-5-2174,-36 13 0,-8 1 0,9-10 0,5-8 0,-4 0 0,-17 15 6501,5-14-6501,-21 25 853,5-37-853,-8-11 0,-13 3 0,-3 0 0,-5-3-1098,-16-19 1098,19 75 0,-28-53 0,13 31 0,-15-8 0,-14-13 0,7 11 0,-9-4-1362,-9-4 0,1 3 1362,20 26-312,-24-15 0,-15-2 312,20 22 0,-4 2 0,0-1 0,-1-6 0,-1-2 0,0 5 0,3 11 0,0 1 0,0-1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27.818"/>
    </inkml:context>
    <inkml:brush xml:id="br0">
      <inkml:brushProperty name="width" value="0.05" units="cm"/>
      <inkml:brushProperty name="height" value="0.05" units="cm"/>
      <inkml:brushProperty name="color" value="#5B2D90"/>
    </inkml:brush>
  </inkml:definitions>
  <inkml:trace contextRef="#ctx0" brushRef="#br0">2 537 24575,'3'-4'0,"0"1"0,-2-6 0,-1 4 0,0-4 0,-1 4 0,-1 5 0,0-2 0,1 6 0,0-1 0,1 11 0,-1-9 0,2 7 0,0-11 0,1-1 0,-1 1 0,0 0 0,-1 2 0,13 32 0,3 13 0,7 21 0,3 7 0,1 11-651,-6-18 0,-1-4 651,-4-8-126,4 20 1,0 7 125,-6-25 0,1 2 0,0 4 0,2 5 0,-2-7 0,6 32 0,-2-23 0,-12-47 0,-3-47 0,-5-24 0,-3-15 0,-2-6 0,-3-29 0,-4 15 0,-4-14 0,2 13 0,-3-13-773,-3-3 1,0 10 772,11 52 115,-6-13 1,-1-2-116,-2-6 0,-5-7 0,-1 1 0,2 14 0,-2-2 0,1 9 0,20 31 2867,-4-12-2867,21 22 0,50-17 0,10-5 0,-12 5 0,16-8 0,19-8 0,-18 5 0,-10 2-1223,4-3 1,-3 2 1222,-26 9 0,39-16 0,-21 7 0,-10 5 0,-3 1 0,-10 5 0,-4 1 0,-33 18 0,-1 3 0,0 7 0,9 74 0,-3-38 0,0 7 0,5 13-1447,9 20 1,5 11 0,-3-12 1446,-8-29 0,1 2-498,6 17 1,7 18 0,-1-4 0,-6-26 497,-2-20-421,20 46 421,-28-70 0,-1-3 0,15 32 0,-19-29 5590,12 20-5590,-21-37 2866,1-1-2866,-64 36 0,16-16 0,5 1 0,-2 0 0,-12-2 0,-18 4 0,14-6 0,10-3 0,-10 3 0,-17 6 0,-12 3 0,11-3 0,23-8 0,-1 0 0,-26 9 0,-9 4 0,31-12 0,47-14 738,-14 5-738,28-10 0,1-3 0,1 2 0,21-20 0,-10 3 0,17-17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29.056"/>
    </inkml:context>
    <inkml:brush xml:id="br0">
      <inkml:brushProperty name="width" value="0.05" units="cm"/>
      <inkml:brushProperty name="height" value="0.05" units="cm"/>
      <inkml:brushProperty name="color" value="#5B2D90"/>
    </inkml:brush>
  </inkml:definitions>
  <inkml:trace contextRef="#ctx0" brushRef="#br0">1 640 24575,'6'-4'0,"1"0"0,-3-1 0,50-44 0,-24 23 0,40-35 0,-6 17 0,11 1 0,-7 15 0,6 2 0,-2-1 0,-8-3 0,-1-2 0,1 4-1182,7 5 0,1 5 0,-13 5 1182,1 6 0,-4 4 0,18 11 0,0 1 0,-10-1-522,4 3 1,-7 1 521,-40-5 0,21 5 0,-28-10 0,15 3 0,-87-74 0,-7 16 0,28 15 0,1 1 3328,-18 2-3328,45 31 1261,-3-2-1261,8 5 0,2 2 0,34 24 0,-10-10 0,21 14 0,-20-15 0,59 19 0,-8-5 0,-17-6 0,-2-1 0,0-1 0,-20-5 0,-33-12 0,0 16 0,-4 3 0,-22 55 0,10-39 0,-18 30 0,14-38 0,-19 39 0,15-27 0,-11 24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30.527"/>
    </inkml:context>
    <inkml:brush xml:id="br0">
      <inkml:brushProperty name="width" value="0.05" units="cm"/>
      <inkml:brushProperty name="height" value="0.05" units="cm"/>
      <inkml:brushProperty name="color" value="#5B2D90"/>
    </inkml:brush>
  </inkml:definitions>
  <inkml:trace contextRef="#ctx0" brushRef="#br0">1 907 24575,'20'52'0,"-1"0"0,1-1 0,-3 3 0,-3-3 0,-6-19 0,9 42 0,-10-41 0,8 28 0,-13-53 0,0-5 0,-10-46 0,-8-41 0,-1-10 0,5 38 0,1-1-346,-2-8 1,0-7 0,1 11 345,-5-18 0,2 7 0,8 26 0,35 113 0,-28-94-577,22 92 0,4 28 577,-16-50 0,3 5 0,1 2 0,3 10 0,22 13 0,-24-62 973,5-33-973,-10-6 0,-1-5 0,3-13 0,1-8 0,2-10 0,0-3 0,0-2 0,0 2-28,-2 8 0,-3 9 28,-2 13 0,5 83 0,1 24 0,0-25 0,8 25 0,8 20 0,-3-17 0,1-15-835,4 5 0,1-6 835,-10-31 0,31-8 0,9-11 0,9-34 0,-14-26 0,7-21 0,-13 5 0,-23 18 0,-7-4-199,3-17 0,-1-9 0,-12 17 199,-16 17 1123,-18-8-1123,-8 30 1720,-10 15-1720,31 90 0,14 24 0,-5-29 0,4 21 0,24-7 0,56-51 0,8-21 0,-24-4 348,22 10 1,4-22-349,-40-49 0,-8-25 0,-8 7 0,-10 22 0,-2-1 0,17-18 0,6-8 0,-19 7 0,-35-26 0,-3 63 0,-15-22 0,-38 112 0,34-29 0,-11 46 0,6 6 0,24-35 0,0 10 0,6-2 0,18-21 0,3-16 0,14-63 0,0-21 0,-6 4-443,3-18 0,-6-6 443,-18-3 0,-10 6 0,-3-5 0,1 15 0,-2 3 0,-6-7 0,-1 13 0,1 29 0,6 59 0,13 18 0,14 32 0,5 10 0,-3-28 0,3 1 0,5 14 0,6 8 0,0-11 0,0-10 0,7-19 0,19-31 0,0-19 0,-1-28-995,-22-14 1,-9-6 994,-15-11 0,-9-4 0,-3 2 0,1 16 0,-3-14 0,4 22 0,16 113 0,3 31 0,-7-39 0,2 16 0,3 17 0,-7-26 0,-10-42 199,-2 28 0,-12-72 0,-3-4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3:14.615"/>
    </inkml:context>
    <inkml:brush xml:id="br0">
      <inkml:brushProperty name="width" value="0.05" units="cm"/>
      <inkml:brushProperty name="height" value="0.05" units="cm"/>
      <inkml:brushProperty name="color" value="#E71224"/>
    </inkml:brush>
  </inkml:definitions>
  <inkml:trace contextRef="#ctx0" brushRef="#br0">0 554 24575,'1'12'0,"1"-1"0,-1-7 0,-1 1 0,-2 48 0,2-30 0,-2 37 0,5-20 0,-2-16 0,7 33 0,0-10 0,2-1 0,0 5 0,-4-27 0,-2-6 0,-3-8 0,0-4 0,-1-1 0,1-2 0,1-2 0,0-1 0,0 0 0,5 3 0,-3-2 0,6 3 0,-5-3 0,8 1 0,32 2 0,19-1 0,19 0 0,-4-3 0,-27 0 0,27 1 0,-8-1 0,-18 0 0,2 0 0,-5 0 0,1 0 0,24-1 0,-3 0 0,4 1 0,-23-1 0,-5 0 0,-15 1 0,0-2 0,34-1 0,3-1 0,4-1 0,-5 0 0,8 1 0,-26 1 0,43 1 0,-63 1 0,23 0 0,-1-4 0,0 0 0,-5 0 0,5 0 0,0 0 0,-11 0 0,-23 3 0,26-2 0,5 0 0,19-2 0,18-1 0,-8 1 0,-29 2 0,35-3 0,-34 3 0,44-5 0,-17 3 0,-13 1 0,-11 1 0,-2 1 0,-5 0 0,7-1 0,-3 1 0,-25 2 0,34-4 0,-31 3 0,37-2 0,-28 1 0,19 0 0,-2-1 0,-2 0 0,-6 0 0,7 0 0,2 0 0,-1 0 0,-29 2 0,25-2 0,-32 3 0,19-2 0,26-3 0,9-1 0,2-1 0,-6 0 0,-19 3 0,15-1 0,-6 1 0,11-1 0,-16 1 0,18-1 0,-21 0 0,11 0 0,-9-1 0,9 0 0,-10 0 0,-9 2 0,-12 0 0,34-2 0,-15 1 0,19-2 0,-1-2 0,-46 7 0,68-12 0,-30 9 0,22-4 0,-5 4 0,-29 2 0,1-2 0,-1 2 0,46-5 0,-43 3 0,31-1 0,-68 6 0,14-3 0,0 1 0,16-3 0,-12 2 0,15-2 0,-6 2 0,10 0 0,-2 1 0,6 3 0,-12-1 0,-6 1 0,8 0 0,-12 0 0,20-1 0,17-2 0,5 1 0,-19 1 0,-1 0 0,10 0 0,-4 1 0,-51-1 0,3 1 0,19-3 0,21 2 0,1-1 0,14 2 0,-28 0 0,9-2 0,-20 0 0,7-1 0,-13 0 0,16-1 0,-19 1 0,7 1 0,-20 0 0,6 1 0,12-1 0,6 0 0,2 1 0,-4-1 0,-6 2 0,6-2 0,0-1 0,12-1 0,-2-1 0,5 0 0,-10 0 0,0 0 0,-7 2 0,12-3 0,-8 4 0,33 0 0,-15 2 0,20 0 0,-19 1 0,-10-1 0,-9 0 0,-6 0 0,-1 0 0,5 1 0,9 0 0,7 0 0,0 0 0,12-1 0,-15 1 0,38-1 0,-46 1 0,18-1 0,-39 0 0,31-3 0,0 1 0,48-4 0,-21 1 0,15-3 0,-39 3 0,-11 0 0,-14 5 0,-12-1 0,22 0 0,-20 1 0,18-1 0,-7 0 0,19 1 0,-5-1 0,5 1 0,-9-1 0,-12 0 0,-2 0 0,-11 1 0,25 0 0,30 0 0,-3 0 0,23 1 0,-43-1 0,28 0 0,-38 0 0,22-1 0,-34 0 0,2 0 0,6-1 0,-15 1 0,7 0 0,-14 0 0,0 0 0,3 1 0,-3-1 0,2 1 0,3-1 0,-2 0 0,3-1 0,10 0 0,41 1 0,-25 1 0,29 0 0,-11 2 0,-2 1 0,-11-1-434,17 0 1,-5 0 433,-31-1 0,0 0 0,55 1 0,-13-1 0,36 1 0,-20-2 0,9-1 867,8-1-867,-40 2 0,-1-1 0,-4-1 0,-4 1 0,17-2 0,-15 0 0,-30 2 0,22-3 0,-21 2 0,17-2 0,-22 2 0,0 0 0,26-3 0,14-1 0,18-2 0,7 1 0,-23 4 0,-11-1 0,-12 1 0,-17 2 0,6-2 0,-11 1 0,8-3 0,0-1 0,-4 2 0,0-1 0,-12 3 0,4-1 0,-4 1 0,3 1 0,0-2 0,11-1 0,-9 2 0,5-2 0,-10 4 0,2-2 0,-1 1 0,1-2 0,-3 2 0,1-1 0,8 1 0,3-3 0,2 2 0,3 1 0,-9 0 0,5 0 0,-10 0 0,0 1 0,-5 0 0,0 0 0,5 0 0,-2 0 0,3 0 0,-4 0 0,17-2 0,-9 0 0,10 0 0,-11 1 0,-6-2 0,0 0 0,-2-2 0,-1 0 0,-1-2 0,0 0 0,1-3 0,2-7 0,1 0 0,1-11 0,0-3 0,0-17 0,-2 2 0,-1-6 0,-3 21 0,1 9 0,-2 10 0,0 8 0,-5-2 0,-11 2 0,0-2 0,-10-2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31.389"/>
    </inkml:context>
    <inkml:brush xml:id="br0">
      <inkml:brushProperty name="width" value="0.05" units="cm"/>
      <inkml:brushProperty name="height" value="0.05" units="cm"/>
      <inkml:brushProperty name="color" value="#5B2D90"/>
    </inkml:brush>
  </inkml:definitions>
  <inkml:trace contextRef="#ctx0" brushRef="#br0">321 80 24575,'-22'-44'0,"-3"9"0,-63 51 0,44-1 0,-5 0 0,3 13 0,23 58 0,16 6 0,-3-22-1289,4 22 0,9-9 1289,14-57 0,51-62 0,7-24 0,-28 20 0,3-19 0,9-19 0,-20 14 0,-29 12 0,4-43 612,-12 78-612,6 59 0,1 20 0,1-20 0,11 53 0,4 1 0,-7-50-504,17 38 504,-23-67 0,69-66 0,-50 24 0,11-11 0,-1-7 0,-8-45 0,-17 48 1912,11-35-1912,-21 64 0,19 92 0,-14-59 0,15 68 0,31-105 0,-34 9 0,37-17 558,-46 16-558,61 25 0,-45-11 0,46 18 0,-44-11 0,-18-10 0,12 3 0,-29-45 0,-18-7 0,-7-21 0,-14 5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31.823"/>
    </inkml:context>
    <inkml:brush xml:id="br0">
      <inkml:brushProperty name="width" value="0.05" units="cm"/>
      <inkml:brushProperty name="height" value="0.05" units="cm"/>
      <inkml:brushProperty name="color" value="#5B2D90"/>
    </inkml:brush>
  </inkml:definitions>
  <inkml:trace contextRef="#ctx0" brushRef="#br0">25 12 24575,'-7'5'0,"0"0"0,3 3 0,-2 50 0,8-31 0,8 26 0,4-48 0,9-20 0,3-50 0,-12 34 0,4-31 0,-37 112 0,15-22 0,-12 46 0,23-39 0,0 1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32.423"/>
    </inkml:context>
    <inkml:brush xml:id="br0">
      <inkml:brushProperty name="width" value="0.05" units="cm"/>
      <inkml:brushProperty name="height" value="0.05" units="cm"/>
      <inkml:brushProperty name="color" value="#5B2D90"/>
    </inkml:brush>
  </inkml:definitions>
  <inkml:trace contextRef="#ctx0" brushRef="#br0">1 805 24575,'85'-17'0,"1"0"0,-9 2 0,5-4 0,-8 0 0,9-5 0,0-1 0,-9 3-4916,9-3 1,0 0 4542,-6 2 1,11-2-1,0-2 1,-6 1 372,-6 0 0,-5 0 0,5-3-247,11-7 0,7-5 0,0-1 0,-6 4 247,-1 2 0,-6 2 0,2-1 527,-6 0 1,7-2 0,-10 2-1,-22 9-527,-22 6 0,-37 22 0,-22 8 0,-21 13 0,-13 5 0,-15 4 0,-6 2 0,27-11 0,-1 0 0,-5 2 0,0 0 0,0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32.644"/>
    </inkml:context>
    <inkml:brush xml:id="br0">
      <inkml:brushProperty name="width" value="0.05" units="cm"/>
      <inkml:brushProperty name="height" value="0.05" units="cm"/>
      <inkml:brushProperty name="color" value="#5B2D90"/>
    </inkml:brush>
  </inkml:definitions>
  <inkml:trace contextRef="#ctx0" brushRef="#br0">1 591 24575,'93'-28'0,"0"0"0,1 0 0,-1-1 0,0 1 0,1 0 0,-1-1 0,0 1 0,1 0 0,-1-1 0,11-2 0,6-1 0,2-1 0,-3 1 0,-7 1 0,-12 4 0,-17 3 0,-22 6 0,0-8 0,-27 14 0,9-8 0,-44 12 0,-21 4 0,-14-4 0,-2 7 0,6 1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43.858"/>
    </inkml:context>
    <inkml:brush xml:id="br0">
      <inkml:brushProperty name="width" value="0.05" units="cm"/>
      <inkml:brushProperty name="height" value="0.05" units="cm"/>
      <inkml:brushProperty name="color" value="#5B2D90"/>
    </inkml:brush>
  </inkml:definitions>
  <inkml:trace contextRef="#ctx0" brushRef="#br0">80 540 24575,'-2'-4'0,"0"1"0,-5 4 0,4 0 0,-3 3 0,18 81 0,-3-42 0,9 26 0,6 19 0,-2-12 0,6 5-1609,3 8 0,-1-5 1609,-10-32 0,10 30 0,0 1 0,-8-21-350,8 20 0,-13-26 350,-19-58 0,-6-10 0,-1-11 0,-11-41 0,-8-29 0,4 8 0,5 23 0,0-2 0,-5-20 0,-4-11 0,1 5 0,3 16 0,-1 3 0,4 12 0,-6-15 1543,-3-6 1,1 5-1544,11 27 831,19 33-831,-2-14 0,21 38 0,32-4 0,9-2 0,-1-2-1284,9-1 0,-1-2 1284,-9-9-1484,11-18 1,24-16 0,3-3-1,-19 11 1484,-23 12 0,-1 1 0,22-13 0,19-10 0,-8 2 0,-34 16 0,-38 18 0,-3 73 0,0-29 0,-2 63 0,9-24 0,10 16 0,2 2 0,-5-16-1123,-6-13 0,1 0 1123,6 16 0,5 16 0,1-3 0,-8-25 0,0-13 4821,0-3-4821,3 35 0,-5 4 0,-12-24 0,8 17 0,-14-8 0,-46-49 0,6-3 0,-18 6 0,-19 5 0,-20 8 0,12-6 0,28-10 0,0-1 0,-36 14 0,-12 5 0,24-11 0,34-13 5927,3-4-5927,33-18 0,5-2 0,4-9 0,6-3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44.781"/>
    </inkml:context>
    <inkml:brush xml:id="br0">
      <inkml:brushProperty name="width" value="0.05" units="cm"/>
      <inkml:brushProperty name="height" value="0.05" units="cm"/>
      <inkml:brushProperty name="color" value="#5B2D90"/>
    </inkml:brush>
  </inkml:definitions>
  <inkml:trace contextRef="#ctx0" brushRef="#br0">1 650 24575,'33'85'0,"-1"-1"0,-13-36 0,0 1 0,19 42 0,-1-4-4796,-7-21 4796,9 20 207,-15-34 0,-1-1-207,12 29 0,-5-8 0,-3-4 0,-10-16 0,-1 7 998,-26-65-998,-13-16 0,0-3 0,-22-35 0,13 14 2440,-12-22-2440,16-1 0,-4-28 0,-1-10 0,3 4 0,6 22 472,2 12 0,6-1-472,6-20 0,-1-25 0,5-7 0,7 18 0,14 38 0,37 34-1011,16-8 0,-4 2 1011,-33 20 0,-2 0 0,49-26 0,7-2 0,-30 15 0,26-14 0,-8 6 0,-53 31 0,59 34 0,-38-12 0,44 33 0,-38 3 0,4 19 0,-1 3 0,-9-12-2382,-6-13 0,-1 0 2382,9 11 0,10 13 0,-1 0 0,-11-9 717,-8 0 1,-8-8-718,11 27 0,-15 12 0,-6-2 0,-9-24-619,-21 27 619,5-79 0,-43 37 0,-14-7 0,-6 1 0,28-12 0,0-1 1611,-29 11 1,8-10-1612,37-22 0,-1-1 0,-53 19 0,-6 2 0,32-11 37,-26 11 1,5-7-38,43-27 0,19 0 761,-19-5-761,18-8 0,4 1 0,-5-8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45.684"/>
    </inkml:context>
    <inkml:brush xml:id="br0">
      <inkml:brushProperty name="width" value="0.05" units="cm"/>
      <inkml:brushProperty name="height" value="0.05" units="cm"/>
      <inkml:brushProperty name="color" value="#5B2D90"/>
    </inkml:brush>
  </inkml:definitions>
  <inkml:trace contextRef="#ctx0" brushRef="#br0">0 1 24575,'5'9'0,"15"40"0,-9-22 0,12 33 0,-11-29 0,13 32 0,3 8 0,1 8 0,2 3 0,-3-5 0,-12-31 0,-4-10 0,-10-30 0,-1 1 0,-1-5 0,0 1 0,0-8 0,1 2 0,0-3 0,2 2 0,73-38-2262,-2 14 1,18-2 0,-6 0 2261,2-7 0,1 1 0,-19 11 0,9 0 0,-3 1 0,-12 3 0,-10 2 0,-7 2 0,5-3 0,-1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0:49.195"/>
    </inkml:context>
    <inkml:brush xml:id="br0">
      <inkml:brushProperty name="width" value="0.05" units="cm"/>
      <inkml:brushProperty name="height" value="0.05" units="cm"/>
      <inkml:brushProperty name="color" value="#5B2D90"/>
    </inkml:brush>
  </inkml:definitions>
  <inkml:trace contextRef="#ctx0" brushRef="#br0">0 1307 24575,'19'-3'0,"62"-10"0,-24 3 0,36-6 0,-45 5 0,13-11 0,-21 6 0,19-10 0,-9-14 0,-3-20-1696,-20-10 0,-6-20 0,-2-3 0,4 12 1696,9 15 0,3 8 0,-6-8 0,-7-13 0,-5-13 0,-4 5 0,-4 16-1239,-4-18 1239,-2 47 0,0-26 0,-3 47 0,0 15 0,0-4 6170,0 15-6170,-3 19 1853,1-11-1853,-36 65 0,23-54 0,-26 36 0,28-46 0,-8 1 0,9-6 0,-4 1 0,12-10 0,1 0 0,-2 0 0,2 0 0,1-1 0,2-1 0,2 0 0,5-11 0,-3 5 0,4-9 0,-2 1 0,-1 3 0,5-16 0,-7 23 0,-16 43 0,6-13 0,-14 39 0,10-10 0,7-35 0,-4 25 0,8-46 0,2-2 0,7-23 0,-2 3 0,5-13 0,-1 5 0,10-25 0,-9 24 0,7-18 0,-17 46 0,-22 72 0,10-35 0,-16 54 0,-4-9 0,19-47 0,-15 35 0,25-60 0,6-19 0,-1 3 0,6-18 0,16-33 0,1-3 0,-7 19 0,14-32 0,-2 9 0,-24 55 0,8-15 0,14 79 0,-15-23 0,29 58 0,3 6 0,-21-36 0,7 12 0,-1-3 0,-15-29 0,-8-16 0,4 6 0,-10-19 0,-1-25 0,-2 0 0,0-17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19.644"/>
    </inkml:context>
    <inkml:brush xml:id="br0">
      <inkml:brushProperty name="width" value="0.05" units="cm"/>
      <inkml:brushProperty name="height" value="0.05" units="cm"/>
      <inkml:brushProperty name="color" value="#5B2D90"/>
    </inkml:brush>
  </inkml:definitions>
  <inkml:trace contextRef="#ctx0" brushRef="#br0">0 0 24575,'6'20'0,"4"48"0,2 32 0,-2-13 0,-5-35 0,1 1-2647,4 39 1,1 16 0,-2-22 2646,-6-12 1113,-2 12 1,0 11-1114,1-4 0,-1-1 0,0-3 0,-1-5 629,1-10 0,1-32-629,5-97 0,-4 11 0,3-46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21.232"/>
    </inkml:context>
    <inkml:brush xml:id="br0">
      <inkml:brushProperty name="width" value="0.05" units="cm"/>
      <inkml:brushProperty name="height" value="0.05" units="cm"/>
      <inkml:brushProperty name="color" value="#5B2D90"/>
    </inkml:brush>
  </inkml:definitions>
  <inkml:trace contextRef="#ctx0" brushRef="#br0">334 1007 24575,'4'-4'0,"9"-1"0,-5 3 0,23-4 0,28-3 0,20-4 0,-7 2 0,-18 2 0,1 1-193,20-4 1,12-2 0,4 0 192,-3 0 0,5 0 0,1 0 0,-8 2-565,-7 0 1,-6 1-1,13-1 565,-7 0 0,11-1 0,9-1 0,4 0 0,0-1 0,-5 1 0,-9 2-1207,-1 1 1,-6 0 0,-2 1 0,-1 0-1,3-1 1207,2 0 0,-2 0 0,3 0 0,6-1 0,14-1 0,-27 4 0,11 0 0,7-2 0,8 0 0,3 0 0,3 0 0,1 0 0,-1 0 0,-3 0 0,-5 1 0,-7 0 0,-9 1 0,-10 2-1009,33-5 1,-21 3 0,0 0 0,19-2 1008,-31 3 0,13-1 0,9-1 0,8 0 0,3-1 0,2 0 0,-3 0 0,-4 1 0,-7 0 0,-11 1 0,-13 2 0,-16 1 88,12-1 0,-5 0-88,18-3 0,19-3 0,9-2 0,-4 2 0,-17 1-732,-18 2 1,-10 2-1,9-2 732,15-1 0,15-2 0,4-2 0,-9 2 0,-20 1 0,-16 0 0,-6 0 503,39-13 0,-1-1-503,-39 12 0,-2 1 1458,28-10 0,-16 5-1458,-49 14 0,5 0 0,-10 2 4977,26 22-4977,-24-10 4272,18 17-4272,-9 2 1184,-7-1-1184,6 10 0,-5 35 0,-5 5 0,0-13-1246,1 16 1,-2-2 1245,-4-29 0,-1-1 0,1 40 0,-1 10 0,-1-41 0,0 2 0,2 38 0,-2-3 0,-7-11 0,1-56 0,-5-4 0,1-20 0,-50 6 0,20-4 1305,-43 5-1305,33-5 0,-17 3 0,-25 4 0,-8 1 0,8 0 0,3-1 0,4 0 0,-14 3-913,17-3 0,-13 3 0,-8 1 0,-2 1 0,2-1 0,7-1 0,11-1 913,0 0 0,10-2 0,3 0 0,-5 2 0,-21 3 0,-6 2 0,5 0 0,14-3 0,12-2 0,-1 0-638,-3 2 0,-16 3 1,-6 1-1,0 1 1,11-3 637,-4 0 0,7 0 0,-15 2-358,25-6 0,-12 3 1,-9 1-1,-6 2 1,-1-1-1,2 0 1,5 0-1,8-3 1,13-2 357,-23 4 0,15-3 0,-16 3 0,21-5 0,-15 3 0,-10 1 0,-6 2 0,-1-1 0,3 0 0,6-1 0,12-2 0,16-4-629,-7 2 1,16-3 0,-10 1 628,-17 4 0,-18 3 0,-2 0 0,8-2 0,23-3 537,18-4 0,11-2-537,-1 1 0,-7 1 312,-12 4 0,-17 3 0,-8 3 0,3-2 1,15-3-313,-14 3 0,1-1 0,-3 1 0,-16 5 0,6-2 0,28-7 0,20-6 0,33-7 3589,0 0-3589,-45 1 0,-6 0 0,26-1 2339,-24 1 1,10-2-2340,49-1 3302,-13-5-3302,2-1 0,-47-10 0,40 8 0,-41-6 0,53 12 792,-12-4-792,13 5 0,-31-9 0,-5-1 0,19 4 0,-62-15 0,90 19 871,21-25-871,-9 15 0,16-18 0,-13 21 0,29-36 0,-19 21 0,22-26 0,-6-16 0,-19 30-732,17-37 732,-24 42 0,-1 0 0,-4-17 0,-6 12 0,-3-13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3:17.820"/>
    </inkml:context>
    <inkml:brush xml:id="br0">
      <inkml:brushProperty name="width" value="0.05" units="cm"/>
      <inkml:brushProperty name="height" value="0.05" units="cm"/>
      <inkml:brushProperty name="color" value="#E71224"/>
    </inkml:brush>
  </inkml:definitions>
  <inkml:trace contextRef="#ctx0" brushRef="#br0">1 648 24575,'3'5'0,"-1"-1"0,1 18 0,-1-10 0,2 13 0,-3-13 0,0 2 0,9 51 0,-3-25 0,8 49 0,-6-49 0,1 1 0,-5-21 0,2 0 0,-3-11 0,2 2 0,-2-5 0,3 5 0,7 2 0,43 2 0,-22-3 0,30-6 0,-40-5 0,47 0 0,19-3 0,-11 0 0,4 0 0,-21-1 0,0 1 0,14-1 0,2 0 0,0 0 0,-3 0 0,-9 1 0,2 0 0,29-1 0,3 1 0,-19 0 0,-2 1 0,6-1 0,-2 0 0,-13 1 0,3 1 0,-6 0 0,5 1 0,0 1 0,2 2 0,1 0 0,-2 0 0,25 0 0,-3 0-1394,-2 3 1,-16-2 1393,-39-3 0,21-1 0,7-3 0,8 0 0,-6 1 0,2 0 0,23-1 0,2 0 0,-15 1 0,-3 1 0,-7 1 0,-2 0 0,0-1 0,-1 1 0,2 0 0,-3-2 0,-11 0 0,-2-2 0,-4-1 0,2 0 0,8-5 0,-1 0 2787,36-5-2787,-23 4 0,2 1 0,-8 4 0,-1 1 0,6-1 0,-2 0 0,-7 1 0,-4 0 0,34-6 0,-25 0 0,-26 3 0,48-10 0,-21 8 0,-12 0 0,4 0 0,-5 2 0,0 2 0,-1 0 0,2 0 0,13-1 0,1 0 0,-13 1 0,-1 1 0,11-1 0,-1 0 0,29-2 0,-28 3 0,-1 1 0,32-2 0,-32 3 0,2 0 0,-10-1 0,-1 1 0,11-1 0,2 0 0,0 0 0,6 0 0,8-1 0,8 0 0,-10 0 0,-18 2 0,-2 0-244,39-2 0,-10 0 244,-42 2 0,28-2 0,2 1 0,-27 1 0,4-1 0,9 0 0,4 1 0,12-2 0,0 1 0,-17 1 0,-3 0 0,0-1 0,-9 1 0,-10 2 488,23-2-488,23 0 0,-3 0 0,0 0 0,12-1-226,-29 2 1,-5 0 225,-6-1 0,-15 1 0,19 0 0,13-1 0,21-1 0,0 0 0,-19 1 0,-2-1-1116,19 0 0,-16 0 1116,-40 1 0,12 1 0,32-3 0,-24 1 0,2 0 0,-3 0 0,2 0 200,10-1 0,-1-1-200,32-3 0,-46 4 0,1-1 0,-2 1 0,-1 1 0,3-1 0,-3 1 0,14-2 0,-5 2 0,-42 1 2283,1 2-2283,50-2 0,-5 2 0,22-2 0,4 1 0,-27 0 0,33-2 0,-46 2 0,-1-2 0,-35 1 0,8 0 0,-1-1 0,28-2 0,-26 2 0,16 1 0,-27 2 0,0-1 0,24 0 0,-13-2 0,13-1 0,-20-1 0,-7-2 0,0-1 0,-4-4 0,-5 1 0,-1-2 0,-2-4 0,1 3 0,4-12 0,3-10 0,6-21 0,5-24 0,-6 21 0,1 0 0,5-32 0,-7 36 0,-2 2 0,0-12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22.683"/>
    </inkml:context>
    <inkml:brush xml:id="br0">
      <inkml:brushProperty name="width" value="0.05" units="cm"/>
      <inkml:brushProperty name="height" value="0.05" units="cm"/>
      <inkml:brushProperty name="color" value="#5B2D90"/>
    </inkml:brush>
  </inkml:definitions>
  <inkml:trace contextRef="#ctx0" brushRef="#br0">0 147 24575,'2'-3'0,"22"-1"0,6-1 0,15-1 0,-1-3 0,11-4 0,4-3 0,16-6 0,-7 0 0,-4 1 0,-10 2 0,-23 12 0,-29 83 0,-10-35 0,-4 10 0,0 1 0,1 1 0,1 0 0,0 2 0,-2 14 0,3-19 0,1 1 0,3 17 0,4-16 0,0 8 0,-1-41 0,-7-38 0,-19-19 0,-3-3 0,-11-3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22.999"/>
    </inkml:context>
    <inkml:brush xml:id="br0">
      <inkml:brushProperty name="width" value="0.05" units="cm"/>
      <inkml:brushProperty name="height" value="0.05" units="cm"/>
      <inkml:brushProperty name="color" value="#5B2D90"/>
    </inkml:brush>
  </inkml:definitions>
  <inkml:trace contextRef="#ctx0" brushRef="#br0">32 1 24575,'-6'85'0,"1"0"0,-1 1 0,0-9 0,1-2 0,2-13 0,3 7 0,6 30 0,-2-27 0,5-7 0,0-6 0,-4-30 0,6 27 0,-14-75 0,1 2 0,-3-22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23.677"/>
    </inkml:context>
    <inkml:brush xml:id="br0">
      <inkml:brushProperty name="width" value="0.05" units="cm"/>
      <inkml:brushProperty name="height" value="0.05" units="cm"/>
      <inkml:brushProperty name="color" value="#5B2D90"/>
    </inkml:brush>
  </inkml:definitions>
  <inkml:trace contextRef="#ctx0" brushRef="#br0">0 257 24575,'2'-23'0,"2"5"0,13 14 0,14-1-1701,27-4 0,30-6 1,14-2-1,-4 1 1,-20 3 1700,-9 2 0,-1-1 0,8 0 0,18-3 0,4-1 0,-10 1 0,-26 2 1189,-8-4-1189,-28 9 0,19-7 0,-35 13 0,5 1 0,-6 4 6522,16 30-6522,-5 18 0,1 7 0,-3-13 0,2 5 264,6 19 0,5 10 0,-1 3-264,4 9 0,1 3 0,-3-6-2506,4 4 0,-2-3 2506,-5-13 0,0 3 0,-10-22 0,-14-25 0,-16-11 0,4 5 0,-19-15 0,7-7 0,-42 9 0,-29 7 0,5-2 0,5-1 0,-2-1-94,-8 3 0,-9 2 0,12-2 94,17-5 0,10-2 0,-23 5-45,23-4 45,-24 5 0,3 0 0,32-6 0,-5-1 0,47-10 0,4-4 5277,0 2-5277,2-3 62,-1 4-62,-1 0 0,-6 1 0,-20-8 0,2 1 0,-14-6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25.667"/>
    </inkml:context>
    <inkml:brush xml:id="br0">
      <inkml:brushProperty name="width" value="0.05" units="cm"/>
      <inkml:brushProperty name="height" value="0.05" units="cm"/>
      <inkml:brushProperty name="color" value="#5B2D90"/>
    </inkml:brush>
  </inkml:definitions>
  <inkml:trace contextRef="#ctx0" brushRef="#br0">140 188 24575,'-2'-4'0,"0"1"0,1 3 0,0 5 0,0 25 0,1-4 0,-1 21 0,0 5 0,1 39 0,1 7 0,0-8 0,2-13 0,0 11 0,0-22 0,1-30 0,3 33 0,-6-60 0,-3-25 0,-6-48 0,-1-11 0,0-1 0,0-2 0,-3-4 0,0 25 0,-1 8 0,1-5 0,-2 1 0,-1-2 0,-2-10 0,7 29 0,-2-12 0,85 28 0,-14 5 0,-7 3 0,1-1 0,15-3 0,-8 1 0,-2 0 0,0 0-567,-3 1 1,-5 0 566,-24 7 0,17 7 0,-25 4 0,12 6 0,-30 16 0,0-3 0,2 34 0,0 22 0,1-9 0,1 15 0,2 2 0,3 16 0,-2-23 0,0-30 1133,10 32-1133,-16-75 0,-1 0 0,-40 11 0,18-9 0,-37 10 0,8-10 0,-15 3 0,-5 1 0,-23 3 0,-6 0 0,8-2 0,41-7 0,-20 2 0,69-10 0,1-3 0,3-4 0,2-3 0,19-24 0,-6 8 0,13-19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27.307"/>
    </inkml:context>
    <inkml:brush xml:id="br0">
      <inkml:brushProperty name="width" value="0.05" units="cm"/>
      <inkml:brushProperty name="height" value="0.05" units="cm"/>
      <inkml:brushProperty name="color" value="#5B2D90"/>
    </inkml:brush>
  </inkml:definitions>
  <inkml:trace contextRef="#ctx0" brushRef="#br0">1 302 24575,'0'4'0,"0"0"0,0-2 0,0 1 0,0-2 0,3 7 0,14 29 0,-8-15 0,10 21 0,21 28 0,-13-30 0,18 33 0,-23-48 0,-4-9 0,-4-5 0,33 4 0,9-5 0,2-14 0,-3 8 0,-2-3 0,-11-21 0,-19 4 0,37-33 0,-22 9 0,27-29 0,-28-23 0,-9-2 0,-1 23 0,-1-18 0,-6 10 0,-18 53 0,-1-1 0,1 5 0,-4 5 0,1 15 0,-2 1 0,1 1 0,-1 0 0,1 0 0,0 2 0,1-2 0,-4 6 0,-6 5 0,-1 2 0,-41 46 0,31-36 0,-34 40 0,41-48 0,-17 26 0,32-43 0,-13 18 0,29-41 0,-4 7 0,35-59 0,-22 38 0,18-29 0,-33 55 0,-2 27 0,-4-6 0,6 11 0,17 39 0,-16-36 0,16 35 0,-15-37 0,-6-12 0,2 8 0,-10-20 0,-6-6 0,-1-6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28.299"/>
    </inkml:context>
    <inkml:brush xml:id="br0">
      <inkml:brushProperty name="width" value="0.05" units="cm"/>
      <inkml:brushProperty name="height" value="0.05" units="cm"/>
      <inkml:brushProperty name="color" value="#5B2D90"/>
    </inkml:brush>
  </inkml:definitions>
  <inkml:trace contextRef="#ctx0" brushRef="#br0">1 82 24575,'0'14'0,"0"0"0,1 1 0,1 3 0,2 35 0,1 7 0,-1-8 0,1 7 0,1 4 0,5 26 0,4 5 0,-3-7 0,-1-22 0,-9-60 0,-1 2 0,0-6 0,-2-45 0,0 17 0,-1-38 0,1 33 0,-8-49 0,-1-7 0,2 19 0,-3-27 0,2 11 0,7 60 0,4-3 0,37 15 0,-16 7 0,28-8 0,20-6 0,0 0 0,-22 6-470,23-7 0,-10 3 470,-50 15 0,7-3 0,-10 4 0,9 9 0,-10 19 0,4 37 0,1 12 0,5 22 0,0 2 0,1-4 0,-3-26-682,4 5 682,-13-53 907,7 20-907,-8-20 0,5 13 0,-12-14 0,0-12 0,-3 7 715,-1-14-715,-32 9 0,-21 6 0,-4 2 0,-16 3-925,12-2 1,6-2 924,28-9 0,-46 12 0,36-9 0,-32 7 0,57-15 0,8-3 0,14-5 1849,-2 2-1849,2-3 0,3-12 0,-6 7 0,5-13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32.729"/>
    </inkml:context>
    <inkml:brush xml:id="br0">
      <inkml:brushProperty name="width" value="0.05" units="cm"/>
      <inkml:brushProperty name="height" value="0.05" units="cm"/>
      <inkml:brushProperty name="color" value="#5B2D90"/>
    </inkml:brush>
  </inkml:definitions>
  <inkml:trace contextRef="#ctx0" brushRef="#br0">228 115 24575,'-6'55'0,"1"-1"0,1-6 0,-1 15 0,1-3 0,2-22 0,1 50 0,1-46 0,0 36 0,0-61 0,1 7 0,-1-15 0,-8-54 0,-4-22 0,2 16 0,-3-23 0,-1-1 0,-4 19 0,1 3 0,0 0 0,1-2 0,41-26 0,6 78 0,39 2-740,-33 1 740,2-2 0,18-2 0,-4-6 0,2 0 0,8-1 0,27-10 0,-69 14 0,-7 3 0,1-2 0,-8 4 740,10 42-740,4 42 0,0 9 0,6 3-249,-6 0 1,-3-10 248,-6-49 0,0 14 0,-3-15 0,-25 13 0,2-35 0,-76 12 0,51-17 0,-46 7 0,33-5 248,1 0 1,-7 2-249,-20-2 0,-2 0 0,17 0 0,1-1 0,0-4 0,0-1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33.480"/>
    </inkml:context>
    <inkml:brush xml:id="br0">
      <inkml:brushProperty name="width" value="0.05" units="cm"/>
      <inkml:brushProperty name="height" value="0.05" units="cm"/>
      <inkml:brushProperty name="color" value="#5B2D90"/>
    </inkml:brush>
  </inkml:definitions>
  <inkml:trace contextRef="#ctx0" brushRef="#br0">0 0 24575,'7'57'0,"-1"0"0,4 23 0,1 12 0,-1-17 0,0 2 0,1 15 0,2-1 0,2-26 0,-9-43 0,8 24 0,-13-53 0,-2-6 0,0-3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34.335"/>
    </inkml:context>
    <inkml:brush xml:id="br0">
      <inkml:brushProperty name="width" value="0.05" units="cm"/>
      <inkml:brushProperty name="height" value="0.05" units="cm"/>
      <inkml:brushProperty name="color" value="#5B2D90"/>
    </inkml:brush>
  </inkml:definitions>
  <inkml:trace contextRef="#ctx0" brushRef="#br0">15 340 24575,'86'-16'0,"0"1"0,1 0 0,-11 2 0,-2 0 0,0-3 0,3-5 0,-2-3 0,-7 3 0,-15 4 0,2 0 0,35-13 0,14-5 0,-22 7 0,-26 7-467,1 0 1,-10 5 466,-38 16 229,2 62-229,-6-24 0,-1 21 0,0 19 0,1-4 0,2 1 0,3 6 0,2 8 0,3 15 0,1 3 0,-1-13 0,-3-19 0,0-8 0,1 2-616,5 19 0,1 3 1,-4-19 615,0-5-320,-36 8 320,8-44 0,-24 40 0,-24-41 0,-21-7 0,10-3 0,-23 10 209,23-6 0,-14 2 0,1-4-209,5-11 0,1-4 0,9-1 0,18-1 0,-1 0-894,-20 0 1,-8 1-1,16-3 894,12-4 1603,-36-12-1603,29-4 0,21-22 0,6-6 0,10 0 0,19-42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34.654"/>
    </inkml:context>
    <inkml:brush xml:id="br0">
      <inkml:brushProperty name="width" value="0.05" units="cm"/>
      <inkml:brushProperty name="height" value="0.05" units="cm"/>
      <inkml:brushProperty name="color" value="#5B2D90"/>
    </inkml:brush>
  </inkml:definitions>
  <inkml:trace contextRef="#ctx0" brushRef="#br0">1 79 24575,'5'0'0,"28"-7"0,-13 3 0,44-11 0,-37 9 0,16-5 0,-23 6 0,-1 1 0,7-2 0,3-2 0,-8 3 0,-2-2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26.682"/>
    </inkml:context>
    <inkml:brush xml:id="br0">
      <inkml:brushProperty name="width" value="0.05" units="cm"/>
      <inkml:brushProperty name="height" value="0.05" units="cm"/>
      <inkml:brushProperty name="color" value="#5B2D90"/>
    </inkml:brush>
  </inkml:definitions>
  <inkml:trace contextRef="#ctx0" brushRef="#br0">0 248 24575,'6'-12'0,"13"-21"0,-7 13 0,11-17 0,-9 20 0,0 0 0,72-33 0,-48 31-404,9-4 0,-1 5 404,-18 17 0,-2 2 0,47 49 0,-46 26 0,-2-21 0,-11 4 0,-37 14 0,-19-3 0,0-17 0,-8-5 0,-25 5 0,-1-10 0,-4-6 244,-1-20-244,71-22 0,2-1 0,10-34 0,29 9 0,1-12 0,32 26 0,13 35 564,12 13-564,-28-12 0,-2 0 0,16 5-247,-2-14 1,-43-14-1,1-1 1</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35.264"/>
    </inkml:context>
    <inkml:brush xml:id="br0">
      <inkml:brushProperty name="width" value="0.05" units="cm"/>
      <inkml:brushProperty name="height" value="0.05" units="cm"/>
      <inkml:brushProperty name="color" value="#5B2D90"/>
    </inkml:brush>
  </inkml:definitions>
  <inkml:trace contextRef="#ctx0" brushRef="#br0">1 95 24575,'54'-24'0,"-29"13"0,34-14 0,-42 17 0,14-5 0,-16 7 0,9-2 0,-13 46 0,-8-16 0,5 31 0,-4 43 0,-1-48-476,-1 3 1,0-2 475,1-16 0,4 19 0,3 3 0,6-5 0,8 44 0,-6-81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35.654"/>
    </inkml:context>
    <inkml:brush xml:id="br0">
      <inkml:brushProperty name="width" value="0.05" units="cm"/>
      <inkml:brushProperty name="height" value="0.05" units="cm"/>
      <inkml:brushProperty name="color" value="#5B2D90"/>
    </inkml:brush>
  </inkml:definitions>
  <inkml:trace contextRef="#ctx0" brushRef="#br0">86 0 24575,'-12'52'0,"15"24"0,9-17 0,3 2-1856,13 35 1856,-21-74 599,7 25-599,-7-26 307,3 17-307,-33-39 0,-1-10 0,-9-25 0,-1-6 0,5 1 0,10-23 0,11 1 0,17 31 950,14-33-950,30 21 0,-23 20 0,28-18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35.984"/>
    </inkml:context>
    <inkml:brush xml:id="br0">
      <inkml:brushProperty name="width" value="0.05" units="cm"/>
      <inkml:brushProperty name="height" value="0.05" units="cm"/>
      <inkml:brushProperty name="color" value="#5B2D90"/>
    </inkml:brush>
  </inkml:definitions>
  <inkml:trace contextRef="#ctx0" brushRef="#br0">17 1 24575,'24'84'0,"1"-1"0,-1 1 0,-12-12 0,3-6 0,20 8 0,-4-21 0,-25-46 0,2-36 0,-10-2 0,3-16 0,-12 6 0,-24 30 0,13 7 0,-24 31 0,18 21 0,2 0 0,-2 5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38.324"/>
    </inkml:context>
    <inkml:brush xml:id="br0">
      <inkml:brushProperty name="width" value="0.05" units="cm"/>
      <inkml:brushProperty name="height" value="0.05" units="cm"/>
      <inkml:brushProperty name="color" value="#5B2D90"/>
    </inkml:brush>
  </inkml:definitions>
  <inkml:trace contextRef="#ctx0" brushRef="#br0">111 215 24575,'-7'18'0,"4"-6"0,-5 10 0,6-8 0,-9 74 0,8-37 0,-5 42 0,10-50 0,3-15 0,-1-7 0,0-6 0,-13-100 0,4 48-425,-1-14 0,-1 1 425,0 21 0,-16-67 0,15 62 0,-10-49 0,19 74 0,60-20 0,-30 13 0,48-13 0,2 13 0,-3 3 0,-22 2-646,24-4 0,-12 3 646,-56 10 794,4 0-794,-9 2 0,3 1 0,-12 22 0,1-9 0,0 19 1348,2-14-1348,11 48 0,2-5 0,5 17 0,1 1 0,-4-14-357,-1-11 0,-4-11 357,-11-36 0,-1 7 0,0-10 0,-41 13 0,21-13 0,-32 5 0,13-3 714,-56 9-714,8 1 0,11-1 0,4 0 0,13-3 0,-2 4 0,58-16 0,4-3 0,7 1 0,2-5 0,9 0 0,0-6 0,5-3 0,1-3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40.026"/>
    </inkml:context>
    <inkml:brush xml:id="br0">
      <inkml:brushProperty name="width" value="0.05" units="cm"/>
      <inkml:brushProperty name="height" value="0.05" units="cm"/>
      <inkml:brushProperty name="color" value="#5B2D90"/>
    </inkml:brush>
  </inkml:definitions>
  <inkml:trace contextRef="#ctx0" brushRef="#br0">941 0 24575,'2'4'0,"0"2"0,2 22 0,-3-11 0,1 19 0,-13 20 0,-4 0 0,4-15-347,-4 18 0,-2-6 347,7-36 0,-1-2 0,-49 15 0,-9-1 0,22-10 0,-21 9 0,0-7 0,24-27 0,-11-8 0,-2-3 0,-5 1 0,-12-10 0,8-1 0,44 13 0,-25-15 0,19-27 0,18 34 0,-24-65 0,29 70 0,-6-21 0,10 32 0,-2-9 694,2 9-694,-5-11 0,5 22 0,-4-6 0,5 48 0,0-29 0,0 30 0,0-34 0,-3 26 0,2-24 0,-5 6 0,5-27 0,-3-11 0,1-24 0,6-3 0,-3-1 0,5 12 0,-3 28 0,14-8 0,-3 6 0,7-3 0,-7 9 0,-1 2 0,15 9 0,-1 2 0,28 13 0,-29-11 0,9 2 0,-19-10 0,24-7 0,-20-2 0,13-9 0,-35-6 0,-4-3 0,-3-3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45.595"/>
    </inkml:context>
    <inkml:brush xml:id="br0">
      <inkml:brushProperty name="width" value="0.05" units="cm"/>
      <inkml:brushProperty name="height" value="0.05" units="cm"/>
      <inkml:brushProperty name="color" value="#5B2D90"/>
    </inkml:brush>
  </inkml:definitions>
  <inkml:trace contextRef="#ctx0" brushRef="#br0">450 847 24575,'-28'34'0,"-11"26"0,0 5 0,4-3 0,4 9 0,-3 17 0,9-9 0,15-21 0,4-1-2631,-9 25 1,3-3 2630,13 8 0,4-44 527,13 18 1,13 18 0,6-5-528,5-19 0,7-4 0,-2 4 0,-1 20 0,-3 6 0,5-12-66,26-5 1,-1-19 65,15-12 0,2-12 0,8-2 0,-26-3 0,9-5-1105,-5-6 1,16-4-1,5-1 1,-5-2-1,-15 1 1105,3-2 0,-3-3 0,-6 1 0,9-1 0,1-3 0,-6-2 594,-3-5 1,-4-3 0,2-5-595,17-14 0,4-6 0,-2 2-1376,-6 10 0,0 2 0,-3-4 1376,2-9 0,-1-3 0,-19 6 0,-9-4-132,0-22 0,9-21 1,-8 5 131,-15 11 0,-2-2 0,14-8 0,5-8 0,-15 9 0,-22 21 0,-13-1 1388,-11-11 0,-7-9 1,-3 2-1389,-7-18 0,-3-1 0,8 17 0,-1-3 0,-2 10 0,-6 7 0,0 12 0,-3 5 0,-4 6 0,-4-2 0,2 5 0,-7 0 0,-26-8 0,-13-2 0,8 8 0,21 12 0,0 4 2364,-42-14 1,7 9-2365,39 21 941,-17 4 1,-7 2-942,16 3 0,-3 1 0,-14 3 0,-10 1 0,8 2 0,9 1 0,-1 4 0,-2 4 0,-11 4 0,0 1 0,10-1 0,-5 3 0,3 0-668,-2 0 0,-4 1 1,11-2 667,-20 11 0,20-5-119,14-4 0,-3 4 119,0 1 0,-3 5 0,-12 16 0,-7 10 0,8-3 0,6-1 0,5 1 0,8-9 0,-1 3 0,6-2 0,6 3 0,5-1 0,0 2 0,1 1 0,0 1 0,0 3 0,-8 20 0,5-3 0,7-3 0,2 10 1143,19-38-1143,5 10 0,2 6 0,-2 27 0,3-11 0,2 0 0,7 5 0,-4-23 2108,2-25-2108,-4-31 284,-1-3-284,0 1 0,-1-5 0,0 3 0,1-4 0,0 4 0,9-13 0,-4 2 0,7-10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51.542"/>
    </inkml:context>
    <inkml:brush xml:id="br0">
      <inkml:brushProperty name="width" value="0.05" units="cm"/>
      <inkml:brushProperty name="height" value="0.05" units="cm"/>
      <inkml:brushProperty name="color" value="#5B2D90"/>
    </inkml:brush>
  </inkml:definitions>
  <inkml:trace contextRef="#ctx0" brushRef="#br0">1 0 24575,'-1'68'0,"5"11"0,0 1 0,-1-5-2328,2 0 1,-1-4 2327,-1-20 0,0-2 710,1 7 0,-1 4-710,-1 25 0,6-10 0,-1-4 0,-4-16 0,8-6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52.852"/>
    </inkml:context>
    <inkml:brush xml:id="br0">
      <inkml:brushProperty name="width" value="0.05" units="cm"/>
      <inkml:brushProperty name="height" value="0.05" units="cm"/>
      <inkml:brushProperty name="color" value="#5B2D90"/>
    </inkml:brush>
  </inkml:definitions>
  <inkml:trace contextRef="#ctx0" brushRef="#br0">476 564 24575,'-2'-5'0,"2"2"0,63 11 0,-23-5-2849,51 4 2849,-35-8 0,7-2 0,8-2 0,-25 0 0,19-2 0,16-1 0,13-3 0,9-1 0,7-1 0,4 0 0,1 0 0,-1 0 0,-6 0 0,-7 1 0,-11 2 0,-13 1-1359,15-1 1,-15 1-1,-6 1 1,6-1 0,16-2 1358,-14 2 0,12-1 0,10-2 0,8 0 0,5-1 0,2-1 0,1 1 0,-4-1 0,-4 2 0,-8 0 0,-10 2 0,-13 1 0,-16 2-880,40-5 0,-21 3 880,10-1 0,0 0 0,-10 0 0,17 1-178,-34 5 0,14 0 1,11-1-1,8 1 1,5-1-1,1 1 1,0 0-1,-5 0 1,-7 1-1,-10 0 178,15-1 0,-11 2 0,-3-1 0,3 1 0,10-1-227,-7 0 0,11-1 1,7 0-1,3 0 1,1-1-1,-4 2 1,-9-1-1,-10 2 1,-16 0 226,41 1 0,-32 1 0,-26-3 610,8-3 0,16-3 0,-9 1-610,-19 3 0,0-1 0,15-1 0,8-2 0,-8 2 0,-9 2 0,-12 2 0,-9 1 2835,34-2-2835,-59 3 2414,10-1-2414,61-2 0,-12 2 0,22-1 6114,-44 3-6114,-8 2 2023,-22-1-2023,11 1 0,-25-2 0,2 4 0,-1-1 0,17 88 0,-14-51 0,2 11 0,0 8 0,-8 6 0,-1 7-2262,4 6 1,3 8 0,-1-3 2261,-3 12 0,2-1 0,1-14 0,2 3 0,0-18-865,2-13 865,1-2 0,15 43 0,2 4 0,-12-32 0,12 26 0,-8-18 0,-22-66 0,-33 5 0,-44 4 0,14-10 0,-21-1 0,-13 0 0,-3-1 0,3 0 0,15 0 0,-3 0 0,0 0 0,-1-1 0,-1 1 0,0-1 0,-6 0 0,-1 0 0,-1 0 0,1 0 0,1-1 0,3 1 0,-7 0 0,0 0 0,3-1 0,7 1 0,10-1 145,-10 0 0,-9 2-145,30 0 0,-16 1 0,-13 1 0,-9 1 0,-4 1 0,-2 0 0,2-1 0,6 1 0,9-2 0,13 0-1087,-18 2 1,17-2-1,-1 0 1,-16 2 1086,21-2 0,-13 1 0,-9 0 0,-6 0 0,-2 1 0,2 0 0,4 0 0,9 0 0,10-1 0,15 0-843,-12 4 0,17-1 0,2 0 843,-10 1 0,-13 2 0,17-4 0,-17 2 0,-12 1 0,-7 1 0,-1 0 0,4-1 0,8-1 0,16-2 0,-18 1 0,14-2 0,-12 1 0,12 0 0,-16 2 0,-8 1 0,0 0 0,7-1 0,13-3 0,22-3 0,-30-6 0,9-1-28,9 2 0,-3 0 28,19 0 0,-6 0 766,-6 1 1,-14 0-1,0 0 1,11-1-767,-3-2 0,4-1 0,1 3 0,-3 1 0,12-2 3748,-2-7-3748,26 0 0,20 3 0,-46-11 0,-6-4 0,26 2 0,-15-2 0,-1-1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56.328"/>
    </inkml:context>
    <inkml:brush xml:id="br0">
      <inkml:brushProperty name="width" value="0.05" units="cm"/>
      <inkml:brushProperty name="height" value="0.05" units="cm"/>
      <inkml:brushProperty name="color" value="#5B2D90"/>
    </inkml:brush>
  </inkml:definitions>
  <inkml:trace contextRef="#ctx0" brushRef="#br0">1840 11 24575,'-5'1'0,"1"0"0,-7-2 0,5 0 0,-7-1 0,-78-4 0,10 3 0,2 4 0,-23 2 0,-4 0 0,18 1-2938,11-1 1,1 1 2937,1 0 0,-12 2 0,4-1 0,20 0 0,1 2-650,-24 4 0,-7 1 650,42-5 0,-1-1 0,-37 6 0,6-2 0,23-2 0,-38 1 0,62-5 0,-42 2 0,75-2 0,2-2 0,0 3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57.026"/>
    </inkml:context>
    <inkml:brush xml:id="br0">
      <inkml:brushProperty name="width" value="0.05" units="cm"/>
      <inkml:brushProperty name="height" value="0.05" units="cm"/>
      <inkml:brushProperty name="color" value="#5B2D90"/>
    </inkml:brush>
  </inkml:definitions>
  <inkml:trace contextRef="#ctx0" brushRef="#br0">801 5 24575,'-3'-2'0,"0"0"0,-70 51 0,40-27 0,-7 6 0,-10 6 0,-31 20 0,-1 0 0,35-25 0,-1 1 0,-17 12 0,-9 6 0,12-9 0,2-5 0,9-5 0,41-22 0,1-3 0,-1 8 0,12-2 0,20 20 0,-4-16 0,15 10 0,49 21 0,-29-19 0,7 4 0,-2-1 0,-18-11 0,1-1 0,-35-15 0,5 2 0,-7-4 0,5-9 0,-8-1 0,2-8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27.132"/>
    </inkml:context>
    <inkml:brush xml:id="br0">
      <inkml:brushProperty name="width" value="0.05" units="cm"/>
      <inkml:brushProperty name="height" value="0.05" units="cm"/>
      <inkml:brushProperty name="color" value="#5B2D90"/>
    </inkml:brush>
  </inkml:definitions>
  <inkml:trace contextRef="#ctx0" brushRef="#br0">321 54 24575,'-9'-21'0,"0"3"0,-18 6 0,9 10 0,-17 2 0,4 19 0,-31 49 0,11 9 0,14-4 0,10 7 0,24-5 0,9-2 0,-1-6 0,8-4 0,15-3 0,11-11 0,53-18 0,-36-15 0,10-23 0,-54-6 0,-1 0 0,4-58 0,-34 27 0,12-21 0,-29 49 0,3 32 0,7-2 0,-25 18 0,-2 3 0,13-8 0,-5 4 0,0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58.057"/>
    </inkml:context>
    <inkml:brush xml:id="br0">
      <inkml:brushProperty name="width" value="0.05" units="cm"/>
      <inkml:brushProperty name="height" value="0.05" units="cm"/>
      <inkml:brushProperty name="color" value="#5B2D90"/>
    </inkml:brush>
  </inkml:definitions>
  <inkml:trace contextRef="#ctx0" brushRef="#br0">826 0 24575,'-2'22'0,"2"2"0,3 10 0,10 59 0,-7-47-1289,6 48 1289,-7-56 0,0 0 314,1 31-314,-5-19 0,0 1 0,2 22 0,-4-12 0,0-9 0,1-33 0,0 22 0,-1-39 0,1 1 0,-1 4 975,1-2-975,0 3 0,0-5 0,2 9 0,-2 2 0,6 26 0,-5-22 0,3 12 0,-4-26 0,0-2 0,0 0 0,0 0 0,-47-30 0,28 17 0,-38-23 0,31 21 0,-37-17 0,-7-4 0,10 6 0,-5-3 0,-7-4 0,-3-6 0,9 2 0,12 7 0,-17-9 0,5 0 0,37 11 0,8 4 0,-5-11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1:59.750"/>
    </inkml:context>
    <inkml:brush xml:id="br0">
      <inkml:brushProperty name="width" value="0.05" units="cm"/>
      <inkml:brushProperty name="height" value="0.05" units="cm"/>
      <inkml:brushProperty name="color" value="#5B2D90"/>
    </inkml:brush>
  </inkml:definitions>
  <inkml:trace contextRef="#ctx0" brushRef="#br0">21 11 24575,'-6'-3'0,"2"3"0,1-3 0,2 2 0,-1 0 0,1 1 0,0-2 0,-2 2 0,4-1 0,7 4 0,2-1 0,8 4 0,-2-2 0,0 2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07.099"/>
    </inkml:context>
    <inkml:brush xml:id="br0">
      <inkml:brushProperty name="width" value="0.05" units="cm"/>
      <inkml:brushProperty name="height" value="0.05" units="cm"/>
      <inkml:brushProperty name="color" value="#5B2D90"/>
    </inkml:brush>
  </inkml:definitions>
  <inkml:trace contextRef="#ctx0" brushRef="#br0">2998 92 24575,'-49'-4'0,"-1"-1"0,1 1 0,-5 1 0,3 0 0,15 3 0,-49 4 0,-11 1 0,0 0 0,4 0 0,-6 1 0,12 2 0,9 0 0,8 0-1051,-4 0 0,3 2 1051,26-2 0,-24 7 0,-19 6 0,16-2 0,-10 3 0,-2 0 0,7-1-1752,3-3 1,4 0 0,-3 1 1751,-23 6 0,-5 3 0,13-2-394,19-4 1,11-2 393,-19 6 0,10-2 0,-11 4 0,12-4 0,-7 3 65,12-4 0,5-2-65,24-8 0,-53 30 0,46-21 0,5 38 0,1 28 0,9-14 0,14-5 0,1-8 0,1 12 0,7-4 0,18 14 0,5-13 0,-5-10 1789,3 17 1,1-7-1790,-10-45 0,44 33 0,9 4 0,-15-14-577,18 14 1,-2-5 576,-32-33 0,21 7 0,18 8 0,-9-6 0,16 9-425,-16-9 1,10 6-1,-14-10 425,-10-10-1128,13-4 0,23 3 0,4 0 1,-15-3 1127,-15-3 0,1-1 0,8 3 0,13 3 0,4-2 0,-4-4-827,18-6 0,-1-6 0,-15 0 827,-25 1 0,-1 1 116,33-1 1,14 0 0,-18-1-117,-1-2 476,-2-3 0,7-2-476,-9 1 0,5-2 0,3-1 0,8-3 0,-8 1 0,-2-1 0,-7 0 1130,-1 0 0,-7 0-1130,3-1 0,10-23 0,-2-5 0,-21 9 2523,18-5 1,2-13-2524,-27-17 0,-12 1 0,-6 13 676,8-8 0,-1-11-676,-16-18 0,-11 6 0,-3 16 0,-13-1 0,-4-22 0,-4-1 0,-2 22 0,-16 0 505,-6-16 0,-7-3-505,1 36 0,0 8 0,-9-17 1441,10 15 0,-6-7-1441,-1-2 0,-5-5 0,7 9 0,-14-12-1183,12 12 1,-6-7 0,6 13 1182,-4 13 0,-9 2-561,-25 13 0,-26 2 0,10 3 0,24 5 0,-2 2 0,-6 1 0,0-1 0,-1 1 0,1-1 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5.378"/>
    </inkml:context>
    <inkml:brush xml:id="br0">
      <inkml:brushProperty name="width" value="0.05" units="cm"/>
      <inkml:brushProperty name="height" value="0.05" units="cm"/>
      <inkml:brushProperty name="color" value="#5B2D90"/>
    </inkml:brush>
  </inkml:definitions>
  <inkml:trace contextRef="#ctx0" brushRef="#br0">215 231 24575,'-5'2'0,"0"0"0,-7 4 0,7-4 0,-6 6 0,-11 2 0,7-5 0,-7 4 0,12-8 0,4-2 0,7-32 0,45-37 0,-22 16 0,36-15 0,16 45 0,-39 14 0,42-4 0,-45 23 0,-10 62 0,-7 14 0,2-22-1073,-6 25 0,-13-5 1073,-22-47 0,-22 4 0,-16 6 0,8-6 0,-9 8-1202,-22 13 0,6-11 1202,46-41 0,-44-11 0,48-3 0,61-15 0,4 14 0,17 0 0,1 3 0,-5 12 932,3 8 1,6 4-933,4 1 0,-1 2 0,-2-1 0,-5-1 0,27 15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5.577"/>
    </inkml:context>
    <inkml:brush xml:id="br0">
      <inkml:brushProperty name="width" value="0.05" units="cm"/>
      <inkml:brushProperty name="height" value="0.05" units="cm"/>
      <inkml:brushProperty name="color" value="#5B2D90"/>
    </inkml:brush>
  </inkml:definitions>
  <inkml:trace contextRef="#ctx0" brushRef="#br0">47 1 24575,'-7'71'0,"-1"-1"0,1 1 0,-1-6 0,2-5 0,1-7 0,0 1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5.976"/>
    </inkml:context>
    <inkml:brush xml:id="br0">
      <inkml:brushProperty name="width" value="0.05" units="cm"/>
      <inkml:brushProperty name="height" value="0.05" units="cm"/>
      <inkml:brushProperty name="color" value="#5B2D90"/>
    </inkml:brush>
  </inkml:definitions>
  <inkml:trace contextRef="#ctx0" brushRef="#br0">1 158 24575,'40'-39'0,"1"0"0,23-21 0,-9 41 0,-4 18 0,-1 4 0,-7 0 0,-38 66 0,-7 23 0,34-20 0,-7 2 0,-41-8 0,-16 3 0,11-1 0,34 18 0,-3-14 0,-41-28-1146,-28 15 1146,34-42 0,1 1 0,-32 11 0,30-16 0,-22 8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6.141"/>
    </inkml:context>
    <inkml:brush xml:id="br0">
      <inkml:brushProperty name="width" value="0.05" units="cm"/>
      <inkml:brushProperty name="height" value="0.05" units="cm"/>
      <inkml:brushProperty name="color" value="#5B2D90"/>
    </inkml:brush>
  </inkml:definitions>
  <inkml:trace contextRef="#ctx0" brushRef="#br0">44 0 24575,'22'14'0,"-7"-4"0,-4 12 0,-7-5 0,-21 67 0,-1-34 0,-15 41 0,6-55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7.153"/>
    </inkml:context>
    <inkml:brush xml:id="br0">
      <inkml:brushProperty name="width" value="0.05" units="cm"/>
      <inkml:brushProperty name="height" value="0.05" units="cm"/>
      <inkml:brushProperty name="color" value="#5B2D90"/>
    </inkml:brush>
  </inkml:definitions>
  <inkml:trace contextRef="#ctx0" brushRef="#br0">1 85 24575,'0'-7'0,"1"-1"0,24-15 0,-8 10 0,22-12 0,-14 16 0,41 13 0,4 6 0,-27-3 0,25 4 0,-16 6 0,-58 9 0,-19 17 0,-6 2 0,6-2-356,-6 3 1,1-7 355,16-26 0,-17 21 0,16-14 0,-10 11 0,64 3 0,15-3 0,-21-8 0,23 5 0,-6 8 0,-46 43 0,-8-47 711,-15 51-711,-49-38 0,-9-10 0,28-7 0,-30 9 0,15-16 0,58-29 0,1-11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01.734"/>
    </inkml:context>
    <inkml:brush xml:id="br0">
      <inkml:brushProperty name="width" value="0.05" units="cm"/>
      <inkml:brushProperty name="height" value="0.05" units="cm"/>
      <inkml:brushProperty name="color" value="#5B2D90"/>
    </inkml:brush>
  </inkml:definitions>
  <inkml:trace contextRef="#ctx0" brushRef="#br0">283 77 24575,'1'38'0,"-2"21"0,-1 8 0,1-13 0,-1 1-2421,0 17 0,-1-2 2421,1 18 0,0-46 1249,1-3-1249,-1-3 834,-3 32-834,-10-146 0,4 79 0,1-53 0,2-29 0,-11-16 0,-1 6 0,5 17 0,0 4 0,-2-12 0,4 23 0,8 33 2559,-5-22-2559,10 43 200,3 2-200,1 4 0,62 25 0,20 9 0,-22-12 0,19 11 0,15-2 0,-17-19 0,5-5 0,-9-2 0,-18 1 0,0 0-1025,19 1 0,10 0 0,-20-1 1025,-17-1-1394,34 21 1394,-52-16 0,44 16 0,-56-16 0,-14-6 0,6 3 2829,-17-6-2829,-1 0 1640,-3 0-1640,0 0 0,0 1 0,-43 16 0,-38 14 0,-8 3 0,18-7-3168,21-9 1,-1 1 3167,-17 7 0,-16 5 0,-4 2 0,10-3 0,1-1 0,6-2 0,12-4 0,-21 8-291,19-7 1,-8 4 0,24-10 290,36-13 0,-5 2 0,12-5 0,4 1 0,19-9 0,4 0 0,4-1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02.325"/>
    </inkml:context>
    <inkml:brush xml:id="br0">
      <inkml:brushProperty name="width" value="0.05" units="cm"/>
      <inkml:brushProperty name="height" value="0.05" units="cm"/>
      <inkml:brushProperty name="color" value="#5B2D90"/>
    </inkml:brush>
  </inkml:definitions>
  <inkml:trace contextRef="#ctx0" brushRef="#br0">10 117 24575,'-9'-1'0,"22"0"0,-4 1 0,26-1 0,-2-1 0,56-4 0,11 0 0,-5-1-1468,-26 3 1,10-1 0,-11 0 1467,14 1-888,-15 1 0,23-1 1,14 0-1,2 0 1,-8 1-1,-20 0 888,10-1 0,-1 0-224,-11 1 0,20-1 1,8 0-1,-5 1 1,-18-1-1,-28 2 224,-22-1 0,4-1 0,-7-1 2576,-4 0-2576,-10 2 0,-8 0 0,4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29.039"/>
    </inkml:context>
    <inkml:brush xml:id="br0">
      <inkml:brushProperty name="width" value="0.05" units="cm"/>
      <inkml:brushProperty name="height" value="0.05" units="cm"/>
      <inkml:brushProperty name="color" value="#5B2D90"/>
    </inkml:brush>
  </inkml:definitions>
  <inkml:trace contextRef="#ctx0" brushRef="#br0">74 0 24575,'-6'5'0,"0"1"0,-2 0 0,-10 18 0,8-10 0,-5 14 0,10-9 0,3-5 0,-2 5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7.836"/>
    </inkml:context>
    <inkml:brush xml:id="br0">
      <inkml:brushProperty name="width" value="0.05" units="cm"/>
      <inkml:brushProperty name="height" value="0.05" units="cm"/>
      <inkml:brushProperty name="color" value="#5B2D90"/>
    </inkml:brush>
  </inkml:definitions>
  <inkml:trace contextRef="#ctx0" brushRef="#br0">86 1 24575,'-34'40'0,"18"-20"0,-4 27 0,24-29 0,25 40 0,-15-32 0,19 29 0,-23-43 0,20 21 0,23 18 0,3 5 0,-3 4 0,3 22 0,-16-5 0,-43-43 0,-10 38 0,-42-44 0,-8-9 0,19-4 0,-18 6 0,4-9 0,34-24 0,11-50 0,38 7 0,17-9 0,-6 4 0,-19 5 0,2 1-891,21-7 0,9-3 0,-13 15 891,-19 17 0,-54-36 0,-14-1 0,22 31-277,-47 15 1,1 23-1,53 43 1,-3 13-1,0 1 1</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8.058"/>
    </inkml:context>
    <inkml:brush xml:id="br0">
      <inkml:brushProperty name="width" value="0.05" units="cm"/>
      <inkml:brushProperty name="height" value="0.05" units="cm"/>
      <inkml:brushProperty name="color" value="#5B2D90"/>
    </inkml:brush>
  </inkml:definitions>
  <inkml:trace contextRef="#ctx0" brushRef="#br0">39 0 24575,'-6'75'0,"4"-42"0,-8 52 0,4-48 0,1-10 0,-4 8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8.557"/>
    </inkml:context>
    <inkml:brush xml:id="br0">
      <inkml:brushProperty name="width" value="0.05" units="cm"/>
      <inkml:brushProperty name="height" value="0.05" units="cm"/>
      <inkml:brushProperty name="color" value="#5B2D90"/>
    </inkml:brush>
  </inkml:definitions>
  <inkml:trace contextRef="#ctx0" brushRef="#br0">567 42 24575,'-81'-12'0,"0"-1"0,13 35 0,-1 8 0,-22-14 0,6 6-1248,28 23 1,22 0 1247,36-23 796,3-2-796,27 19 0,-11-20 0,39-11 0,7-10 0,-14-16 0,6 1 0,-2-11 0,-21-27 0,-10 0 0,1 12 411,12-43-411,-36 90 0,6 59 0,1 17 0,0-18-1173,1 23 0,1-2 1173,-3-34 0,0 48 0,-2 5 0,0-21 0,-1 15 0,-1-1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8.755"/>
    </inkml:context>
    <inkml:brush xml:id="br0">
      <inkml:brushProperty name="width" value="0.05" units="cm"/>
      <inkml:brushProperty name="height" value="0.05" units="cm"/>
      <inkml:brushProperty name="color" value="#5B2D90"/>
    </inkml:brush>
  </inkml:definitions>
  <inkml:trace contextRef="#ctx0" brushRef="#br0">57 1 24575,'-11'92'0,"-1"-57"0,6 55 0,2 2 0,-2-48 0,-11 43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8.977"/>
    </inkml:context>
    <inkml:brush xml:id="br0">
      <inkml:brushProperty name="width" value="0.05" units="cm"/>
      <inkml:brushProperty name="height" value="0.05" units="cm"/>
      <inkml:brushProperty name="color" value="#5B2D90"/>
    </inkml:brush>
  </inkml:definitions>
  <inkml:trace contextRef="#ctx0" brushRef="#br0">34 0 24575,'-15'94'0,"1"0"0,10-30 0,12 7 0,6 24 0,5-1 0,0-25 0,17-13 0,7 8 0,1 1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9.302"/>
    </inkml:context>
    <inkml:brush xml:id="br0">
      <inkml:brushProperty name="width" value="0.05" units="cm"/>
      <inkml:brushProperty name="height" value="0.05" units="cm"/>
      <inkml:brushProperty name="color" value="#5B2D90"/>
    </inkml:brush>
  </inkml:definitions>
  <inkml:trace contextRef="#ctx0" brushRef="#br0">14 93 24575,'-8'-21'0,"2"3"0,8 8 0,35-10 0,-14 12 0,42-8 0,32 39 0,-51-12 0,0 35 0,-11 9 0,-34-13-1157,-2 56 1157,-3-56-712,-13 36 1,-9 26 0,3-15 0,11-40 0,0 0 0,-12 40 0,1 0-1,-1 1 1</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39.897"/>
    </inkml:context>
    <inkml:brush xml:id="br0">
      <inkml:brushProperty name="width" value="0.05" units="cm"/>
      <inkml:brushProperty name="height" value="0.05" units="cm"/>
      <inkml:brushProperty name="color" value="#5B2D90"/>
    </inkml:brush>
  </inkml:definitions>
  <inkml:trace contextRef="#ctx0" brushRef="#br0">0 34 24575,'2'-8'0,"2"-5"0,-2 8 0,2-3 0,-3 11 0,3 8 0,4 9 0,6 14 0,11 16 0,3 2 0,5 2 0,3 3 0,0-6 0,-5-23 0,9 7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41.129"/>
    </inkml:context>
    <inkml:brush xml:id="br0">
      <inkml:brushProperty name="width" value="0.05" units="cm"/>
      <inkml:brushProperty name="height" value="0.05" units="cm"/>
      <inkml:brushProperty name="color" value="#5B2D90"/>
    </inkml:brush>
  </inkml:definitions>
  <inkml:trace contextRef="#ctx0" brushRef="#br0">53 0 24575,'-10'53'0,"-1"0"0,3-11 0,-3 19 0,1-2 0,7-26 0,11 38 0,6 4 0,10-13 0,-9 9 0,4-9 0,8-44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42.234"/>
    </inkml:context>
    <inkml:brush xml:id="br0">
      <inkml:brushProperty name="width" value="0.05" units="cm"/>
      <inkml:brushProperty name="height" value="0.05" units="cm"/>
      <inkml:brushProperty name="color" value="#5B2D90"/>
    </inkml:brush>
  </inkml:definitions>
  <inkml:trace contextRef="#ctx0" brushRef="#br0">204 20 24575,'-41'4'0,"3"5"0,17 11 0,-4 28 0,1 6 0,5-5-866,-1 7 0,5-2 866,17-19 155,22 9 0,6-1-155,6 1 0,29 30 0,-4-83 0,-41-2 0,18-24 0,-38 11 0,-12-32 0,-9-21 0,5 13 0,4 3 0,-19-41 0,16 17 0,30 75 0,33 2 0,11 3 0,18 0 0,18 4 0,1 5 0,-12 10 0,-28 25 0,-9 6 0,-17-6 771,-14 47-771,-18-60 113,8 57-113,31-39 0,4 0 0,-8 39 0,10-46 0,-1-17 0,-21-27 0,5-39 0,-41-27 0,-10-6 0,20-7-825,-26 7 0,-5 12 825,19 47 0,-18-17 0,23 22 0,75 2 0,-27 17-383,18 3 0,-2 1 383,-22-4 0,20 8 0,2 3 0,-10 5 0,49 15 0,-70 15 0,-9 3 0,0-14 701,3 14 1,-2-5-702,-5-26 0,64 38 0,-44-40 0,30-17 0,-1-13 0,-37-18 0,6-20 0,-8-6 0,-34-15 0,-19-24 0,-1 29 827,-8 16-827,4 28 0,-52 39 0,41-11 0,-30 33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43.069"/>
    </inkml:context>
    <inkml:brush xml:id="br0">
      <inkml:brushProperty name="width" value="0.05" units="cm"/>
      <inkml:brushProperty name="height" value="0.05" units="cm"/>
      <inkml:brushProperty name="color" value="#5B2D90"/>
    </inkml:brush>
  </inkml:definitions>
  <inkml:trace contextRef="#ctx0" brushRef="#br0">2958 380 24575,'-12'-10'0,"-47"-26"0,29 18 0,-19-8 0,-1 1 0,9 7 0,-27-9 0,-13 4 0,-19-2 0,13 3-3505,29 8 1,1 0 3504,-34-9 0,-15-3 0,14 6 0,35 9 0,-1 2 496,-20-4 0,-14 0 0,-8 6-496,12 9 0,-9 5 0,-3 3 0,1 0 0,8-4-1239,5-6 0,5-2 0,1 1 1,-2 5 1238,-19 8 0,-7 5 0,10 2 0,28 0 0,18 10 0,-16 23 0,1 22 0,32 12 0,11 15 0,-4-7-6,-9-30 0,-2-5 0,8 6 6,11 27 0,11 6 0,13-25 0,24-31 0,2 0 0,25-8 0,30 9 0,15 2 0,-4-3 0,-18-8 0,0 1 0,0-2 0,2 2 0,18 8 0,5 0 0,-9-5 0,-22-15 0,21-13 0,-25-11 0,20-5 0,9-1 0,-5-1 0,-15 1 0,6 2 0,1-4 0,-2-6 0,20-7 0,9-3 0,-1-2 0,-13 1 0,-25 2 290,-17-1 0,-7-4-290,26-11 0,10-6 0,-21 5 0,-16-6 0,-2-3 0,-11-15 0,2-20 0,-5 11 0,-12 27 0,-2-1 883,11-26 0,2-10 1,-15 18-884,-27 15-1095,-41 7 1,-36-7-1,-9 0 1,16 10 1094,13 6 0,-3 3-236,4 0 1,-14-6 0,-5-1-1,6 6 1,13 12 235,1 14 0,8 8-233,-8-1 0,0 1 0,-2 2 1,0 1-1,-1 2 0,-1-1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30.060"/>
    </inkml:context>
    <inkml:brush xml:id="br0">
      <inkml:brushProperty name="width" value="0.05" units="cm"/>
      <inkml:brushProperty name="height" value="0.05" units="cm"/>
      <inkml:brushProperty name="color" value="#5B2D90"/>
    </inkml:brush>
  </inkml:definitions>
  <inkml:trace contextRef="#ctx0" brushRef="#br0">1 37 24575,'32'-14'0,"-3"1"0,2 4 0,62 35 0,-57-11 0,45 28 0,-74-20 0,-16 37 0,-1-23 0,-14 28 0,-8-23 0,-25 19 0,16-19-439,-10 7 439,35-35 0,-6 7 0,12-11 0,-4 6 0,13-15 0,16 0 0,16-4 0,45-6 0,8-2 0,-2-1 219,0 0 1,-1-2-220,-3-11 0,5-12 0,-28 9 0,-1-6 0,-3-11 0,-5-4 0,11-26 0,-27-12 0,-42 47 0,-17 23 0,-3 23 0,-4 38 0,18-1 0,4 42 0,13-43 0,7 16 0,16-12 0,7-4 0,31 37 0,-15-26 0,-21 23 0,-15-46 0,-29 7 0,-1-33 0,-25-14 0,18 5 0,-13-12 0,35 7 0,4-23 0,20-21 0,7-11 0,25-21 0,-7 13 0,-6 1 0,-15 0 0,-23 18 0,-5 16 0,-10 12 0,-61 29 0,40 1 0,-52 11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43.785"/>
    </inkml:context>
    <inkml:brush xml:id="br0">
      <inkml:brushProperty name="width" value="0.05" units="cm"/>
      <inkml:brushProperty name="height" value="0.05" units="cm"/>
      <inkml:brushProperty name="color" value="#5B2D90"/>
    </inkml:brush>
  </inkml:definitions>
  <inkml:trace contextRef="#ctx0" brushRef="#br0">1 211 24575,'7'-4'0,"13"-2"0,1 3 0,51-1 0,32 0 0,-14 0 0,-40 2 0,0 1 0,33-1 0,15-1 0,-3 0 0,-18-2 0,-3 0 0,-12 1 0,15-1 0,26 0 0,-15-5 0,-68-3 0,-71-14 0,32 8-497,-61-8 497,48 20 0,-3 0 0,-21-2 0,-8 0 0,-23 0 0,30 1 0,6 2 0,13 6 0,53 6 0,60 15 0,-7-4 0,-19-4 0,3-1 0,39 10 0,-54-13 497,7 3-497,-45 8 0,-5-2 0,-1 12 0,-29 22 0,-6 2 0,7-12 0,-10 10 0,1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45.714"/>
    </inkml:context>
    <inkml:brush xml:id="br0">
      <inkml:brushProperty name="width" value="0.05" units="cm"/>
      <inkml:brushProperty name="height" value="0.05" units="cm"/>
      <inkml:brushProperty name="color" value="#5B2D90"/>
    </inkml:brush>
  </inkml:definitions>
  <inkml:trace contextRef="#ctx0" brushRef="#br0">168 171 24575,'-17'25'0,"0"1"0,-11 51 0,15-37 0,-5 38 0,21-41 0,23 26 0,-10-26 0,24-29 0,-32-24 0,0-49 0,-51-18 0,-11 31 0,8-15 0,13 58 0,43 15 0,40-1 0,-4-9 0,14 0 0,7-12 0,-48 16 0,20-1 0,-35 15 0,53 64 0,-36-50 0,39 45 0,-50-69 0,35-6 0,-27 5 0,27-4 0,-36 8 0,44-16 0,7-9 0,-20 4 0,10-29 0,8-18 0,-16 7 0,-23 1-696,5-20 0,-7 6 696,-18 42 0,1 3 0,-4 2 0,15 73 0,11 57 0,-4-18 0,-6-28-163,6 26 1,4 22 0,-8-43 162,-13-61 0,-3-8 0,-3-5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46.206"/>
    </inkml:context>
    <inkml:brush xml:id="br0">
      <inkml:brushProperty name="width" value="0.05" units="cm"/>
      <inkml:brushProperty name="height" value="0.05" units="cm"/>
      <inkml:brushProperty name="color" value="#5B2D90"/>
    </inkml:brush>
  </inkml:definitions>
  <inkml:trace contextRef="#ctx0" brushRef="#br0">1 292 24575,'85'19'0,"1"0"0,-1-1 0,-5 1 0,-3 0 0,-26-16 0,-37-19 0,20-68 0,-13 13 0,-4 21 0,-2 0 0,-5-10 0,-5 26 0,-3 11 0,4 122 0,-2-50-526,0 36 1,1 6 525,7-5 0,1 0 0,2-22 0,5 0 0,2-15 0,1-4 0,16 44 0,0-36 0,-14-114 0,-6-23 0,-4 41 0,6-38 0,-5 12 0,-16 62 1051,10 90-1051,-2-34 0,-1 2 0,0-2 0,0-14 0,-2-22 0,0-9 0,-1-4 0,1-7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46.821"/>
    </inkml:context>
    <inkml:brush xml:id="br0">
      <inkml:brushProperty name="width" value="0.05" units="cm"/>
      <inkml:brushProperty name="height" value="0.05" units="cm"/>
      <inkml:brushProperty name="color" value="#5B2D90"/>
    </inkml:brush>
  </inkml:definitions>
  <inkml:trace contextRef="#ctx0" brushRef="#br0">0 234 24575,'43'-59'0,"-20"26"0,2-18 0,-23 32 0,-21-17 0,8 23 0,-15-10 0,15 30 0,0 3 0,1 5 0,19 35 0,11 7 0,1-15 0,0 13 0,1-9 0,1-39 0,15-59 0,-21 30 0,22-38 0,44 55 0,-35 35 0,37-8 0,-62 26 0,-21-26 0,-32 41 0,17-39 0,-24 28 0,28-51 0,-4-61 0,15 33 0,1-48 0,15 49 0,27-15 0,5 1 0,-6 7 0,6-3 0,0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46.959"/>
    </inkml:context>
    <inkml:brush xml:id="br0">
      <inkml:brushProperty name="width" value="0.05" units="cm"/>
      <inkml:brushProperty name="height" value="0.05" units="cm"/>
      <inkml:brushProperty name="color" value="#5B2D90"/>
    </inkml:brush>
  </inkml:definitions>
  <inkml:trace contextRef="#ctx0" brushRef="#br0">19 16 24575,'-10'-9'0,"2"2"0,12 12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2:56.872"/>
    </inkml:context>
    <inkml:brush xml:id="br0">
      <inkml:brushProperty name="width" value="0.05" units="cm"/>
      <inkml:brushProperty name="height" value="0.05" units="cm"/>
      <inkml:brushProperty name="color" value="#5B2D90"/>
    </inkml:brush>
  </inkml:definitions>
  <inkml:trace contextRef="#ctx0" brushRef="#br0">0 1 24575,'0'0'0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41.172"/>
    </inkml:context>
    <inkml:brush xml:id="br0">
      <inkml:brushProperty name="width" value="0.05" units="cm"/>
      <inkml:brushProperty name="height" value="0.05" units="cm"/>
      <inkml:brushProperty name="color" value="#5B2D90"/>
    </inkml:brush>
  </inkml:definitions>
  <inkml:trace contextRef="#ctx0" brushRef="#br0">6157 266 24575,'-5'-16'0,"-66"-42"0,35 35 0,-5-4 0,-8 1 0,-25 15 0,-1 8 0,-9-3-2126,2 0 0,-26-2 0,-2 0 1,18 1 2125,18 2 0,2 0 0,-3 0 0,-11-1 0,0 0 0,16 1 859,16 1 1,-2-1-860,-8 2 0,-14-2 0,-11 0 0,-5 1 0,-2 0 0,4 2 0,-5 2 0,-2 1 0,0 2 0,-2-1 0,0 0 0,0-1-649,10-2 1,0-1 0,-1 0 0,1-1 0,0 1 0,1 1 0,2 1 648,-6 2 0,-3 1 0,2 1 0,4 0 0,9 0 0,12 0-742,-20 0 0,12-1 742,-7 1 0,0-1 0,9 0 0,-16 2 0,26-2 0,-16 2 0,-11 1 0,-8 0 0,-4 0 0,2 0 0,5 0 0,10-1 0,14 0 0,-22 0 0,16-1 0,-15 2-318,14-1 0,-19 1 0,-10 1 1,-4 0-1,5-1 0,13 0 0,19-1 1,29-2 317,15-1 2542,6-1-2542,-23 1 1484,31-2-1484,-12 6 4537,32-2-4537,5 5 0,2 41 0,0 27 0,-1-3 0,-2-6 0,1 3 422,2 13 0,1 10 0,-1-9-422,-4-11 0,-1-4 0,1 2 0,1 11-992,2-7 1,3 15 0,1 6 0,-1-3 0,-1-12 991,-2-7 0,-1-9 0,1 7 0,4 24 0,1 13 0,1-5 0,-1-22 0,2-26 0,-2-15 0,0-4 0,14 30 0,-14-70 0,50-6 0,38-3 0,-1 1 0,-18 6 0,0 1 0,5-1 269,2-2 0,5-3 1,3 1-1,-1 3-269,-9 2 0,-3 2 0,7 2 0,16 2 0,-30-1 0,12 2 0,8 1 0,7 1 0,5 1 0,3 0 0,0 0 0,-1 0 0,-3 0 0,-5-1 0,-8 0 0,-8-1 341,13 0 0,-13 0 0,-6-1 1,2 0-1,8 1 0,14 1-341,-28-1 0,9 0 0,7 1 0,7 1 0,6 0 0,3 1 0,4-1 0,0 1 0,0 0 0,-1 0 0,-2 0 0,-5-1 0,-5 0 0,-7 0 0,-8-1 0,-9 0 0,-11-1-1088,29 2 1,-22-1 0,-3-1 0,11 2 1087,1-1 0,9 2 0,6 0 0,2 0 0,-2-1 0,-6 0 0,-10-2 0,29 1 0,-12-2 0,-2-1 0,-4-3 0,-1-2 0,1-2 0,-11-3 0,3-3 0,-3-1 0,-7 0 0,22-1 0,-17-7 1555,-5-36-1555,-63 31 0,2-44 0,-1-12 0,-2-8 0,-3 21 0,1-18 0,-1-1 0,-1 15 0,-3 13 0,0 2 176,0-11 0,0-7 0,0 12-176,-3-7 2690,-1-17 1,-3-15-2691,-4 7 0,-1-6 0,1 5 0,3 21 0,2 4 0,-1 0-737,-5-16 1,0-1 0,2 28 736,6 38 698,-5-16-698,3 9 2961,-7-28-2961,6 16 0,-7-17 0,5 22 2785,-3 3-2785,-3 19 0,-31 11 0,5-4 0,-27 6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9.079"/>
    </inkml:context>
    <inkml:brush xml:id="br0">
      <inkml:brushProperty name="width" value="0.05" units="cm"/>
      <inkml:brushProperty name="height" value="0.05" units="cm"/>
      <inkml:brushProperty name="color" value="#5B2D90"/>
    </inkml:brush>
  </inkml:definitions>
  <inkml:trace contextRef="#ctx0" brushRef="#br0">0 32 24575,'8'-7'0,"-1"2"0,-7 3 0,1 1 0,-1-2 0,1 1 0,-1-2 0,1 2 0,0-1 0,-1 2 0,0 0 0,2 4 0,-1 2 0,10 93 0,-5-34-1067,1-3 0,-2-1 1067,0 2 0,0 3 0,-1-6 0,0 4 0,-1-12 0,0 2 0,4 30 0,0-5 0,-2-21 0,4 0 0,-6-58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9.959"/>
    </inkml:context>
    <inkml:brush xml:id="br0">
      <inkml:brushProperty name="width" value="0.05" units="cm"/>
      <inkml:brushProperty name="height" value="0.05" units="cm"/>
      <inkml:brushProperty name="color" value="#5B2D90"/>
    </inkml:brush>
  </inkml:definitions>
  <inkml:trace contextRef="#ctx0" brushRef="#br0">182 2 24575,'-23'-2'0,"3"5"0,-25 72 0,22-32-1592,-1 5 1,2 1 1591,7 0 0,9 26 0,4 23 0,1-13 0,1 12-954,0-14 0,1 13 0,6-27 954,10-36 0,2-6 1319,2-4-1319,59-43 0,9-20 0,-30 11-1027,31-17 0,-12-6 1027,-57 5 0,-9-36 0,-5-6 0,-3 5-531,-1-6 1,-5 5 530,-12 33 0,-54 12 0,-11 10 0,28 16 0,-28-2 0,10 16 536,54 43 1,5 2-1,3 2 1</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10.399"/>
    </inkml:context>
    <inkml:brush xml:id="br0">
      <inkml:brushProperty name="width" value="0.05" units="cm"/>
      <inkml:brushProperty name="height" value="0.05" units="cm"/>
      <inkml:brushProperty name="color" value="#5B2D90"/>
    </inkml:brush>
  </inkml:definitions>
  <inkml:trace contextRef="#ctx0" brushRef="#br0">81 136 24575,'-7'-9'0,"-14"38"0,8 10 0,-8 22 0,9-9 0,6 24 0,34 9 0,6 3 0,-23-38 0,3-1 0,18 35 0,14-18 0,6-56 0,-1-14 0,-11-1-257,12-1 1,-6-7 256,-33-14 0,-5-27 0,-5-22 0,-9 2 0,-18 9 0,-9 1 0,4-3 0,17-9 0,5-3 0,-9 9-897,-35-14 0,-1 32 897,28 52-447,-10 61 1,7 20 446,15-6 0,-11 9 0,8-2 0,35-25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31.078"/>
    </inkml:context>
    <inkml:brush xml:id="br0">
      <inkml:brushProperty name="width" value="0.05" units="cm"/>
      <inkml:brushProperty name="height" value="0.05" units="cm"/>
      <inkml:brushProperty name="color" value="#5B2D90"/>
    </inkml:brush>
  </inkml:definitions>
  <inkml:trace contextRef="#ctx0" brushRef="#br0">110 6 24575,'-1'-4'0,"1"2"0,-3 6 0,-10 22 0,4-8 0,-7 15 0,6-9 0,-6 11 0,-2 9 0,1 11 0,11-24 0,6-5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10.843"/>
    </inkml:context>
    <inkml:brush xml:id="br0">
      <inkml:brushProperty name="width" value="0.05" units="cm"/>
      <inkml:brushProperty name="height" value="0.05" units="cm"/>
      <inkml:brushProperty name="color" value="#5B2D90"/>
    </inkml:brush>
  </inkml:definitions>
  <inkml:trace contextRef="#ctx0" brushRef="#br0">119 29 24575,'-31'11'0,"4"4"0,-1 71 0,16-38 0,1 2 0,2 2 0,13 13 0,11-5 0,6 4 0,-2-10 0,9 0 0,13-1 0,11 2 0,-1-12 0,40-4 0,-13-40 0,-7-18 0,-23-30 0,-3-39 0,-37 20 0,-5 13 0,-3 8 0,-9-8 0,-30-20 0,-19-8 0,6 11 0,19 18 0,-6 10 0,-25 8 0,-13 9 0,20 23 0,24 55 0,7 24 0,11-1 0,26-31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11.310"/>
    </inkml:context>
    <inkml:brush xml:id="br0">
      <inkml:brushProperty name="width" value="0.05" units="cm"/>
      <inkml:brushProperty name="height" value="0.05" units="cm"/>
      <inkml:brushProperty name="color" value="#5B2D90"/>
    </inkml:brush>
  </inkml:definitions>
  <inkml:trace contextRef="#ctx0" brushRef="#br0">287 380 24575,'-17'-28'0,"3"7"0,1 50 0,5 32 0,1 8 0,-7 10-1399,8-4 0,3-7 1399,6-30 0,31 26 0,7 1 0,-8-16 0,12 15 0,11-13 0,0-53 0,-1-14 0,4 7 0,-4-3 0,-2-15 0,-19-37 0,-10-22 0,-6 8 0,-4 20 0,-4-4 0,-3-20 0,-1-18 0,-4 1 0,-5 20 0,-9 26 0,-5 6 0,-15-32 0,-4 13 0,3 42-1805,-38 50 0,-25 33 0,12-6 1805,33-23 0,0 2 0,-12 10 0,-11 10 0,1 0 0,19-7 0,-6 28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31.334"/>
    </inkml:context>
    <inkml:brush xml:id="br0">
      <inkml:brushProperty name="width" value="0.05" units="cm"/>
      <inkml:brushProperty name="height" value="0.05" units="cm"/>
      <inkml:brushProperty name="color" value="#5B2D90"/>
    </inkml:brush>
  </inkml:definitions>
  <inkml:trace contextRef="#ctx0" brushRef="#br0">0 164 24575,'33'-5'0,"-3"2"0,34 11 0,-13-1 0,18 3 0,-31-4 0,-21-3 0,18 3 0,-21-4 0,13 2 0,-25-4 0,13-9 0,-9 7 0,13-11 0,-17 11 0,2-3 0,-3 4 0,0-1 0,6-8 0,-4 6 0,5-7 0,-5 1 0,0 5 0,3-7 0,-3 8 0,0 0 0,-2 2 0,2-3 0,-3 2 0,3-1 0,-3 2 0,0 0 0,1 1 0,2-3 0,-2 3 0,3-3 0,-4-1 0,1 1 0,-1-2 0,4-1 0,-2 4 0,2-4 0,-3 5 0,2-6 0,0 3 0,0-2 0,1 3 0,-1-1 0,0 2 0,-1-2 0,-2 4 0,0 0 0,5-3 0,-3 3 0,4-1 0,-3 2 0,-3 2 0,1-2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3.155"/>
    </inkml:context>
    <inkml:brush xml:id="br0">
      <inkml:brushProperty name="width" value="0.05" units="cm"/>
      <inkml:brushProperty name="height" value="0.05" units="cm"/>
      <inkml:brushProperty name="color" value="#5B2D90"/>
    </inkml:brush>
  </inkml:definitions>
  <inkml:trace contextRef="#ctx0" brushRef="#br0">1 179 24575,'75'-31'0,"1"0"0,-1 1 0,-1 4 0,1 0 0,14-2 0,-30 21 0,-45 29 0,-46 61 0,-16 11 0,24-30 0,3 15 0,-2 19 0,14-26 0,20-35 0,23 41 0,-17 7 0,-64-35 0,-9-3 0,42 8 0,-3-3 0,-48-4 0,-5-13 0,20-11 0,19-8 0,-8 3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3.302"/>
    </inkml:context>
    <inkml:brush xml:id="br0">
      <inkml:brushProperty name="width" value="0.05" units="cm"/>
      <inkml:brushProperty name="height" value="0.05" units="cm"/>
      <inkml:brushProperty name="color" value="#5B2D90"/>
    </inkml:brush>
  </inkml:definitions>
  <inkml:trace contextRef="#ctx0" brushRef="#br0">198 1 24575,'6'5'0,"-1"1"0,-5 3 0,-27 53 0,-11 15 0,3-3 0,-4 7 0,-1-3 0,10-22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3.767"/>
    </inkml:context>
    <inkml:brush xml:id="br0">
      <inkml:brushProperty name="width" value="0.05" units="cm"/>
      <inkml:brushProperty name="height" value="0.05" units="cm"/>
      <inkml:brushProperty name="color" value="#5B2D90"/>
    </inkml:brush>
  </inkml:definitions>
  <inkml:trace contextRef="#ctx0" brushRef="#br0">423 405 24575,'-18'-92'0,"0"0"0,-22 18 0,-11 2 0,1 27 0,-19 46-1529,0-22 1,7 12 1528,26 64 965,27-1-965,31 9 0,11 5 0,-11-21 0,2-1-50,17 21 0,4-4 50,25 1 0,-25-1 0,-12 3 0,-35 10 0,22-14 0,-13-9 1539,-88-30-1539,23-44 0,3-10 0,2 5-509,1-10 0,13-3 509,42 3 0,15-25 0,1 11 619,13-18-619,-6 25 0,10 1 0,43-4 0,6 5 0,-34 6 0,1 3 0,35 3 0,-7 15 0,-30 25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3.938"/>
    </inkml:context>
    <inkml:brush xml:id="br0">
      <inkml:brushProperty name="width" value="0.05" units="cm"/>
      <inkml:brushProperty name="height" value="0.05" units="cm"/>
      <inkml:brushProperty name="color" value="#5B2D90"/>
    </inkml:brush>
  </inkml:definitions>
  <inkml:trace contextRef="#ctx0" brushRef="#br0">93 0 24575,'-33'70'0,"11"25"0,7-1 0,8-34 0,-1 18 0,1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4.358"/>
    </inkml:context>
    <inkml:brush xml:id="br0">
      <inkml:brushProperty name="width" value="0.05" units="cm"/>
      <inkml:brushProperty name="height" value="0.05" units="cm"/>
      <inkml:brushProperty name="color" value="#5B2D90"/>
    </inkml:brush>
  </inkml:definitions>
  <inkml:trace contextRef="#ctx0" brushRef="#br0">445 79 24575,'-23'-32'0,"-2"5"0,-2 7 0,-24 29 0,-5 12 0,-1 2 0,0 4 0,-1 12 0,-4 35 0,33 6 0,74-19 0,17-19 0,-21-37 0,43 13 0,3-19 0,-40-66 0,-18 13 0,-16 79 0,-11 17 0,6 36 0,0 7 0,1 3-1887,1 3 1,1-3 1886,0-19 0,2 0 0,-1-2 0,2-1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4.551"/>
    </inkml:context>
    <inkml:brush xml:id="br0">
      <inkml:brushProperty name="width" value="0.05" units="cm"/>
      <inkml:brushProperty name="height" value="0.05" units="cm"/>
      <inkml:brushProperty name="color" value="#5B2D90"/>
    </inkml:brush>
  </inkml:definitions>
  <inkml:trace contextRef="#ctx0" brushRef="#br0">1 18 24575,'5'-18'0,"9"68"0,-4-19-1673,5 56 1673,-10-45 0,-7 43 0,-3 4 0,2-21 0,-4 14 0,0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2.635"/>
    </inkml:context>
    <inkml:brush xml:id="br0">
      <inkml:brushProperty name="width" value="0.05" units="cm"/>
      <inkml:brushProperty name="height" value="0.05" units="cm"/>
      <inkml:brushProperty name="color" value="#5B2D90"/>
    </inkml:brush>
  </inkml:definitions>
  <inkml:trace contextRef="#ctx0" brushRef="#br0">0 174 24575,'24'-54'0,"0"-1"0,48 21 0,23 13 0,-14 11 0,-4 22 0,1-8 0,14 3 0,-36 21 0,-62 26 0,-35 21 0,-10 3 0,12-15-3090,16-18 0,-1 0 3090,-12 18 0,-9 14 0,-2-5 0,8-24 0,-7-25 1344,-21-14-1344,15-17 0,41-46 0,38 26 0,38-16 0,14 61 0,3 16 0,-6-6-1159,4 4 0,-1-1 1159,-21-6 0,25 5 0,-22-7 0,17 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32.283"/>
    </inkml:context>
    <inkml:brush xml:id="br0">
      <inkml:brushProperty name="width" value="0.05" units="cm"/>
      <inkml:brushProperty name="height" value="0.05" units="cm"/>
      <inkml:brushProperty name="color" value="#5B2D90"/>
    </inkml:brush>
  </inkml:definitions>
  <inkml:trace contextRef="#ctx0" brushRef="#br0">172 26 24575,'13'-7'0,"0"2"0,37 10 0,-25 2 0,26 10 0,-35 0 0,-3 1 0,-17 70 0,-22-29 0,-4-1 0,-4-4 0,-17-12 0,-2-19 0,1-6 0,12-6 0,-20 2 0,57-6 0,36-1 0,-1-1 0,18-1 0,28-4 0,-23-2 0,26-3 0,1-2 0,-11-2 0,8-11 0,19-10 0,-19 4 0,-6-4 0,14-8 0,-9-2 0,-51 5 0,-10 7 0,4-56 0,-32 35 0,-11-12 0,-51 68 0,4 39 0,27-2 0,4 2 0,0 7 0,19 5 0,24-47 0,22 2 0,9-10 0,41-18 0,-9-20 0,7-23 0,-30 7 0,-15 11 0,-19 27 0,-7 15 0,-6 13 0,-10 33 0,1 6 0,-1 0 0,0 4 0,-3 31 0,7-28 0,3 0 0,5 8 0,3-8 0,4-35 0,-4-15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2.806"/>
    </inkml:context>
    <inkml:brush xml:id="br0">
      <inkml:brushProperty name="width" value="0.05" units="cm"/>
      <inkml:brushProperty name="height" value="0.05" units="cm"/>
      <inkml:brushProperty name="color" value="#5B2D90"/>
    </inkml:brush>
  </inkml:definitions>
  <inkml:trace contextRef="#ctx0" brushRef="#br0">10 0 24575,'-4'97'0,"-1"0"0,6-17 0,2 1 0,2-17 0,6-12 0,14 43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13.197"/>
    </inkml:context>
    <inkml:brush xml:id="br0">
      <inkml:brushProperty name="width" value="0.05" units="cm"/>
      <inkml:brushProperty name="height" value="0.05" units="cm"/>
      <inkml:brushProperty name="color" value="#5B2D90"/>
    </inkml:brush>
  </inkml:definitions>
  <inkml:trace contextRef="#ctx0" brushRef="#br0">442 31 24575,'-6'-16'0,"-5"4"0,3 10 0,-5 2 0,3 4 0,-52 55 0,-11 25 0,36-31 0,1 2 0,-16 3 0,-6 5 0,13 15 0,25 8 0,11 16 0,7 7 0,4-6 0,0-15-3392,3 11 0,5 0 3392,-4-12 0,1 18 0,2 3 0,4-9 0,5-20-379,11-13 1,19-8 378,4-10 0,18 7 0,12 4 0,7 2 0,0-2 0,-6-5 0,-11-7 0,-5-1 0,-7-8 0,0 0 0,11 5 0,5 1 0,0 0 0,0 0 0,1 0 0,-1 0 0,0 0 0,0 0 0,1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4.756"/>
    </inkml:context>
    <inkml:brush xml:id="br0">
      <inkml:brushProperty name="width" value="0.05" units="cm"/>
      <inkml:brushProperty name="height" value="0.05" units="cm"/>
      <inkml:brushProperty name="color" value="#5B2D90"/>
    </inkml:brush>
  </inkml:definitions>
  <inkml:trace contextRef="#ctx0" brushRef="#br0">5 65 24575,'-2'-25'0,"1"3"0,0 5 0,4 25 0,-1 7 0,1 28 0,-1 3 0,-1 13 0,1 17 0,0-2 0,2 9 0,0 0-1604,-1-4 1,-1 3 0,1-6 1603,2-5 0,-1-10 0,2 1-342,7 26 1,-2-40 0,7 18-1</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5.059"/>
    </inkml:context>
    <inkml:brush xml:id="br0">
      <inkml:brushProperty name="width" value="0.05" units="cm"/>
      <inkml:brushProperty name="height" value="0.05" units="cm"/>
      <inkml:brushProperty name="color" value="#5B2D90"/>
    </inkml:brush>
  </inkml:definitions>
  <inkml:trace contextRef="#ctx0" brushRef="#br0">0 190 24575,'92'-26'0,"-1"0"0,0 0 0,1 0 0,11-9 0,-5 0 0,-27 19 0,-31 30 0,-39-7 0,-8 49 0,2-21-1210,-7 41 1210,4-31 0,0 22 0,-1 6 0,-2 12-619,3-14 0,-1 20 1,1 2-1,1-17 1,3-16-1,1-2 1,-3 25-1,1 0 1,0 0-1</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05.216"/>
    </inkml:context>
    <inkml:brush xml:id="br0">
      <inkml:brushProperty name="width" value="0.05" units="cm"/>
      <inkml:brushProperty name="height" value="0.05" units="cm"/>
      <inkml:brushProperty name="color" value="#5B2D90"/>
    </inkml:brush>
  </inkml:definitions>
  <inkml:trace contextRef="#ctx0" brushRef="#br0">295 1 24575,'-24'64'0,"0"0"0,0 0 0,-8 17 0,2 5-1093,5 8 1,2 9 0,3-16 0,4-34-1,1 0 1,-5 36 0,-1 0 0,0 0-1</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14.081"/>
    </inkml:context>
    <inkml:brush xml:id="br0">
      <inkml:brushProperty name="width" value="0.05" units="cm"/>
      <inkml:brushProperty name="height" value="0.05" units="cm"/>
      <inkml:brushProperty name="color" value="#5B2D90"/>
    </inkml:brush>
  </inkml:definitions>
  <inkml:trace contextRef="#ctx0" brushRef="#br0">226 58 24575,'-3'-32'0,"1"6"0,27 46 0,-6-4 0,21 21 0,-9-7 0,3 6 0,8 21 0,16 24 0,2 6 0,-10-14-3392,-8-10 0,1 2 3392,8 11 0,10 15 0,-2-2 0,-14-17 0,-20-27 0,-6 2-468,1 18 0,0 16 0,-2 5 0,-6-6 468,-6 0 0,-6-2 0,-7 10-653,-4-3 0,-4 13 0,-4 7 1,-3 0-1,-2-5 0,0-12 653,-3-8 0,-1-11 0,-4 0 0,-7 10 0,0-5 0,-7 9 0,-5 7 0,-3 2 0,-1 0 0,3-6 0,5-7 0,7-13 0,-6 10 0,6-14 0,-3 8 0,-5 9 0,0 0 0,0 1 0,0-1 0,0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15.992"/>
    </inkml:context>
    <inkml:brush xml:id="br0">
      <inkml:brushProperty name="width" value="0.05" units="cm"/>
      <inkml:brushProperty name="height" value="0.05" units="cm"/>
      <inkml:brushProperty name="color" value="#5B2D90"/>
    </inkml:brush>
  </inkml:definitions>
  <inkml:trace contextRef="#ctx0" brushRef="#br0">28 575 24575,'-15'-10'0,"3"3"0,43 2 0,63 4 0,-45 0 0,3 0-1473,21 1 0,6-1 1473,10 0 0,15-2 0,-25 0 0,12-1 0,10-1 0,4-1 0,2 0 0,-4 1-661,-14 0 0,-1 1 0,0-1 0,2 0 0,4 0 1,6 0-1,9 0 661,-27 1 0,7 0 0,6-1 0,4 1 0,4-1 0,2 0 0,2 0 0,1 0 0,-1 1 0,-1-1 0,-1 0 0,-4 0 0,-4 1 0,-5 0 0,-6 0 0,19-1 0,-10 0 0,-6 1 0,-3-1 0,1 1 0,5 0 0,9-1 0,13-1 0,-39 3 0,7-1 0,6 0 0,5 0 0,5-1 0,3 1 0,4-1 0,3 0 0,1 0 0,2 0 0,1 0 0,-1 0 0,0 0 0,-1 0 0,-2 0 0,-3 0 0,-3 1 0,-4-1 0,-4 1 0,-6 0 0,-5 0 0,-6 0 0,-8 1-713,46-3 0,-20 1 1,-10 0-1,-1 1 1,6-1-1,17-1 713,-28 2 0,9-1 0,7 0 0,7 0 0,4 0 0,3-1 0,1 1 0,0-1 0,-2 1 0,-3-1 0,-6 1 0,-6-1 0,-8 1 0,-10 0 0,-12 1-173,41-5 1,-24 1 0,4-2 172,2-1 0,5-1 0,0 0 0,-5 0 0,9 0 0,-5 0 0,-6-1 367,21-9 1,-32 1-368,-61 12 0,-58 7 0,-25 6 0,-14 7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16.409"/>
    </inkml:context>
    <inkml:brush xml:id="br0">
      <inkml:brushProperty name="width" value="0.05" units="cm"/>
      <inkml:brushProperty name="height" value="0.05" units="cm"/>
      <inkml:brushProperty name="color" value="#5B2D90"/>
    </inkml:brush>
  </inkml:definitions>
  <inkml:trace contextRef="#ctx0" brushRef="#br0">1 540 24575,'33'-5'0,"19"1"0,28-2 0,17 0 0,6 0 0,-6-1 0,-15 2-3277,6-2 0,-10 1 0,13 0 3064,-12 0 0,13 0 0,7 0 0,3-1 1,-2 1-1,-8-1 0,-12 2 416,10-1 1,-13 0-1,23-2-203,-36 4 0,11-1 0,10-2 0,7 1 0,7-1 0,5-1 0,4 1 0,2-1 0,1 0 0,-1 0 0,-2 0 0,-3 1 0,-5 0 0,-6 0 0,-8 1-239,20-2 1,-8 0-1,-5 2 1,-4-1 0,1 0-1,2 0 1,6 0-1,9-1 239,-21 1 0,8 1 0,5-1 0,4-1 0,4 0 0,1 1 0,2-1 0,-1 0 0,-1 0 0,-3 1 0,-3-1 0,-6 1 0,-6 1 0,-8 0 0,-9 0-349,31-2 0,-12 1 0,-10 0 0,-5 0 0,-3 1 349,13-1 0,-8 0 0,3-2 0,-7-1 0,3-1 0,-2 0 0,-8 1 0,16 0 0,-8-1 0,19-6 0,-40 5 0,-113 15 0,-7 1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17.070"/>
    </inkml:context>
    <inkml:brush xml:id="br0">
      <inkml:brushProperty name="width" value="0.05" units="cm"/>
      <inkml:brushProperty name="height" value="0.05" units="cm"/>
      <inkml:brushProperty name="color" value="#5B2D90"/>
    </inkml:brush>
  </inkml:definitions>
  <inkml:trace contextRef="#ctx0" brushRef="#br0">471 1 24575,'-6'63'0,"1"0"0,1 6 0,0 20 0,1 2-6217,5 3 6217,2 4 0,-2-28 0,1 17 0,1 3 0,-2-14-1943,1 0 1,0 0 1942,0-3 0,0 9 0,0 2 0,0-8 0,-2-3 0,0-5 0,0-8-30,0 37 30,-1-4 0,-1-10-491,-2-40 491,-1-8 1954,-4 1-1954,-37-73 0,-11-26 0,1-2-209,13 4 0,-10-19 0,1-2 0,12 15 209,13 18 0,4 3 0,-24-50 0,11 32 2071,32 65-2071,17 67 0,10 24 0,-6-27-564,0 0 0,4 12 0,-2-14 564,2-13-868,26 15 0,5-4 868,-15-23 2069,9 7 1,-3-14-2070,-23-40 0,19-34 0,13-24 0,-8 10 0,3-5 0,-3 5 0,6-11 0,-13 13 0,-19 9 0,-5-15 0,-4 9 0,-8-7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20.044"/>
    </inkml:context>
    <inkml:brush xml:id="br0">
      <inkml:brushProperty name="width" value="0.05" units="cm"/>
      <inkml:brushProperty name="height" value="0.05" units="cm"/>
      <inkml:brushProperty name="color" value="#5B2D90"/>
    </inkml:brush>
  </inkml:definitions>
  <inkml:trace contextRef="#ctx0" brushRef="#br0">5 24 24575,'-1'-6'0,"1"-2"0,0 5 0,0-2 0,-1 4 0,0 1 0,0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32.832"/>
    </inkml:context>
    <inkml:brush xml:id="br0">
      <inkml:brushProperty name="width" value="0.05" units="cm"/>
      <inkml:brushProperty name="height" value="0.05" units="cm"/>
      <inkml:brushProperty name="color" value="#5B2D90"/>
    </inkml:brush>
  </inkml:definitions>
  <inkml:trace contextRef="#ctx0" brushRef="#br0">94 10 24575,'-1'-6'0,"0"2"0,-3 30 0,2-11 0,-6 19 0,3-6 0,-10 34 0,2-1 0,-7 31 0,8-36 0,4-13 0,3-19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34.020"/>
    </inkml:context>
    <inkml:brush xml:id="br0">
      <inkml:brushProperty name="width" value="0.05" units="cm"/>
      <inkml:brushProperty name="height" value="0.05" units="cm"/>
      <inkml:brushProperty name="color" value="#5B2D90"/>
    </inkml:brush>
  </inkml:definitions>
  <inkml:trace contextRef="#ctx0" brushRef="#br0">3903 323 24575,'-4'-20'0,"2"10"0,-5-11 0,1 13 0,-29-20 0,14 13 0,-45-15 0,-9 0 0,15 11 0,-3-2 0,-13 0 0,5 9 0,-11 1 0,1 2 0,13 2 0,9-1 0,-2 1 0,-15-1 0,-21-1 0,-6 0 0,7 1 0,24 3 0,-24 2-1770,-6 1 1,5 0 1769,35 4-299,-9 2 0,-8 2 299,12 0 0,-7 1-1354,-3 1 1,-14 3 0,0-1-1,13 0 1354,-2-1 0,5 1 0,-4 1 0,-4 0 0,20-2 0,20-3 0,-9 1 0,-13 6 0,-1 5 0,-10 8 0,-2 0 0,8-3 0,-16-1 0,1 3 0,6 5 0,-10 7 0,6 2 0,23-7 0,11 12 0,-10 23 0,3 4 0,16-13 545,8-5 1,4-4-546,11-12 220,-2 15 0,3 14-220,15 2 0,7 6 0,-3-2 0,-13 9 0,3-1 1758,19 26 1,5-15-1759,-3-47 0,11 13 0,2 1 0,1 1 0,10-4 0,17 15 0,2 0 0,-10-15 0,22 16-1112,-12-14 1,10 9 0,-12-16 1111,-6-15 627,27 12 0,21 3-627,-20-22 0,11-3 0,3-1 0,-8 2-1535,0 7 1,-5 1-1,4-3 1535,-5-9 0,6-2 0,-1-3 0,-7-5 0,27-6 0,-13-6 190,-39 1 0,1-1-190,43 1 0,10-2 0,-32-5 0,2-3 0,-8 1 0,-12 2 0,1-1 133,14-1 1,7-2 0,-12 2-134,8-4-1113,12-6 1,21-7 0,-14 2 1112,-35 10 0,2-3 0,11-7 0,17-7 0,5-3 0,-8 1 0,-20 6 0,14-17-199,9-6 1,-6 0 198,-41 20 676,10-12 1,5-11-677,-13-5 0,0-8 0,-1 4 0,15-3 0,-2 0 1905,-2-21 0,-11 2-1905,-21 5 0,-10 17 0,4-23 0,-17 26 0,-4 2 0,-1 5 2328,0 0 1,-1 3-2329,-1 12 2870,-1-2-2870,-2 2-1261,-28-11 0,-28-18 0,-12-7 1,0 3-1,18 14 1261,3 6 0,-1 1-11,2-5 1,-11-14-1,-7-2 1,-4 6 0,-2 17 10,0 21 0,-6 12 0,-1 8 0,2 3 0,8-2 0,-7-3 0,8 3 0,-9-2-332,-3 0 0,-13-3 0,-3 1 0,6 1 0,13 3 0,9 3 0,10 2 0,4 0 0,-15 0 0,0-1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54.861"/>
    </inkml:context>
    <inkml:brush xml:id="br0">
      <inkml:brushProperty name="width" value="0.05" units="cm"/>
      <inkml:brushProperty name="height" value="0.05" units="cm"/>
      <inkml:brushProperty name="color" value="#5B2D90"/>
    </inkml:brush>
  </inkml:definitions>
  <inkml:trace contextRef="#ctx0" brushRef="#br0">2292 380 24575,'-18'-15'0,"-2"0"0,-24-10 0,-6 0 0,0 1 0,4-1 0,-16-1 0,-11 8 0,-21 1 0,-8 2 0,4 0 0,18 3-4252,-2-2 1,-1 0 4251,1 1 0,-18-3 0,-6-1 0,7 2 0,20 5 0,6 3 0,6 4-758,-8-2 1,-6-1-1,6 1 758,1 0 0,3 0 0,-27-1 0,13 1 0,41 4 0,24 2 0,-17-1 0,29 1 4807,-25 2-4807,9-1 0,-13 1 0,16-2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55.408"/>
    </inkml:context>
    <inkml:brush xml:id="br0">
      <inkml:brushProperty name="width" value="0.05" units="cm"/>
      <inkml:brushProperty name="height" value="0.05" units="cm"/>
      <inkml:brushProperty name="color" value="#5B2D90"/>
    </inkml:brush>
  </inkml:definitions>
  <inkml:trace contextRef="#ctx0" brushRef="#br0">1 0 24575,'6'2'0,"31"16"0,-17-8 0,25 13 0,34 37 0,-44-33-643,6 7 1,-3-2 642,-18-10 0,41 47 0,-32-37 314,30 32-314,-22-26 0,-17-35 0,14-2 0,-26-29 0,-2-9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56.292"/>
    </inkml:context>
    <inkml:brush xml:id="br0">
      <inkml:brushProperty name="width" value="0.05" units="cm"/>
      <inkml:brushProperty name="height" value="0.05" units="cm"/>
      <inkml:brushProperty name="color" value="#5B2D90"/>
    </inkml:brush>
  </inkml:definitions>
  <inkml:trace contextRef="#ctx0" brushRef="#br0">1 654 24575,'7'-10'0,"1"-1"0,58-35 0,-32 23 0,45-26 0,-22 17 0,9-3 0,-10 5 0,12-9 0,11-10 0,17-13 0,-23 12 0,-32 16-670,8-7 0,-6 2 670,-28 24 327,-2 1-327,3-2 0,7-10 0,-11 13 0,5-7 0,-23 26 0,-10 51 0,5-21 1013,-6 43-1013,8-14 0,-1 22 0,-1 13 0,4-29 0,-1 1 0,1 1-225,0-2 1,-1 1-1,1-1 225,-3 30 0,2-10-238,1 0 238,0-15 0,3-13 0,4-65 0,0 4 0,1-13 665,-1 5-665,-3 6 61,-3-4 1,-7 5 0,-5-1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07.141"/>
    </inkml:context>
    <inkml:brush xml:id="br0">
      <inkml:brushProperty name="width" value="0.05" units="cm"/>
      <inkml:brushProperty name="height" value="0.05" units="cm"/>
      <inkml:brushProperty name="color" value="#5B2D90"/>
    </inkml:brush>
  </inkml:definitions>
  <inkml:trace contextRef="#ctx0" brushRef="#br0">88 194 24575,'21'-27'0,"22"-32"0,-21 30 0,11-19 0,-27 38 0,-4 4 0,1 1 0,-1 1 0,-2 1 0,-2 2 0,1 0 0,-3 1 0,2 0 0,-8 3 0,5-2 0,-9 2 0,6-1 0,-3 0 0,-60 16 0,47-12 0,-41 10 0,63-17 0,2 0 0,2 0 0,0 0 0,1 1 0,-1 4 0,0 1 0,1 3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08.558"/>
    </inkml:context>
    <inkml:brush xml:id="br0">
      <inkml:brushProperty name="width" value="0.05" units="cm"/>
      <inkml:brushProperty name="height" value="0.05" units="cm"/>
      <inkml:brushProperty name="color" value="#5B2D90"/>
    </inkml:brush>
  </inkml:definitions>
  <inkml:trace contextRef="#ctx0" brushRef="#br0">0 1418 24575,'76'-64'0,"-1"-1"0,1 1 0,0 0 0,-1-1 0,-12 13 0,-3 4 0,-4 1 0,-1-1 0,12-15 0,-4-1 0,-7 3 0,2-14 0,-10 7 0,5-5 0,-5 8 0,1-7 0,0-5 0,-7 8 0,-7 13-750,8-12 1,-7 9 749,-29 48 0,1-2 0,-4 10 0,0-1 0,-13 25 0,2-11 0,-77 32 0,46-30 523,-56 14-523,60-18-206,-17 2 0,-5 1 206,-15 2 0,17-4 0,-4 0 0,0-1 0,7-2 0,19-3 0,-3 2 0,58-6 955,31-2-955,-6 0 0,8-2 0,3-1 0,31-5 0,4-4 0,-5-1 0,-32 4 433,29-8-433,-85 22 0,1 0 0,-8 27 0,3-13 0,-4 20 0,-3 23 0,-1 3 0,0-2-815,-1 6 1,1-3 814,6-25 0,0-2 0,0 36 0,1-35 0,1 21 0,3-53 0,1-3 0,0-1 0,-16 12 0,-1-2 0,-14 14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10.699"/>
    </inkml:context>
    <inkml:brush xml:id="br0">
      <inkml:brushProperty name="width" value="0.05" units="cm"/>
      <inkml:brushProperty name="height" value="0.05" units="cm"/>
      <inkml:brushProperty name="color" value="#5B2D90"/>
    </inkml:brush>
  </inkml:definitions>
  <inkml:trace contextRef="#ctx0" brushRef="#br0">254 223 24575,'-52'47'0,"3"2"0,4 24 0,3 5 0,4 1 0,23 0 0,5 16 0,7-19 0,17-14 0,3 13 0,9-22 0,16-82 0,-1-24 0,-11-13 0,-13-16 0,-3-22 0,-8 14 0,-9 35 0,-7 1 0,-11-23 0,-6-8 0,3 23 0,2 30 0,-17-15 0,55 118 0,-4-47 0,24 53 0,47-82 0,11-18 0,-13 11 0,12-7 0,-8 2 0,-50 13 0,-20 10 0,-2 5 0,3 16 0,3 24 0,1 3 0,7 0 0,9-10 0,1-11 0,-15-30 0,18-22 0,-37 18 0,21 48 0,-12-23 0,34 28 0,8-2 0,-18-32-315,11 10 1,-2-10 314,-19-34 0,13-44 0,7-32 0,-8 6 0,-15 9 0,-1-1 0,15-6 0,5-8 0,-14 16 0,-27-8 0,-18 127 0,-11 51 0,6-1 0,9 3 0,2 4 0,-9-8 0,-5 6 0,8-9 0,13-3 0,6-19 0,5-27 0,-3-14 0,-2-4 0,-3-21 0,-2-6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11.399"/>
    </inkml:context>
    <inkml:brush xml:id="br0">
      <inkml:brushProperty name="width" value="0.05" units="cm"/>
      <inkml:brushProperty name="height" value="0.05" units="cm"/>
      <inkml:brushProperty name="color" value="#5B2D90"/>
    </inkml:brush>
  </inkml:definitions>
  <inkml:trace contextRef="#ctx0" brushRef="#br0">0 451 24575,'91'-5'0,"-1"-1"0,-36 23 0,1 2 0,43-17 0,-6 14 0,-34 60 0,-22 6 0,-16-32 0,11-2 0,2-16 0,-13-46 0,19-45 0,-9-7 0,-10 5 0,0-12 0,-1 6 0,-1 11 0,-1 0-403,1-10 0,0-6 0,-5 15 403,-7 12 0,-2 8 0,-2 7 0,-8 8-1277,-7 60 0,-9 57 0,-3 27 1,0-2-1,5-31 1277,3-24 0,1 0 0,-1 3 0,-4 20 0,-2 9 0,2-2 0,5-10 0,9-22 0,20 28 0,1-53 0,9 31 809,-4-69-809,9-15 0,11-18 0,4-7 0,24-20 0,3-5 0,-1-2 0,1 1 0,-2 30 0,-43 27 6784,-23 42-6784,18 46 0,1-30 0,7 31 0,-7-54 0,0-30 0,-5-6 0,7-7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12.114"/>
    </inkml:context>
    <inkml:brush xml:id="br0">
      <inkml:brushProperty name="width" value="0.05" units="cm"/>
      <inkml:brushProperty name="height" value="0.05" units="cm"/>
      <inkml:brushProperty name="color" value="#5B2D90"/>
    </inkml:brush>
  </inkml:definitions>
  <inkml:trace contextRef="#ctx0" brushRef="#br0">51 359 24575,'34'-35'0,"16"-42"0,-9 20-1180,-1-19 1180,-40 60 385,-2 2-385,-40 35 0,-8 16 0,19-11 0,-19 40 0,10 6 0,40-30 196,9 38-196,4-59 0,3-5 0,9-2 0,40-42 0,10-17 0,-28 17 0,0-2-149,31-20 0,-1-3 149,-39 15 0,2 7 0,33 23 0,1 10 0,-4-8 0,-20 45 0,2 22 0,-18-5 0,-27 6 0,-1 16 0,-7-3 0,-18-32 0,9-23 0,-27-68 0,33 16 0,-12-66 0,27 61 0,39-26 0,10-2 0,-1 6 0,5 11 0,15-6 0,-12 15 0,5 16 0,-8 7 0,-1 1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12.246"/>
    </inkml:context>
    <inkml:brush xml:id="br0">
      <inkml:brushProperty name="width" value="0.05" units="cm"/>
      <inkml:brushProperty name="height" value="0.05" units="cm"/>
      <inkml:brushProperty name="color" value="#5B2D90"/>
    </inkml:brush>
  </inkml:definitions>
  <inkml:trace contextRef="#ctx0" brushRef="#br0">42 2 24575,'-8'0'0,"-4"-1"0,-9 41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35.579"/>
    </inkml:context>
    <inkml:brush xml:id="br0">
      <inkml:brushProperty name="width" value="0.05" units="cm"/>
      <inkml:brushProperty name="height" value="0.05" units="cm"/>
      <inkml:brushProperty name="color" value="#5B2D90"/>
    </inkml:brush>
  </inkml:definitions>
  <inkml:trace contextRef="#ctx0" brushRef="#br0">1 78 24575,'89'-38'0,"-12"7"0,-45 26 0,-2 2 0,33 25 0,-43-11 0,18 21 0,-67-1 0,-11 11 0,-6 12 0,16 2 0,35-8 0,40 3 0,8-6 0,20 20 0,-39-11 0,-7-9 0,-32-5 0,-60-2 0,-14-5 0,28-3 0,-39 5 0,10-14 0,64-27 0,-11-9 0,27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12.562"/>
    </inkml:context>
    <inkml:brush xml:id="br0">
      <inkml:brushProperty name="width" value="0.05" units="cm"/>
      <inkml:brushProperty name="height" value="0.05" units="cm"/>
      <inkml:brushProperty name="color" value="#5B2D90"/>
    </inkml:brush>
  </inkml:definitions>
  <inkml:trace contextRef="#ctx0" brushRef="#br0">41 387 24575,'-23'-3'0,"5"-1"0,59-15 0,37-3 0,1 8 0,12 2 0,-1-2-3277,-5-3 0,-1-1 0,4 1 2904,-8 7 1,5 0-1,-2 2 1,-10 2-138,10-1 0,-7 1 510,-4 2 0,14-2-184,-12-2 1,19-3 0,12-2-1,4 0 1,-2-1 0,-10 2-1,-16 2 184,0 1 0,-13 1 0,11-2-208,14-1 1,25-5 0,8 0 0,-12 0 0,-32 4 0,-50 4 0,-47 6 0,-33 2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14.192"/>
    </inkml:context>
    <inkml:brush xml:id="br0">
      <inkml:brushProperty name="width" value="0.05" units="cm"/>
      <inkml:brushProperty name="height" value="0.05" units="cm"/>
      <inkml:brushProperty name="color" value="#5B2D90"/>
    </inkml:brush>
  </inkml:definitions>
  <inkml:trace contextRef="#ctx0" brushRef="#br0">76 263 24575,'-1'-20'0,"-1"-2"0,-2 0 0,-21-56 0,14 47 0,-17-43 0,26 67 0,0 0 0,3 5 0,1 3 0,-4 8 0,3-2 0,-1 10 0,2 0 0,5 40 0,3 27 0,-1-6 0,-2-17 0,-1 6-1357,1 10 0,0 19 0,1 8 1,-1-5-1,-1-18 1357,-1 3 0,-2-4 0,1 14 0,-1 8 0,0-17 0,-2 6 0,-1-15 0,0 20 0,0 2 0,0-16-1929,-1-12 0,1 0 1929,-1 10 0,1 15 0,-1-5 0,-1-24 0,-1-14-730,-1 18 0,0 2 730,0-20 1936,1 13 0,1-14-1936,2-45 0,0 2 0,1-4 4804,2 1-4804,0-2 2971,5 3-2971,-2 0 455,4 1-455,6-1 0,79-10 0,-12-4 0,-10-5 0,21-7 0,11-3 0,1 2 0,-15 5 0,5 0 0,5-1 0,-1 1 0,-2-1 0,-5 0-1357,-5 0 0,-5-2 0,-1 1 1,0 0-1,3 2 1357,19-2 0,9 0 0,-2 2 0,-16 2 0,-27 4 0,-11 2 0,-4-7 0,-1-2 0,2-5 0,34-20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25.333"/>
    </inkml:context>
    <inkml:brush xml:id="br0">
      <inkml:brushProperty name="width" value="0.05" units="cm"/>
      <inkml:brushProperty name="height" value="0.05" units="cm"/>
      <inkml:brushProperty name="color" value="#5B2D90"/>
    </inkml:brush>
  </inkml:definitions>
  <inkml:trace contextRef="#ctx0" brushRef="#br0">0 90 24575,'90'-37'0,"-41"19"0,3-4 0,7 9 0,27 41 0,-15 25 0,-57-3 0,-2 3 0,55 6 0,-10-1-1059,-81 39 1059,34-76 0,30 22 0,6 2 0,-16-11 0,14 36 0,-11 0 0,-36-38 0,-11 44 0,-54-20 0,-10-7 0,26-9-704,-25 13 0,10-8 704,55-37 0,23-7 0,6-6 0,17-6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25.711"/>
    </inkml:context>
    <inkml:brush xml:id="br0">
      <inkml:brushProperty name="width" value="0.05" units="cm"/>
      <inkml:brushProperty name="height" value="0.05" units="cm"/>
      <inkml:brushProperty name="color" value="#5B2D90"/>
    </inkml:brush>
  </inkml:definitions>
  <inkml:trace contextRef="#ctx0" brushRef="#br0">372 1 24575,'-55'57'0,"1"0"0,-1 0 0,0 1 0,-9-2 0,2-3 0,36-9 0,94 15 0,-12-123 0,-9-27 0,-25 37-1744,7-35 0,-6 10 1744,-20 63 1091,1 4-1091,6 58 0,-1 31 0,-2-17 0,1 4 0,0 5 0,0 6 0,-1 4 0,-2-3 0,-2 6 0,0-1 0,-3-9-678,-2 13 1,-4-2 677,1 2 0,-3 4 0,-5-16 0,-24 0 0,-9-17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26.617"/>
    </inkml:context>
    <inkml:brush xml:id="br0">
      <inkml:brushProperty name="width" value="0.05" units="cm"/>
      <inkml:brushProperty name="height" value="0.05" units="cm"/>
      <inkml:brushProperty name="color" value="#5B2D90"/>
    </inkml:brush>
  </inkml:definitions>
  <inkml:trace contextRef="#ctx0" brushRef="#br0">1 137 24575,'3'-27'0,"-1"15"0,3-13 0,0 19 0,54-10 0,13 1 0,-25 6 0,26-7 0,-3 5 0,-35 18 0,20 23 0,-22 4 0,-46 33 0,-19 8 0,6-30 0,-4-2 0,-19 22 0,0-6 0,5-13 0,33-31 0,12 4 0,1-7 0,97-3 0,-61-9 0,14-1 0,-1 0 0,-21 5 0,24 15 0,-20 22 0,-2 6 0,18 0 0,-26 0 0,-9-1 0,-14-15 0,-18 33 0,-33-18 0,-7-2 0,2 24 0,-1-33 0,-6-10 0,-34-19 0,38-8 0,7 2 0,2-3 0,7-7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27.099"/>
    </inkml:context>
    <inkml:brush xml:id="br0">
      <inkml:brushProperty name="width" value="0.05" units="cm"/>
      <inkml:brushProperty name="height" value="0.05" units="cm"/>
      <inkml:brushProperty name="color" value="#5B2D90"/>
    </inkml:brush>
  </inkml:definitions>
  <inkml:trace contextRef="#ctx0" brushRef="#br0">0 595 24575,'85'-10'0,"-1"1"0,0-1 0,0 1 0,0-1 0,1 0 0,2 0 0,-8 2 0,10-3-1639,-7 1 1,13-2-1,6-1 1,0 0 0,-8 0-1,-14 3 1142,-6-1 1,-12 2-1,15-2 497,-5 2 0,13-2 0,10-2 0,6 1 0,0-1 0,-2 1 0,-7 0 0,-11 2-539,11-1 0,-11 1 1,-1 0-1,12-1 539,-11 1 0,11-1 0,6-1 0,3-1 0,-1 1 0,-6 1 0,-9 2 0,-14 1 548,3 0 0,-14 3 0,11-2-548,15-1 0,13-2 0,6-1 0,1 0 0,-7 0-573,-15 2 0,-2 1 0,-2-1 0,1 0 1,1 0 572,6 0 0,4-1 0,0 1 0,-6 0 0,-8 0 722,17-2 0,-9 1 0,-47 6-722,-54 9 846,-44 5 1,12-1 0,-34 4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27.458"/>
    </inkml:context>
    <inkml:brush xml:id="br0">
      <inkml:brushProperty name="width" value="0.05" units="cm"/>
      <inkml:brushProperty name="height" value="0.05" units="cm"/>
      <inkml:brushProperty name="color" value="#5B2D90"/>
    </inkml:brush>
  </inkml:definitions>
  <inkml:trace contextRef="#ctx0" brushRef="#br0">326 27 24575,'-68'-21'0,"31"16"0,-55 12 0,51 29 0,41 36 0,15 8 0,1-3-2010,18 2 0,10-6 2010,9-31 0,3-1-553,0-1 553,-3-3 0,15 13 0,-85 17 0,-13 4 0,29-10 0,-38 7 0,-22-16 0,-9-55 0,1-17 0,8 4 0,-6-6 0,0 1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27.670"/>
    </inkml:context>
    <inkml:brush xml:id="br0">
      <inkml:brushProperty name="width" value="0.05" units="cm"/>
      <inkml:brushProperty name="height" value="0.05" units="cm"/>
      <inkml:brushProperty name="color" value="#5B2D90"/>
    </inkml:brush>
  </inkml:definitions>
  <inkml:trace contextRef="#ctx0" brushRef="#br0">0 338 24575,'88'-32'0,"0"0"0,0 0 0,0 0 0,0 0 0,3 0 0,-1 0 0,-7 1 0,-14 4 0,-14-1 0,0 1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27.937"/>
    </inkml:context>
    <inkml:brush xml:id="br0">
      <inkml:brushProperty name="width" value="0.05" units="cm"/>
      <inkml:brushProperty name="height" value="0.05" units="cm"/>
      <inkml:brushProperty name="color" value="#5B2D90"/>
    </inkml:brush>
  </inkml:definitions>
  <inkml:trace contextRef="#ctx0" brushRef="#br0">1 10 24575,'1'-10'0,"65"19"0,25 15 0,2 5 0,1-4 0,-8 2 0,-41 5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28.182"/>
    </inkml:context>
    <inkml:brush xml:id="br0">
      <inkml:brushProperty name="width" value="0.05" units="cm"/>
      <inkml:brushProperty name="height" value="0.05" units="cm"/>
      <inkml:brushProperty name="color" value="#5B2D90"/>
    </inkml:brush>
  </inkml:definitions>
  <inkml:trace contextRef="#ctx0" brushRef="#br0">2 70 24575,'-2'14'0,"5"-2"0,51-1 0,16-6 0,-10 0 0,26-3 0,24-3 0,-18-1 0,-3-7-2843,8 1 0,-6-3 2843,-41-4 0,-4-5 0,-2-5 0,-2-2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2:35.960"/>
    </inkml:context>
    <inkml:brush xml:id="br0">
      <inkml:brushProperty name="width" value="0.05" units="cm"/>
      <inkml:brushProperty name="height" value="0.05" units="cm"/>
      <inkml:brushProperty name="color" value="#5B2D90"/>
    </inkml:brush>
  </inkml:definitions>
  <inkml:trace contextRef="#ctx0" brushRef="#br0">52 31 24575,'2'-17'0,"-1"4"0,-2 16 0,-2 2 0,-10 37 0,5-16 0,-8 29 0,11-26 0,0 24 0,2 7 0,3 31 0,1 3 0,2 4 0,1-40 0,-1-3 0,2 9 0,-2-5 0,-3-8 0,-3-15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29.012"/>
    </inkml:context>
    <inkml:brush xml:id="br0">
      <inkml:brushProperty name="width" value="0.05" units="cm"/>
      <inkml:brushProperty name="height" value="0.05" units="cm"/>
      <inkml:brushProperty name="color" value="#5B2D90"/>
    </inkml:brush>
  </inkml:definitions>
  <inkml:trace contextRef="#ctx0" brushRef="#br0">343 753 24575,'24'-55'0,"0"0"0,-1 7 0,-6-2 0,-10-38 0,-10 0 0,-8-7-2844,6 3 0,-4 6 2844,-17 31 1694,-6 14-1694,-39 55 0,-7 13 0,16-14 459,-17 18 1,18 21-460,74 14 0,32 13 0,-4-11 0,1 14-1152,-1-13 1,7 11 0,-4-20 1151,5-25 737,6 5 1,12 9-1,-9-1-737,-17-5 0,-5 3 0,6 14 0,2 7 0,-19-8 0,-33 6 0,-25-27 0,-12-7 0,-14-16 0,-1-7 0,-11 5 0,12 0 0,0-17 0,14-41 0,7-24 0,7 9 0,2-4 1334,-4 5-1,-4-11 1,26 5-1334,74-8 0,21 13 0,-19-1 0,-11 17 0,0 0 0,0 1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0.058"/>
    </inkml:context>
    <inkml:brush xml:id="br0">
      <inkml:brushProperty name="width" value="0.05" units="cm"/>
      <inkml:brushProperty name="height" value="0.05" units="cm"/>
      <inkml:brushProperty name="color" value="#5B2D90"/>
    </inkml:brush>
  </inkml:definitions>
  <inkml:trace contextRef="#ctx0" brushRef="#br0">0 325 24575,'14'-16'0,"0"1"0,38-6 0,-22 12 0,57 6 0,7 5 0,-31 3 0,12 1 0,4 2 0,-22 0 0,-8 0 0,-6 1-647,52 11 647,-80-11 0,-1 2 0,61 51 0,-44-39 0,46 38 0,-59-53 0,39-24 0,6-9 0,-18 6 0,13-30 0,11-22 0,-17 11 0,-24 5-823,9-21 0,-6 6 823,-27 46 0,-5-9 0,-23 37 0,5-11 0,-18 36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0.592"/>
    </inkml:context>
    <inkml:brush xml:id="br0">
      <inkml:brushProperty name="width" value="0.05" units="cm"/>
      <inkml:brushProperty name="height" value="0.05" units="cm"/>
      <inkml:brushProperty name="color" value="#5B2D90"/>
    </inkml:brush>
  </inkml:definitions>
  <inkml:trace contextRef="#ctx0" brushRef="#br0">0 504 24575,'15'-14'0,"2"-1"0,28-14 0,5-3 0,-3 3-1684,7-3 1,-2 2 1683,-15 12 0,55-18 0,-44 19 0,40-12 1055,-44 24-1055,34 23 0,5 5 0,-4-4 276,6 8 1,6 9-277,-14 6 0,-8 0 0,13-1 0,6 0 0,-8-8 0,-43-28 0,13-4 0,-36-6 1759,7-8-1759,7-46 0,-1-11 0,-1 6-931,0-8 0,-5 4 931,-18 32-178,-8-28 1,-1 32 0,-7-31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1.738"/>
    </inkml:context>
    <inkml:brush xml:id="br0">
      <inkml:brushProperty name="width" value="0.05" units="cm"/>
      <inkml:brushProperty name="height" value="0.05" units="cm"/>
      <inkml:brushProperty name="color" value="#5B2D90"/>
    </inkml:brush>
  </inkml:definitions>
  <inkml:trace contextRef="#ctx0" brushRef="#br0">1796 408 24575,'-3'-14'0,"-2"-1"0,-23-40 0,4 20 0,-22-6 0,-16-7 0,6 7 0,-12-1-1795,-14-4 1,3 7 1794,31 28 416,-23-4 1,-19 9-417,19 20 0,-8 11 0,-1 2 0,6-6-1712,1-11 1,3-5-1,-1 8 1712,-22 17 0,-3 10 0,18 11-40,32 4 1,12 8-1,4 7 40,5-1 0,4 7 0,1 1 0,-3-3-858,-11 12 1,-3-3 0,6 2 857,8 12 0,6 2 0,9-19 0,14-5-513,14-15 0,13 19 1,6 8-1,1-3 1,-7-13 512,10 14 0,1-1-70,-8-13 0,4 12 1,3 2-1,-3-7 0,-4-19 70,-1-15 0,-1-9 0,-1 0 0,10-1-568,24-2 1,20 1 0,4-1 0,-12-4 567,-2 4 0,2-2 537,-5-3 0,10 5 1,5-8-1,-3-17-537,7-29 0,3-21 0,-6-6 0,-13 9-279,-11 7 1,-1-1 278,16-7 0,17-9 0,-6-1 0,-29 7 0,-22-18 494,-9-7 1,3-17-1,-4 6-494,-4 8 0,-5-8 0,-10 7 0,-1-17 0,-1-10 0,-3 0 0,-1 7 0,-3 17 0,-3-17 0,-5 5 0,-3 3 0,-1-12 0,-4 3 0,-3 21 0,-3 25 0,-6 5 0,-28-35 0,-11-1 0,8 8 0,-18 8-10,-1 29 0,-21 4 0,-8 5 0,3 2 0,15 4 0,13 1 0,8 4 0,-8 5 0,-8 11 0,-1 0 1,1 0-1,0 0 0,-1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3.727"/>
    </inkml:context>
    <inkml:brush xml:id="br0">
      <inkml:brushProperty name="width" value="0.05" units="cm"/>
      <inkml:brushProperty name="height" value="0.05" units="cm"/>
      <inkml:brushProperty name="color" value="#5B2D90"/>
    </inkml:brush>
  </inkml:definitions>
  <inkml:trace contextRef="#ctx0" brushRef="#br0">39 115 24575,'-2'-20'0,"-7"46"0,5 0 0,-5 46 0,8-9 0,0 7 0,-1 17 0,1 1-2835,1-3 1,1 1 0,0 0 2834,-2 3 0,0-1 0,1-4 0,2 21 0,0-29 1719,-1-64-1719,-1-73 0,0-7 0,0 2 0,-2-16-1135,1-4 1,0-16 0,0-1 0,0 15 1134,0 2 0,-1 1 0,1-2 0,-2-16 0,1 7 0,4 26 0,6 16 0,11 107 0,7 60 0,-2-17 0,6-14 1134,-15-7 0,0 25 0,3-5 1,7-34-1135,30-34 0,-24-87 0,-1-20 0,36 14-1132,-34-29 1,-12 0 1131,-7 38 0,-1 5 5663,1-9-5663,14 91 0,-13-25 0,7 54 0,0 39 0,-4-13 0,4 6-1029,-6-24 0,4 9 0,-2-16 1029,7-13 1044,37-2 1,11-9-1045,2-20 0,-2 12 0,-2-18 0,-19-61 0,-13-17 0,-5 5-1027,-2-3 1,-6-1 1026,-19 7 0,-40 7 0,-22-8 0,8 13 0,6 5 0,-35-24 0,7 29 0,58 104 0,52 5 0,29 14 0,-9-10 1547,-30-23 1,5-5-1548,26 5 0,20 5 0,2-8 0,-19-23 0,5-38 0,-2-2 0,-4-7 0,-13-32 0,-15-32 0,-7-11 0,-5 32 0,-12-2 0,-23-11 0,-14-7 0,-1 19 0,-10 16 364,-20 23 0,5 23-364,46 72 0,21 20 0,3 1 0,1-26 0,6 8 0,0-16 0,13-10 0,20-2 0,-40-55 0,8-54 0,-2-15 0,-4 11 1306,5-15 0,-9 11-1306,-23 56 0,4 22 0,-5 25 0,6 2 0,15 33 0,6 3 0,0-23 0,19-5 0,4-16 0,-12-50-626,24-42 626,-38 38 0,17-26 0,-14 39 0,15 56 0,0 18 0,-13-11 0,11 34 0,9-20 0,18-102 0,-13 30 0,9-40 0,-46 48 0,36 47 0,-28-24 0,26 45 0,-41-20 0,-1-16 0,-1 3 0,1-31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3.934"/>
    </inkml:context>
    <inkml:brush xml:id="br0">
      <inkml:brushProperty name="width" value="0.05" units="cm"/>
      <inkml:brushProperty name="height" value="0.05" units="cm"/>
      <inkml:brushProperty name="color" value="#5B2D90"/>
    </inkml:brush>
  </inkml:definitions>
  <inkml:trace contextRef="#ctx0" brushRef="#br0">0 57 24575,'51'-32'0,"-6"7"0,-24 26 0,35 48 0,-36-25 0,23 36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4.061"/>
    </inkml:context>
    <inkml:brush xml:id="br0">
      <inkml:brushProperty name="width" value="0.05" units="cm"/>
      <inkml:brushProperty name="height" value="0.05" units="cm"/>
      <inkml:brushProperty name="color" value="#5B2D90"/>
    </inkml:brush>
  </inkml:definitions>
  <inkml:trace contextRef="#ctx0" brushRef="#br0">0 5 24575,'9'13'0,"3"-4"0,39-11 0,11-6 0,-3 4 0,3-2 0,3 1 0,17 3 0,-44 3 0,30-1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5.604"/>
    </inkml:context>
    <inkml:brush xml:id="br0">
      <inkml:brushProperty name="width" value="0.05" units="cm"/>
      <inkml:brushProperty name="height" value="0.05" units="cm"/>
      <inkml:brushProperty name="color" value="#5B2D90"/>
    </inkml:brush>
  </inkml:definitions>
  <inkml:trace contextRef="#ctx0" brushRef="#br0">19 520 24575,'3'-9'0,"0"5"0,3 63 0,-3 32 0,0-39 0,-1 1-3411,3 47 1,-1-1 3410,-3-45 0,0-4 0,3 45 0,0-22 0,0-1 0,0 2 1974,2 15-1974,-10-146 0,-6-62 0,2 14 0,3 47 0,0-1-191,0-14 1,-2-15 0,0 1 0,1 14 190,1 9 0,1 11 0,-2-23 0,9 61 3338,5 41-3338,10 27 0,9 26 0,2 5 0,-5-16 0,-7-20 0,1-1 0,12 32 0,5 11 0,-5-31 0,-11-43 0,4-55 0,0-16 0,2 7 0,-4-35 0,0-28 0,-6 16 0,-7 42 0,-3 3 0,4-62 0,3 40 0,19 155 0,-6 6 1135,-9-14 0,9 7-1135,17-1 0,12 3 0,-7-16 0,6 4-875,-8-11 0,7 7 0,-11-29 875,-16-42-176,1-34 1,-3-14 175,-2-23 0,-21-3 0,-9-17 0,-1 14 0,-10-8 0,-11-3 0,-4 29 0,14 74 0,9 42 0,23 16 0,41-14 0,28-1 0,-12 1-1232,-28 21 1,4-4 1231,27-15 0,17-9 0,-9-37-1594,-12-65 1,-10-41-1,-10 14 1594,7 0 0,-4 1 0,7-15 0,-30 21-343,-54 25 343,2 19 0,-29-1 0,-5 61 0,1 21 0,23-14 0,6 7 0,1 15 0,3 11 0,13-7 0,24-4 0,10-6 1660,3 9 0,4-27-1660,1-75 0,0-44 0,-8 5 0,-14 20 0,-6-6 0,0-9 0,-1-18 0,-1-6 0,-2 5 0,-3 19 1409,-8 4 1,-3 7-1410,-1-8 0,-2-4 0,3 21 0,7 27 556,3 74-556,22 46-1376,11-18 0,14 20 1,2 3-1,-6-14 1376,-3 0 0,1-3 0,2-7 0,8 10 0,-1-7 0,-11-27 0,-4-25 0,44-44 2587,-34-18-2587,-10-29 0,-2-23 0,-6 12 0,-3-14 0,-12-24 0,4 38 0,17 153 0,3 35 0,-10-46 0,2 17 0,4 20 0,-9-26 0,-14-40 6784,-3 29-6784,-9-65 0,-2-7 0,-1-7 0,0-5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5.730"/>
    </inkml:context>
    <inkml:brush xml:id="br0">
      <inkml:brushProperty name="width" value="0.05" units="cm"/>
      <inkml:brushProperty name="height" value="0.05" units="cm"/>
      <inkml:brushProperty name="color" value="#5B2D90"/>
    </inkml:brush>
  </inkml:definitions>
  <inkml:trace contextRef="#ctx0" brushRef="#br0">0 1 24575,'27'28'0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6.098"/>
    </inkml:context>
    <inkml:brush xml:id="br0">
      <inkml:brushProperty name="width" value="0.05" units="cm"/>
      <inkml:brushProperty name="height" value="0.05" units="cm"/>
      <inkml:brushProperty name="color" value="#5B2D90"/>
    </inkml:brush>
  </inkml:definitions>
  <inkml:trace contextRef="#ctx0" brushRef="#br0">106 0 24575,'-28'44'0,"0"1"0,-17 32 0,41-45 0,41 54 0,3-74 0,14 43 0,-15-83 0,-2 22 0,-21 9 0,15 12 0,-25 7 0,41 20 0,-27-31 0,47-31 0,12-7 0,6 18 0,-18-5 0,10-5 0,-9 12 0,-16 17 0,-4 7 0,14 1 0,1-1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07.888"/>
    </inkml:context>
    <inkml:brush xml:id="br0">
      <inkml:brushProperty name="width" value="0.05" units="cm"/>
      <inkml:brushProperty name="height" value="0.05" units="cm"/>
      <inkml:brushProperty name="color" value="#5B2D90"/>
    </inkml:brush>
  </inkml:definitions>
  <inkml:trace contextRef="#ctx0" brushRef="#br0">1448 236 24575,'-4'-4'0,"-11"-9"0,5 7 0,-7-7 0,8 8 0,-56-24 0,41 16 0,-43-16 0,12 5 0,32 14 0,-31-13 0,42 19 0,1 0 0,-41-9 0,3 3 0,-22-6 0,21 7 0,-1 2 0,25 4 0,-57 3 0,41 5 0,-39 8 0,-2 24 0,40-16 0,-19 13 0,41-21 0,-11 11 0,-4 9 0,7-5 0,10-1 0,12-16 0,-2 10 0,-15 31 0,-2 5 0,5-11 0,-4 9 0,0-2 0,8-14 0,5-10 0,-15 36 0,16-38 0,-15 47 0,18-25 0,-5 24 0,16 7 0,8-14 0,9 26 0,1-24 0,14 20 0,-2-29 0,13 3 0,2-2 0,-3-7 0,-3-8 0,-2-5 0,-8-18 0,19 13 0,18 4 0,-11-6 0,7-2 0,1-11 0,13 1 0,-10-3 0,15 6-959,-13-5 1,11 2 0,-24-8 958,-32-12 0,30-8 0,-15-1 0,12-4 0,15-31 0,-18-1 0,22-20 0,-9-10 2875,-24 22-2875,12-20 0,-1 1 0,3-9 0,-24 32 0,-3 1 0,6-14 0,-11 0 0,-5-1 0,-7-3 0,0 13 0,-2-5 0,-12-29 0,-3 6 0,2 19 0,-1-10 0,-4-1 0,-15-3 0,13 36 0,-14-33 0,15 50 0,2 5 0,-32-39 0,-5 10 0,-15-17 0,-14 9 0,23 28 0,-30 5 0,15 26 0,-8 15 0,24 8 0,18-3 0,20-7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6.339"/>
    </inkml:context>
    <inkml:brush xml:id="br0">
      <inkml:brushProperty name="width" value="0.05" units="cm"/>
      <inkml:brushProperty name="height" value="0.05" units="cm"/>
      <inkml:brushProperty name="color" value="#5B2D90"/>
    </inkml:brush>
  </inkml:definitions>
  <inkml:trace contextRef="#ctx0" brushRef="#br0">16 58 24575,'-10'-7'0,"5"-1"0,63-11 0,-22 10 0,52-5 0,-20 20 0,-13 9 0,0 3 0,12 4-175,12 20 0,-76-23 1,-5 2-1</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6.461"/>
    </inkml:context>
    <inkml:brush xml:id="br0">
      <inkml:brushProperty name="width" value="0.05" units="cm"/>
      <inkml:brushProperty name="height" value="0.05" units="cm"/>
      <inkml:brushProperty name="color" value="#5B2D90"/>
    </inkml:brush>
  </inkml:definitions>
  <inkml:trace contextRef="#ctx0" brushRef="#br0">1 3 24575,'51'11'0,"0"0"0,31 7 0,-15-15 0,-4-4 0,-2 0-1774,0 0 0,-1-1 1774,-14-4 0,1-2 0,3-4 0,0-3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44.402"/>
    </inkml:context>
    <inkml:brush xml:id="br0">
      <inkml:brushProperty name="width" value="0.05" units="cm"/>
      <inkml:brushProperty name="height" value="0.05" units="cm"/>
      <inkml:brushProperty name="color" value="#5B2D90"/>
    </inkml:brush>
  </inkml:definitions>
  <inkml:trace contextRef="#ctx0" brushRef="#br0">1065 1 24575,'-35'75'0,"16"-8"0,-2 19 0,-1 7 0,2-4 0,1-9 0,2 0 0,-1 1 0,0 4-1967,0-2 1,0 5 0,-1 2 0,0-2 0,1-3 1593,-1 6 1,-1-2-1,1-3 1,1-6-347,1-5 1,2-4 0,0-1 718,-1 5 0,0 0 0,-1 6-220,0 4 0,-2 8 1,1 0-1,1-4 220,-1 7 0,1-3 0,0 4-387,0-6 1,1 2-1,-1 5 1,1 3 386,4-21 0,1-1 0,0 2 0,0 6 0,1 10 0,0 13 0,4-39 0,1 7 0,0 6 0,0 7 0,1 4 0,-1 6 0,1 3 0,-1 3 0,1 2 0,0 3 0,0 0 0,0 0 0,0 0 0,0-1 0,0-2 0,0-2 0,0-4 0,0-4 0,0-5 0,0-5 0,0-6 0,-3 24 0,1-8 0,0-7 0,-1-5 0,1-2 0,-1 1 0,1 1 0,0 4 0,0 7 0,0 8 68,2-23 0,0 7 1,1 6-1,-1 4 1,1 4-1,0 4 0,0 1 1,1 2-1,-1 1 1,0 0-1,0-1 1,0-1-1,0-3 0,0-4 1,-1-3-1,0-5 1,1-5-1,-2-7 1,1-7-1,-1-8-68,-6 47 0,-1-14 0,-1-12 0,2-10 0,1-8 355,-1 11 0,1-3-355,-3 10 0,-3 19 0,1-17 0,6-52 0,5-77 1453,6-22-1453,2-21 0,0 31 0,1-2 0,0-4 0,0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46.052"/>
    </inkml:context>
    <inkml:brush xml:id="br0">
      <inkml:brushProperty name="width" value="0.05" units="cm"/>
      <inkml:brushProperty name="height" value="0.05" units="cm"/>
      <inkml:brushProperty name="color" value="#5B2D90"/>
    </inkml:brush>
  </inkml:definitions>
  <inkml:trace contextRef="#ctx0" brushRef="#br0">191 378 24575,'-18'89'0,"1"-1"0,-1 1 0,1-1 0,-1 1 0,1-1 0,-3 10 0,-1 6 0,1-6 0,4-19 0,8-33 0,8-32 0,12-59 0,-4 17 0,11-50 0,-2 0 0,-2 11-2519,4-28 2519,-5 18 0,-4 20 0,-1-12 0,-1-11 0,-1-16 0,0-3 0,-1 15 0,3-2 0,0 4 0,-1-8 0,0-3 0,-2 50 0,-5 79 0,-1 36 0,-1 12 0,-1 21 0,0 4 0,0-14 0,2-21 0,0-7 0,0 4-879,-2 8 1,-1 9 0,1-6 0,2-22 878,5-12 0,-2-33 0,1-5 0,27-55 0,17-50 0,-5 8 0,-19 30 0,1-2-442,16-26 1,8-11-1,-13 16 442,-15 4 0,-14 50 0,-2 6 0,-2 96 0,-1 38 0,7-31 71,-7-10 0,0 13 1,2-16-72,8-11 0,4-7 0,34-12 0,7-4 0,-6 1 0,48-42 0,-1-22 0,-46-19 722,5-7 1,-5-1-723,-25 7 0,-4-2 0,2-24 0,-43 7 0,-11 5 0,5 23 0,-23 50 0,-1 22 0,21 52 520,10-4 1,8-5-521,16-29 0,25 21 0,23-13 0,16-64 0,16-28 0,-6 16 0,-6 50 0,-3-11 0,-8-56 0,6-30 0,-8-9 0,-22 17 0,-27-9 0,-19-8 0,-12 15 0,-5 56 2098,-30 13-2098,36 21 0,5 3 0,-1 19 0,28 6 0,15-8 0,20-32 0,16 54 2559,-18-111-2559,-41 34 0,26 48 0,-18-27 0,49 42 0,-45-52 0,23 2 0,-27-13 0,51 14 0,-36 7 0,28 25 0,-2 6 0,-27-10-462,38 37 462,-48-68 0,22-7 0,-13-4 0,15-5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46.236"/>
    </inkml:context>
    <inkml:brush xml:id="br0">
      <inkml:brushProperty name="width" value="0.05" units="cm"/>
      <inkml:brushProperty name="height" value="0.05" units="cm"/>
      <inkml:brushProperty name="color" value="#5B2D90"/>
    </inkml:brush>
  </inkml:definitions>
  <inkml:trace contextRef="#ctx0" brushRef="#br0">1 37 24575,'72'-5'0,"1"1"0,-1-1 0,4-11 0,-11 9 0,12 55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46.479"/>
    </inkml:context>
    <inkml:brush xml:id="br0">
      <inkml:brushProperty name="width" value="0.05" units="cm"/>
      <inkml:brushProperty name="height" value="0.05" units="cm"/>
      <inkml:brushProperty name="color" value="#5B2D90"/>
    </inkml:brush>
  </inkml:definitions>
  <inkml:trace contextRef="#ctx0" brushRef="#br0">12 37 24575,'-6'12'0,"1"-2"0,4-6 0,63-6 0,25-6 0,-31 4-1540,31-3 0,-3 0 1540,-42 4 723,-1-1-723,19-4 0,-14 0 0,14-3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7.422"/>
    </inkml:context>
    <inkml:brush xml:id="br0">
      <inkml:brushProperty name="width" value="0.05" units="cm"/>
      <inkml:brushProperty name="height" value="0.05" units="cm"/>
      <inkml:brushProperty name="color" value="#5B2D90"/>
    </inkml:brush>
  </inkml:definitions>
  <inkml:trace contextRef="#ctx0" brushRef="#br0">716 676 24575,'-13'-76'0,"-1"-1"0,1 0 0,2 8 0,-1 3 0,-11-13 0,-2 12 0,1 26 0,-24-2 0,-9 3 0,-9 6 0,-29 27 0,0 16 0,31 20 0,10 7 0,6 9 0,25 5 0,9 0 0,-2 7 0,18 17 0,11-4 0,8-31 0,35 23 0,5-47 0,15-9 0,-8 0 0,-17 1 0,-1 1 0,20 0 0,8 0 0,-5 3 0,-1 5 0,-12 1 0,-3 1 0,-5-2 0,-2 3 0,-12 8 0,-4 66 0,-12-39 0,-10-5 0,-12 4 0,-51 21 0,-12-7 0,14-12-313,-15 15 0,-2-9 313,13-39 0,-3-17 0,-1-4 0,-10 3-547,13-9 0,7-4 547,23-9 0,23-54 0,19-36 0,0 15 0,-8 44 0,1-1 0,5-40 0,5-18 0,16 16 0,17 34 0,12 12 0,-7 6 0,-17 7 0,0 1 0,20-12 0,-1 0 0,1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38.065"/>
    </inkml:context>
    <inkml:brush xml:id="br0">
      <inkml:brushProperty name="width" value="0.05" units="cm"/>
      <inkml:brushProperty name="height" value="0.05" units="cm"/>
      <inkml:brushProperty name="color" value="#5B2D90"/>
    </inkml:brush>
  </inkml:definitions>
  <inkml:trace contextRef="#ctx0" brushRef="#br0">1616 77 24575,'-58'-24'0,"-1"0"0,-2 3 0,-5 15 0,-22 4 0,-4 4 0,14 2 0,2 2 0,-2 12 0,10 5 0,-16 10 0,-6 7 0,0 2 0,11 0 0,17-3-4916,-3 17 1,12 7 4716,4-6 1,-5 9 0,3 2 0,9-8 198,7 6 0,9 3-834,3 10 1,3 10-1,2-5 834,-6 6 0,6 4 0,12-10 0,3 13 0,4-2 0,4-15 444,6-10 0,6-2-444,8 18 0,6 8 0,0-11 0,-8-21 0,18-3-274,4-20 1,18 6 0,15 4 0,10 3 0,8 0 0,1 0 0,0-3 0,-5-3 0,-10-7 0,-12-6 273,9 0 0,-11-10 0,-1-1 0,14 6 259,-7 6 0,13 10 0,7 8 0,5 2 0,2-3 0,-2-7 0,-7-11 0,-8-17 0,-12-22-259,-4-30 0,-8-26 0,-7-16 0,-6-6 0,-6 5 0,-3 16 0,13-18 0,-3-2 0,-2 10 0,11-10 0,-1-8 0,-10-4 0,-21-3 0,-26 15 0,-15-9 0,-11-3 0,-6 0 0,-3 4 0,4 7 0,6 11-599,1-8 0,1 13 0,-5-11 599,7 4 0,-1-15 0,-2-8 0,-4-1 0,-6 6 0,-8 15 0,-11 20 0,-23 21 0,-18 20 0,-9 13 0,-1 8 0,7 2 0,16-5 0,4-4 0,11 2 0,-12 3-325,-7 0 0,-17 0 0,-8 1 0,2 4 0,13 4 0,23 6 325,6 19 0,15 5 0,-5 0 0,0-1 0,2 1 0,-1 1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53.718"/>
    </inkml:context>
    <inkml:brush xml:id="br0">
      <inkml:brushProperty name="width" value="0.05" units="cm"/>
      <inkml:brushProperty name="height" value="0.05" units="cm"/>
      <inkml:brushProperty name="color" value="#5B2D90"/>
    </inkml:brush>
  </inkml:definitions>
  <inkml:trace contextRef="#ctx0" brushRef="#br0">54 39 24575,'-19'-10'0,"-10"-5"0,24 9 0,81 0 0,-23 7-1386,9 1 1,0 1 1385,-5-2 0,8-1 0,15-2 0,-10 1 0,16 0 0,14-1 0,-1-1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53.890"/>
    </inkml:context>
    <inkml:brush xml:id="br0">
      <inkml:brushProperty name="width" value="0.05" units="cm"/>
      <inkml:brushProperty name="height" value="0.05" units="cm"/>
      <inkml:brushProperty name="color" value="#5B2D90"/>
    </inkml:brush>
  </inkml:definitions>
  <inkml:trace contextRef="#ctx0" brushRef="#br0">1 1 24575,'80'11'0,"0"1"0,-1-1 0,1 0 0,19 4 0,-3-2 0,-18-5 0,6-12 0,0-1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09.634"/>
    </inkml:context>
    <inkml:brush xml:id="br0">
      <inkml:brushProperty name="width" value="0.05" units="cm"/>
      <inkml:brushProperty name="height" value="0.05" units="cm"/>
      <inkml:brushProperty name="color" value="#5B2D90"/>
    </inkml:brush>
  </inkml:definitions>
  <inkml:trace contextRef="#ctx0" brushRef="#br0">1325 301 24575,'-25'-40'0,"2"5"0,12 22 0,-3 0 0,-1-2 0,-3 0 0,-25-10 0,-4-2 0,8 6-371,-8-4 1,1 2 370,23 15 0,-48-8 0,39 9 0,-19-1 0,2 2 0,24 5 0,-25-1 0,23 2 0,-13 0 0,-29 1 0,-12 5 0,1 1 0,16 7 0,19 2 0,18-4 741,-5 8-741,-4 24 0,0 5 0,4-7 0,-2 3 0,3 6 0,14 21 0,11-44 0,-6 40 0,11-52 0,0 1 0,-2 60 0,2-11 0,-1-12 0,-1 0 0,-3 23 0,0-13 0,3 4 0,10 3 0,12 8 0,6-2 0,-5-20 0,1-2 0,0 2 0,6 18 0,-16-55 0,-2-4 0,40 42 0,5-9 0,9 11 0,3-17 0,-25-25 0,27 0 0,-10-8 0,15-4 0,8-12 0,-23-5 0,0-2 0,16-2 0,12-12 0,-63 16 0,6-3 0,18-18 0,1-4 0,-1-5 0,-2-6 0,4-16 0,-20 19 0,-1 0 0,14-21 0,-9 2 0,-24 39 0,1-15 0,1-8 0,3-20 0,-4 14 0,-1 11 0,-3 15 0,0 7 0,0-32 0,-2-5 0,1 14 0,-3-26 0,-2 5 0,-4 44 0,-5-18 0,5 26 0,-11-18 0,-3 1 0,-10-19 0,-3 5 0,0-4 0,-3 0 0,-41-8 0,32 27 0,-31-1 0,43 28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05.663"/>
    </inkml:context>
    <inkml:brush xml:id="br0">
      <inkml:brushProperty name="width" value="0.05" units="cm"/>
      <inkml:brushProperty name="height" value="0.05" units="cm"/>
      <inkml:brushProperty name="color" value="#5B2D90"/>
    </inkml:brush>
  </inkml:definitions>
  <inkml:trace contextRef="#ctx0" brushRef="#br0">226 553 24575,'-2'-36'0,"-1"4"0,1 5 0,-36 100 0,10 20 0,5-26 0,0 1-1503,9-8 0,3-6 1503,-1 4 0,0-2 707,-1-3-707,-2 17 0,5-12 0,0-2 0,4-9 0,3 4 0,14-89 0,3-14 0,1-14 0,-1-5 0,2-12 0,-3 15 0,1-11 0,-2-1 0,-5 4 0,-2 1 0,0 3 1149,5-22 1,-3 15-1150,-8 23 0,-3 89 0,-3 40 0,2 8 0,1-6 0,4 19 0,2 8 0,0-33 0,3 2 0,2 9 0,2 7 0,1-15 0,8 6 0,10-21 0,-7-90 0,6-33 0,6-21 0,-7 14 0,4-10 0,0-1 0,-2 6-1823,-3 7 1,-1 5 0,1-2 1822,8-35 0,0-4 0,-10 59 0,-18 106 0,-10 60 0,1-17 0,10-9 0,-6-21 0,-1 17 0,2-3 0,4-24 0,13-15 0,41 8 0,8-5 0,-13-12-597,14 7 0,-3-14 597,-34-39 0,-1-5 0,-2-53 0,-1-35 0,-6 15 0,0 7 0,1-12 0,0-18 0,-23 52 0,-38 88 0,-8 21 0,12-20 0,-9 24 0,10 6 0,40-6 2516,18-7 0,10-1-2516,-3-7 0,9-5 0,47 11 0,7-12 0,-36-23 0,-1-8 0,13 0 0,0-14 0,4-39 0,-10-9 0,-10 6 814,16-12 1,-20-10-815,-67 5 0,-18 9 0,3 15 0,-44 33 0,-4 23 0,19 50 0,15-6 0,9 6 0,31-6 0,10-4 0,4 3 0,8 40 0,71-102 0,-54-5-700,48-33 700,-66 11 0,-1-5 0,-1-8-1638,-4-26 0,-1-34 0,-1-4 0,-1 21 1638,-1 25 0,1 0 0,0-24 0,1-22 0,-1 6 0,-4 37 0,-4 36 0,-23 100 0,-3 33 0,13-34-877,15 2 1,4 26 0,3 11-1,3-8 1,1-22 876,2-20 0,4-5 0,12 39 0,7 13 0,-6-33 313,-9-48-313,35-27 4537,-23-18-4537,5-54 0,-5-11 0,-14 23-410,-5-17 0,-4 20 410,-10 61 6378,-6 80-6378,5-16 0,4 16 0,3 19 0,0-14 0,-1 8-944,7 6 0,-3-17 944,-11-64 0,-13-15 0,4-6 0,-10-12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05.804"/>
    </inkml:context>
    <inkml:brush xml:id="br0">
      <inkml:brushProperty name="width" value="0.05" units="cm"/>
      <inkml:brushProperty name="height" value="0.05" units="cm"/>
      <inkml:brushProperty name="color" value="#5B2D90"/>
    </inkml:brush>
  </inkml:definitions>
  <inkml:trace contextRef="#ctx0" brushRef="#br0">1 0 24575,'38'69'0,"-3"-7"0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06.376"/>
    </inkml:context>
    <inkml:brush xml:id="br0">
      <inkml:brushProperty name="width" value="0.05" units="cm"/>
      <inkml:brushProperty name="height" value="0.05" units="cm"/>
      <inkml:brushProperty name="color" value="#5B2D90"/>
    </inkml:brush>
  </inkml:definitions>
  <inkml:trace contextRef="#ctx0" brushRef="#br0">511 96 24575,'-44'-48'0,"0"8"0,10 33 0,-27 21 0,-5 13 0,-12 34-2744,13-24 1,7 2 2743,17 34 0,29-34 1643,5-1-1643,37 7 0,11-7 887,-7-23-887,34-41 0,-4-15 0,-37 4 0,47 5 0,3 19 0,-43 36 0,21 18 0,-2-12 0,-27-45 2957,-4 22-2957,3 6 0,-5 8 0,60 8 0,-30-25 0,29 8 0,-44-14 0,-24 5 0,38 9 0,-27-13 0,25 7 0,-38-15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27.068"/>
    </inkml:context>
    <inkml:brush xml:id="br0">
      <inkml:brushProperty name="width" value="0.05" units="cm"/>
      <inkml:brushProperty name="height" value="0.05" units="cm"/>
      <inkml:brushProperty name="color" value="#5B2D90"/>
    </inkml:brush>
  </inkml:definitions>
  <inkml:trace contextRef="#ctx0" brushRef="#br0">216 1 24575,'2'90'0,"0"1"0,0-1 0,-1-11 0,-1-1-490,4-2 1,0 7-1,-1 5 490,-6 5 0,-2 8 0,-2-1 0,1-12-3807,1 5 0,-2 0 3807,0 1 0,-1 15 0,0-2 0,0-20 769,1-23 0,-3-1-769,-2 18 0,-5 18 0,0 0 0,3-13-1013,0-2 0,0 0 1013,-3 3 0,-3 13 0,1 0 0,10-17 0,13-5 0,5-14 0,2 13 0,33-3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44.981"/>
    </inkml:context>
    <inkml:brush xml:id="br0">
      <inkml:brushProperty name="width" value="0.05" units="cm"/>
      <inkml:brushProperty name="height" value="0.05" units="cm"/>
      <inkml:brushProperty name="color" value="#5B2D90"/>
    </inkml:brush>
  </inkml:definitions>
  <inkml:trace contextRef="#ctx0" brushRef="#br0">1 63 24575,'0'-24'0,"5"2"0,3 9 0,6 9 0,0 15 0,13 42 0,6 31 0,-4 6-1696,-12-16 0,-3 5 0,0 1 0,2-1 1696,7-1 0,2 1 0,0-1 0,-4 0-1046,-3 25 0,-5 0 1,-2-22 1045,4-14 0,19-5 0,17 16 0,8 3 0,-6-13 0,9-1 0,12-2 0,-14-17 0,13 8 0,10 6 0,5 0 0,-2-3 0,-5-7 0,-12-11-1166,11-3 0,-8-12 0,7 2 1166,0 1 0,10 2 0,2 1 0,-5-2 0,-14-6-236,4 2 0,2-1 236,-8-2 0,15 4 0,8 4 0,3 0 0,-3-2 0,-10-3 0,-2 0 0,-8-2 0,3-2 0,19 0 0,-21-8 0,13 1 0,11-1 0,7 1 0,5-1 0,3 0 0,1-1 0,-3 0 0,-5-1 0,-6-2 0,-10 0 0,-12-2 0,29 2 0,-20-2 0,-2-2 0,15-2 0,-14-1 0,10-1 0,8-1 0,2 0 0,0-2 0,-3-2 0,-8-1 0,-10-2 0,13-6 0,-12-4 0,-4-2 0,6 0-175,-1 1 0,4-2 1,0 0-1,1 0 1,-2 0 174,-5 2 0,0 1 0,-1 0 0,-1 0 0,0 0 674,13-5 1,-2 0 0,2 0 0,7-1-675,-20 6 0,7-2 0,5 0 0,0 0 0,-3 1 0,-6 1 0,-9 1-81,20-3 0,-12 2 1,16-3 80,-25 4 0,15-2 0,10-3 0,4 0 0,3-1 0,-4 0 0,-7 2 0,-12 2 0,-14 4 40,3-2 0,-15 3 0,5-2-40,13-3 0,8-1 0,-4-1 0,-16 4 0,22-10 1077,-22 6 1,11-3 0,-5 1-1078,3-1 0,2 0 0,12-4 0,9-3 0,-15 5 0,13-4 0,-6 2 180,-84 23-180,-14-5 1211,5 4-1211,-67-6 0,43 8 6118,-45 1-6118,36 4 722,-14 6 1,-12 1-723,-15-3 0,-11-1 0,6 0 0,3 4 0,0-1-954,3-4 0,-4-1 0,23-3 954,30-3-206,-29-4 206,32 3 0,104 2 0,-28 2 0,18 1 0,14-1 0,-7-3 0,5-2 0,-11 0 0,25 0-788,-24 1 0,9-1 0,-22 1 788,-29 1 2445,-11 2-2445,-32 11 207,10-2-207,-29 10 0,-10 21 0,-10 14 0,6-7 0,-10 8-277,9-7 1,-8 9-1,9-11 277,1-3 0,10-11 0,-11 9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25.645"/>
    </inkml:context>
    <inkml:brush xml:id="br0">
      <inkml:brushProperty name="width" value="0.05" units="cm"/>
      <inkml:brushProperty name="height" value="0.05" units="cm"/>
      <inkml:brushProperty name="color" value="#5B2D90"/>
    </inkml:brush>
  </inkml:definitions>
  <inkml:trace contextRef="#ctx0" brushRef="#br0">12 27 24575,'-5'-5'0,"0"-5"0,4 6 0,0-3 0,4 6 0,65 10 0,21 4 0,-25-1-1426,29 2 0,-3 2 1426,-42 0-356,3 11 0,0 3 0,-6 2 0,-5-1 0,1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25.847"/>
    </inkml:context>
    <inkml:brush xml:id="br0">
      <inkml:brushProperty name="width" value="0.05" units="cm"/>
      <inkml:brushProperty name="height" value="0.05" units="cm"/>
      <inkml:brushProperty name="color" value="#5B2D90"/>
    </inkml:brush>
  </inkml:definitions>
  <inkml:trace contextRef="#ctx0" brushRef="#br0">0 1 24575,'73'33'0,"13"-5"-894,-11-21 0,22-4 1,3-3-1,-15 0 0,-7 0 1,0-1-1,8 1 0,0-1 1,0 1-1,0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37.542"/>
    </inkml:context>
    <inkml:brush xml:id="br0">
      <inkml:brushProperty name="width" value="0.05" units="cm"/>
      <inkml:brushProperty name="height" value="0.05" units="cm"/>
      <inkml:brushProperty name="color" value="#5B2D90"/>
    </inkml:brush>
  </inkml:definitions>
  <inkml:trace contextRef="#ctx0" brushRef="#br0">667 637 24575,'3'-7'0,"9"-24"0,-7 15 0,7-20 0,-8 21 0,0-45 0,-26-18 0,-5-6 0,17 34 0,-1 0 0,-12-35 0,-17 12 0,-24 45 0,-3 18 0,2 8 0,-6-10 0,6 16 0,35 55 0,16 9 0,7-20 0,-2 11 0,14 6 0,44-6 0,25 0 0,-12-9 0,4 13 0,-14-15 0,13 13 0,-3-2 0,-19-14 0,-15-8-516,19 34 516,-42-47 0,-72 36 0,-22 2 0,31-19 0,-6-17 0,-24 4 0,-1-5 0,22-12 0,4-20 0,-23 2 0,17-18 0,84-63 0,28-7 0,-14 29 0,16 11 0,19-14 0,5 5 0,-14 19 0,15 16 0,17-1 0,1 1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37.743"/>
    </inkml:context>
    <inkml:brush xml:id="br0">
      <inkml:brushProperty name="width" value="0.05" units="cm"/>
      <inkml:brushProperty name="height" value="0.05" units="cm"/>
      <inkml:brushProperty name="color" value="#5B2D90"/>
    </inkml:brush>
  </inkml:definitions>
  <inkml:trace contextRef="#ctx0" brushRef="#br0">9 140 24575,'-5'-33'0,"1"6"0,33 0 0,-13 14 0,23-16 0,-18 18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38.095"/>
    </inkml:context>
    <inkml:brush xml:id="br0">
      <inkml:brushProperty name="width" value="0.05" units="cm"/>
      <inkml:brushProperty name="height" value="0.05" units="cm"/>
      <inkml:brushProperty name="color" value="#5B2D90"/>
    </inkml:brush>
  </inkml:definitions>
  <inkml:trace contextRef="#ctx0" brushRef="#br0">60 1 24575,'-15'0'0,"0"0"0,4 2 0,14 93-2835,47-25 1,24 8 0,-12-3 2834,-28 1 0,-5 3 573,23 17 0,6 9 0,-44-34-573,-68-59 0,-19-10 0,23 31 0,-1-5-313,-18-34 0,14-15 313,44 1 0,-3-34 0,8 15 0,-5-24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4.137"/>
    </inkml:context>
    <inkml:brush xml:id="br0">
      <inkml:brushProperty name="width" value="0.05" units="cm"/>
      <inkml:brushProperty name="height" value="0.05" units="cm"/>
      <inkml:brushProperty name="color" value="#5B2D90"/>
    </inkml:brush>
  </inkml:definitions>
  <inkml:trace contextRef="#ctx0" brushRef="#br0">12 158 24575,'-1'11'0,"-2"44"0,2-25 0,-3 35 0,3-34 0,0 0 0,1 26 0,3 21 0,-1 6 0,3-15 0,0-33 0,-4-36 0,2-5 0,-1-32 0,-3-36 0,-2-26 0,1 13 0,2-13-1198,-2 11 0,-1-13 0,2 32 1198,0 48 0,9-1 0,-4 19 0,7 2 0,-4 19 0,0 3 0,7 30 0,3 10 3594,10 22-3594,-7-17 0,0 0 0,10 4 0,-5-39 0,12-26 0,12-40 0,7-36 0,-26 27 0,-2-1 0,-3-1 0,-3 3 0,7-14 0,-10 21 0,-14 44 0,-2 13 0,-2 28 0,-2 5 0,2-2 0,12 43 0,5-3 0,-5-49 0,7 17 0,2-11 0,-8-44 0,68-54 0,-51 26-349,11-9 1,-4-1 348,-22 9 0,-2 0 0,12-51 0,-17 43 0,8-33 0,-4 156 0,-8-61 0,2 23 0,5-2 0,7-29 697,-5-12-697,22 5 0,11-34 0,7-37 0,-7 4 0,-19-24 0,-23 33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38.281"/>
    </inkml:context>
    <inkml:brush xml:id="br0">
      <inkml:brushProperty name="width" value="0.05" units="cm"/>
      <inkml:brushProperty name="height" value="0.05" units="cm"/>
      <inkml:brushProperty name="color" value="#5B2D90"/>
    </inkml:brush>
  </inkml:definitions>
  <inkml:trace contextRef="#ctx0" brushRef="#br0">1 242 24575,'84'-40'0,"0"0"0,0 0 0,-31 10 0,-1 3 0,40-5 0,1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39.150"/>
    </inkml:context>
    <inkml:brush xml:id="br0">
      <inkml:brushProperty name="width" value="0.05" units="cm"/>
      <inkml:brushProperty name="height" value="0.05" units="cm"/>
      <inkml:brushProperty name="color" value="#5B2D90"/>
    </inkml:brush>
  </inkml:definitions>
  <inkml:trace contextRef="#ctx0" brushRef="#br0">8 97 24575,'-5'-2'0,"2"1"0,5 5 0,2-1 0,34-3 0,-23-3 0,25-3 0,-35-2 0,-26-30 0,9 26 0,-22-22 0,17 36 0,2 1 0,36 59 0,-13-45 0,31 42 0,-12-65 0,-23-25 0,5 18 0,-25-17 0,1 28 0,-16 11 0,19-4 0,-9 8 0,54 0 0,-9-9 0,39-4 0,-43-3 0,4-6 0,-30 9 0,-19 14 0,21-1 0,-15 2 0,26-7 0,-5-11 0,0-16 0,-19-3 0,10-1 0,-15 5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39.697"/>
    </inkml:context>
    <inkml:brush xml:id="br0">
      <inkml:brushProperty name="width" value="0.05" units="cm"/>
      <inkml:brushProperty name="height" value="0.05" units="cm"/>
      <inkml:brushProperty name="color" value="#5B2D90"/>
    </inkml:brush>
  </inkml:definitions>
  <inkml:trace contextRef="#ctx0" brushRef="#br0">6 42 24575,'-2'-7'0,"-2"-1"0,16 17 0,34 3 0,-21-8 0,32 6 0,-30-11 0,43-11 0,4-3 0,-27 5 0,26-4 0,-23 4 0,-58 12 0,-10 5 0,-54 17 0,30-12 0,-42 12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40.413"/>
    </inkml:context>
    <inkml:brush xml:id="br0">
      <inkml:brushProperty name="width" value="0.05" units="cm"/>
      <inkml:brushProperty name="height" value="0.05" units="cm"/>
      <inkml:brushProperty name="color" value="#5B2D90"/>
    </inkml:brush>
  </inkml:definitions>
  <inkml:trace contextRef="#ctx0" brushRef="#br0">122 0 24575,'-5'1'0,"-21"67"0,0 22 0,11-38-1699,-12 37 0,5-8 1699,22-61 1065,1-3-1065,7 5 557,61-4-557,-22-10 0,4-9 0,-1-3 0,-11-8 0,6-6 0,10 33 0,-25-9 888,6 26 0,-2 9-888,-11 17 0,10 28 0,-28-24 0,-7-4 0,0-7 0,-15 33 0,-40-56 0,-8-11 0,4 0 0,-5 4 0,0-4 0,-3-16 0,42-2 0,-19-2 0,34-2 0,3-12 0,4 6 0,5-10 0,5 13 0,1-2 0,-2 6 0,0 1 0,-2 4 0,-1 0 0,4 2 0,-2-2 0,11 1 0,-6-3 0,9-3 0,-5-1 0,1-3 0,1-1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46.449"/>
    </inkml:context>
    <inkml:brush xml:id="br0">
      <inkml:brushProperty name="width" value="0.05" units="cm"/>
      <inkml:brushProperty name="height" value="0.05" units="cm"/>
      <inkml:brushProperty name="color" value="#5B2D90"/>
    </inkml:brush>
  </inkml:definitions>
  <inkml:trace contextRef="#ctx0" brushRef="#br0">15 294 24575,'-7'-12'0,"1"3"0,6 6 0,0-2 0,1 3 0,-2-2 0,1 4 0,-1 0 0,0 2 0,2-1 0,0 2 0,0-3 0,1-1 0,-1 0 0,0-1 0,-1 0 0,0 1 0,0 0 0,1-1 0,-2 0 0,1 1 0,0-17 0,9-14 0,14-39 0,1 12 0,8-12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49.184"/>
    </inkml:context>
    <inkml:brush xml:id="br0">
      <inkml:brushProperty name="width" value="0.05" units="cm"/>
      <inkml:brushProperty name="height" value="0.05" units="cm"/>
      <inkml:brushProperty name="color" value="#5B2D90"/>
    </inkml:brush>
  </inkml:definitions>
  <inkml:trace contextRef="#ctx0" brushRef="#br0">2 1968 24575,'-1'-18'0,"0"7"0,3-9 0,11-23 0,-6 23 0,10-27 0,30-6 0,6 1 0,-8 8 0,12-12 0,4-2 0,-22 28 0,3-2-2262,24-23 1,12-11 0,-7 5 2261,-9 9 0,6-3 0,-12 9 0,13-11 0,7-4 0,-2 1 0,-6 5 0,-14 12 0,-2 3 0,2 2-908,14-9 1,20-10 0,6-3-1,-5 4 1,-19 15 907,-11 10 0,-4 5-9,17-11 0,11-3 0,1 2 9,3 5 0,2 3 0,5 1 0,-2 6 0,5 2 0,1 0 0,-2-1-641,-9-1 1,-2-1 0,-1 1-1,1 2 641,7 2 0,3 2 0,-6 2 0,-17 5 0,-21 4 0,0 2 0,15 0 0,14 0 0,2 0 0,-10 1 1627,1 0 1,7 0-1628,-8 3 0,19 1 0,11 1 0,4 0 0,-3 0 0,-10 1 0,-18-1 0,16 2 0,-4 0 0,-7 0 0,15 2 0,5-1 0,-11 1 0,-21-2 0,12 4 28,1 1-28,-9 0 0,26 3 0,10 3 0,-5-1 0,-19-3 363,-1 1 1,0-1-364,-4-1 0,16 2 0,5 0 0,-5 2 0,-17 1-1095,12 12 1,-21-2 1094,-5-2 1055,-3 3 0,10 7 0,-18-6-1055,-22-5-126,31 25 126,-47-33 3366,1 0-3366,3 7 3859,33 36-3859,-29-30 0,21 23 1602,-40-36-1602,-1-6 223,1 10-223,-3-8 0,4 22 0,0 4 0,1 5 0,0 4 0,-10 42 0,-4 2 0,-1-12 0,-3 14 0,1-5 0,-1-6 0,-1 2-1696,-3-6 0,-3 12 0,0-2 0,2-14 1696,2-6 0,-1-5 0,-10 23 0,-3 0-798,-1-10 1,1-7 797,1 7 0,6 1 0,-5 26 0,1 1 0,6-20 0,8-28 0,1-2 0,-5 30 0,-2 14 0,1-3 0,0-11 0,0-2 0,2-7 0,3-3 0,-1 1-827,-3 10 0,-2 7 1,4-12 826,1 19 0,8-46 4765,2 1-4765,0 43 0,5-25 0,1 10 0,0-3 0,1 12 0,1-1 66,-1-11 1,1 3 0,0-12-67,7 23 0,-4-42 0,5 19 0,11 0 0,10 12 0,-5-8 0,-10-20 0,0-1 1253,8 16 0,5 7 1,2-12-1254,3-19 0,-1-9 0,0 1-452,3 1 1,-2-2 451,-10-16 0,51 21 0,-39-19 946,11 3 0,-3-1-946,-17-10 0,13 6 0,34 13 0,-25-5 0,2 3 0,1-1 0,-1 0 0,-4-1 0,-9-3 0,-12-2 0,-18-13 1001,1 2-1001,-3-4 144,-3-9-144,-6-4 0,-3-11 0,0 3 0,-14-58 0,9 37 0,-17-33 0,-1 2 0,11 36 0,-22-41 0,32 69 0,1 2 0,6 100 0,3-62 0,-1 20 0,4 1 0,21-10 0,16 16 0,-5-6 0,16 19 0,-40-54 0,4 8 0,-20-28 0,-5 5 0,0-3 0,-9 7 0,-59 20 0,34-14 0,-4 2 0,-14 0 0,-23-7 0,-13-5 0,10-1 0,27-2 0,-1 0 0,-32-1 0,0 1 0,0-1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48.042"/>
    </inkml:context>
    <inkml:brush xml:id="br0">
      <inkml:brushProperty name="width" value="0.05" units="cm"/>
      <inkml:brushProperty name="height" value="0.05" units="cm"/>
      <inkml:brushProperty name="color" value="#5B2D90"/>
    </inkml:brush>
  </inkml:definitions>
  <inkml:trace contextRef="#ctx0" brushRef="#br0">1 45 24575,'21'-14'0,"3"-1"0,39 3 0,9 8 0,13 25 0,-15-19 0,-7 7 0,-22 35 0,-69 21 0,-16 0 0,19-15-634,-16 16 0,4-7 634,28-42 0,4-1 0,22 41 0,7 6 0,-16-18-545,14 20 0,-5-5 545,-25-34 0,-21 12 0,-8 3 0,-20 14 0,5-4 0,3-3 0,10-15 0,20-12 0,37-29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48.377"/>
    </inkml:context>
    <inkml:brush xml:id="br0">
      <inkml:brushProperty name="width" value="0.05" units="cm"/>
      <inkml:brushProperty name="height" value="0.05" units="cm"/>
      <inkml:brushProperty name="color" value="#5B2D90"/>
    </inkml:brush>
  </inkml:definitions>
  <inkml:trace contextRef="#ctx0" brushRef="#br0">222 1 24575,'-55'39'0,"1"1"0,38 34 0,3 3 0,-38-17 0,18-15 0,75-25 0,15-19 0,1-59 0,-9 3 0,-4 9 0,-21 36 0,-33 64 0,-3 14 0,13 1 0,5 21 0,2 3 0,-1-16 0,-3-19 0,3 0 0,7 37 0,1 0 0,0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48.580"/>
    </inkml:context>
    <inkml:brush xml:id="br0">
      <inkml:brushProperty name="width" value="0.05" units="cm"/>
      <inkml:brushProperty name="height" value="0.05" units="cm"/>
      <inkml:brushProperty name="color" value="#5B2D90"/>
    </inkml:brush>
  </inkml:definitions>
  <inkml:trace contextRef="#ctx0" brushRef="#br0">0 164 24575,'59'-41'0,"8"20"0,5 6 0,-23 8 0,2 1 0,52-9 0,-12-1 0,-57 3 0,38-16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48.847"/>
    </inkml:context>
    <inkml:brush xml:id="br0">
      <inkml:brushProperty name="width" value="0.05" units="cm"/>
      <inkml:brushProperty name="height" value="0.05" units="cm"/>
      <inkml:brushProperty name="color" value="#5B2D90"/>
    </inkml:brush>
  </inkml:definitions>
  <inkml:trace contextRef="#ctx0" brushRef="#br0">95 17 24575,'-27'-11'0,"4"5"0,18 14 0,-3 42 0,1 17 0,1-11 0,1 8-2126,2 8 0,-1 13 0,2 2 1,-1-12 2125,2 7 0,1-4 0,1-3 0,1 3 0,2-15 1719,5-9-1719,9 6 0,-3-20 0,6 5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4.388"/>
    </inkml:context>
    <inkml:brush xml:id="br0">
      <inkml:brushProperty name="width" value="0.05" units="cm"/>
      <inkml:brushProperty name="height" value="0.05" units="cm"/>
      <inkml:brushProperty name="color" value="#5B2D90"/>
    </inkml:brush>
  </inkml:definitions>
  <inkml:trace contextRef="#ctx0" brushRef="#br0">10 169 24575,'13'3'0,"16"-12"0,-17 1 0,12-57 0,-23 42 0,-1-35 0,-5 49 0,-16 13 0,0 31 0,-3-7 0,6 22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49.014"/>
    </inkml:context>
    <inkml:brush xml:id="br0">
      <inkml:brushProperty name="width" value="0.05" units="cm"/>
      <inkml:brushProperty name="height" value="0.05" units="cm"/>
      <inkml:brushProperty name="color" value="#5B2D90"/>
    </inkml:brush>
  </inkml:definitions>
  <inkml:trace contextRef="#ctx0" brushRef="#br0">81 0 24575,'-11'84'0,"1"-1"0,0 1 0,0 5-2230,2-20 0,-1 17 1,0-1-1,2-19 2230,4 7 0,0-3-24,3-9 0,0-1 0,3 2 0,2 36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50.368"/>
    </inkml:context>
    <inkml:brush xml:id="br0">
      <inkml:brushProperty name="width" value="0.05" units="cm"/>
      <inkml:brushProperty name="height" value="0.05" units="cm"/>
      <inkml:brushProperty name="color" value="#5B2D90"/>
    </inkml:brush>
  </inkml:definitions>
  <inkml:trace contextRef="#ctx0" brushRef="#br0">267 211 24575,'-67'4'0,"22"50"0,2 30 0,11-8 0,14-29 0,7 4-1967,-1 23 1,1 23 0,2 8 0,3-9 0,4-23 476,14 16 2899,41-5 0,3-35-1409,-36-83 0,-7-28 0,4-19 0,-2-16 0,-7 10 0,-11 16 0,-7 3-64,-13-30 1,-6 14 63,4 45 0,-30-28 0,31 37 5870,-11-14-5870,41 43 0,70 7 0,-32-6 0,52 0 0,-27-13 0,0-7 0,7 9 0,3 37 0,0 5 0,-8-29 0,-6 5 732,-11 36 0,-20 6-732,-32-14 0,2 18 0,-1 2 0,1-6 0,27 26 0,7-7 0,-12-46 0,46 26 0,-55-57 0,15-82 0,-23 47 0,-25-30 0,-15-21 0,2 18 0,-1 16 0,-17-30 0,23 15 0,59 69 0,38 2 0,8 4 0,1 3-1217,-7 1 1,-4 0 1216,-24 2 565,40 11 1,2 14-566,-53 5 0,-1 2 0,47-2 0,-10 2-624,-59 39 624,-12-48 0,-1 1 0,2 12 0,14 41 0,42-73 0,-24 34 0,22-90 2506,-48 19-2506,-21-26 0,-16-25 0,-5-4 0,8 17 0,-6-18-1088,-4-10 0,-8-16 0,9 43 1088,20 61 598,-16 17-598,19-7 0,-12 13 0,23-13 0,14 7 0,-4-7 3382,14 4-3382,6-9 0,60-4 0,8 1 0,-46 0 0,7 2 0,25 4 0,13 2 0,-17 0 0,-6 2 0,-2 5 0,12 5 0,-31 3 0,-46 1 0,1 25 0,-7-15 0,33 52 0,-9-42 0,28-20 0,5-14 0,-20-23-567,39-40 567,-66 32 0,-50-45 0,-33 0 0,-5 57 0,-9 6 0,23-28 0,-1-9 0,-1 16 0,-30 49 0,-1-1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50.923"/>
    </inkml:context>
    <inkml:brush xml:id="br0">
      <inkml:brushProperty name="width" value="0.05" units="cm"/>
      <inkml:brushProperty name="height" value="0.05" units="cm"/>
      <inkml:brushProperty name="color" value="#5B2D90"/>
    </inkml:brush>
  </inkml:definitions>
  <inkml:trace contextRef="#ctx0" brushRef="#br0">36 544 24575,'-15'-5'0,"3"1"0,4 0 0,63-7 0,-9 4-881,4-1 1,9 0 880,7 0 0,15-1 0,-12 1 0,11-1 0,11-2 0,8 0 0,10 1 0,7-1-329,-43 5 0,7 1 1,6-1-1,5 0 0,4 0 1,4 0-1,3 0 0,2 1 1,2-1-1,0 0 0,0 0 1,0 1-1,-2-1 0,-3 0 1,-2 0-1,-4 1 1,-4-1-1,-6 0 329,24-2 0,-7 0 0,-5 1 0,-3-1 0,-2 0 0,0 0 0,1 1 0,3-1 0,5 1 0,6-1-50,-20 3 0,5 0 0,3 0 0,5 0 0,1 0 0,3 1 0,1-1 0,1 1 0,-1-1 0,-1 0 0,-2 1 0,-3-1 0,-3-1 0,-4 1 0,-5-1 0,-6 0 0,-6 0 50,47-6 0,0-1 0,-9 0 0,-16-1 0,-22 1 0,-31 1-216,-29-2 216,55-3 0,46-2 0,-7 3 0,-61 6 0,-99 12 0,-56 7 0,12 0 0,45 0 0,0-1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52.102"/>
    </inkml:context>
    <inkml:brush xml:id="br0">
      <inkml:brushProperty name="width" value="0.05" units="cm"/>
      <inkml:brushProperty name="height" value="0.05" units="cm"/>
      <inkml:brushProperty name="color" value="#5B2D90"/>
    </inkml:brush>
  </inkml:definitions>
  <inkml:trace contextRef="#ctx0" brushRef="#br0">798 73 24575,'1'-17'0,"-3"1"0,-63-14 0,24 20-2458,-26 41 0,-27 29 1,-3 10-1,22-13 1713,27-14 0,4 3 745,-22 15 0,-16 15 0,8-1 0,31-16 2818,43 0-2818,42 17 0,12 0 0,-1-8 0,8-35 0,25 0 0,2-6 0,-19-11 0,10-17 87,-6-3 1,10-4 0,-33-7-88,-47-8-229,-55-10 1,-20 8 228,-5 22 0,1-16 0,-4 11 0,12 43 0,10 12 0,-1-3 0,9-3 0,0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54.207"/>
    </inkml:context>
    <inkml:brush xml:id="br0">
      <inkml:brushProperty name="width" value="0.05" units="cm"/>
      <inkml:brushProperty name="height" value="0.05" units="cm"/>
      <inkml:brushProperty name="color" value="#5B2D90"/>
    </inkml:brush>
  </inkml:definitions>
  <inkml:trace contextRef="#ctx0" brushRef="#br0">179 1 24575,'-44'40'0,"0"1"0,25 19 0,6 22 0,4 16 0,4 6 0,1 0 0,1-10 0,-2-16-3277,-2 1 0,1-12 0,2 13 3064,2-3 0,2 18 0,0 9 0,1 1 1,1-8-1,0-14 0,0-25 3031,4 13-2818,-6-11 0,-2-2 0,-3 1 0,-5 29 0,0-71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3:54.947"/>
    </inkml:context>
    <inkml:brush xml:id="br0">
      <inkml:brushProperty name="width" value="0.05" units="cm"/>
      <inkml:brushProperty name="height" value="0.05" units="cm"/>
      <inkml:brushProperty name="color" value="#5B2D90"/>
    </inkml:brush>
  </inkml:definitions>
  <inkml:trace contextRef="#ctx0" brushRef="#br0">56 805 24575,'-27'-60'0,"5"6"0,15 24 0,55-6 0,20 2 0,4 3-4219,15-2 1,6 6 4218,-44 19 0,13 5 0,-10-1 0,14 0 0,12 0 0,11-1 0,9 0 0,7-1 0,6 1 0,3-2 0,3 1 0,0-1 0,-1-1 0,-3 0 0,-5 0 0,-7-1-260,-6 0 0,-1-2 0,0 0 1,-1 0-1,-1-2 0,1 1 0,-1-1 1,1 0-1,0 0 0,1 1 1,0 0-1,2 0 0,0 2 0,1 0 260,-2 1 0,2 1 0,1 1 0,2 0 0,1 1 0,1 0 0,0 0 0,0 0 0,-1 0 0,-1 1 0,0-1 0,-3-1 0,-2 1 0,-2-1 0,-3-1 0,-3 0-139,23-5 1,7-5 0,2-1 0,0-1-1,-6 0 1,-8 2 0,-14 4 0,-15 6 0,-21 5-1,-25 9 139,-22 17 0,-5 7 0,-9 36 0,-3 7 0,0 7 726,-2 0 0,0 5-726,4-30 0,2 6 0,3 7 0,1 12 0,2 3 0,-2-9 153,0 17 0,1 0-153,1-16 0,2 8 0,0-2 0,1-15 0,8 30 2365,2-2-2365,1-4 0,-12-14 0,-1 20 0,-2 3 0,-2-18 0,-4-17 0,0 0 0,7 11 0,4 14 0,-8-3 0,-20-24 0,-42-29 0,-22-23 0,11-3 0,-20 9-645,15-3 0,-12 1 0,14-5 645,-2-7 0,4 0 0,-24-1-40,28-1 0,-17-1 0,-12 0 0,-7-1 0,-2 1 0,2-1 0,8 1 0,12 0 40,-13 0 0,12 1 0,0 0 0,-15 0 26,21-1 0,-8-1 0,-7 0 0,-5 0 0,-1 1 1,-1-1-1,2 1 0,5 1 0,7 1-26,-13 2 0,5 0 0,3 1 0,2 1 0,-1 2 0,-2 0-432,10 1 0,-2 2 0,0 0 0,0 1 1,1 0-1,0-1 0,0-1 432,-10 0 0,0-2 0,-1-1 0,3 1 0,4 1 0,4 2-25,-19 6 0,0 3 0,16-1 0,31-7 25,32-7 2522,-47-22-2522,45 2 0,-33-24 0,57 7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23.783"/>
    </inkml:context>
    <inkml:brush xml:id="br0">
      <inkml:brushProperty name="width" value="0.05" units="cm"/>
      <inkml:brushProperty name="height" value="0.05" units="cm"/>
      <inkml:brushProperty name="color" value="#5B2D90"/>
    </inkml:brush>
  </inkml:definitions>
  <inkml:trace contextRef="#ctx0" brushRef="#br0">89 14 24575,'0'-10'0,"1"7"0,-2 3 0,1 9 0,-12 68 0,-1-2 0,-1 3 0,4-17 0,0-1-1117,-4 21 0,2-10 1117,9-31 0,23 28 0,10 1 0,-2-23 0,6 18 0,5-14 0,-3-50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24.176"/>
    </inkml:context>
    <inkml:brush xml:id="br0">
      <inkml:brushProperty name="width" value="0.05" units="cm"/>
      <inkml:brushProperty name="height" value="0.05" units="cm"/>
      <inkml:brushProperty name="color" value="#5B2D90"/>
    </inkml:brush>
  </inkml:definitions>
  <inkml:trace contextRef="#ctx0" brushRef="#br0">258 0 24575,'-32'69'0,"-1"-1"0,1 1 0,-1-1 0,5-21 0,2 1-2153,-6 44 1,2 17 0,19-29 2152,26-42-509,40 1 1,8-5 508,-16-10 410,15 5 0,-3-11-410,-37-30 0,-2-61 0,-74 71 0,-6 2 0,37-53 1441,-44 58 1,12 19-1442,63-8 681,11 3 1,-1-7-1,7 2 1</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24.577"/>
    </inkml:context>
    <inkml:brush xml:id="br0">
      <inkml:brushProperty name="width" value="0.05" units="cm"/>
      <inkml:brushProperty name="height" value="0.05" units="cm"/>
      <inkml:brushProperty name="color" value="#5B2D90"/>
    </inkml:brush>
  </inkml:definitions>
  <inkml:trace contextRef="#ctx0" brushRef="#br0">0 22 24575,'6'-11'0,"4"2"0,58 8 0,14 4 0,-24-2-1641,23 1 0,-7-1 1641,-48-1 1031,4 2-1031,-8-1 538,3 3-538,-53 66 0,1 4 0,-4 6 0,4-20 0,-1 1-1007,-6 22 0,10-10 1007,18-33 764,7 13 1,4 3-765,8 8 0,-3-11 0,4-5 0,7-21 0,0-19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24.960"/>
    </inkml:context>
    <inkml:brush xml:id="br0">
      <inkml:brushProperty name="width" value="0.05" units="cm"/>
      <inkml:brushProperty name="height" value="0.05" units="cm"/>
      <inkml:brushProperty name="color" value="#5B2D90"/>
    </inkml:brush>
  </inkml:definitions>
  <inkml:trace contextRef="#ctx0" brushRef="#br0">78 1 24575,'57'48'0,"-1"0"0,0 1 0,31-30 0,-21 6 0,-81 70 0,-24-1 0,31-60 0,41 18 0,-16-27 0,25 27 0,-25-36 0,1 1 0,-7 46 0,-7 7 0,-6-28-412,1 28 0,-9-11 412,-20-51 0,-53-5 0,-9-3 0,16-1 0,-17-2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5.421"/>
    </inkml:context>
    <inkml:brush xml:id="br0">
      <inkml:brushProperty name="width" value="0.05" units="cm"/>
      <inkml:brushProperty name="height" value="0.05" units="cm"/>
      <inkml:brushProperty name="color" value="#5B2D90"/>
    </inkml:brush>
  </inkml:definitions>
  <inkml:trace contextRef="#ctx0" brushRef="#br0">165 335 24575,'-38'10'0,"4"1"0,15 2 0,-6 32 0,1 9 0,7 2 0,9 6 0,10-6 0,14-30 0,25-13 0,-25-28 0,32-54 0,-26 26 0,0-5 0,11-26 0,-2-5 0,-8 3 0,-5 3 0,-5 15 0,-3 3 0,0-35 0,-10 96 0,1 25 0,0 31 0,8 2 0,7 13 0,1-8 0,1-15 0,2-2 0,0 14 0,2 5 0,4-13 0,45 6 0,-15-52 0,-7-55 0,-4-14 0,-6 3 0,-10-8 0,-8 0 0,-19 20 0,-3 4 0,-4-8 0,-1 63 0,-2 48 0,3 33 0,6 1 0,2-2 0,0-11 0,3 14 0,1-9 0,-3-52 0,6 14 0,-7-114 0,-2 7 0,-1-9 0,0-26 0,-2-3 0,1 14 0,-1 1 0,-1-3 0,3 6 0,8-3 0,28 31 0,7 40 0,5 18 0,-16 33 0,-25-23 0,-28 22 0,-10 1 0,4-17 0,-42 41 0,19-12 0,30-33 0,-21 29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58.219"/>
    </inkml:context>
    <inkml:brush xml:id="br0">
      <inkml:brushProperty name="width" value="0.05" units="cm"/>
      <inkml:brushProperty name="height" value="0.05" units="cm"/>
      <inkml:brushProperty name="color" value="#5B2D90"/>
    </inkml:brush>
  </inkml:definitions>
  <inkml:trace contextRef="#ctx0" brushRef="#br0">1 207 24575,'3'53'0,"2"7"0,3 14 0,5-3 0,19 13 0,3 0 0,-20-15 0,-1 4 0,5-9-1192,16-2 0,2-20 1192,-12-36 0,31-35 0,20-26 0,-9 6 0,14-9 254,-16 11 0,11-11 0,-6-4-254,-10-7 0,-6-3 0,-8 8-1812,-11 20 0,-1 0 1812,15-19 0,5-9 0,-9 11 0,0-5 0,-49 57 243,8-18 0,-54 62 0,4-6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4:58.582"/>
    </inkml:context>
    <inkml:brush xml:id="br0">
      <inkml:brushProperty name="width" value="0.05" units="cm"/>
      <inkml:brushProperty name="height" value="0.05" units="cm"/>
      <inkml:brushProperty name="color" value="#5B2D90"/>
    </inkml:brush>
  </inkml:definitions>
  <inkml:trace contextRef="#ctx0" brushRef="#br0">0 302 24575,'10'59'0,"1"0"0,-1-3 0,0-5 0,6 9-3277,20 17 0,14 19 0,-5-13 2532,-16-34 0,0-1 745,12 34 0,7 11 0,9-30-158,25-56 0,-1-21 158,-7 3 215,12-8 1,-6-9-216,-31-15-921,1-6 921,1-6 0,1-6 0,-3 13 0,20-18 0,11-9 0,2-3 0,-5 7 0,-16 14 0,11-10 0,-1 2 0,-2 2 0,1 0 0,-1 0 0,0 0 0,1 0 0,-1 1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21.044"/>
    </inkml:context>
    <inkml:brush xml:id="br0">
      <inkml:brushProperty name="width" value="0.05" units="cm"/>
      <inkml:brushProperty name="height" value="0.05" units="cm"/>
      <inkml:brushProperty name="color" value="#5B2D90"/>
    </inkml:brush>
  </inkml:definitions>
  <inkml:trace contextRef="#ctx0" brushRef="#br0">32 1377 24575,'-31'1'0,"31"-1"0,16-3 0,39-3-2141,17-5 2141,-11 2 0,23-7 0,-28 1 0,13-4 0,10-5 0,10-2 0,7-4 0,5-2 0,4-1 0,1 0 0,0-1 0,-3 2 0,-3 0 0,-7 3-656,1 0 0,-1 0 1,-1 0-1,-1 1 1,0 0-1,0-1 0,0 0 1,1 0-1,1 0 1,2-1-1,1 0 656,-11 3 0,4-1 0,1 0 0,2-1 0,0 0 0,1-1 0,0 1 0,0 0 0,-2 0 0,-1 0 0,-3 1 0,-2 1 0,-3 1 0,-5 1-308,25-8 1,1-1-1,0 0 1,-5 1-1,-7 3 1,-10 3 0,-14 4-1,-16 6 308,19-5 0,3-7 0,-119 52 0,-53 23 0,12-6 0,42-19 0,-2 1 0,-39 17 0,0 1 0,0-1 0,-1 1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21.380"/>
    </inkml:context>
    <inkml:brush xml:id="br0">
      <inkml:brushProperty name="width" value="0.05" units="cm"/>
      <inkml:brushProperty name="height" value="0.05" units="cm"/>
      <inkml:brushProperty name="color" value="#5B2D90"/>
    </inkml:brush>
  </inkml:definitions>
  <inkml:trace contextRef="#ctx0" brushRef="#br0">0 1243 24575,'93'-30'0,"-1"0"0,1 0 0,-1 0 0,1 1 0,-1-1 0,1 0 0,-1 0 0,0 0 0,1 1 0,-1-1 0,1 0 0,-1 0 0,1 0 0,-1 1 0,7-7 0,-10 2 0,-7 2 0,-3 1 0,2-1 0,5 1 0,10 0-820,-12 5 1,11-1 0,6-1 0,6-1 0,2 1-1,0 0 1,-3 1 0,-4 2 0,-8 1 0,-9 3 0,-12 2-1,-14 4 75,26-8 0,-17 4 745,1-1 0,2 0 1409,12-4 0,5-3-1409,-7 0 0,4-3 0,-11 7 0,22 1 0,-17-2 0,-30 11 1719,-120 55-1719,22-14 0,0 1 0,-36 19 0,25-16 0,1 1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22.972"/>
    </inkml:context>
    <inkml:brush xml:id="br0">
      <inkml:brushProperty name="width" value="0.05" units="cm"/>
      <inkml:brushProperty name="height" value="0.05" units="cm"/>
      <inkml:brushProperty name="color" value="#5B2D90"/>
    </inkml:brush>
  </inkml:definitions>
  <inkml:trace contextRef="#ctx0" brushRef="#br0">0 0 24575,'6'9'0,"2"3"0,1 4 0,15 56 0,-8-26-1997,9 45 1997,-13-40 0,-2 5 0,2 4 0,1-1 0,4 22 0,2 10 0,0-1 0,-2-13 0,-3-10 0,-2-7 0,4 14 0,-1-3 0,4 16 0,2 10 0,1 5 0,0 1 0,0-5 0,-3-10 0,-3-14-1934,2 10 0,-2-14 0,0 7 1934,5 14 0,1 9 0,0-1 0,-2-8 0,-1-10 0,-2-6 0,-2-11-1910,6 21 1910,-6-1 0,11 3-217,25-8 0,9-12 217,-21-31 0,9-4-718,18 6 0,17 4 1,4-3-1,-12-11 718,2-10 0,-1-9 0,8 0 0,9-2 0,-11-2 1498,-25-4 1,6 0-1499,7 0 0,18 1 0,12-1 0,2 1 0,-5 0 0,-13 0 15,7 0 1,-11-1 0,27 3-16,-47-2 0,11 1 0,10 1 0,8 0 0,7 0 0,6 1 0,5 1 0,4-1 0,3 1 0,1 0 0,0 0 0,-1-1 0,-2 1 0,-3 0 0,-5-1 0,-6 1 0,-6-1 0,-8-1 0,-10 0-532,37 2 1,-18 0 0,-8-1 0,-2 0 0,8 0 0,17 2 531,-31-3 0,8 1 0,9 1 0,5 0 0,5 0 0,3 1 0,2 0 0,1-1 0,-1 1 0,-3 0 0,-3-1 0,-5 0 0,-6 0 0,-9-1 0,-8 0 0,-11-1 564,46 4 1,-24-1 0,14 0-565,-19 0 0,11 0 0,7 0 0,5 1 0,2 1 0,0-1 0,-3 0 0,-7-1 0,-5 0 0,-6 0 0,-3-1 0,1 1 0,4-1 0,6 1 0,10 0 0,-25-2 0,7 0 0,6 0 0,4 1 0,5 0 0,3-1 0,1 1 0,2 0 0,-1 0 0,0-1 0,-3 1 0,-2-1 0,-5 0 0,-4 0 0,-6 0 0,-7-1-369,24 1 0,-10 0 0,-7 0 0,-3-1 0,0 0 0,3 0 0,8 0 369,-6 0 0,7-1 0,4 1 0,3 0 0,1 0 0,-3-1 0,-4 0 0,-6-1 0,-9-1 0,-12 0 187,23-1 0,-18-2 0,10-1-187,-8 0 0,9-1 0,4-1 0,3 0 0,-2 1 0,-4-1 0,1 1 0,-6 0 0,1 0 0,5 0 0,10-1 0,-12 2 0,9-2 0,8 1 0,5-1 0,3 0 0,-2 0 0,-2 1 0,-6 0 0,-7 0 0,-12 0 0,21 0 0,-14 0 0,-4 1 0,11 0 0,-2-1 0,8 0 0,4 0 0,1 1 0,-5 1 0,-7 2 0,6 1 0,-8 3 0,-1 1 0,8 1-219,-11-1 0,5 2 0,3 1 0,1 0 0,-2-1 1,-4 0 218,3-2 0,-4 0 0,-1 0 0,2 0 0,4 1 0,-7 1 0,9 0 0,4 1 0,-3 0 0,-6-1 0,-12 0 0,-17-3 0,-7-1 0,-6 0 147,17 0 1,7 1 0,0 0-148,-2-2 0,0-1 0,-9 1 0,36 1 451,-31-1 0,9-1 0,-14 1-451,0 1 0,8 1 0,17 1 0,-12 0 0,12-1 0,-13-3 0,20-1 0,-1 0 0,-23-2 0,-7-5 0,16-2 0,-2-1 3704,-31 1-3704,43-23 0,4-4 0,-26 12 0,-3-6 0,10-8 0,-21 8 0,-32 10 0,19-23 5539,-27 29-5539,24-28 0,-14 11 0,8-7 0,-24 22 0,-49 26 0,-16 12 0,15-8 1084,-17 6 0,0 0-1084,21-7 0,-2 1 0,-18 2 0,-18 4 0,13-3 0,-3 1 0,-34 9 0,22-8 0,75-19 0,5-1 0,72-38 0,-28 17 0,36-16 0,3-1 0,-24 14-574,-7 3 1,-4 3 573,-18 11 1494,44-6-1494,-38 8 0,26-3 0,-22 44 0,-27-20 0,20 37 0,-30-34 0,0 47 0,-3-35 0,-3 40 0,-10-18 0,-2-3 0,0-4 0,-19 48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29.035"/>
    </inkml:context>
    <inkml:brush xml:id="br0">
      <inkml:brushProperty name="width" value="0.05" units="cm"/>
      <inkml:brushProperty name="height" value="0.05" units="cm"/>
      <inkml:brushProperty name="color" value="#5B2D90"/>
    </inkml:brush>
  </inkml:definitions>
  <inkml:trace contextRef="#ctx0" brushRef="#br0">3168 452 24575,'-25'-16'0,"-25"-11"0,-5-2 0,1 3 0,0-2 0,-8-1 0,-19 3 0,1 3 0,30 9 0,-4 0-2126,-18-3 0,-17-3 0,-1 1 1,16 4 2125,14 3 0,3 2 0,-12-2 0,-6 0 0,14 3 1719,8 1-1719,-13 1 0,-17 0 0,5 2 0,1 4 0,-4 3 0,-2 4 0,-15 2 0,1 3 0,15 0-1445,5 5 0,7 4 1445,-23 13 0,11 3 0,21 3-716,14 8 0,-12 22 0,-6 9 0,3-2 0,12-14 716,-2 0 0,0 2 524,3-3 1,-11 12 0,-2 5 0,7-4 0,14-11-525,11 8 0,11-9 0,-10 26 0,10-28 0,0 10 0,14 8 0,19 5 0,14 10 0,10 6 0,7-3 0,3-9 0,4-15 0,8-7 0,4-3 0,0 2 0,-4 6-544,-10 2 0,-4 7 1,-1 3-1,1-3 0,3-9 1,6-13 543,16-6 0,4-13 0,6-10 0,7-6-168,1-9 1,11-9 0,5-5-1,0-2 1,-9-2 0,-14 4 167,-8 2 0,-12 0 0,17-6 0,-9-4 0,15-5 0,13-3 0,8-3 0,3-3 0,0 0 0,-5-1 0,-8 1 0,-14 1 0,-17 2 0,26-18 0,-10-5 108,-5 9 0,14-4 0,4-4 1,-4-7-1,-11-7-108,-15-10 0,-6-11 0,-6-5 0,-6 6 0,-5 11 1517,9 0 0,-8-8-1517,-15 4 0,3-20 0,0-13 0,-2-4 0,-5 4 0,-6 12 0,-11 21 261,-15 0 0,-11 4-261,2-12 0,-4-15 0,-2 3 0,0 21 0,-26-5 0,-5 33 0,-26-7 0,-14-4 0,-5 1 0,6 3 0,16 8 0,5 1 0,10 6 0,-11-4-459,5 3 1,-12-6 0,-8-3 0,-2 0 0,4 3 0,8 6 0,14 10 458,-18 4 0,9 10 0,-8-2 0,-2 1 0,0 2 0,-1-1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42.690"/>
    </inkml:context>
    <inkml:brush xml:id="br0">
      <inkml:brushProperty name="width" value="0.05" units="cm"/>
      <inkml:brushProperty name="height" value="0.05" units="cm"/>
      <inkml:brushProperty name="color" value="#5B2D90"/>
    </inkml:brush>
  </inkml:definitions>
  <inkml:trace contextRef="#ctx0" brushRef="#br0">1 0 24575,'0'96'0,"1"-1"0,-1 0 0,0 1 0,1-1 0,-1 0 0,1 1 0,-1-1 0,0 0 0,1 0 0,-1 1 0,0-1 0,1 0 0,-1 1 0,1-1 0,-1 0 0,0-1 0,1 0 0,-1 0 0,1 0 0,-1-1 0,0 1 0,1 0 0,-1 0 0,1 0 0,-1-1 0,0 1 0,1 0 0,-1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42.736"/>
    </inkml:context>
    <inkml:brush xml:id="br0">
      <inkml:brushProperty name="width" value="0.05" units="cm"/>
      <inkml:brushProperty name="height" value="0.05" units="cm"/>
      <inkml:brushProperty name="color" value="#5B2D90"/>
    </inkml:brush>
  </inkml:definitions>
  <inkml:trace contextRef="#ctx0" brushRef="#br0">0 0 24575,'43'33'0,"1"-1"0,30 25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42.799"/>
    </inkml:context>
    <inkml:brush xml:id="br0">
      <inkml:brushProperty name="width" value="0.05" units="cm"/>
      <inkml:brushProperty name="height" value="0.05" units="cm"/>
      <inkml:brushProperty name="color" value="#5B2D90"/>
    </inkml:brush>
  </inkml:definitions>
  <inkml:trace contextRef="#ctx0" brushRef="#br0">68 0 24575,'-3'95'0,"-1"-1"0,0 0 0,1 1 0,-1-1 0,1 0 0,-1 0 0,0 1 0,1-1 0,-2 2 0,0 1 0,0-1 0,0 1 0,0 0 0,0-1 0,0 1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44.658"/>
    </inkml:context>
    <inkml:brush xml:id="br0">
      <inkml:brushProperty name="width" value="0.05" units="cm"/>
      <inkml:brushProperty name="height" value="0.05" units="cm"/>
      <inkml:brushProperty name="color" value="#5B2D90"/>
    </inkml:brush>
  </inkml:definitions>
  <inkml:trace contextRef="#ctx0" brushRef="#br0">1 470 24575,'86'1'0,"-7"-1"0,-37-4-2458,20-6 0,24-6 1,6-1-1,-16 3 1713,-12 3 0,6-2 745,-5 1 0,19-3 0,11-2 0,4-1 0,-4 0 0,-10 2 0,-17 4-838,11-3 1,-6 2 837,8-2 0,13-1 0,-2-1 0,-20 4 929,15-5-929,-5 1 0,-20 3 0,7-3 0,24-8 0,0 0 0,-30 8 0,-2 1 2083,15-5 1,-18 5-2084,-48 14 5320,-6 2-5320,1 0 2580,-3 0-2580,5 35 0,-4-11 0,5 36 0,4 33 0,2 6 0,-3-17-3101,-1-18 1,0 0 3100,1 15 0,2 18 0,0-3 0,-1-19 0,8 14-2034,3 1 2034,0 0-50,-1-25 1,7 19-1,4 8 1,-1 0-1,-4-10 50,0 7 0,-2-7 0,2 6-777,-1-9 0,4 9 0,1 1 1,-4-6-1,-5-14 777,2 12 0,-9-24 0,-12-38 3523,-18 16-3523,-13-19 0,-5 10 0,-10-22 0,13 0 1932,-7 2-1932,-22 5 0,-24 6 0,-10 1 0,15-5 0,-9 1 0,-7 1 0,-2-1 0,1 1 0,5-1-862,-5 1 1,2 0 0,1 0 0,0 0-1,-4 0 862,6-2 0,-5 2 0,-2-1 0,3-1 0,5 0 0,9-3 0,-14 0 0,10-2 0,1-1 762,-1 0 1,2 0 0,1 0-763,13 0 0,1-1 0,-2-1 0,-22 0 0,-5-2 0,20-2 0,9-5 0,-14-11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5.945"/>
    </inkml:context>
    <inkml:brush xml:id="br0">
      <inkml:brushProperty name="width" value="0.05" units="cm"/>
      <inkml:brushProperty name="height" value="0.05" units="cm"/>
      <inkml:brushProperty name="color" value="#5B2D90"/>
    </inkml:brush>
  </inkml:definitions>
  <inkml:trace contextRef="#ctx0" brushRef="#br0">17 109 24575,'-9'43'0,"2"-4"0,7-21 0,1 0 0,17 21 0,-7-21 0,12 14 0,-10-26 0,1-2 0,24-9 0,5-27 0,0-5 0,-23-24 0,-22 27 0,-23-1 0,10 25 0,-6-2 0,6 6 0,0 2 0,-11 4 0,74-17 0,16-3 0,-45 10-302,48-10 0,-3 2 302,-51 14 0,12 8 0,6 34 0,3 22 0,-7 24 0,-20-15 0,-5-2 0,-1-9 0,-6 23 0,-3-86 0,3-5 0,-3-6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50.907"/>
    </inkml:context>
    <inkml:brush xml:id="br0">
      <inkml:brushProperty name="width" value="0.05" units="cm"/>
      <inkml:brushProperty name="height" value="0.05" units="cm"/>
      <inkml:brushProperty name="color" value="#5B2D90"/>
    </inkml:brush>
  </inkml:definitions>
  <inkml:trace contextRef="#ctx0" brushRef="#br0">1847 2 24575,'-3'-2'0,"-2"2"0,2 1 0,-1 1 0,1-1 0,-47 13 0,-15 4 0,4 0-1706,-15 3 0,-2 1 1706,2 0-943,13-6 1,-24 4 0,-13 4 0,-2 0-1,6-2 1,18-4 942,-17 4 0,0 0-222,18-4 0,-17 4 0,-7 1 1,3 0-1,12-4 0,22-5 222,-19-1 0,23-5 0,20 5 0,61 22 0,-46-14 0,67-5 0,17-7 0,-24-10 0,0-3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5:51.399"/>
    </inkml:context>
    <inkml:brush xml:id="br0">
      <inkml:brushProperty name="width" value="0.05" units="cm"/>
      <inkml:brushProperty name="height" value="0.05" units="cm"/>
      <inkml:brushProperty name="color" value="#5B2D90"/>
    </inkml:brush>
  </inkml:definitions>
  <inkml:trace contextRef="#ctx0" brushRef="#br0">697 1 24575,'-59'56'0,"0"-1"0,-4 4 0,0 2 0,1-2 0,12-13 0,-13 15 0,-4 3 0,-1 4-1466,9-10 0,6-6 1466,29-24 691,17-13-691,33-1 0,-10-2 0,27-3 0,-15-8 0,2 0 0,37 7 0,27 5 0,-16-3 0,1 0-229,-1 1 0,14 1 0,-30-2 229,-46-6 0,17 4 0,-18-4 0,12 3 0,13 6 0,-18-6 0,29 5 0,-25-10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6:03.477"/>
    </inkml:context>
    <inkml:brush xml:id="br0">
      <inkml:brushProperty name="width" value="0.05" units="cm"/>
      <inkml:brushProperty name="height" value="0.05" units="cm"/>
      <inkml:brushProperty name="color" value="#5B2D90"/>
    </inkml:brush>
  </inkml:definitions>
  <inkml:trace contextRef="#ctx0" brushRef="#br0">5 374 24575,'-3'1'0,"2"8"0,2 17 0,1 9 0,1 6 0,-1 54 0,1-26 0,1 10 0,-1-6 0,0-8 0,1 0-1146,1 43 0,2-18 1146,2-63 0,49-37 0,35-27 0,-12 3 0,-36 16 0,3-7 0,10-12 0,18-17 0,10-11 0,5-4 0,-3 0 0,-10 5 0,-17 13-3013,10-17 1,-6 1 3012,-4 4 0,14-13 0,2-3 0,-8 8 0,-18 18 0,5-6 0,-6-9 0,-47 56 0,-17 5 0,-50 58 0,-5 3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6:03.798"/>
    </inkml:context>
    <inkml:brush xml:id="br0">
      <inkml:brushProperty name="width" value="0.05" units="cm"/>
      <inkml:brushProperty name="height" value="0.05" units="cm"/>
      <inkml:brushProperty name="color" value="#5B2D90"/>
    </inkml:brush>
  </inkml:definitions>
  <inkml:trace contextRef="#ctx0" brushRef="#br0">26 597 24575,'-7'76'0,"0"-1"0,3-39 0,1 33 0,-1 23 0,3-17 0,7-17 0,44-4 0,28 5 0,-9-12 0,13 0-437,-11-4 1,14 4 0,-6-26 436,-4-47 0,0-27 0,-5 2 0,8-11 0,1-5 0,-3 6 0,-14 13 0,-2 4 0,1-2 0,5-8 0,-1-2 0,8-10 0,4-5 0,0-1 0,-2 1 0,-8 7 0,-10 8 0,2-2 0,-10 8 0,3-4 0,14-12 0,-1-1 0,0 1 0,0-1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1.553"/>
    </inkml:context>
    <inkml:brush xml:id="br0">
      <inkml:brushProperty name="width" value="0.05" units="cm"/>
      <inkml:brushProperty name="height" value="0.05" units="cm"/>
      <inkml:brushProperty name="color" value="#5B2D90"/>
    </inkml:brush>
  </inkml:definitions>
  <inkml:trace contextRef="#ctx0" brushRef="#br0">21 435 24575,'-10'-7'0,"6"3"0,-2-3 0,7 4 0,56-25 0,18 1 0,-29 7 0,2 1-1702,43-11 1702,-37 12 0,1 0 0,6-10 0,14-7 0,-12 4 0,6-6 0,32-9 0,-33 3 0,-130 24 0,33 14 0,-48-4 0,41 12 0,-14 3 0,20-2 0,27 7 1702,27-5-1702,20 4 0,0 26 0,-10 11 0,-37 20 0,30-18 0,-4-3 0,-51 5 0,25-43 0,2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1.853"/>
    </inkml:context>
    <inkml:brush xml:id="br0">
      <inkml:brushProperty name="width" value="0.05" units="cm"/>
      <inkml:brushProperty name="height" value="0.05" units="cm"/>
      <inkml:brushProperty name="color" value="#5B2D90"/>
    </inkml:brush>
  </inkml:definitions>
  <inkml:trace contextRef="#ctx0" brushRef="#br0">0 1 24575,'67'68'0,"0"1"0,0 0 0,-26-11 0,0-5 0,44 11 0,-19-16 0,-62-37 0,-2-2 0,-4 1 0,-19 15 0,-70 10 0,22-24 0,-27 4 0,62-40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2.069"/>
    </inkml:context>
    <inkml:brush xml:id="br0">
      <inkml:brushProperty name="width" value="0.05" units="cm"/>
      <inkml:brushProperty name="height" value="0.05" units="cm"/>
      <inkml:brushProperty name="color" value="#5B2D90"/>
    </inkml:brush>
  </inkml:definitions>
  <inkml:trace contextRef="#ctx0" brushRef="#br0">0 193 24575,'79'-41'0,"0"-1"0,-7 2 0,-11 10 0,-24 20 0,-2 0 0,-3 0 0,0 1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2.939"/>
    </inkml:context>
    <inkml:brush xml:id="br0">
      <inkml:brushProperty name="width" value="0.05" units="cm"/>
      <inkml:brushProperty name="height" value="0.05" units="cm"/>
      <inkml:brushProperty name="color" value="#5B2D90"/>
    </inkml:brush>
  </inkml:definitions>
  <inkml:trace contextRef="#ctx0" brushRef="#br0">0 139 24575,'9'-22'0,"43"-34"0,-29 36 0,33-20 0,-42 47 0,6 40 0,-5 16 0,-10 21 0,9-22 0,-4-3 0,-17-4 0,8-51 0,11-21 0,5-11 0,26-45 0,4-6 0,-13 24 0,7-20 0,-4 26 0,-15 98 0,-9-22 0,21 63 0,-4-42 0,0-3 0,4 13 0,32 9 0,-29-105 0,-2-21 0,2-5 0,-1 5 0,-5 2 0,-20 11 0,-8 26 0,-1 8 0,-2 71 0,16-9 0,4 5 0,-11-3 0,0 0 0,11 3 0,4-12 0,10-26 0,-19-16 0,11-6 0,-16-10 0,-3-35 0,-2-8 0,-2 8 0,4-18 0,-15 2 0,-76 18 0,52 21 0,-53 16 0,76 34 0,0 1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3.531"/>
    </inkml:context>
    <inkml:brush xml:id="br0">
      <inkml:brushProperty name="width" value="0.05" units="cm"/>
      <inkml:brushProperty name="height" value="0.05" units="cm"/>
      <inkml:brushProperty name="color" value="#5B2D90"/>
    </inkml:brush>
  </inkml:definitions>
  <inkml:trace contextRef="#ctx0" brushRef="#br0">99 74 24575,'-36'-20'0,"7"2"0,6-3 0,14 10 0,7 7 0,8 7 0,12 11 0,-9-9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5.530"/>
    </inkml:context>
    <inkml:brush xml:id="br0">
      <inkml:brushProperty name="width" value="0.05" units="cm"/>
      <inkml:brushProperty name="height" value="0.05" units="cm"/>
      <inkml:brushProperty name="color" value="#5B2D90"/>
    </inkml:brush>
  </inkml:definitions>
  <inkml:trace contextRef="#ctx0" brushRef="#br0">352 9 24575,'-23'-8'0,"-40"16"0,35 0 0,-26 16 0,47-5 0,22 57 0,29 5 0,5 3 0,-26-30 0,-1 1 0,26 45 0,-16-17 0,-41-59 0,-16 23 0,0-39 0,-56-1 0,38-5 0,-28-41 0,6-10 0,37 18 0,-12-19 0,18 4 0,59 29 0,41 37 0,-17-19 0,18 31 0,-50-21 0,33-11 0,-28 0 0,16-7 0,-43 2 0,-4 4 0,3 1 0,49 19 0,11 4 0,-24-12-477,25 12 1,-5-6 476,-43-19 0,38-48 0,-35 32 0,28-34 0,-43 43 0,14 8 0,5 5 0,61 18 0,-45-10 0,33 6 0,-48-17 953,35-5-953,27-18 0,-22 9 0,-5-12 0,-57 18 0,8-30 0,-6-60 0,2 39 0,-8-32 0,-4 82 0,-5-4 0,5 7 0,-8 19 0,9-6 0,-4 16 0,7-12 0,-1-9 0,0 2 0,-3-17 0,0 6 0,-9-9 0,7 14 0,-7-3 0,8 5 0,-38 36 0,28-21 0,-29 34 0,40-13 0,0-15 0,5 10 0,2-25 0,42-15 0,-4-49 0,11 26 0,-22-30 0,-28 53 0,-1 2 0,32 40 0,8 14 0,-17-32 0,14 30 0,3-12 0,11-84 0,-26 35 0,26-27 0,-37 47 0,-6 3 0,1 1 0,1 2 0,0 1 0,0 0 0,1 0 0,13 8 0,31-26 0,7-7 0,-2 14 0,1-14 0,-8-2 0,-34 11 0,-12 6 0,41 10 0,-16-12 0,39-14 0,-46-2 0,1-16 0,-19 7 0,-2-47 0,-1 36 0,2 20 0,-4 39 0,3 43 0,-4-28 0,-2 43 0,-1 8 0,-1-14 0,-4 4 0,-3 17 0,-1-18 0,-7-12 0,-9 4 0,-4-9 0,3-39 0,27-66 0,16-41 0,0 10 0,6-8-502,1 2 1,8-15-1,-1 21 502,13 19 0,25-5 0,-19 18 0,12 3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6.260"/>
    </inkml:context>
    <inkml:brush xml:id="br0">
      <inkml:brushProperty name="width" value="0.05" units="cm"/>
      <inkml:brushProperty name="height" value="0.05" units="cm"/>
      <inkml:brushProperty name="color" value="#5B2D90"/>
    </inkml:brush>
  </inkml:definitions>
  <inkml:trace contextRef="#ctx0" brushRef="#br0">43 78 24575,'10'29'0,"1"-4"0,0-10 0,0-2 0,42-4 0,-32-9 0,31-5 0,-43-7 0,1-10 0,-21-42 0,-31 35 0,-1-8 0,3 64 0,4 16 0,10 6 0,-3 36 0,25-52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5.690"/>
    </inkml:context>
    <inkml:brush xml:id="br0">
      <inkml:brushProperty name="width" value="0.05" units="cm"/>
      <inkml:brushProperty name="height" value="0.05" units="cm"/>
      <inkml:brushProperty name="color" value="#5B2D90"/>
    </inkml:brush>
  </inkml:definitions>
  <inkml:trace contextRef="#ctx0" brushRef="#br0">1 0 24575,'4'26'0,"-3"-1"0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6.006"/>
    </inkml:context>
    <inkml:brush xml:id="br0">
      <inkml:brushProperty name="width" value="0.05" units="cm"/>
      <inkml:brushProperty name="height" value="0.05" units="cm"/>
      <inkml:brushProperty name="color" value="#5B2D90"/>
    </inkml:brush>
  </inkml:definitions>
  <inkml:trace contextRef="#ctx0" brushRef="#br0">195 153 24575,'-84'-15'0,"45"9"0,-26-7 0,59 10 0,63-2 0,51-1-1701,-35-1 0,12-2 1,6-1-1,-1 1 1,-9 1 1700,11 1 0,-6 1 0,6-2 429,17-3 1,18-3 0,-22 3 0,-62 7-430,-72 8 0,5 0 0,-37 6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6.284"/>
    </inkml:context>
    <inkml:brush xml:id="br0">
      <inkml:brushProperty name="width" value="0.05" units="cm"/>
      <inkml:brushProperty name="height" value="0.05" units="cm"/>
      <inkml:brushProperty name="color" value="#5B2D90"/>
    </inkml:brush>
  </inkml:definitions>
  <inkml:trace contextRef="#ctx0" brushRef="#br0">29 192 24575,'-29'-1'0,"36"-16"0,14 7 0,34-11 0,-7 9 0,9 1 0,6 2 0,22-1 0,3 0 0,-15 2-2568,-13 0 1,-1 1 2567,11-1 0,14-1 0,-2 0 0,-16 1-1277,27-4 1277,-58 6 0,29-6 0,-68 9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7.567"/>
    </inkml:context>
    <inkml:brush xml:id="br0">
      <inkml:brushProperty name="width" value="0.05" units="cm"/>
      <inkml:brushProperty name="height" value="0.05" units="cm"/>
      <inkml:brushProperty name="color" value="#5B2D90"/>
    </inkml:brush>
  </inkml:definitions>
  <inkml:trace contextRef="#ctx0" brushRef="#br0">71 5 24575,'0'-5'0,"1"10"0,-2 3 0,1 9 0,-4 0 0,-11 53 0,-2 14 0,9 7 0,-8-4 0,5-4-206,19-22 0,6-33 0,2-4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8.055"/>
    </inkml:context>
    <inkml:brush xml:id="br0">
      <inkml:brushProperty name="width" value="0.05" units="cm"/>
      <inkml:brushProperty name="height" value="0.05" units="cm"/>
      <inkml:brushProperty name="color" value="#5B2D90"/>
    </inkml:brush>
  </inkml:definitions>
  <inkml:trace contextRef="#ctx0" brushRef="#br0">257 13 24575,'-65'52'0,"0"0"0,15-23 0,10 2 0,8 62-1926,29-54 1926,2-2 0,15 53 0,-5-46 0,17 44 0,-13-69 621,27 6-621,-14-19 0,27-55 0,18-38 0,-14 11 0,-7-1-306,-13 18 0,9-14 0,-5-1 0,-19 17 306,-33-9 0,-58 84 0,-10 17 0,35-26 0,-33 48 0,17 11 0,65-27 0,28 20 0,19 17 0,-6-14 0,5 2 0,-1-5 0,-1 0 0,0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8.709"/>
    </inkml:context>
    <inkml:brush xml:id="br0">
      <inkml:brushProperty name="width" value="0.05" units="cm"/>
      <inkml:brushProperty name="height" value="0.05" units="cm"/>
      <inkml:brushProperty name="color" value="#5B2D90"/>
    </inkml:brush>
  </inkml:definitions>
  <inkml:trace contextRef="#ctx0" brushRef="#br0">32 228 24575,'0'62'0,"0"-1"0,-2 22 0,-1 10 0,0-8 0,-1-17 0,1-1 0,-2 38 0,0-11 0,-1-36 0,6-53 0,5-100 0,-2 49 0,0-15 0,1-6 0,-2 16 0,0-4 0,3-19 0,2-11 0,-1 7 0,-1 8 0,-1 2 0,1-8 0,1-5 0,9 20 0,30 21 0,0 73 0,2 12 0,12-31 0,-12 38 0,-22 14 0,-54-11 0,-14-6 0,5-4 0,-3 6 0,2-7 0,17-31 0,11-7 0,4-3 0,13 20 0,10-3 0,12 12 0,22 3 0,3-1 0,-9-8 0,43 15 0,-8-20 0,-58-53 0,43 20 0,-86-40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39.995"/>
    </inkml:context>
    <inkml:brush xml:id="br0">
      <inkml:brushProperty name="width" value="0.05" units="cm"/>
      <inkml:brushProperty name="height" value="0.05" units="cm"/>
      <inkml:brushProperty name="color" value="#5B2D90"/>
    </inkml:brush>
  </inkml:definitions>
  <inkml:trace contextRef="#ctx0" brushRef="#br0">1 0 24575,'0'9'0,"5"69"0,-2-37 0,5 55 0,1-35 0,1-1 0,8 17 0,33 1 0,10-7 0,-4-27-1557,5-19 0,1-9 1557,-4-18 0,23-1 0,24-2 0,-4 1 0,-31 1 0,-4 2 0,10 0 0,-4 1 0,11-1 0,6 1 0,0 1 0,-4 0 0,-9 0 0,16 2 0,-10 2 0,1 0 243,4 0 1,1 1 0,11 5-244,-14 3 0,12 5 0,6 3 0,-1 0 0,-9-1 0,-16-4-2998,16 2 1,-1 1 2997,-18-3 0,17 3 0,7 2 0,-3 0 0,-14-3 0,-23-6 0,2 4 0,31 3 0,2 0 0,-19-5 159,13 3 1,-11-5-160,-56-13 0,11-40 0,-33 11 3076,-61-31 0,-24 1-3076,39 33 0,-2 3 0,-44-19 0,7 6 0,43 24 0,39 12 0,25 16 0,-7-6 0,65 35 0,11 4 0,-39-20 953,29 13 1,-10-4-954,-54-27 0,-33 44 0,9-28 0,-29 31 0,-9-29 0,16-12 0,-18 10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41.962"/>
    </inkml:context>
    <inkml:brush xml:id="br0">
      <inkml:brushProperty name="width" value="0.05" units="cm"/>
      <inkml:brushProperty name="height" value="0.05" units="cm"/>
      <inkml:brushProperty name="color" value="#5B2D90"/>
    </inkml:brush>
  </inkml:definitions>
  <inkml:trace contextRef="#ctx0" brushRef="#br0">3 218 24575,'82'-25'0,"-18"6"0,-30 4 0,-12 6 0,14-15 0,-19 12 0,9-11 0,-26 15 0,-36-15 0,5 9 0,-20-9 0,7 14 0,-12 2 0,25 3 0,-3 2 0,39 2 0,16 2 0,39 0 0,-23-1 0,29 0 0,-2-1 0,-41 0 0,27 1 0,-62 18 0,5-6 0,-9 15 0,-14 35 0,13-29 0,-14 36 0,13-27 0,-5 16 0,8-12 0,-1 5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45.505"/>
    </inkml:context>
    <inkml:brush xml:id="br0">
      <inkml:brushProperty name="width" value="0.05" units="cm"/>
      <inkml:brushProperty name="height" value="0.05" units="cm"/>
      <inkml:brushProperty name="color" value="#5B2D90"/>
    </inkml:brush>
  </inkml:definitions>
  <inkml:trace contextRef="#ctx0" brushRef="#br0">381 80 24575,'-3'-13'0,"0"1"0,-1-3 0,1 5 0,-1-5 0,-31 5 0,16 8 0,-28 0 0,12 14 0,-49 41 0,46 14 0,4 4 0,-6-30 0,9 1 0,31 40 0,21-13 0,10-50 0,41 1 0,6-6 0,-27-15-285,8-1 1,-3-3-1,-22-6 1,-1-2-1</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45.716"/>
    </inkml:context>
    <inkml:brush xml:id="br0">
      <inkml:brushProperty name="width" value="0.05" units="cm"/>
      <inkml:brushProperty name="height" value="0.05" units="cm"/>
      <inkml:brushProperty name="color" value="#5B2D90"/>
    </inkml:brush>
  </inkml:definitions>
  <inkml:trace contextRef="#ctx0" brushRef="#br0">22 0 24575,'-12'2'0,"3"-1"0,10 5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7.150"/>
    </inkml:context>
    <inkml:brush xml:id="br0">
      <inkml:brushProperty name="width" value="0.05" units="cm"/>
      <inkml:brushProperty name="height" value="0.05" units="cm"/>
      <inkml:brushProperty name="color" value="#5B2D90"/>
    </inkml:brush>
  </inkml:definitions>
  <inkml:trace contextRef="#ctx0" brushRef="#br0">0 558 24575,'6'44'0,"-1"-9"0,9-26 0,-5-6 0,10 0 0,6-16 0,6-10 0,15-13 0,-10 6 0,14 51 0,-31-10 0,19 55 0,-18-44 0,9 0 0,20-41 0,-21 0 0,11-24 0,-17-10 0,-5-3 0,0 0 0,3-4 0,-3-2 0,-6-4 0,-2-3 0,-6 8 0,-1 2 0,-1 12 0,-6 26 0,2 111 0,2-22 0,2 2 0,-1-18 0,2 1 0,10 34 0,11-6 0,31-17 0,-11-12 0,8-12 0,4-33 0,2-19 0,2-15 0,-3-12 0,-1-13 0,-8-9 0,-7-6 0,-10-4 0,-13 1 0,-8 3 0,-11-19 0,-59 57 0,29 56 0,-5 55 0,66 11 0,17-39 0,14 3 0,-5-6 0,-16-9 0,1-3-813,41 19 1,-14-12 812,-56-36 0,-3 0 0,-58 7 0,24-8 0,-45-1 0,-9-7 0,15-10 0,6 5 0,3-3 0,12-11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45.962"/>
    </inkml:context>
    <inkml:brush xml:id="br0">
      <inkml:brushProperty name="width" value="0.05" units="cm"/>
      <inkml:brushProperty name="height" value="0.05" units="cm"/>
      <inkml:brushProperty name="color" value="#5B2D90"/>
    </inkml:brush>
  </inkml:definitions>
  <inkml:trace contextRef="#ctx0" brushRef="#br0">8 49 24575,'-5'0'0,"3"0"0,2 1 0,57-2 0,25-6 0,-16-5 0,13 6 0,-5-2 0,-35-8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46.173"/>
    </inkml:context>
    <inkml:brush xml:id="br0">
      <inkml:brushProperty name="width" value="0.05" units="cm"/>
      <inkml:brushProperty name="height" value="0.05" units="cm"/>
      <inkml:brushProperty name="color" value="#5B2D90"/>
    </inkml:brush>
  </inkml:definitions>
  <inkml:trace contextRef="#ctx0" brushRef="#br0">175 0 24575,'-3'7'0,"0"0"0,-9 22 0,4-12 0,-7 20 0,7-16 0,-11 27 0,-1 7 0,-1 8 0,-4 23 0,4 0 0,10-23 0,2 28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46.380"/>
    </inkml:context>
    <inkml:brush xml:id="br0">
      <inkml:brushProperty name="width" value="0.05" units="cm"/>
      <inkml:brushProperty name="height" value="0.05" units="cm"/>
      <inkml:brushProperty name="color" value="#5B2D90"/>
    </inkml:brush>
  </inkml:definitions>
  <inkml:trace contextRef="#ctx0" brushRef="#br0">79 34 24575,'-28'-16'0,"10"-1"0,-14 28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48.053"/>
    </inkml:context>
    <inkml:brush xml:id="br0">
      <inkml:brushProperty name="width" value="0.05" units="cm"/>
      <inkml:brushProperty name="height" value="0.05" units="cm"/>
      <inkml:brushProperty name="color" value="#5B2D90"/>
    </inkml:brush>
  </inkml:definitions>
  <inkml:trace contextRef="#ctx0" brushRef="#br0">2596 40 24575,'-57'-6'0,"1"1"0,-43-3 0,4 1 0,21 3-2322,0-1 1,2 2 2321,16 2 0,0 0 0,-22 4 0,-21 1 0,12 1 0,33-3 0,-1 1 472,-26 1 0,-13 0 1,3 3-473,18 2 0,2 1 0,9 0 0,-31 5 251,24-4 1,-11 2 0,5 3-252,-1 8 0,7 2 0,18-10 0,-2 5 0,-27 24 0,-11 14 0,18-9 0,1 8 0,1-1 0,5 15 0,39-5 0,10 9 0,6-7 0,7-6 0,2 1-435,-9 11 0,-4 9 0,10-14 435,31 18 0,10-25 0,-4-17 0,29 1 0,31 12 0,7 0 0,-19-11 0,-20-13 0,6-3 0,1-5 0,21 5 0,12 3 0,5-1 0,-3-2 0,-12-7 0,-19-7-2668,8-8 1,-5-6 2667,5 6 0,11 1 0,6-3 0,1-8-440,-8-11 0,6-7 1,0-5-1,-5-1 1,-9 1 439,-1-2 0,-9-1 0,9-2-331,5 4 1,13-1 0,3-2 0,-8 0-1,-20 0 331,-2-12 0,-18 1 0,9-5-830,1-19 0,14-17 0,-12 9 830,-24 27 0,-2-1 322,23-25 1,9-11-1,-22 17-322,-30 16 1168,-4 1-1168,-3 0 0,-37-23 0,-20-19 0,3 13 0,17 32 0,-3 1 898,-17-32 1,-9-11-1,-1 22-898,7 39 0,-9 12 0,-20 1 0,-20 4 0,-4 2 0,13 0 0,19-1 0,7 1 0,-7 1 0,-26 3 0,1 1 0,-1-1 0,0 1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49.086"/>
    </inkml:context>
    <inkml:brush xml:id="br0">
      <inkml:brushProperty name="width" value="0.05" units="cm"/>
      <inkml:brushProperty name="height" value="0.05" units="cm"/>
      <inkml:brushProperty name="color" value="#5B2D90"/>
    </inkml:brush>
  </inkml:definitions>
  <inkml:trace contextRef="#ctx0" brushRef="#br0">129 81 24575,'-15'7'0,"5"3"0,-9 17 0,9 3 0,-3 33 0,0 6 0,2-6-1255,-1 8 0,2-4 1255,7-25 0,0 10 0,0 1 0,1-14 597,-2 41-597,7-154 0,2 30-719,-1-8 1,2-1 718,5-2 0,13-32 0,3-4 0,-1 11 0,0-6 0,3 6 0,-1 36 0,39 36 0,-36 10 0,-47 59 0,-24 18 0,12-39 0,-6-1 882,-33 27 1,6 4-883,41-14 0,14-8 0,14-12-691,21 48 691,8-67 763,35-2 0,14-12-763,0-33 0,1-5 0,-2 30 0,-4-5-551,-7-30 0,-30 0 551,-47 31 0,-4 1 0,-27 17 708,24 4-708,4 18 0,22-15 0,18 0 1144,-14-14-1144,0-1 0,2 0 0,51 4 0,7 2 0,-26-1 0,25 1 0,-7 2 0,-45 4 0,38 19 0,-31-15 0,48 14 0,-62-27 0,19 1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49.519"/>
    </inkml:context>
    <inkml:brush xml:id="br0">
      <inkml:brushProperty name="width" value="0.05" units="cm"/>
      <inkml:brushProperty name="height" value="0.05" units="cm"/>
      <inkml:brushProperty name="color" value="#5B2D90"/>
    </inkml:brush>
  </inkml:definitions>
  <inkml:trace contextRef="#ctx0" brushRef="#br0">0 55 24575,'8'-5'0,"1"1"0,1 4 0,38-6 0,8-4 0,-18 5 0,19-4 0,-5-1 0,-33 5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49.870"/>
    </inkml:context>
    <inkml:brush xml:id="br0">
      <inkml:brushProperty name="width" value="0.05" units="cm"/>
      <inkml:brushProperty name="height" value="0.05" units="cm"/>
      <inkml:brushProperty name="color" value="#5B2D90"/>
    </inkml:brush>
  </inkml:definitions>
  <inkml:trace contextRef="#ctx0" brushRef="#br0">0 0 24575,'18'3'0,"-7"0"0,19 5 0,-11-1 0,50 18 0,-38-14 0,35 13 0,-53-18 0,6 7 0,-10-6 0,-25 38 0,-11 8 0,6-18-486,-12 17 1,2-3 485,16-24 0,2 1 0,1-3 0,0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53.349"/>
    </inkml:context>
    <inkml:brush xml:id="br0">
      <inkml:brushProperty name="width" value="0.05" units="cm"/>
      <inkml:brushProperty name="height" value="0.05" units="cm"/>
      <inkml:brushProperty name="color" value="#5B2D90"/>
    </inkml:brush>
  </inkml:definitions>
  <inkml:trace contextRef="#ctx0" brushRef="#br0">337 42 24575,'-16'-10'0,"-2"1"0,0 1 0,-47-4 0,30 9 0,-17 65 0,47-31 0,19 51 0,1-58 0,30 47 0,-26-39 0,-41 58 0,0-75 0,-49 15 0,48-33 0,-21-8 0,21 4 0,8 2 0,48 14 0,37 6 0,8 1 0,5 1 0,-13 0 0,4-12 0,2-45 0,-11-8 0,-16 20-594,19-20 0,-17 3 594,-49 36 0,-1 3 0,-1 1 0,-2 53 0,0 21 0,2-26-549,-1 26 1,2-4 548,5-38 0,8 13 0,-10-30 1120,3 3-1120,-13-84 0,-6-36 0,12 16 0,32-3 0,12 13 0,-5 51-268,13 31 0,-3 11 268,-30 9 0,11 53 0,-17-49 0,8 38 1132,-14-64-1132,41-19 0,-10 3 0,34-16 0,-8 51 0,-2 9 0,-12-15 0,6 20 0,-9 3 0,-38-17 569,14 4-569,-3-14 0,6 3 0,-10-19 0,-5 3 0,1-1 0,28-33 0,-23 19 0,21-26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55.638"/>
    </inkml:context>
    <inkml:brush xml:id="br0">
      <inkml:brushProperty name="width" value="0.05" units="cm"/>
      <inkml:brushProperty name="height" value="0.05" units="cm"/>
      <inkml:brushProperty name="color" value="#5B2D90"/>
    </inkml:brush>
  </inkml:definitions>
  <inkml:trace contextRef="#ctx0" brushRef="#br0">4135 116 24575,'-14'-15'0,"2"2"0,7 9 0,-11-5 0,8 4 0,-45-18 0,31 16 0,-30-11 0,16 13 0,-44-3 0,1 5 0,-2 0 0,1 1 0,13 1-648,-26 1 648,81 0 0,-27 0 0,-16 0 0,-4 1 0,-9-1-631,7 0 0,7 0 631,29 0 0,-32 0 0,-5 0 0,15 0 0,-9 0 0,-8 0 0,-11 4 0,6 0 0,10-1 0,-17 2 0,1 0 0,26-1 0,-2-1 0,-1 0 0,-9 3 0,-32-1 0,69-2 0,-46-1 0,-8 0 0,23 0 0,-15 0 0,-9 1 0,5 2 0,9-1 0,12 0 303,-12 1 0,-7-1-303,18 0 0,5-1 0,-5 0 0,1 1 0,-4-1 0,-1 0 0,6 0 0,6-1 652,-1 0 0,-6 1-652,-9 3 0,3-1 0,1 2 0,-1-1 0,-2 0 0,-20 5 0,45-7 0,-36 5 0,46-6 0,-56 4 0,43-4 0,-14 1 0,-2-1 0,5-4 0,2 2 0,10-5 0,30 1 0,5 3 0,5 2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57.237"/>
    </inkml:context>
    <inkml:brush xml:id="br0">
      <inkml:brushProperty name="width" value="0.05" units="cm"/>
      <inkml:brushProperty name="height" value="0.05" units="cm"/>
      <inkml:brushProperty name="color" value="#5B2D90"/>
    </inkml:brush>
  </inkml:definitions>
  <inkml:trace contextRef="#ctx0" brushRef="#br0">573 127 24575,'-4'-3'0,"0"2"0,-1 1 0,1 1 0,-42 19 0,-10 6 0,17-8 0,-41 22 0,1 1 0,44-19 0,-42 26 0,26-8 0,22-19 0,-14 11 0,40-30 0,-4 3 0,5-3 0,-2 1 0,1 2 0,2-4 0,8 8 0,3-4 0,7 3 0,50 35 0,-35-22 0,41 28 0,-25-15 0,2 2 0,6 9 0,1 0 0,0-3 0,-3 0-666,-2-1 0,-11-8 666,-23-18 0,0 0 0,3 2 0,16 13 0,-12-11 0,9 6 0,-26-24 1332,-3-10-1332,-5 0 0,-2-8 0,1-34 0,1-18 0,0-13 0,-1-4 0,0 6 0,1 0 0,0-21 0,0 19 0,0 52 0,2-24 0,-2 34 0,2-17 0,-1 18 0,-1-10 0,0 27 0,0-12 0,0 5 0,0-5 0,0 8 0,-1 3 0,1-4 0,0 2 0,0-2 0,0 4 0,0 2 0,0 0 0,0-1 0,4-17 0,-3 12 0,3-13 0,-3 14 0,1-8 0,-1 5 0,0-3 0,-1 7 0,-1 4 0,-2-2 0,1 3 0,-2 2 0,-12 5 0,-2 1 0,-17 8 0,-3 1 0,-19 7 0,-7 1 0,-28 8 0,13-5 0,0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7.335"/>
    </inkml:context>
    <inkml:brush xml:id="br0">
      <inkml:brushProperty name="width" value="0.05" units="cm"/>
      <inkml:brushProperty name="height" value="0.05" units="cm"/>
      <inkml:brushProperty name="color" value="#5B2D90"/>
    </inkml:brush>
  </inkml:definitions>
  <inkml:trace contextRef="#ctx0" brushRef="#br0">0 30 24575,'57'-6'0,"-27"3"0,38-2 0,-37 3 0,2 2 0,16-3 0,3 1 0,0-1 0,-1 0 0,0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59:59.225"/>
    </inkml:context>
    <inkml:brush xml:id="br0">
      <inkml:brushProperty name="width" value="0.05" units="cm"/>
      <inkml:brushProperty name="height" value="0.05" units="cm"/>
      <inkml:brushProperty name="color" value="#5B2D90"/>
    </inkml:brush>
  </inkml:definitions>
  <inkml:trace contextRef="#ctx0" brushRef="#br0">45 4 24575,'-5'3'0,"2"-1"0,2-2 0,0-1 0,-1 1 0,2-1 0,-2 0 0,0 0 0,2 0 0,-1 0 0,2-1 0,-4 6 0,-1 0 0,-6 5 0,-1-2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12.389"/>
    </inkml:context>
    <inkml:brush xml:id="br0">
      <inkml:brushProperty name="width" value="0.05" units="cm"/>
      <inkml:brushProperty name="height" value="0.05" units="cm"/>
      <inkml:brushProperty name="color" value="#5B2D90"/>
    </inkml:brush>
  </inkml:definitions>
  <inkml:trace contextRef="#ctx0" brushRef="#br0">598 18 24575,'-1'-7'0,"-1"-1"0,-1 5 0,-26 31 0,14-11 0,-20 24 0,8-17 0,-38 14 0,-9 1 0,-1 4 0,-17 4 0,6-5 0,47-25 0,-9 6 0,42-20 0,5 2 0,2-2 0,48 24 0,-24-14 0,36 17 0,-35-16 0,19 10 0,3 2 0,8 6 0,27 16 0,-2-1 0,-33-20 0,37 21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14.919"/>
    </inkml:context>
    <inkml:brush xml:id="br0">
      <inkml:brushProperty name="width" value="0.05" units="cm"/>
      <inkml:brushProperty name="height" value="0.05" units="cm"/>
      <inkml:brushProperty name="color" value="#5B2D90"/>
    </inkml:brush>
  </inkml:definitions>
  <inkml:trace contextRef="#ctx0" brushRef="#br0">8 426 24575,'-5'1'0,"2"0"0,3-2 0,30-5 0,-11 3 0,25-5 0,34 1 0,6 0 0,-2 1 0,2 1 0,17 0 0,-16 2 0,-1 2-1269,-10 1 0,-5 0 1269,-16 0 0,11-1 0,23-2 0,4-1 0,-12 1 0,-2 0 0,4-1 0,-10 0 0,16 0 0,7 0 0,0-1 0,-9 1 0,-16 0-1892,1 0 1,-5 0 1891,5 0 0,7-1 0,2 1-451,10 2 0,4 1 0,-8-1 451,-5 0 0,5-2-849,-12 1 1,15-1 0,4 0 0,-6 0-1,-14 1 849,4-2 0,-6 0 0,29-4 0,-10 1 1212,-30 2-1212,26-2 0,5 0 0,-39 3 0,3 0-373,22-1 0,18-1 0,0 0 0,-17 1 373,-20 2 0,-3 0 0,16-1 0,8 0 0,-12 1 875,6 2-875,15 0 0,17 1 0,-13 1 0,6 2 0,-3-2 0,-16 0 0,-3 0 0,0 0 0,4 1 0,0 1 0,-15-2 0,2-1 0,0-2 0,4-1 0,-9 2 0,5 0 0,22 0 0,11 1 0,-12 0 0,-28 1 0,-3 0 2114,34 1 0,-6 0-2114,-25 1 0,4-1 0,7 0 0,-9 0 0,5 1 0,20 0 0,11 1 0,-14-1 0,-25 0 0,-4-1-558,31 2 1,-12 0 557,-46-3 2722,41-1 1,9-1-2723,-5 2 0,1-1 0,5-1 0,-4 2 0,-9 1 0,-18-1 0,11 0 0,-1 1 0,-15 2 410,-17 0-410,15-1 1645,-23 0-1645,31-2 708,-27 1-708,27-1 0,-38 0 0,45-3 0,-36 3 0,34-3 0,-48 3 0,10 0 0,-9 0 0,6 0 0,-11 0 0,0 0 0,1-1 0,3 0 0,1 1 0,12-1 0,-11 1 0,6-1 0,-11 1 0,0-1 0,-1 1 0,11-1 0,-6 1 0,7-1 0,11 1 0,-12 0 0,37 0 0,-34 1 0,18 0 0,-24 0 0,24 2 0,-18-1 0,15 0 0,-15-1 0,-8 0 0,7 2 0,-7-2 0,27-1 0,-12 0 0,48 0 0,-47 0 0,18 0 0,-32 0 0,26 0 0,-18 0 0,70 0 0,-64 0 0,35 0 0,-49 0 0,19 0 0,41-7 0,-26 5 0,41-7 0,-69 8 0,37-3 0,-37 3 0,16-3 0,-25 4 0,0-1 0,53-6 0,-38 5 0,49-5 0,-61 6 0,8 0 0,-12 0 0,19-2 0,-15 2 0,14-4 0,-21 4 0,-3 0 0,-13-7 0,6 4 0,-9-5 0,10 5 0,-10-5 0,7 3 0,-11-6 0,-12-12 0,17 13 0,-22-19 0,33 25 0,-6-4 0,8 7 0,2 1 0,1-1 0,10 8 0,-4-2 0,8 5 0,-6-4 0,35 15 0,-18-8 0,22 10 0,-24-13 0,5 1 0,-12-3 0,4 0 0,-18-5 0,0-1 0,0 1 0,-1 0 0,-7 27 0,-23 21 0,-10 12 0,4-23 0,-2-5 0,-7 0 0,-6-5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17.445"/>
    </inkml:context>
    <inkml:brush xml:id="br0">
      <inkml:brushProperty name="width" value="0.05" units="cm"/>
      <inkml:brushProperty name="height" value="0.05" units="cm"/>
      <inkml:brushProperty name="color" value="#5B2D90"/>
    </inkml:brush>
  </inkml:definitions>
  <inkml:trace contextRef="#ctx0" brushRef="#br0">29 437 24575,'8'61'0,"0"0"0,-5 22 0,-5-13 0,-3-41 0,-9 28 0,12-74 0,-7-70 0,4 44 0,-3-53 0,6 31 0,1 5 0,2 9 0,-1-9 0,4 11 0,0 43 0,3 11 0,1 14 0,7 60 0,-5-35 0,4 43 0,-8-28 0,-1-6 0,-1-15 0,6 59 0,29-163 0,-22 37 0,29-56 0,-32 55 0,27-55 0,-23 48 0,19-39 0,-28 58 0,2 58 0,0 17 0,-1-30 0,1 32 0,-2 0 0,-4-32 0,-1-7 0,53 24 0,-22-47 0,15-22 0,-2-10 0,-17-8-294,-6-6 1,-8 6 293,-16 27 0,-5-17 0,-1 13 0,-30 26 0,20 3 0,-19 35 0,26-23 587,7 78-587,7-55 0,4 51 0,37-78 0,6-12 0,-12-1-420,13-1 0,-1-3 420,-24-10 0,25-28 0,1-7 0,-10 3 0,9 0 0,-10-6 0,-42-26 0,-6 48 0,-7-32 0,-1 51 0,-20 18 0,-2 14 0,-1 32 0,4 7 0,2-7 0,3 1 0,16-7 0,49-29 840,-21-19-840,30-31 0,0-13 0,-19-2 0,2-2 0,0-12 0,-15-7 0,-5-9 0,-3 12 0,4-9 0,3-38 0,-8 21 0,-11 80 0,-4 1 0,3 25 0,2 35 0,3 25 0,3-6 0,8-13 0,1 0 0,-8 12 0,-2 7 0,6-14 0,21 1 0,-18-56 0,68-54 0,-41 10 0,5 3 0,-2-6 0,-8-43 0,-20 47 0,8-31 0,-18 79 0,-3 1 0,-2 24 0,-2 35 0,3-43 0,-1 31 0,2-31 0,-1-3 0,0-1 0,8-36 0,-3-8 0,8-24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18.299"/>
    </inkml:context>
    <inkml:brush xml:id="br0">
      <inkml:brushProperty name="width" value="0.05" units="cm"/>
      <inkml:brushProperty name="height" value="0.05" units="cm"/>
      <inkml:brushProperty name="color" value="#5B2D90"/>
    </inkml:brush>
  </inkml:definitions>
  <inkml:trace contextRef="#ctx0" brushRef="#br0">310 114 24575,'-14'-46'0,"5"24"0,-11-17 0,6 32 0,-50 32 0,33-8 0,-20 45 0,4 8 0,27-24 0,-7 12 0,14-3 0,71-21 0,-34-25 0,38-31 0,2-14 0,-32-3-582,7-9 1,-6 1 581,-21 17 0,0-20 0,-11 47 0,1-14 0,-9 51 0,1 40 0,5-38 0,2 40 0,4-58 0,7 6 0,-1-15 0,39-37 0,7-13 0,-23 18 581,20-20 1,-7 4-582,-37 29 0,-6 33 0,1-14 0,-4 47 0,1-44 0,3 13 0,1-29 0,2-3 0,28-22 0,-18 18 0,17-13 0,-12 35 0,-13-5 0,11 10 0,-11-7 0,6 1 0,-6-4 0,2-1 0,-7-8 0,19-26 0,-10 8 0,17-22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20.451"/>
    </inkml:context>
    <inkml:brush xml:id="br0">
      <inkml:brushProperty name="width" value="0.05" units="cm"/>
      <inkml:brushProperty name="height" value="0.05" units="cm"/>
      <inkml:brushProperty name="color" value="#5B2D90"/>
    </inkml:brush>
  </inkml:definitions>
  <inkml:trace contextRef="#ctx0" brushRef="#br0">16 88 24575,'-6'5'0,"2"-1"0,0 1 0,3 6 0,1-2 0,8 35 0,-4-25 0,6 20 0,-7-25 0,2 17 0,-2-11 0,3 12 0,-5-25 0,-1-1 0,-1-7 0,-1-13 0,0-9 0,1-25 0,0-5 0,0 8 0,1-46 0,0 76 0,0-15 0,0 16 0,3 16 0,-2 10 0,2 22 0,-1-15 0,0 43 0,-2 16 0,1-10 0,-3-10 0,1-55 0,0-17 0,1-3 0,-1-11 0,1-58 0,0 53 0,0-44 0,0 60 0,0-9 0,-1 79 0,0-43 0,-1 70 0,2-57 0,0 30 0,0-20 0,2 18 0,-1-39 0,2-10 0,-1-18 0,2-36 0,-1 7 0,1-11 0,-9 83 0,2-10 0,-7 48 0,0-41 0,-1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23.293"/>
    </inkml:context>
    <inkml:brush xml:id="br0">
      <inkml:brushProperty name="width" value="0.05" units="cm"/>
      <inkml:brushProperty name="height" value="0.05" units="cm"/>
      <inkml:brushProperty name="color" value="#5B2D90"/>
    </inkml:brush>
  </inkml:definitions>
  <inkml:trace contextRef="#ctx0" brushRef="#br0">316 59 24575,'0'-4'0,"0"1"0,0 1 0,-14-5 0,4 3 0,-8-4 0,-11 7 0,17 2 0,-16 1 0,19 0 0,-29 18 0,-23 55 0,15-32 0,-4 34 0,80 7 0,-18-57 0,26 51 0,-24-75 0,77-29 0,-57 15 0,23-18 0,-7-5 0,-37 13 0,9-24 0,-22 29 0,-33-62 0,15 43 0,-21-43 0,-1 44 0,26 23 0,-20-12 0,29 23 0,-31 43 0,24-26 0,-6 33 0,5 3 0,14-25 0,3 38 0,0-51 0,-1-1 0,4 7 0,18 32 0,-13-23 0,14 22 0,-19-39 0,26 31 0,-20-27 0,18 22 0,-27-36 0,-2-4 0,-2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24.363"/>
    </inkml:context>
    <inkml:brush xml:id="br0">
      <inkml:brushProperty name="width" value="0.05" units="cm"/>
      <inkml:brushProperty name="height" value="0.05" units="cm"/>
      <inkml:brushProperty name="color" value="#5B2D90"/>
    </inkml:brush>
  </inkml:definitions>
  <inkml:trace contextRef="#ctx0" brushRef="#br0">43 25 24575,'8'0'0,"7"28"0,-11 4 0,5 6 0,-9-9 0,0-19 0,-3 22 0,1-17 0,0 16 0,2-23 0,-1 11 0,1-14 0,2-20 0,0-1 0,2-24 0,-11-44 0,5 53 0,-6-46 0,6 69 0,1 12 0,1-1 0,0 11 0,0-2 0,1 7 0,1 47 0,-2-35 0,0 26 0,0-56 0,0-7 0,-2-48 0,1 31 0,-1-31 0,1 46 0,0 10 0,-2 3 0,0 5 0,-16 46 0,10-31 0,-11 35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28.644"/>
    </inkml:context>
    <inkml:brush xml:id="br0">
      <inkml:brushProperty name="width" value="0.05" units="cm"/>
      <inkml:brushProperty name="height" value="0.05" units="cm"/>
      <inkml:brushProperty name="color" value="#5B2D90"/>
    </inkml:brush>
  </inkml:definitions>
  <inkml:trace contextRef="#ctx0" brushRef="#br0">404 97 24575,'-6'-13'0,"0"1"0,-32 2 0,16 8 0,-26 5 0,-18 55 0,5 13 0,19-24 0,-24 20 0,17 1 0,66-19 0,-5-27 0,27 22 0,20-50 0,2-11 0,-5 9-628,7-9 1,-7-4 627,-35 4 0,27-55 0,-26 25 0,-10-25 0,-8 0 0,-10 25 0,-21-36 0,16 74 0,-38 19 0,24 40 0,2 9 0,-27-6-661,30 10 1,11-3 660,13-36 467,20 25 1,6 4-468,0-7 0,2 5 0,2-5 0,3-23 0,-12-13 0,8 1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29.100"/>
    </inkml:context>
    <inkml:brush xml:id="br0">
      <inkml:brushProperty name="width" value="0.05" units="cm"/>
      <inkml:brushProperty name="height" value="0.05" units="cm"/>
      <inkml:brushProperty name="color" value="#5B2D90"/>
    </inkml:brush>
  </inkml:definitions>
  <inkml:trace contextRef="#ctx0" brushRef="#br0">1 1 24575,'94'3'0,"0"-1"0,-7-6 0,-26 13 0,-63 52 0,-4-36 0,-16 29 0,9-42 0,-10 11 0,13-10 0,47 26 0,-12-26 0,43 14 0,-42-15 0,46 33 0,-40-23 0,35 34 0,-101-25 0,-15-2 0,21 3-592,-25-2 1,-2-6 591,22-17 0,-17-1 0,-5-2 0,-4-1 0,2-1 0,-1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7.579"/>
    </inkml:context>
    <inkml:brush xml:id="br0">
      <inkml:brushProperty name="width" value="0.05" units="cm"/>
      <inkml:brushProperty name="height" value="0.05" units="cm"/>
      <inkml:brushProperty name="color" value="#5B2D90"/>
    </inkml:brush>
  </inkml:definitions>
  <inkml:trace contextRef="#ctx0" brushRef="#br0">1 27 24575,'87'-19'0,"-25"13"0,-4 4 0,-9 4 0,23 10 0,-57-4 0,-2 2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45.317"/>
    </inkml:context>
    <inkml:brush xml:id="br0">
      <inkml:brushProperty name="width" value="0.025" units="cm"/>
      <inkml:brushProperty name="height" value="0.025" units="cm"/>
      <inkml:brushProperty name="color" value="#AB008B"/>
    </inkml:brush>
  </inkml:definitions>
  <inkml:trace contextRef="#ctx0" brushRef="#br0">1 334 24575,'2'-2'0,"0"1"0,-1 0 0,2 39 0,-2-20 0,-2 42 0,-1-37 0,-1 34 0,2-29 0,10 31 0,69-21 0,-27-13-475,12-15 0,6-9 475,-22-10 0,5-10 0,23-14 0,17-14 0,4-3 0,-12 6 0,-21 11 0,-5 3 0,6-6 0,8-7 0,11-9 0,3-2 0,-8 4 0,-18 9 0,-15 6 0,-8 3 0,20-13 0,-25 12 0,-127 59 0,44-8 0,-16 8 0,-1-1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45.715"/>
    </inkml:context>
    <inkml:brush xml:id="br0">
      <inkml:brushProperty name="width" value="0.025" units="cm"/>
      <inkml:brushProperty name="height" value="0.025" units="cm"/>
      <inkml:brushProperty name="color" value="#AB008B"/>
    </inkml:brush>
  </inkml:definitions>
  <inkml:trace contextRef="#ctx0" brushRef="#br0">1 228 24575,'53'-53'0,"-9"13"0,-28 99 0,-16 17 0,8 11-1687,-15-10 1687,3-43 0,28 10 0,10-1 0,0-15 0,8 7 0,4-8 0,6-39 0,39-17-1191,-30 2 1,17-11-1,7-5 1,-3 2 0,-12 6 1190,13-5 0,1-1 0,-6 0 0,17-10 0,2-3 0,-11 6 0,-27 12 0,-10 1 0,-2 1 0,-6 4 0,-27 20 0,-5 34 0,-10-15 0,-6 28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41.320"/>
    </inkml:context>
    <inkml:brush xml:id="br0">
      <inkml:brushProperty name="width" value="0.025" units="cm"/>
      <inkml:brushProperty name="height" value="0.025" units="cm"/>
      <inkml:brushProperty name="color" value="#AB008B"/>
    </inkml:brush>
  </inkml:definitions>
  <inkml:trace contextRef="#ctx0" brushRef="#br0">37 0 24575,'-7'82'0,"1"-1"0,-1 0 0,-1 15 0,-1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41.717"/>
    </inkml:context>
    <inkml:brush xml:id="br0">
      <inkml:brushProperty name="width" value="0.025" units="cm"/>
      <inkml:brushProperty name="height" value="0.025" units="cm"/>
      <inkml:brushProperty name="color" value="#AB008B"/>
    </inkml:brush>
  </inkml:definitions>
  <inkml:trace contextRef="#ctx0" brushRef="#br0">293 1 24575,'-66'55'0,"-1"1"0,-1-9 0,22 2 0,13-6 0,26-31 0,2-2 0,35-19 0,-22 7 0,27-15 0,-28 9 0,-4 5 0,1-1 0,-2 1 0,-2 1 0,1-5 0,-2 3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42.304"/>
    </inkml:context>
    <inkml:brush xml:id="br0">
      <inkml:brushProperty name="width" value="0.025" units="cm"/>
      <inkml:brushProperty name="height" value="0.025" units="cm"/>
      <inkml:brushProperty name="color" value="#AB008B"/>
    </inkml:brush>
  </inkml:definitions>
  <inkml:trace contextRef="#ctx0" brushRef="#br0">118 0 24575,'-8'18'0,"3"-8"0,-4 13 0,4-11 0,-13 32 0,7-23 0,-9 22 0,1-8 0,10-14 0,-4 10 0,12-20 0,5-9 0,37 22 0,-17-12 0,52 29 0,-51-28 0,14 10 0,-26-16 0,31 6 0,-22-10 0,24 4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43.848"/>
    </inkml:context>
    <inkml:brush xml:id="br0">
      <inkml:brushProperty name="width" value="0.025" units="cm"/>
      <inkml:brushProperty name="height" value="0.025" units="cm"/>
      <inkml:brushProperty name="color" value="#AB008B"/>
    </inkml:brush>
  </inkml:definitions>
  <inkml:trace contextRef="#ctx0" brushRef="#br0">7 122 24575,'-2'1'0,"0"0"0,1-1 0,0 1 0,2 0 0,9 0 0,8 0 0,2 0 0,26-1 0,46 1 0,-28 2 0,10 2 0,-6-1 0,-3 0 0,-1-1 0,23 4 0,1 1 0,-25 0 0,0-1 0,15-2 0,1 0 0,-1 2 0,-2 0-982,-3-4 0,-12-1 982,-27 0 0,-1-1 0,26 2 0,18 0 0,-11-1 0,7 2 0,8-1 0,18 2 0,-25-2 0,-33-1 0,41 2 0,-58-2 0,54 0 0,8-1 0,-27 1 0,25 1 0,22 0 0,-24-1 0,-31 0 0,47 1 0,-3-1 0,-55-2-393,47 0 393,-62 0 0,51-2 0,-32 1 0,18-3 0,-1 0 0,-26 2 0,28-3 1922,-56 5-1922,8-2 0,-2 0 0,36-4 435,-30 4-435,23-3 0,-12 4 0,24-1 0,-12 0 0,8 1 0,-14 0 0,-22 0 0,19 0 0,-36-4 0,2 2 0,-7-3 0,1 0 0,-26-18 0,1 1 0,-12-9 0,-1-2 0,6 7 0,-19-18 0,51 39 0,-2-1 0,19 13 0,-8-6 0,18 13 0,-9-6 0,65 29 0,-48-23 0,49 23 0,-35-18 0,-27-11 0,22 8 0,-33-13 0,2 0 0,-4 0 0,3-1 0,-12 26 0,0-5 0,-4 15 0,-22 41 0,20-46 0,-18 41 0,5-12 0,6-22 0,-7 14 0,12-37 0,4-25 0,1 1 0,-1-6 0,2 1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0:52.936"/>
    </inkml:context>
    <inkml:brush xml:id="br0">
      <inkml:brushProperty name="width" value="0.025" units="cm"/>
      <inkml:brushProperty name="height" value="0.025" units="cm"/>
      <inkml:brushProperty name="color" value="#AB008B"/>
    </inkml:brush>
  </inkml:definitions>
  <inkml:trace contextRef="#ctx0" brushRef="#br0">7716 392 24575,'-4'-7'0,"-18"-13"0,10 11 0,-15-10 0,15 13 0,-45-10 0,-8-1 0,14 4 0,-11-3 0,-10-1 0,-21-1 0,2 2 0,33 6 0,-1-1 0,-1 0 0,-7-1 0,-3-1 0,-17-1 0,-5 0 0,16 2 0,-13-1-1195,17 2 0,-10-2 1,17 4 1194,15 2-751,-19 1 0,-19 0 0,8 1 751,18 0 0,1 2 0,-16-2 0,-9 0 0,2 1 0,11 1 0,1 1 0,10 1 0,-25-2-1163,-8 0 0,5 0 1163,33 0 0,-15 1 0,-19 0 0,9 0 0,19 2 0,0 0 0,-15-2 0,-9 0 0,2 1 0,-20 3 0,12 1 0,9-1 0,-6 1 0,5-1 0,31 1 0,-23 0 0,-22 1 0,11 0 0,26-2 0,-2 2-1020,-22 0 0,-19 1 0,1 1 0,21-1 1020,30-1 0,5 0 0,-36 3 0,6-1 1747,25 0-1747,-16 2 0,-18 2 0,11-2 0,-19 2-254,14-2 0,-12 2 0,21-3 254,23-4 77,-18 1 1,-1 1-78,8-2 2322,-5 2 0,-7 1-2322,-9 2 0,3 0 0,-16 2-1161,16 3 0,-21 4 0,1 2 0,20-4 1161,-15 6 0,21-6 0,-12 3 0,3 6-370,6 9 0,3 5 0,11-5 370,-13 6 334,7-5 0,-10 6 1,19-7-335,22-5 0,-38 35 0,3 1 0,3 2 0,2 1 0,1 4 1700,23-25 1,6-5-1701,18-13 5282,8-10-5282,9 37 0,4 5 0,-1-16 87,2 16 0,2-7-87,1-37 0,-2-4 0,60 48 0,-39-37 1254,44 37-1254,-53-49 0,44 10 0,8-1 0,-16-5 0,14 1 0,17 2 0,-15-5 0,-12-7 0,11 2 0,17 1 0,-14-1 0,-3-2-1059,7 1 1,-3 0 1058,-28-5 0,-1 1-1780,42 5 0,30 2 0,-16-2 1780,-47-3 0,1-1-815,31 3 0,21 2 0,-2 0 0,-28-3 815,-18-2 100,1 0 0,11 1-100,2 0 0,9 0 0,-4 0 0,17 3 0,1 0 0,-12-2 0,3 0 0,-8 0 33,-8 2 1,-14-2-34,-15-1 0,2-1 0,19 0 0,24 3 0,3-1 0,-16 0 0,-19-2 0,1 0-143,22 2 1,22 1 0,7 1 0,-10-1 0,-25-2 142,5-1-547,19 3 1,-7-3 546,-45-4-454,28 0 0,31 0 0,5 1 0,-21-1 454,-22 0 0,0 1 0,20-1 0,18 0 0,-1 0 0,-18 1 687,-15 0 1,-13 0-688,8 0 1655,0 0 1,8 0-1656,26-1 0,-5 0 0,2 0 534,1 0 0,-4-1-534,-29-1 2740,2 0 0,13-3-2740,16-2 0,12-2 0,-8 0-972,-2 2 0,-3 0 972,-7-1 0,4 0 0,-12-1 0,-17-3 0,-3 0 0,21-7 0,2-1 0,-10 4 0,0-1-399,4-2 0,-10 1 399,-28 9 0,18-8 0,9-7 0,1-17 0,0-4 0,0 15 0,-2 0 2389,-10-8 0,-8-7-2389,-15-10 0,-7-6 0,-3-2 0,0-1 0,6-7 0,-1 3 0,-9 11 0,-6 10 0,-5 18 1899,-2 8-1899,1-6 0,-33-60 0,-9-9 0,10 33-897,3 1 0,-4-10 0,2 19 897,-2 28-819,-41-3 1,-13 2 818,24 12 0,-1 2 0,-3-4 0,-4-1 0,5 4 0,2 8 0,1 1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1:13.932"/>
    </inkml:context>
    <inkml:brush xml:id="br0">
      <inkml:brushProperty name="width" value="0.025" units="cm"/>
      <inkml:brushProperty name="height" value="0.025" units="cm"/>
      <inkml:brushProperty name="color" value="#AB008B"/>
    </inkml:brush>
  </inkml:definitions>
  <inkml:trace contextRef="#ctx0" brushRef="#br0">6462 284 24575,'-71'-15'0,"-1"-1"0,1 1 0,6 2 0,-11-2 0,-8-1 0,-6 0 0,-4-1 0,-3 1 0,0 1 0,2 3 0,3 2 0,-1 3 0,-1 3 0,-1 3 0,1 1 0,-2 0 0,1 0 0,0 0 0,0-2 0,1-3-1093,0-2 1,-1-3 0,0-1 0,0-1-1,1 0 1,0 0 0,1 2 0,1 2-1,2 3 880,-19 3 0,-6 3 0,-1 1 0,5 3 1,11 0-1,15 0 0,22 1 1243,-21 8-1030,1 0 647,19-2 1,-13 1 0,-6 1-648,-8-2 0,-8-1 0,-1 1 0,5-1-1340,-3 4 1,5 0-1,-3-2 1340,13-3 0,-3-2 0,-1 1 0,1 2 966,-4 4 0,-1 2 1,0 3-1,3 3-966,4 5 0,3 4 0,-1 0 0,-2-1-587,6-9 0,-4-1 0,0-1 0,4 2 0,5 2 587,-16 10 0,8 4 0,11 9-214,16 16 1,11 8-1,6-4 214,7-8 0,1 1 0,-11 11 0,-6 7 0,14-10 4162,15 14-4162,11-21 0,3-15 161,4 30-161,21-4 0,5 0 0,1 8 3152,-5-14 0,17 4-3152,12-24 0,20 1 0,8-2 0,-3-3 0,-13-6-2667,0 2 1,2 0 2666,-5-1 0,10 7 0,7 3 0,3-3 0,2-6 0,10-7 0,9-4 0,0-5 0,-6-2 0,-13-2-2269,12 4 1,0 0 2268,-22-5 0,15 4 0,6 1 0,-2-1 0,-9-3 0,-18-5-163,-7-4 1,-1-4 162,15 1 0,19 1 0,7-1 0,-3 1 0,-13-2-976,-8 0 1,-9-1 0,9 0 975,4 1 0,6 2 0,8-1 0,5-2 0,7-2 0,-25-3 0,10-1 0,5-2 0,4-1 0,1-1 0,0 0 0,-3-1 0,-6 2 0,-7-1 0,-9 2 0,14-1 0,-14 1 0,-1-1 0,16 0 0,-7 0 0,11 0 0,10 0 0,5 0 0,2-1 0,-1-1 0,-5 0 0,-9-1 0,-12-1 0,21-7 0,-11-1 0,-9 0 0,-9 1 0,9 0 0,-1-1 0,-2 1 0,13-3 0,-3 0 0,-20 2 217,17-9-217,-28-3 0,15-11 0,6-8 0,-2-1 0,-12 2 0,-2-11 0,-10-1 0,9-2 5,0 13 0,11-2 0,2-1 0,-8 1 0,-17 2-5,-3-28 0,-22 11 0,-15 19 611,-5-23 1,-1-20-1,-3 8-611,-2 20 0,-1-1 0,3-16 0,1-9 0,-7 4 0,-17-9 0,-3 15 0,2 9 0,-2-2 0,-1 6 3955,3 30-3955,-26-15 0,-5-1 0,1 2-791,-7 15 0,-26-9 0,-10-2 0,3 4 0,18 10 791,5 6 0,0 5 0,-16-8 0,-16-6 0,1 3 0,20 11 3592,-18 14-3592,31 9 0,-18 3 0,-7 1 0,2 2 0,12-2-242,7-1 0,8 0 1,-9 2-1,-10 0 0,-12 3 1,-5 0-1,7 0 0,15-1 1,-2 6-1,-1-1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1:17.536"/>
    </inkml:context>
    <inkml:brush xml:id="br0">
      <inkml:brushProperty name="width" value="0.025" units="cm"/>
      <inkml:brushProperty name="height" value="0.025" units="cm"/>
      <inkml:brushProperty name="color" value="#AB008B"/>
    </inkml:brush>
  </inkml:definitions>
  <inkml:trace contextRef="#ctx0" brushRef="#br0">47 0 24575,'-3'18'0,"-1"0"0,-9 38 0,1-5 0,7 9 0,3 15 0,0-9 0,-4 19 0,10 2 0,5 20 0,-1-7 0,2-4 0,0-4 0,1 5 0,0-2-1256,-2-10 1,-3-16 1255,-3-33 0,-2-3-100,-3 26 0,0-29 0,-3 19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1:23.779"/>
    </inkml:context>
    <inkml:brush xml:id="br0">
      <inkml:brushProperty name="width" value="0.025" units="cm"/>
      <inkml:brushProperty name="height" value="0.025" units="cm"/>
      <inkml:brushProperty name="color" value="#AB008B"/>
    </inkml:brush>
  </inkml:definitions>
  <inkml:trace contextRef="#ctx0" brushRef="#br0">65 105 24575,'1'-3'0,"0"-1"0,-3 2 0,1 1 0,-1 1 0,0 2 0,0 4 0,2 3 0,25 10 0,-14-11 0,21-1 0,-24-13 0,7-27 0,-10 17 0,3-20 0,-11 20 0,-20-12 0,6 18 0,-22 21 0,30 35 0,-5-7 0,20-4 0,-2-37 0,7-15 0,-18-13 0,12 8 0,-18 3 0,13 71 0,2-31 0,2 30 0,12-57 0,-10 0 0,8-10 0,-12 7 0,-17-23 0,9 21 0,-13-15 0,14 59 0,4-21 0,1 22 0,18-47 0,-11 7 0,8-12 0,-30 7 0,5 8 0,-10-1 0,5 14 0,11-6 0,-4 3 0,8-6 0,7-2 0,-4 0 0,4 0 0,-25 16 0,11-8 0,-14 11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7.855"/>
    </inkml:context>
    <inkml:brush xml:id="br0">
      <inkml:brushProperty name="width" value="0.05" units="cm"/>
      <inkml:brushProperty name="height" value="0.05" units="cm"/>
      <inkml:brushProperty name="color" value="#5B2D90"/>
    </inkml:brush>
  </inkml:definitions>
  <inkml:trace contextRef="#ctx0" brushRef="#br0">0 38 24575,'11'0'0,"2"0"0,4 0 0,59-3 0,-36 2 0,44-3 0,-37 2 0,15-7 0,-10 2 0,3-5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1:31.515"/>
    </inkml:context>
    <inkml:brush xml:id="br0">
      <inkml:brushProperty name="width" value="0.025" units="cm"/>
      <inkml:brushProperty name="height" value="0.025" units="cm"/>
      <inkml:brushProperty name="color" value="#AB008B"/>
    </inkml:brush>
  </inkml:definitions>
  <inkml:trace contextRef="#ctx0" brushRef="#br0">91 7 24575,'-4'1'0,"0"0"0,2-1 0,-1 14 0,1-5 0,1 13 0,0-6 0,-4 36 0,0 6 0,2-11-534,-2 13 0,1-4 534,3-29 0,11 63 0,-7-58 0,8 46 0,0-134 0,-7 30 0,6-51 0,-15 4 0,-4 0 0,0-13 0,2 12 0,-1 8 0,3 28 0,2 68 1068,2-11-1068,-3 35 0,-6 41 0,5-51 0,-4 39 0,8-77 0,2-13 0,-1-1 0,0-13 0,0 2 0,-5-32 0,-1 0 0,3 32 0,-7-55 0,18 145 0,-4-31 0,4 30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1:32.781"/>
    </inkml:context>
    <inkml:brush xml:id="br0">
      <inkml:brushProperty name="width" value="0.025" units="cm"/>
      <inkml:brushProperty name="height" value="0.025" units="cm"/>
      <inkml:brushProperty name="color" value="#AB008B"/>
    </inkml:brush>
  </inkml:definitions>
  <inkml:trace contextRef="#ctx0" brushRef="#br0">54 1 24575,'-15'4'0,"-8"6"0,16-1 0,-2 4 0,20-2 0,10 5 0,27 13 0,5 2 0,-5-2 0,4 2 0,3-2 0,20-1 0,-43-17 0,34 12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1:33.954"/>
    </inkml:context>
    <inkml:brush xml:id="br0">
      <inkml:brushProperty name="width" value="0.025" units="cm"/>
      <inkml:brushProperty name="height" value="0.025" units="cm"/>
      <inkml:brushProperty name="color" value="#AB008B"/>
    </inkml:brush>
  </inkml:definitions>
  <inkml:trace contextRef="#ctx0" brushRef="#br0">0 248 24575,'38'7'0,"57"0"0,-16 4-470,-23-7 1,-1-1 469,19-5-2645,13 0 1,21-1 0,-12 1 2644,-26 0 0,1 1 0,26-1 0,11 0 0,-23 1 702,-25 2-702,-2-1 0,25 0 0,-19 0-1020,11-1 1,27-2-1,3 0 1,-21 1 1019,-26 1 0,0-1 0,15 0 0,16-1 0,0 1 0,-15-1 97,-10 0 1,-10 0-98,36-2 0,-29 2 0,-2 0 4175,-2 0-4175,-46 3 0,60 0 0,-45 0 1094,44-1-1094,-60 1 6784,-1-1-6784,0-1 0,-4 0 0,-1 0 0,-3 1 0,2 0 0,-2-1 0,8-5 0,-4 3 0,4-3 0,-2 3 0,28-5 0,-17 3 0,16-2 0,-27 7 0,-1 0 0,-3 0 0,-2-2 0,-3 1 0,-3-1 0,-61-37 0,38 25 0,-49-29 0,-16 14 0,65 23 0,-48-10 0,85 27 0,44 23 0,10 3 0,-21-12 0,33 16 0,-6-6 0,-49-26 0,15 4 0,-26-9 0,0 1 0,-3-1 0,-6 6 0,-3-4 0,-7 5 0,3-1 0,-39 45 0,-11 9 0,13-19 0,-15 18 0,-1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1:36.848"/>
    </inkml:context>
    <inkml:brush xml:id="br0">
      <inkml:brushProperty name="width" value="0.025" units="cm"/>
      <inkml:brushProperty name="height" value="0.025" units="cm"/>
      <inkml:brushProperty name="color" value="#AB008B"/>
    </inkml:brush>
  </inkml:definitions>
  <inkml:trace contextRef="#ctx0" brushRef="#br0">1 416 24575,'5'4'0,"0"1"0,-1 2 0,5 39 0,-1 9 0,1-14 0,18 43 0,8-4 0,-5-48-1319,39 35 1319,-28-63-1533,30-22 0,31-17 0,6-4 0,-19 6 1533,-17 8 0,2-6-540,-12 2 1,15-11-1,10-6 1,6-3-1,-1-2 1,-7 3 0,-11 5-1,-17 9 540,4-7 0,-6 0-447,14-12 1,16-11-1,-8 4 1,-28 22 446,-32 25 354,-6 3-354,-7 13 3607,-16 17-3607,-53 36 0,-16 8 0,41-33 0,-2-1 0,-18 12 0,0 0 0,0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1:37.217"/>
    </inkml:context>
    <inkml:brush xml:id="br0">
      <inkml:brushProperty name="width" value="0.025" units="cm"/>
      <inkml:brushProperty name="height" value="0.025" units="cm"/>
      <inkml:brushProperty name="color" value="#AB008B"/>
    </inkml:brush>
  </inkml:definitions>
  <inkml:trace contextRef="#ctx0" brushRef="#br0">1 96 24575,'31'39'0,"1"0"0,-7 5 0,-5 4 0,-7 12 0,-6 2-2719,0 36 2719,-2-59 0,37 13 0,10-4 0,-3-16 0,10 9 0,6-12 0,26-59 0,-12-6 0,14-11 0,-4 2 0,-27 14 0,-3 1 0,9-6-1145,-2 0 0,11-8 0,5-4 0,-1 1 1,-7 4-1,-13 7 1145,8-6 0,-6 3 0,13-9 0,6-3 0,-27 19 1862,-39 26-1862,-58 84 0,23-50 0,-13 18 0,-1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1:55.027"/>
    </inkml:context>
    <inkml:brush xml:id="br0">
      <inkml:brushProperty name="width" value="0.025" units="cm"/>
      <inkml:brushProperty name="height" value="0.025" units="cm"/>
      <inkml:brushProperty name="color" value="#AB008B"/>
    </inkml:brush>
  </inkml:definitions>
  <inkml:trace contextRef="#ctx0" brushRef="#br0">1 0 24575,'13'8'0,"-6"-5"0,6 4 0,-8-5 0,29 2 0,22 1 0,-7 0 0,7-1 0,-38-2 0,1 0 0,43 6 0,11 1 0,1-3 0,0 2 0,-3 0-451,-21-5 451,-21-3 0,0 1 0,15-1 0,11-2 0,4 0 0,24-1 0,-5-1 0,17 0 0,-16 1 0,3 0 0,0 0 0,4 1 0,-16 7 0,-6 2 0,20-1 0,-11 0 0,-4 0 0,-10-3 0,-16-1 0,56-1 0,-40 0 0,18-1 0,18 0 0,-16-1 0,-8 0-12,24 0 1,-4 0 11,-44-1 0,4 1 0,1 0 0,11-2 0,10 1 0,17-2 0,-16 1 0,-7 0 0,11-2 0,18-1 0,-20 1 0,-21 1-668,4-1 0,-3 1 668,-21 2-187,63-4 187,-34 3 0,35-3 0,-17 6 0,-6 1 0,-22-1 0,40-1 0,-8 0 0,-59-1 0,31-2 0,-31-4 0,-18 6 438,10-5-438,-19 22 0,-2-6 0,2 14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04.860"/>
    </inkml:context>
    <inkml:brush xml:id="br0">
      <inkml:brushProperty name="width" value="0.05" units="cm"/>
      <inkml:brushProperty name="height" value="0.05" units="cm"/>
      <inkml:brushProperty name="color" value="#5B2D90"/>
    </inkml:brush>
  </inkml:definitions>
  <inkml:trace contextRef="#ctx0" brushRef="#br0">454 1 24575,'-3'0'0,"-1"1"0,2 0 0,0 0 0,0 2 0,0-3 0,-2 4 0,-24 15 0,5-2 0,-59 33 0,37-23 0,-18 9 0,1-1 0,24-13 0,-34 19 0,64-36 0,0 1 0,2-3 0,18 6 0,-3-5 0,13 6 0,-6 1 0,39 28 0,-13-9 0,21 16 0,1 2 0,-21-16-342,2 1 0,-7-3 342,-25-20 0,18-1 0,-20-8 0,13-1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06.119"/>
    </inkml:context>
    <inkml:brush xml:id="br0">
      <inkml:brushProperty name="width" value="0.05" units="cm"/>
      <inkml:brushProperty name="height" value="0.05" units="cm"/>
      <inkml:brushProperty name="color" value="#5B2D90"/>
    </inkml:brush>
  </inkml:definitions>
  <inkml:trace contextRef="#ctx0" brushRef="#br0">0 339 24575,'1'-4'0,"18"-2"0,14 3 0,3-2 0,7 3 0,0-1 0,21 1 0,9 0 0,-11-1 0,8 1-1357,0 1 0,14 0 0,7-1 1,-5 1-1,-13 1 1357,9-2 0,1 1 0,-7 1 0,17 0 0,2 0 0,-8 0 0,-21 0-2144,18 1 2144,-5 0 0,16 0-957,-10-3 0,13-1 1,-2 0-1,-16 0 957,-16 1 0,0 0 0,21-1 0,18 0 0,-5-1 0,-28 1 0,-20-2 0,12-2 0,7 0 0,-20 1 0,5 0 0,23-1 0,12-1 0,-12 0 0,-25 4 0,-4 0 1913,20-2 1,0 1-1914,-9 0 0,-8 0 0,-10 2 1072,16-1 0,5 0-1072,25 6 0,-38-2 6784,33 2-6784,-10-2 0,-28 0 0,40 0 0,2 0 0,-28 0-684,5 0 1,-5-1 683,-31 0 0,20-2 0,12-1 0,24-4 0,3-1 0,-21 4 0,0 0-529,14-4 0,-19 2 529,-51 6 0,9-1 0,-12 1 1291,4-2-1291,-13 2 0,-3-2 0,-1 1 1134,-66-18-1134,34 8 0,-43-12 0,4-2 0,51 16 0,-36-13 0,55 20 0,7 2 0,10 5 0,4 1 0,7 4 0,47 14 0,6 2 0,-25-10 0,23 9 0,-5-2 0,-40-14 0,-16-4 0,10 3 0,-17-6 0,1 2 0,-14 80 0,3-52 0,-22 40 0,-7 0 0,9-39 0,-38 37 0,35-43 0,6-6 0,-4 4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06.932"/>
    </inkml:context>
    <inkml:brush xml:id="br0">
      <inkml:brushProperty name="width" value="0.05" units="cm"/>
      <inkml:brushProperty name="height" value="0.05" units="cm"/>
      <inkml:brushProperty name="color" value="#5B2D90"/>
    </inkml:brush>
  </inkml:definitions>
  <inkml:trace contextRef="#ctx0" brushRef="#br0">649 8 24575,'-12'-3'0,"0"0"0,0 1 0,-44 20 0,28-8 0,-34 16 0,39-12 0,-15 11 0,-9 7 0,-20 8 0,-1 2 0,17-9 0,1-1-389,-14 6 1,18-11 388,41-25 0,-3 1 0,73 46 0,-38-28-577,15 8 0,1 0 577,-7-10 0,24 11 0,20 8 0,-11-6 0,6 4 0,-7-4 0,0-1 0,0 1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08.014"/>
    </inkml:context>
    <inkml:brush xml:id="br0">
      <inkml:brushProperty name="width" value="0.05" units="cm"/>
      <inkml:brushProperty name="height" value="0.05" units="cm"/>
      <inkml:brushProperty name="color" value="#5B2D90"/>
    </inkml:brush>
  </inkml:definitions>
  <inkml:trace contextRef="#ctx0" brushRef="#br0">0 618 24575,'8'-2'0,"2"0"0,65-2 0,-35 1 0,50-1 0,-33 0 0,19-1 0,23-3 0,4-1 0,-21 0 0,2-2 0,2-1 0,-2 2-1696,2 1 0,-1 1 0,0 0 0,-4-1 1696,19-5 0,-4 0 0,-22 3 0,-16 1-288,25-1 0,9-1 288,-29 3 0,7 2-870,6 1 1,18-1 0,7 1 0,-5 1 0,-15 0 869,10 0 0,-3 1 0,-7 1 0,11 1 0,-4 0 0,-19 2 0,10 1 0,-13-3 0,19-1 0,0 0 0,-14 1 704,-13 0 0,-2-1-704,33 1 0,13-2 0,-13-4-693,-19-8 0,-13-1 693,-4 4 2178,6-3 0,9-1-2178,17 3 0,-7 4 0,-14 0-706,21-1 1,-6 1 705,-49 8 2255,60 0-2255,-48 1 2918,55 0-2918,-28 0 0,-5 0 0,-7 0 0,7 0 0,-3-1 0,-20-5 0,-26 5 2033,18-4-2033,-33 5 1533,-14-10-1533,-61-14 0,-13-1 0,20 1 0,-3 3 0,-15-2 0,23 7 0,29 9 0,-32-9 0,60 15 0,1 2 0,45 14 0,22 6 0,-12-2 0,14 4 0,-2-2 0,-26-7 0,3-1 0,7 6 0,-21-8 0,9 7 0,-42 42 0,-14-9 0,-4 3 0,9-6 0,-1 0-1060,-16 11 0,-2-8 1060,-3-13 0,-31 18 0,14-16 0,-21 11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5.286"/>
    </inkml:context>
    <inkml:brush xml:id="br0">
      <inkml:brushProperty name="width" value="0.05" units="cm"/>
      <inkml:brushProperty name="height" value="0.05" units="cm"/>
      <inkml:brushProperty name="color" value="#5B2D90"/>
    </inkml:brush>
  </inkml:definitions>
  <inkml:trace contextRef="#ctx0" brushRef="#br0">1 103 24575,'5'-4'0,"2"0"0,-1 0 0,75-25 0,-31 16 0,-3-3 0,5 1 0,1 8 0,-4 3 0,-7 1 0,39-1 0,-62 8 0,-3 11 0,-13-3 0,-7 11 0,-13-6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09.077"/>
    </inkml:context>
    <inkml:brush xml:id="br0">
      <inkml:brushProperty name="width" value="0.05" units="cm"/>
      <inkml:brushProperty name="height" value="0.05" units="cm"/>
      <inkml:brushProperty name="color" value="#5B2D90"/>
    </inkml:brush>
  </inkml:definitions>
  <inkml:trace contextRef="#ctx0" brushRef="#br0">0 400 24575,'10'-16'0,"-2"2"0,-2 2 0,5 0 0,-4 10 0,6 3 0,-5 12 0,1 4 0,14 55 0,1 11 0,-5-25 0,5 25 0,1-6 0,-6-42 0,54-33 0,38-21 0,-10-2 0,-26 4 0,1-4 0,-2 5 0,10-2 0,3-5 0,-2-9 0,-10-11 0,3-11 0,-3-5 0,-6 4 0,-10 9-3040,4 0 0,-1 1 3040,10-8 0,15-12 0,-5 4 0,-25 18 0,-21 17 0,-8 4 0,-63 55 0,-19 15 0,12-15 0,-26 23 0,-1 1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09.502"/>
    </inkml:context>
    <inkml:brush xml:id="br0">
      <inkml:brushProperty name="width" value="0.05" units="cm"/>
      <inkml:brushProperty name="height" value="0.05" units="cm"/>
      <inkml:brushProperty name="color" value="#5B2D90"/>
    </inkml:brush>
  </inkml:definitions>
  <inkml:trace contextRef="#ctx0" brushRef="#br0">0 794 24575,'39'-56'0,"6"84"0,-35 22 0,8 16 0,4-3 0,2-25 0,18 18 0,8-31-1701,7-30 0,25-14 1,10-8-1,-1-1 1,-16 7 1700,14 2 0,0-3 292,-13 1 1,10-4 0,6-3 0,1-5 0,-4-5-293,-13-2 0,3-8 0,-1-3 0,-4 0 0,-5 3 0,-9 8-2227,22-11 1,-1-1 2226,-6 4 0,15-11 0,3-3 0,-11 8 0,-24 14 0,-7 2-503,5-6 503,-18 17 4203,-2 2-4203,-62 99 0,15-49 0,-25 57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11.916"/>
    </inkml:context>
    <inkml:brush xml:id="br0">
      <inkml:brushProperty name="width" value="0.05" units="cm"/>
      <inkml:brushProperty name="height" value="0.05" units="cm"/>
      <inkml:brushProperty name="color" value="#5B2D90"/>
    </inkml:brush>
  </inkml:definitions>
  <inkml:trace contextRef="#ctx0" brushRef="#br0">636 0 24575,'-12'8'0,"0"0"0,3 1 0,-65 51 0,30-28 0,4 1 0,-5 1 0,-37 15 0,45-28-528,-35 22 528,47-28 0,2 0 0,-51 39 0,49-35 0,-37 28 0,80-18 0,-7-15 0,16 20 0,-9-21 0,35 14 0,23 9 0,-11-6 0,-1 4-826,1-3 0,11 5 0,-21-10 826,-33-13 87,21 7 1,-14-8-1,15 5 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13.518"/>
    </inkml:context>
    <inkml:brush xml:id="br0">
      <inkml:brushProperty name="width" value="0.05" units="cm"/>
      <inkml:brushProperty name="height" value="0.05" units="cm"/>
      <inkml:brushProperty name="color" value="#5B2D90"/>
    </inkml:brush>
  </inkml:definitions>
  <inkml:trace contextRef="#ctx0" brushRef="#br0">1 281 24575,'50'-8'0,"-5"1"0,-22 4 0,41-2 0,28-1 0,-13 0 0,11-1-940,-10 2 0,14-2 0,-17 2 940,0-1-2270,6 2 0,19-1 1,-11 1 2269,-26 1 0,1 1 0,25-2 0,11 0 0,-24 1 1867,-23 4-1867,18 1 0,19 0 0,-11 0 0,-30-1 0,0 1-241,28 0 0,11 0 0,-15 0 241,2 0 246,-4-1 1,4 1-247,-9 1 0,6 0 0,4 0 0,15 0 0,-1 0 0,-14 0 0,-11 0 0,0 0 0,2 0 0,11-1 0,1 0 0,-10-1 0,11 0 0,-8-2 0,-7 1 0,-1 0-214,8 0 1,-11 0 213,-27 0 89,40 1 1,10-1-90,-36 0 0,0 0 0,34 0 0,3 0 0,-17 1 0,-10 0 0,-10 0 3031,2 0 1,5 0-3032,3-3 0,-5 0 0,3 0 0,4-1 0,-8 0 0,-39 2 0,11-2 0,-17 3 1792,27 0-1792,3-1 0,-1 1 385,-10-1-385,-25-1 0,3-5 0,-2 2 0,-8-27 0,0 18 0,-9-16 0,-14 3 0,7 9 0,-11-9 0,-14-1 0,27 18 0,-18-12 0,20 16 0,16 7 0,55 26 0,-23-11-430,46 18 430,-54-26 0,61 16 0,-47-14 0,35 10 0,-3-2 0,-42-11 0,50 11 0,-74-17 0,7 1 0,-8 0 0,3 0 0,-1 0 430,6 1-430,-9-1 0,3-1 0,-9 1 0,-13 12 0,-11 8 0,-34 16 0,-9 3 0,-8 4-1739,4-6 1,1-3 1738,6-11 0,-5-1 0,-2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14.913"/>
    </inkml:context>
    <inkml:brush xml:id="br0">
      <inkml:brushProperty name="width" value="0.05" units="cm"/>
      <inkml:brushProperty name="height" value="0.05" units="cm"/>
      <inkml:brushProperty name="color" value="#5B2D90"/>
    </inkml:brush>
  </inkml:definitions>
  <inkml:trace contextRef="#ctx0" brushRef="#br0">134 1 24575,'-14'8'0,"1"1"0,-1 0 0,2-1 0,-19 16 0,18-13 0,-13 10 0,22-16 0,-3 6 0,17 10 0,-8-5 0,16 6 0,-8-15 0,43 23 0,22-3 0,-1 5 0,-1-14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16.078"/>
    </inkml:context>
    <inkml:brush xml:id="br0">
      <inkml:brushProperty name="width" value="0.05" units="cm"/>
      <inkml:brushProperty name="height" value="0.05" units="cm"/>
      <inkml:brushProperty name="color" value="#5B2D90"/>
    </inkml:brush>
  </inkml:definitions>
  <inkml:trace contextRef="#ctx0" brushRef="#br0">1 216 24575,'13'0'0,"1"0"0,46 0 0,-18 0 0,48 0 0,5 0 0,-28-1-1149,8 1 1,-7 0 1148,-40-1 274,25 1 1,8 1-275,20 1 0,-19-1 0,-2 0 0,-1 1 0,-23-2 0,28-2 0,-10 0 0,33-1 0,-53 2 1748,58 2-1748,-54-1 0,19 2 0,1-1 0,-19-1 0,32-2 0,0 0 0,-34 1 0,59-4 0,-78 4 0,48-7 0,-10 3 0,1 0 0,27-4 0,13-1 0,-80 8 0,33 0 0,-11 3 0,39-4 0,-48 4 0,5-5 0,-25 3 0,30-4 0,40-1 0,-22 1 0,14 0 0,-60 3 0,2-9 0,-12 6 0,0-7 0,-18 7 0,-52-19 0,38 12 0,-58-24 0,75 27 0,-14-7 0,25 14 0,0 1 0,2 0 0,0-1 0,51 22 0,-32-13 0,41 17 0,-40-17 0,28 20 0,-63 48 0,34-25 0,-71 29 0,10-43 0,10-7 0,-10 7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16.816"/>
    </inkml:context>
    <inkml:brush xml:id="br0">
      <inkml:brushProperty name="width" value="0.05" units="cm"/>
      <inkml:brushProperty name="height" value="0.05" units="cm"/>
      <inkml:brushProperty name="color" value="#5B2D90"/>
    </inkml:brush>
  </inkml:definitions>
  <inkml:trace contextRef="#ctx0" brushRef="#br0">1 108 24575,'4'-8'0,"0"2"0,0 2 0,-1 3 0,0 4 0,-3 47 0,-2 15 0,2 0 0,-3 1 0,3 5 0,9-10 0,2-8 0,1-9-453,16 43 453,-12-70 0,73-10 0,-40-9 0,2-2 0,8-8 0,18-28 0,3-14 0,-4-4 0,3-5-2103,-6 8 1,3-3 0,-6 3 2102,2-9 0,-10 4 0,-16 15 0,-7 6-418,-5 3 418,-2 4 60,-74 51 0,17-6 0,-19 15 1,1 0-1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17.240"/>
    </inkml:context>
    <inkml:brush xml:id="br0">
      <inkml:brushProperty name="width" value="0.05" units="cm"/>
      <inkml:brushProperty name="height" value="0.05" units="cm"/>
      <inkml:brushProperty name="color" value="#5B2D90"/>
    </inkml:brush>
  </inkml:definitions>
  <inkml:trace contextRef="#ctx0" brushRef="#br0">1 270 24575,'21'50'0,"1"-1"0,16 37 0,-13-30 0,-1-3 0,1-4 0,33-17 0,24-1 0,-11-14 0,7-22-884,0-8 0,17-8 1,-10-6 883,-16-11 0,-3-7 0,1 1 0,6-4 0,3-2-1728,-9 6 1,4-4 0,-1 2 0,-7 3 1727,17-13 0,-5 4 0,16-11 0,-18 18 1859,-52 41-1859,-14 5 0,-39 38 0,-20 10 0,10-17 0,-19 17 0,1-5 0,17-30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21.244"/>
    </inkml:context>
    <inkml:brush xml:id="br0">
      <inkml:brushProperty name="width" value="0.05" units="cm"/>
      <inkml:brushProperty name="height" value="0.05" units="cm"/>
      <inkml:brushProperty name="color" value="#5B2D90"/>
    </inkml:brush>
  </inkml:definitions>
  <inkml:trace contextRef="#ctx0" brushRef="#br0">0 238 24575,'10'-26'0,"-5"16"0,4-7 0,6 76 0,6-10 0,2 3 0,11 36-1058,-8-35 1,1-11 1057,-2-25 195,30-9 1,11-10-196,-14-5 0,5-10-1554,13-10 1,14-11 0,1-2 0,-13 3 1553,-3 0 0,-5-3 0,8-9 0,4-6 0,-16 9 0,-8 3 0,3-14 0,-28 28 1068,-11 0-1068,-44 43 0,-25 12 0,8-5 0,-17 8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21.566"/>
    </inkml:context>
    <inkml:brush xml:id="br0">
      <inkml:brushProperty name="width" value="0.05" units="cm"/>
      <inkml:brushProperty name="height" value="0.05" units="cm"/>
      <inkml:brushProperty name="color" value="#5B2D90"/>
    </inkml:brush>
  </inkml:definitions>
  <inkml:trace contextRef="#ctx0" brushRef="#br0">1 876 24575,'32'51'0,"0"1"0,14-30 0,3 0 0,2 36 0,1-4-1470,1-38 1,-2-13 1469,-9-10 0,21-17 0,4-4 0,1-1-1191,1-2 0,-4-2 1191,-13 2 0,23-17-235,-24 11 0,18-13 0,12-10 0,4-4 0,0 0 0,-7 6 0,-12 9 0,5-2 0,-10 7 0,11-8 0,3-4 0,1-1 0,-1 1 0,0 0 0,1 0 0,-1 0 0,1 0 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5.486"/>
    </inkml:context>
    <inkml:brush xml:id="br0">
      <inkml:brushProperty name="width" value="0.05" units="cm"/>
      <inkml:brushProperty name="height" value="0.05" units="cm"/>
      <inkml:brushProperty name="color" value="#5B2D90"/>
    </inkml:brush>
  </inkml:definitions>
  <inkml:trace contextRef="#ctx0" brushRef="#br0">0 4 24575,'50'-2'0,"-6"1"0,45 3 0,-49-1 0,55 4 0,-21-3 0,-30-1-237,33-1 1,-42-2-1,0 0 1</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34.784"/>
    </inkml:context>
    <inkml:brush xml:id="br0">
      <inkml:brushProperty name="width" value="0.05" units="cm"/>
      <inkml:brushProperty name="height" value="0.05" units="cm"/>
      <inkml:brushProperty name="color" value="#5B2D90"/>
    </inkml:brush>
  </inkml:definitions>
  <inkml:trace contextRef="#ctx0" brushRef="#br0">35 125 24575,'-6'-2'0,"1"0"0,4 1 0,0-1 0,0-1 0,-1 0 0,0 0 0,-1-1 0,2 2 0,-2-1 0,2 3 0,-1 0 0,-1-4 0,3 1 0,-2-2 0,1 4 0,1 1 0,0-2 0,1 1 0,1-3 0,0 3 0,-2-1 0,2 2 0,-3-1 0,3-1 0,8 0 0,0 5 0,4-1 0,18 92 0,-23-53-599,4 15 0,-4 0 599,-15-20 0,-9 27 0,-3 1 0,6-19 0,-9 19 0,11-19-702,63-111 702,-30 35 0,10-18 0,8-15 0,-6 7 0,7-25 0,-9 22 0,-3 2 0,-4 3 0,-14 25 0,1-12 0,-6 20 1154,-3-3-1154,-12 79 0,-3 24 0,6-27-517,-5 25 1,3-3 516,9-39 0,2 0 0,22 45 0,4 4 0,-11-33 0,11 32 0,-3-24 0,-22-62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35.415"/>
    </inkml:context>
    <inkml:brush xml:id="br0">
      <inkml:brushProperty name="width" value="0.05" units="cm"/>
      <inkml:brushProperty name="height" value="0.05" units="cm"/>
      <inkml:brushProperty name="color" value="#5B2D90"/>
    </inkml:brush>
  </inkml:definitions>
  <inkml:trace contextRef="#ctx0" brushRef="#br0">83 0 24575,'-11'99'0,"-1"0"0,1 0 0,4-24 0,0-5 0,0-10 0,-13 19 0,13-64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36.063"/>
    </inkml:context>
    <inkml:brush xml:id="br0">
      <inkml:brushProperty name="width" value="0.05" units="cm"/>
      <inkml:brushProperty name="height" value="0.05" units="cm"/>
      <inkml:brushProperty name="color" value="#5B2D90"/>
    </inkml:brush>
  </inkml:definitions>
  <inkml:trace contextRef="#ctx0" brushRef="#br0">69 0 24575,'25'55'0,"1"-1"0,-3-3 0,-8-5 0,-20 0 0,-20 21 0,-6 3 0,6-9 0,-7 3 0,3-2 0,19-18 0,48-86 0,13-19 0,-17 36-1717,22-46 0,-4-7 1717,-31 28 0,-5-5 0,-1 0 0,0 3 800,-24 25-800,0 51 0,-24 60 0,27-39 0,17 19 0,9 18 0,-2-12 0,2 6 0,1-9 0,0-1 0,0 1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36.358"/>
    </inkml:context>
    <inkml:brush xml:id="br0">
      <inkml:brushProperty name="width" value="0.05" units="cm"/>
      <inkml:brushProperty name="height" value="0.05" units="cm"/>
      <inkml:brushProperty name="color" value="#5B2D90"/>
    </inkml:brush>
  </inkml:definitions>
  <inkml:trace contextRef="#ctx0" brushRef="#br0">101 0 24575,'-4'53'0,"0"0"0,-6 38 0,-26-18 0,21-42 0,-16 32 0,49-53 0,-4-8 0,72-22 0,-46 3 0,43-19 0,-49 16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36.820"/>
    </inkml:context>
    <inkml:brush xml:id="br0">
      <inkml:brushProperty name="width" value="0.05" units="cm"/>
      <inkml:brushProperty name="height" value="0.05" units="cm"/>
      <inkml:brushProperty name="color" value="#5B2D90"/>
    </inkml:brush>
  </inkml:definitions>
  <inkml:trace contextRef="#ctx0" brushRef="#br0">1 0 24575,'62'5'0,"0"0"0,-4-4 0,-14 11 0,-35 70 0,-8-39 0,-11 47 0,-15-35 0,-3-4 0,7-1 0,-22 39 0,53-82 0,62-73 0,-30 28 0,-1 0 0,2-8 0,7-30 0,-7 7 0,-15 31 0,14-28 0,-12 21 0,-39 71 0,-5 45 0,1 8 0,4-14 0,2 2 0,1 14 0,4-17 0,8-18 0,5 39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37.271"/>
    </inkml:context>
    <inkml:brush xml:id="br0">
      <inkml:brushProperty name="width" value="0.05" units="cm"/>
      <inkml:brushProperty name="height" value="0.05" units="cm"/>
      <inkml:brushProperty name="color" value="#5B2D90"/>
    </inkml:brush>
  </inkml:definitions>
  <inkml:trace contextRef="#ctx0" brushRef="#br0">248 1 24575,'33'40'0,"-1"1"0,21 17 0,-74-14 0,6-21 0,-19 28 0,19-28 0,-13 19 0,26-32 0,53 25 0,-5-10 0,9 8 0,2 1 0,-7-6 0,7 15 0,-74 43 0,-10-40 0,-28 19 0,-8-5 0,-7-24-1150,11-9 1,1-4 1149,7-9 0,-3-4 0,-1 0 0,-2-3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38.862"/>
    </inkml:context>
    <inkml:brush xml:id="br0">
      <inkml:brushProperty name="width" value="0.05" units="cm"/>
      <inkml:brushProperty name="height" value="0.05" units="cm"/>
      <inkml:brushProperty name="color" value="#5B2D90"/>
    </inkml:brush>
  </inkml:definitions>
  <inkml:trace contextRef="#ctx0" brushRef="#br0">1716 302 24575,'-36'-47'0,"-1"0"0,6 12 0,-13-15 0,-1 5-857,13 30 857,-3 2 0,-3 1 0,-2 1 282,-23-2-282,-13 9 0,-19 2 0,11 1 0,25-2 0,1 2-1087,-26 0 1,-11 2 0,23 2 1086,28 5 0,-18 9 0,-2 6 0,0 3 0,15 13 0,-7 12 0,9-6 0,-14 16-879,32-3 0,-4 25 0,-1 14 0,1 3 0,6-8 0,8-20 879,5 2 0,6 0 0,-3 1 0,-3 17 0,0 4 0,6-8 0,8-19 0,12-18 0,11-3 0,16 15 0,13 13 0,4 0 0,-9-9 0,-3 3 0,7-1 0,7-6 0,18 10 0,5 2 0,-4-9 0,-15-19-250,-12-19 1,-1-8 249,18 12 0,9 2 0,-12-10 0,4-12 0,0-5 0,9-25 0,25-16 0,4-5 0,-18 7 1007,-19 6 0,0-2-1007,15-2 0,16-6 0,0-5 0,-19-8 0,-19-15 0,-13-9 0,-7 9-1516,-8 15 0,0 0 1516,12-13 0,5-9 0,-11-7-518,-18-19 1,-13-7-1,-4 14 518,0 27 0,-3 0 0,0-12 0,-2-16 0,-3 3 0,-5 20 0,-23-10 0,-15 11 0,-19-17 0,-4-2 0,10 17 75,9 15 1,-1 2-76,-2-10 0,-6-11 0,-9 3 0,-8 21 0,-1 31 0,-11 15 0,-5 10 0,5 2 0,11-3 0,8-5 0,7 2 0,-8 0 0,-23 5 0,0 0 0,0-1 0,0 1 0,0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39.808"/>
    </inkml:context>
    <inkml:brush xml:id="br0">
      <inkml:brushProperty name="width" value="0.05" units="cm"/>
      <inkml:brushProperty name="height" value="0.05" units="cm"/>
      <inkml:brushProperty name="color" value="#5B2D90"/>
    </inkml:brush>
  </inkml:definitions>
  <inkml:trace contextRef="#ctx0" brushRef="#br0">354 425 24575,'-43'30'0,"0"0"0,-33 32 0,41 1 0,4 16 0,5-6 0,6-14 0,3 1-2888,-6 21 1,-1 10-1,9-11 2888,15-21 0,5-5 0,-3 0 0,11 8-503,16 0 1,16 15 0,12 11 0,5 4 0,0-2-1,-5-8 1,-11-14 502,0 2 0,-7-12 0,9 11-192,-1-3 0,10 15 0,5 8 0,3-1 0,-4-7 0,-6-15 0,-11-21 192,31-6-768,10-31 0,21-9 0,-14-3 768,-30 1 0,-2-3 30,32-5 1,13-3 0,-24-9-31,-16-33 0,-7-19 0,-2-8 0,-18 32 0,-7-12 0,-15 0 0,-3-20 0,-1-15 0,-3-8 0,-2-2 0,-1 4 0,-1 10 0,-2 16 0,1-11 0,-3 14 0,-10-15 0,-2 19 0,-6-15 0,-4-10 0,-3-7 0,-2-3 0,-2 2 0,-1 5 0,0 10 0,2 13 0,1 18 38,-25-15 1,-6 14-39,-1-14 0,-11-14 0,-1 9 0,7 35 0,5 41 0,0 26 0,-2 12 0,-6 17 0,-2 5 0,4-5 0,0-4 0,3-3 0,-3 7 0,-6 17 0,0 0 0,0 0 0,0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2:42.833"/>
    </inkml:context>
    <inkml:brush xml:id="br0">
      <inkml:brushProperty name="width" value="0.05" units="cm"/>
      <inkml:brushProperty name="height" value="0.05" units="cm"/>
      <inkml:brushProperty name="color" value="#5B2D90"/>
    </inkml:brush>
  </inkml:definitions>
  <inkml:trace contextRef="#ctx0" brushRef="#br0">2097 575 24575,'-28'-46'0,"1"0"0,-23-35 0,-8 32 0,-9 4 0,12 12 0,-2 0-3321,-20-17 0,0 4 3321,23 21 0,5 6 0,-7 0 0,-10 5 0,-15-1 0,10 3 0,-20-2 0,21 3 0,-9 0 0,17 6 0,17 12 678,-15 17 0,-7 11-678,14-1 0,-3 14 0,3 8 0,-8 15 0,-4 9 0,4 1 0,10-7 0,0 12 0,10-3 0,-2 5-512,5-17 1,-4 5 0,0 1 0,6-3 0,10-8 511,4 27 0,14-12 0,8 16-838,16-27 1,10 21 0,7 7 0,-1-3-1,-5-16 838,-1 6 0,7 0 0,1-19 0,11 15 0,7 8 0,3 1 0,-1-6 0,-3-12 0,-9-19-394,9-8 0,2-10 394,22 20 0,11 7 0,-13-20 216,0-25-216,2-20 0,17-7 0,-10-1 0,-23 6 0,3-11-151,-1-14 1,15-16-1,10-11 1,3-5 0,-4-1-1,-10 4 1,-15 11 150,10-20 0,-7-4 0,-12 19 0,10-8 0,4-7 0,-2 0 0,-9 1 0,-14 5 518,-12-13 0,-15 3 1,-3 6-519,3 6 0,-4-1 0,0-20 0,-1-11 0,-6 14 0,-8 26 0,-3 4 0,6-16 0,-22 1-44,-20 28 1,-25 0 0,-18 2 0,-11 1 0,-5 2 0,3 2 0,9 4 0,16 3 0,-20-4 0,14 8 0,-16-4 0,0 1 0,1 0 0,-1 0 0,1 0 0,-1 0 0,0 0 0,1 0 0,-1 1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22.226"/>
    </inkml:context>
    <inkml:brush xml:id="br0">
      <inkml:brushProperty name="width" value="0.05" units="cm"/>
      <inkml:brushProperty name="height" value="0.05" units="cm"/>
      <inkml:brushProperty name="color" value="#5B2D90"/>
    </inkml:brush>
  </inkml:definitions>
  <inkml:trace contextRef="#ctx0" brushRef="#br0">1 631 24575,'0'-5'0,"4"-3"0,-2 4 0,2-1 0,-3 5 0,3 1 0,-3 19 0,2-5 0,-3 29 0,4 45 0,1 6 0,-1-14 0,1 14 0,1 2 0,3 2 0,-6-61 0,4 42 0,-7-78 0,8-43 0,1-35 0,-2 0 0,0-11 0,0 3-2593,3-13 1,0 0 2592,-3 10 0,-1-2 0,-2 21 0,-4 22 0,0-35 0,1 39 0,23 99 0,-15-16-721,5 31 1,-1 1 720,-7-23 0,2 27 0,9 6 0,10-34 0,3-1 0,-10 23 0,3-10 4696,40-36-4696,-19-72 0,0-36 0,-5 7 0,-8 25 0,-2-1 0,13-18 0,4-8 0,-10 14 0,-6 2 1930,-10 115-1930,-7-38 0,3 64 0,-3 11 0,-3-34 0,0 2 0,2-1 0,8-13 0,39 15 0,7-21 0,-13-68 0,7-29 0,-8 9 0,10 2-679,-21-12 0,0-15 1,-24 25 678,-25 38 0,-20 1 0,3 22 0,1 37 0,5 10 0,4-2-555,7 8 0,8-6 555,12-30 0,55 11 0,13-4 0,-17-9 0,33 6 0,-2-10 0,-38-28 0,11-27 0,15-18 0,-14 6 0,2-5 0,-10 9 0,8-9 0,-25 1 0,-46-31 0,-77 63 0,40-32 0,-52 78 0,72-2 957,-2 25 0,11 9-957,48 31 0,-39-36 0,4-6 0,60-4 0,-16-90 0,3-43 0,-4-2 0,-11 14 0,-5-1 0,4-3-1309,3 9 1,5-3 0,-2 1 0,-7 3 1308,-5-2 0,-7 2 0,-6 8-770,-7-37 770,-7 76 0,-5-13 0,-4 85 0,9 45 0,5 6 0,1-7-1097,15-18 0,11 19 0,5-2 1,-6-23 1096,16-3 0,-7-10 0,8 8 0,-9-28 4085,-9-41-4085,1-6 753,-2-7-753,-3-45 0,0-30 0,-4 16 0,3 12 0,-5-15 0,1-15 0,-8 50 0,-18 98 0,1 33 0,21-24 0,2 0 0,-16 22 0,3-5 3392,14-23 0,8-25-3392,20-79 0,-2-27 0,-11 15 0,15-20 0,-7-3 0,-30 15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8.237"/>
    </inkml:context>
    <inkml:brush xml:id="br0">
      <inkml:brushProperty name="width" value="0.05" units="cm"/>
      <inkml:brushProperty name="height" value="0.05" units="cm"/>
      <inkml:brushProperty name="color" value="#5B2D90"/>
    </inkml:brush>
  </inkml:definitions>
  <inkml:trace contextRef="#ctx0" brushRef="#br0">1 37 24575,'82'-19'0,"-7"4"0,-35 13 0,55 26 0,-40 4 0,29 15 0,-63 55 0,-21-51-1283,-9 45 1283,-9-58 313,-16 10-313,-15-7 0,5 1 0,30 6 0,-44 9 0,137-59 0,29-16 0,-39 6 0,21-4 0,-1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22.477"/>
    </inkml:context>
    <inkml:brush xml:id="br0">
      <inkml:brushProperty name="width" value="0.05" units="cm"/>
      <inkml:brushProperty name="height" value="0.05" units="cm"/>
      <inkml:brushProperty name="color" value="#5B2D90"/>
    </inkml:brush>
  </inkml:definitions>
  <inkml:trace contextRef="#ctx0" brushRef="#br0">52 113 24575,'50'60'0,"-58"-121"0,8 46 0,-20-40 0,-7 14 0,11 57 0,-1 22 0,8 13 0,5 5 0,7 3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22.973"/>
    </inkml:context>
    <inkml:brush xml:id="br0">
      <inkml:brushProperty name="width" value="0.05" units="cm"/>
      <inkml:brushProperty name="height" value="0.05" units="cm"/>
      <inkml:brushProperty name="color" value="#5B2D90"/>
    </inkml:brush>
  </inkml:definitions>
  <inkml:trace contextRef="#ctx0" brushRef="#br0">374 58 24575,'-82'-17'0,"-1"-1"0,5-5 0,3 28 0,19 22 0,74 29 0,36 18 0,-7-18 0,-10-25 0,9 22 0,9 13 0,-14-36 0,-21-92 0,-11 24 0,-6-48 0,-14 108 0,3-49 0,14 70 0,7 14 0,1-38 0,25 23 0,-23-54 0,1-2 0,30-16 0,4 0 0,-16 18 0,15-15 0,-5 12 0,-22 58 0,24 29 0,-1-9 0,8 4 0,-19-43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23.288"/>
    </inkml:context>
    <inkml:brush xml:id="br0">
      <inkml:brushProperty name="width" value="0.05" units="cm"/>
      <inkml:brushProperty name="height" value="0.05" units="cm"/>
      <inkml:brushProperty name="color" value="#5B2D90"/>
    </inkml:brush>
  </inkml:definitions>
  <inkml:trace contextRef="#ctx0" brushRef="#br0">733 23 24575,'-59'-11'0,"-1"0"0,-6 53 0,-9 34 0,3 12 0,12-8 0,19-12 0,9-1 0,-4 6-1967,-4-2 1,-7 9 0,-1 2 0,6-4 0,13-10 1221,10 14 0,14-9 745,3-18 0,11 1 0,25 13 0,16 5 0,-5-6 0,-12-6 0,8-4-181,11-8 0,16 5 1,1-6-1,-9-15 0,-7-19 1,-1-7-1,33 7 1,-1 0-1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24.483"/>
    </inkml:context>
    <inkml:brush xml:id="br0">
      <inkml:brushProperty name="width" value="0.05" units="cm"/>
      <inkml:brushProperty name="height" value="0.05" units="cm"/>
      <inkml:brushProperty name="color" value="#5B2D90"/>
    </inkml:brush>
  </inkml:definitions>
  <inkml:trace contextRef="#ctx0" brushRef="#br0">625 79 24575,'-11'-18'0,"-72"-16"0,42 24 0,-6-3 0,-5 10 0,-13 47 0,8 14 0,1-3-2126,19 3 0,-6 22 0,2 1 1,13-14 2125,5 28 0,8-24 0,-2 9 0,9-15 1719,16-9-1719,56-13 0,35-2 0,-11-11 0,-37-17 0,3-9 0,21-5 0,18-5 0,-3-8 0,-25-7 0,-9-52 0,-11 3 0,-23 4 0,-85 18 0,56 114 0,-46-64 0,74 94 0,0-79 6784,48-2-6784,-22-16 0,25-1 0,-38-17 0,24-33 0,-36 36 0,28-25 0,-44 49 0,40 22 0,10 3 0,-16-13 0,16 12 0,2-7 0,-15-30 0,-9-2 0,16-28 0,13-18 0,-11 7 0,-1-5 0,-4 4 0,7-10 0,-18 2 0,-39-41 0,3 48 0,-7-29 0,5 77 0,1 51 0,4 27 0,7 14 0,-2-15 0,1 14 0,1-14 0,9 18-718,-6-34 1,-1-10 717,-8-33 0,-2-4 0,-2-4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24.785"/>
    </inkml:context>
    <inkml:brush xml:id="br0">
      <inkml:brushProperty name="width" value="0.05" units="cm"/>
      <inkml:brushProperty name="height" value="0.05" units="cm"/>
      <inkml:brushProperty name="color" value="#5B2D90"/>
    </inkml:brush>
  </inkml:definitions>
  <inkml:trace contextRef="#ctx0" brushRef="#br0">0 24 24575,'93'17'0,"-1"0"0,1 1 0,-5 25 0,-31 10 0,10 21 0,-8-9 0,-27-40 0,-32-51 0,-39 86 0,39-115 0,11-21 0,5 38 0,19-7 0,8 1 0,15 5-958,-10 1 1,0 7 957,11 27 0,8 13 0,2 4 0,0 0 0,0 1 0,0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25.250"/>
    </inkml:context>
    <inkml:brush xml:id="br0">
      <inkml:brushProperty name="width" value="0.05" units="cm"/>
      <inkml:brushProperty name="height" value="0.05" units="cm"/>
      <inkml:brushProperty name="color" value="#5B2D90"/>
    </inkml:brush>
  </inkml:definitions>
  <inkml:trace contextRef="#ctx0" brushRef="#br0">307 503 24575,'-97'12'0,"0"1"0,21-12 0,39 54 0,71-50 0,22 1 0,-8-7 0,-41-6 0,4-3 0,-2 19 0,1-5 0,-2 19 0,0-8 0,1 0 0,11 7 0,5-1 0,36-25 0,7-11 0,-13 4 0,13-15 0,-2-20 0,-35-19 0,-13-16 0,-2 9 0,2 20 0,-2 0 0,6-33 0,0-11 0,-21 32 0,-28 47 0,11 67 0,7 45 0,-2-11 0,-5-33 0,0 3-477,4 41 1,3 17-1,5-23 477,10-24 0,29 20 0,-8-27 0,25 5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26.857"/>
    </inkml:context>
    <inkml:brush xml:id="br0">
      <inkml:brushProperty name="width" value="0.05" units="cm"/>
      <inkml:brushProperty name="height" value="0.05" units="cm"/>
      <inkml:brushProperty name="color" value="#5B2D90"/>
    </inkml:brush>
  </inkml:definitions>
  <inkml:trace contextRef="#ctx0" brushRef="#br0">0 186 24575,'86'-30'0,"1"0"0,-1 1 0,-6-26 0,3 38 0,14 8 0,-38 5 0,-55 4 0,1 1 0,-3 13 0,-1-1 0,-7 41 0,-4 38 0,-2 9 0,5-51 0,0 1 0,2 12 0,-1 7 0,-8-3 0,-29 24 0,-4-15 0,11-17-1008,-14 22 0,0-18 1008,27-60-360,-26-47 1,1-18 359,15-1 0,-14-1 0,11-4 0,39 11 0,11 9 0,-2 21 0,17-28 0,-13 73 0,24 25 0,4 4 0,-2-4 0,-2 7 0,13-5 0,15-36 0,11-15 0,-12-1 0,4-1 645,-1 3 1,10-4 0,-25-17-646,-51-48 0,-21-3 0,10 29 167,-7-26 1,-6 20-168,0 66 0,1 31 0,2 8 0,3-5 0,13 41 0,13-1 0,22-37 0,14-12 0,4-10 0,-4-28 0,3-25 0,-4-5 0,-22 8 0,33 19 0,-37 15 0,7 29 0,62-10 0,-54-22 463,59 10-463,-23-17 0,-3-4 0,5-2 0,0 8 0,2-12 0,-8-48 0,-16-7 0,-18 18-679,13-20 1,-14 2 678,-43 37 0,-45-8 0,2 38 0,-26 4 0,42 56 0,10 10 0,3-15 0,7 8 0,16-12 0,47-54 0,-10-56 0,2-35 0,-2 12 0,-2 34 0,-1-2-753,5-36 1,-2-17 0,-14 22 752,-24 24 0,-10-36 0,-2 62 0,0 90 0,3 33 0,3-7-413,4-9 1,0 13 0,7-16 412,16 1 0,16-19 0,4-1 0,6 12 0,26-67 0,22-24 0,-17-5 0,-13-24-931,-3 3 0,10-10 1,-24 7 930,-39-4 1263,-18-5 1,-6 2-1264,-8 12 0,-47 100 0,48-1 0,3 28 0,9 0 0,20-33 0,47 1 0,-25-22 0,46-18 0,-15-53 0,-25 19 1215,11-10-1215,-41 33 3606,1 3-3606,70 48 0,-49-35 0,37 13 0,1-4 0,-37-20 295,38 2-295,-30 5 0,16 0 0,5 0 0,15 2 0,-10-2 0,-1-1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27.404"/>
    </inkml:context>
    <inkml:brush xml:id="br0">
      <inkml:brushProperty name="width" value="0.05" units="cm"/>
      <inkml:brushProperty name="height" value="0.05" units="cm"/>
      <inkml:brushProperty name="color" value="#5B2D90"/>
    </inkml:brush>
  </inkml:definitions>
  <inkml:trace contextRef="#ctx0" brushRef="#br0">96 1 24575,'-24'81'0,"0"0"0,0 0 0,0 0 0,30 17 0,13-4 0,9-36 0,20-50 0,24-11 0,-5-1 0,-43 5 0,-11 1 0,12 8 0,-11-1 0,16 8 0,25-20 0,3-5 0,-4 10 0,3-19 0,-7 10 0,-23 49 0,-19-18 0,9 45 0,-31 1 0,0-17 0,-1 3 0,3-3 0,-7-5 0,-26-3 0,-2-20 0,14-37 0,-30-30 0,65-17-421,8 24 421,5-3 0,15-16 0,32 1 0,23-9 0,-12 7 0,-31 15 0,1 1 0,30-13 0,0 0 0,1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27.638"/>
    </inkml:context>
    <inkml:brush xml:id="br0">
      <inkml:brushProperty name="width" value="0.05" units="cm"/>
      <inkml:brushProperty name="height" value="0.05" units="cm"/>
      <inkml:brushProperty name="color" value="#5B2D90"/>
    </inkml:brush>
  </inkml:definitions>
  <inkml:trace contextRef="#ctx0" brushRef="#br0">940 0 24575,'23'91'0,"-1"-1"0,0 0 0,1 1 0,-1-1 0,1 0 0,-1 1 0,-18-20 0,-6-13 0,4 15-1229,9-1 0,7 18 0,6 10 0,0 6 1,-2-3-1,-5-7 0,-9-14 0,-12-20 484,-32 3 0,-11-16 745,2 8 0,-3-1 883,0-3 0,-10 4-883,-1-9 0,-14 7 0,-7 3 0,2-3 0,9-7 0,3-1 0,5-6 0,-7 3 0,-9 5 0,0 0 0,0 0 0,1 0 0,-1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28.917"/>
    </inkml:context>
    <inkml:brush xml:id="br0">
      <inkml:brushProperty name="width" value="0.05" units="cm"/>
      <inkml:brushProperty name="height" value="0.05" units="cm"/>
      <inkml:brushProperty name="color" value="#5B2D90"/>
    </inkml:brush>
  </inkml:definitions>
  <inkml:trace contextRef="#ctx0" brushRef="#br0">200 12 24575,'-2'-7'0,"1"2"0,-15 86 0,7-29 0,-1 4 0,-2 13 0,-4 17 0,-2 13 0,3-10 0,2-17 0,0-1-650,-3 18 1,-2 9-1,3-17 650,-1 7 0,9-48 219,5 27-219,6-46 0,9 13 0,7-32-777,27-1 1,33-2 0,24-1-1,15-1 1,5 0 0,-4 0-1,-14 0 1,-24 1 776,-2 0 0,-16 1 0,15-2-234,4 2 0,21-1 0,14 0 1,4-1-1,-3 1 0,-14-1 1,-21 0-1,-30-1 234,-15-2-402,-63-71 402,13 44 0,-36-11 0,-24-7 0,9 11 0,3 12 0,-24-9 0,27 12 0,85 33 5085,-8-2-5085,41 10 0,27 9 0,-14-5 0,-2 2 0,-1 3 0,10 7 0,-27-4 0,-43-5 0,2 26 4097,-36-13-4097,-25 12 0,-18 12 0,8-6 0,18-16 0,-1 0 0,-22 18 0,0-1 0,1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8.704"/>
    </inkml:context>
    <inkml:brush xml:id="br0">
      <inkml:brushProperty name="width" value="0.05" units="cm"/>
      <inkml:brushProperty name="height" value="0.05" units="cm"/>
      <inkml:brushProperty name="color" value="#5B2D90"/>
    </inkml:brush>
  </inkml:definitions>
  <inkml:trace contextRef="#ctx0" brushRef="#br0">218 159 24575,'-10'-41'0,"-11"0"0,2 0 0,-8 13 0,14 20 0,-33 13 0,24-1 0,-32 25 0,48 48 0,45-19 0,13 2 0,-17 3 0,3-3 0,24-6 0,-1-9-672,-11 0 672,-37-25 0,-8 44 0,-6-33 0,-16 38 0,-6-47 0,-56 9 0,34-20 0,-50-28 0,72-49 672,3-17-672,28 21 0,10 1 0,27-22 0,-4 38 0,2 7 0,8 5 0,11 15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30.169"/>
    </inkml:context>
    <inkml:brush xml:id="br0">
      <inkml:brushProperty name="width" value="0.05" units="cm"/>
      <inkml:brushProperty name="height" value="0.05" units="cm"/>
      <inkml:brushProperty name="color" value="#5B2D90"/>
    </inkml:brush>
  </inkml:definitions>
  <inkml:trace contextRef="#ctx0" brushRef="#br0">81 35 24575,'-10'-7'0,"58"-6"0,-15 8-2009,50-4 2009,-34 9 323,26 0 0,1 0-323,-24 1 0,17-2 0,-22 3 332,-80 13-332,6-4-1611,-5 40 1,-7 34-1,0 7 1,8-18 1610,10-25 0,1 2 0,-6 20 0,-7 18 0,3-2 0,13-21 689,15-4-689,-14-4 0,-2-1 0,2 1 0,-27 26 0,8-117 0,1-16 0,9 21 0,-9-18 0,6 4 0,25 29 0,60 12 0,35 8 0,-24-9 0,4-3 0,0 2 469,2 5 0,1 1 1,-1-3-470,1-3 0,-1-4 0,-14-1 0,-1-10-1337,3-22 0,-2-7 1337,-7 3-969,-18-51 1,-19 0 968,-27 58 0,-13-21 0,-3 19 0,-3 129 3735,28-1-3735,17 0 0,7 0 0,17 1 0,-5-39 0,3-8 0,9-18 0,52-37 0,-40 5 1530,-1-24 1,-10-20-1531,-35-13 0,-16-15 0,0 7 0,12 7 0,-4 0-297,-11-18 0,-7-8 0,-3 19 297,-10 10-896,-23 88 1,0 20 895,27-11 0,-15 39 0,12 9 0,54-6 0,10 7 0,6 3 0,-16-27 0,8-1 0,15-4 0,15 5 0,2-3 0,-11-14 0,-13-14 0,1-8 0,18 0 0,0 1 0,1-1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30.639"/>
    </inkml:context>
    <inkml:brush xml:id="br0">
      <inkml:brushProperty name="width" value="0.05" units="cm"/>
      <inkml:brushProperty name="height" value="0.05" units="cm"/>
      <inkml:brushProperty name="color" value="#5B2D90"/>
    </inkml:brush>
  </inkml:definitions>
  <inkml:trace contextRef="#ctx0" brushRef="#br0">26 241 24575,'2'83'0,"0"0"0,0 1 0,0-1 0,1 1 0,-1-1 0,1 28 0,0 6 0,-1-24 0,-4-55 0,-9-92 0,0-30-3674,6 24 3674,0-6 0,0-6 0,1-3 0,0 6 0,5-9 0,12 4 0,6-6 0,-1 5 0,-1 0 0,4 3 0,11-26 0,7 30 0,1 73 0,-15 59 0,-10 13 0,-7-19 0,2 23 0,-10-4 0,-25-39 0,-20 9 0,-3 0 0,8-5-111,-10 10 0,12-4 111,36-33 898,5 13-898,53-13 0,37-7 0,-13-3 0,6 5 0,-4-1 0,0 1 0,0-1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30.864"/>
    </inkml:context>
    <inkml:brush xml:id="br0">
      <inkml:brushProperty name="width" value="0.05" units="cm"/>
      <inkml:brushProperty name="height" value="0.05" units="cm"/>
      <inkml:brushProperty name="color" value="#5B2D90"/>
    </inkml:brush>
  </inkml:definitions>
  <inkml:trace contextRef="#ctx0" brushRef="#br0">0 1 24575,'4'79'0,"-1"0"0,1 0 0,-1 0 0,-1-1 0,-1-5 0,3-9 0,15 32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32.236"/>
    </inkml:context>
    <inkml:brush xml:id="br0">
      <inkml:brushProperty name="width" value="0.05" units="cm"/>
      <inkml:brushProperty name="height" value="0.05" units="cm"/>
      <inkml:brushProperty name="color" value="#5B2D90"/>
    </inkml:brush>
  </inkml:definitions>
  <inkml:trace contextRef="#ctx0" brushRef="#br0">175 221 24575,'-12'4'0,"3"1"0,6 42 0,-2 41 0,-1 8 0,0-6 0,1-28 0,0 10 0,0-5 0,0 6 0,-2-1 0,-4 45 0,-1-45 0,4-135 0,-4-1 0,-5 91-1357,11-70 0,9-57 0,4-28 1,3 3-1,-3 34 1357,1 30 0,1 5 0,3-24 0,2-9 0,0 19 0,8 18 0,57 13 0,11 9 0,-23 9 0,5 37 0,13 19 0,-24 3 0,-35 22-731,4 18 1,-13-2 730,-36-31 0,-42 23 0,-13 1 0,35-31 0,-5-2 0,-34 18 0,-15 5 0,17-13 0,3-9 0,2-16 0,25 0 0,100 1 0,21-3 0,-29-4 0,5 0 0,26-1 0,-3-3 6060,0-1-6060,-9-6 0,12 0 0,-6-5 0,-6-9 0,-2-4 0,27-6 0,-5-7-1010,-34-4 0,-11-5 1010,1-24 0,-26 8 1791,-13 17-1791,-5 1 0,-55 34 0,-8 15 0,33 0 0,-34 4 0,15 9 0,74 23 0,-8-33 0,17 11 0,-14-27 2241,55-17-2241,-21 2 0,26-7 0,-5 27 0,-3 7 0,-19-4 86,8 8 1,12 0-87,3-13 0,7-5 0,-12-1 0,17-2-1117,-11 1 1,13-1-1,-22-5 1117,-25-13 0,10-49 0,-9-18 0,-34 37 0,-4-1 0,31-34 0,-11 7 0,-54 20 0,15 55 0,-1 6 0,-1 8 0,0 42 0,2 38 0,1 11 0,3-15 0,4-1 0,0 1-1244,-4 2 0,-3 13 0,1-2 0,6-18 1244,9-19 0,2-13 0,-3 1 2133,-51 1-2133,39-39 0,19-53 0,13-21 0,23-1-1171,8-13 1,4 5 1170,-3 29 0,6-2 0,18-15 0,4-6 0,-12 3 0,-15-1 0,-8-1 0,6 0 121,14 3 0,9-2 0,-3 1 1,-18 5-122,-11-20 0,-31 27 99,-70 78 1,-15 31-100,25 24 0,-20-18 0,10 2 1297,50 23-1297,15-42 0,47 28 0,11 0 0,-15-20 0,13 19 0,11-21 0,0-81 0,-7-20 0,-14 9 0,10-13 0,0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35.844"/>
    </inkml:context>
    <inkml:brush xml:id="br0">
      <inkml:brushProperty name="width" value="0.05" units="cm"/>
      <inkml:brushProperty name="height" value="0.05" units="cm"/>
      <inkml:brushProperty name="color" value="#5B2D90"/>
    </inkml:brush>
  </inkml:definitions>
  <inkml:trace contextRef="#ctx0" brushRef="#br0">617 23 24575,'-6'-16'0,"-26"9"0,12 12 0,-22 10 0,15 1 0,-1 4 0,-19 26 0,-8 21 0,18 3 0,2 15 0,0 4 0,0-10-2172,-3-12 0,-1-5 1,4 5 2171,2 13 0,0 10 0,7-6 0,13-22 0,20-9 0,6-2 0,30-5 0,26 12 0,7-1 0,-15-10-1816,-15-13 0,2-1 1816,14 12 0,15 11 0,-2-6 0,-17-23 0,-1-33 0,0-3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36.955"/>
    </inkml:context>
    <inkml:brush xml:id="br0">
      <inkml:brushProperty name="width" value="0.05" units="cm"/>
      <inkml:brushProperty name="height" value="0.05" units="cm"/>
      <inkml:brushProperty name="color" value="#5B2D90"/>
    </inkml:brush>
  </inkml:definitions>
  <inkml:trace contextRef="#ctx0" brushRef="#br0">481 43 24575,'-14'-16'0,"-1"1"0,-46 4 0,32 10 0,-4 48 0,9 13 0,23-9 0,1 11 0,7 9 0,33 22 0,2-6 0,-20-1 0,-7 15 0,-15-11 0,-32-56-756,-42-7 756,43-29 0,-35-48 0,-3-11 0,27 30 0,-28-31 0,25 14 0,49 47 0,65 41 0,18 16 0,-26-23 0,9-9 0,27 3 0,0-3 0,-22-11 0,1-18 93,24 4 0,-5-22-93,-50-57 0,-22-7 0,-8 25 0,15-21 0,-13 26 0,-32 69 0,2 50 0,4 35 0,3-8 0,2-19 0,1 1-1314,-4 15 1,-2 9-1,4-15 1314,10 3-700,1-20 700,-4-43 0,3 12 437,-5-65-437,0-44 0,3-27-1301,4 24 0,2-10 1,2-1-1,-3 5 1301,-2 1 0,-1 5 0,2-3 0,4-25 0,4-3 0,1 38 2592,-1 51-2592,51 24 0,-35 4 0,11 66 0,-10 17 0,-28-28 0,3 23 0,-10-5 0,-30-36 300,-11-4 1,-7 1-301,-29 16 0,31-22 0,3-4 0,2-13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37.272"/>
    </inkml:context>
    <inkml:brush xml:id="br0">
      <inkml:brushProperty name="width" value="0.05" units="cm"/>
      <inkml:brushProperty name="height" value="0.05" units="cm"/>
      <inkml:brushProperty name="color" value="#5B2D90"/>
    </inkml:brush>
  </inkml:definitions>
  <inkml:trace contextRef="#ctx0" brushRef="#br0">0 0 24575,'74'52'0,"0"1"0,0-1 0,-18 34 0,-11 11 0,-24-21 0,-34-25 0,-26 11 0,0-26 0,33-89 0,-13-17 0,31 7 0,9 7 0,4 7 0,5 0 0,26-25 0,-10 27 0,2 8 0,0 18 0,3 14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38.398"/>
    </inkml:context>
    <inkml:brush xml:id="br0">
      <inkml:brushProperty name="width" value="0.05" units="cm"/>
      <inkml:brushProperty name="height" value="0.05" units="cm"/>
      <inkml:brushProperty name="color" value="#5B2D90"/>
    </inkml:brush>
  </inkml:definitions>
  <inkml:trace contextRef="#ctx0" brushRef="#br0">1 845 24575,'73'-43'0,"0"0"0,-23-3 0,-25 8 0,-44 26 0,-35-7 0,30 22 0,-10 39 0,1 9 0,12-13 0,21 49 0,19 0 0,16-48 0,8 7 0,7-6 0,46-30 0,-26-22 0,2-4 0,-14 13 0,1-9 0,11-38 0,2-22 0,-19 12 0,-20 7 0,19-32 0,-26 16 0,-105 83 0,25 24 0,8-16 0,3 3-472,4 30 472,24-23 0,-1 44 0,14-28 0,81-5 0,-44-36 0,28-40 0,-6-13 0,-39 16 0,16-37 0,-30 51 0,1 13 0,-3 6 0,0 13 0,12 50 0,-6-36 472,18 43-472,41-71 0,28-23 0,-15 3 0,2 6-1321,4-10 1,15-9 0,-30-1 1320,-45-8-1437,-8-42 1,-6-4 1436,-8 30 0,3-22 0,-17 19 0,-57 96 0,-9 28 0,27-25-782,-26 25 1,10 0 781,55-27 2898,18 58-2898,53-89 0,8-4 0,-14 50 0,2-81 0,12-35 0,-19 0 0,-31 16 0,-9-6 0,4-16 0,0-17 0,-1 1 0,-4 14 0,-3 13 0,-3 3 601,0-47 1,-3 15-602,-1 58 0,-4-6 0,3 24 2092,-3 14-2092,1 60 0,1-1 0,-1 13 0,0-2 0,-1 13 0,1 4 0,1-12 0,1 9 0,1-2 0,0-10 0,1 0 0,6-6 0,13-2 0,9 2 0,0-15 0,15-7 0,2-16 0,2-10 0,-5-23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38.621"/>
    </inkml:context>
    <inkml:brush xml:id="br0">
      <inkml:brushProperty name="width" value="0.05" units="cm"/>
      <inkml:brushProperty name="height" value="0.05" units="cm"/>
      <inkml:brushProperty name="color" value="#5B2D90"/>
    </inkml:brush>
  </inkml:definitions>
  <inkml:trace contextRef="#ctx0" brushRef="#br0">543 1 24575,'36'84'0,"1"1"0,-1 0 0,0 0 0,0-1 0,8 9 0,2-3 0,-9-1 0,-21 0 0,-27-2 0,-18 0 0,-12-2 0,-3-4-703,-7-8 1,-9-5 0,-2-1 0,2 5 0,13-2 0,2 4-1,-1 1 1,-1-3 0,-5-9 0,-15-11 0,-1-1 0,0 1 0,0-1-1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39.723"/>
    </inkml:context>
    <inkml:brush xml:id="br0">
      <inkml:brushProperty name="width" value="0.05" units="cm"/>
      <inkml:brushProperty name="height" value="0.05" units="cm"/>
      <inkml:brushProperty name="color" value="#5B2D90"/>
    </inkml:brush>
  </inkml:definitions>
  <inkml:trace contextRef="#ctx0" brushRef="#br0">94 22 24575,'-3'-12'0,"0"3"0,-5 54 0,-1 25 0,0-6-3177,-1 18 1,0 4 3176,1 4 0,3-9 0,0 15 0,0-2 482,2-24 0,1-2 1,0 8-483,1-1 0,1 9 0,0 4 0,0-5 0,1-12-1016,0 17 0,2-8 1016,2 12 0,6-17 0,6-44 0,44-37 0,30-21 0,-11 5 0,-27 15 0,1-1-999,33-16 1,14-8-1,-18 6 999,2 3 0,1 1-411,-21 11 0,20-3 0,8 0 0,-5 0 1,-17 3 410,-4-1 0,-1 1 0,27 0 0,24 0 0,-15-3 0,-56-4 40,-102-23-40,33 24 0,-53-32 1976,29-8-1976,112 68 0,-66-40 0,46 42 0,8 20 2984,-25 14-2984,-15 23 0,-15 14 0,-17-9 0,-12 5 0,4-3 0,9 22 0,-5-4 0,-13-31 0,0 0 0,-1-1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8.937"/>
    </inkml:context>
    <inkml:brush xml:id="br0">
      <inkml:brushProperty name="width" value="0.05" units="cm"/>
      <inkml:brushProperty name="height" value="0.05" units="cm"/>
      <inkml:brushProperty name="color" value="#5B2D90"/>
    </inkml:brush>
  </inkml:definitions>
  <inkml:trace contextRef="#ctx0" brushRef="#br0">0 1 24575,'10'-1'0,"17"6"0,-14 0 0,12 5 0,-20 1 0,0 1 0,-5 34 0,-23 43 0,6-14 0,-12 12 0,15-56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2.576"/>
    </inkml:context>
    <inkml:brush xml:id="br0">
      <inkml:brushProperty name="width" value="0.05" units="cm"/>
      <inkml:brushProperty name="height" value="0.05" units="cm"/>
      <inkml:brushProperty name="color" value="#5B2D90"/>
    </inkml:brush>
  </inkml:definitions>
  <inkml:trace contextRef="#ctx0" brushRef="#br0">540 41 24575,'-24'-30'0,"10"19"0,-75 48 0,57-9 0,-6 3 0,1 7 0,-4 52 0,27-51 0,13 29 0,10-3 0,12-34 0,28 34 0,-17-41 0,26 33 0,-19-16 0,-33 23 0,-12 0 0,-6-25-316,-16 7 1,-4-8 315,8-30 0,-61 2 0,46-6 0,-31-21 0,2-5 0,40 7 0,-40-39 0,67 48 0,-1-4 0,4 7 0,-2 2 0,2-1 631,-1 1-631,8 5 0,13 7 0,-9-4 0,13 7 0,-20-9 0,1 0 0,-4 0 0,-2-4 0,1 1 0,17 9 0,7-1 0,52 14 0,-40-13 0,23 2 0,-3-28 0,-24 1 0,31-11 0,-22-8 0,-6-2 0,-4 6 0,38-38 0,-29 9 0,-6-6 0,-13 9 0,-2-2 0,17-12 0,-3 2 0,-16-16 0,-17 27 0,-1 33 0,0-28 0,-2 49 0,1 0 0,-1 8 0,0-5 0,0 1 0,5-4 0,-4 1 0,4 0 0,-6 0 0,1 0 0,0-1 0,-4 26 0,1-7 0,-9 41 0,-1 8 0,1-11 0,-1 5 0,0 1 0,-4 4 0,17 2 0,6 14 0,-1-12 0,-1 6 0,7 25 0,7-31 0,5-99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3.652"/>
    </inkml:context>
    <inkml:brush xml:id="br0">
      <inkml:brushProperty name="width" value="0.05" units="cm"/>
      <inkml:brushProperty name="height" value="0.05" units="cm"/>
      <inkml:brushProperty name="color" value="#5B2D90"/>
    </inkml:brush>
  </inkml:definitions>
  <inkml:trace contextRef="#ctx0" brushRef="#br0">349 1 24575,'-56'45'0,"6"-6"0,34-28 0,-34 17 0,15-11 0,-40 20 0,48-26 0,-5 2 0,28-11 0,2-1 0,0 0 0,24 51 0,-13-35 0,19 39 0,-11-41 0,32 5 0,9 0 0,9 0 0,-9 0 0,9-5 0,26-25 0,-7-9 0,-21 5 0,18-4 0,-7-4 0,-43 1 0,7-33 0,-71-21 0,34 19 0,-69 7 0,49 55 0,-2 2 0,-4 45 0,4 12 0,4-16-822,-3 19 0,6-3 822,19-29 0,38 21 0,9-1 0,-14-17 0,12 16 0,7-19 0,7-79 0,-6-25 0,-4 5 0,7-1 0,-5-7 0,-36 17 0,-11 7 0,-2 19 0,4-28 0,-19 70 0,-8 52 0,1 10 0,6-15 822,-9 15 0,10-6-822,29-39 0,-9-27 0,19-3 0,16-57 0,-1-14 0,-9 20 0,7-21 0,0 16 0,-19 56 0,-15 7 0,12 19 0,-12-4 0,39 59 0,-25-43-662,28 41 662,-37-63 0,33-37 0,4-15 0,-19 9-631,19-15 1,-9-3 630,-37 7 0,-6-22 0,-1-3 0,1 8 0,-2-5 0,-1 5 0,0 31 0,-34 34 0,21-5 0,-26 29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4.677"/>
    </inkml:context>
    <inkml:brush xml:id="br0">
      <inkml:brushProperty name="width" value="0.05" units="cm"/>
      <inkml:brushProperty name="height" value="0.05" units="cm"/>
      <inkml:brushProperty name="color" value="#5B2D90"/>
    </inkml:brush>
  </inkml:definitions>
  <inkml:trace contextRef="#ctx0" brushRef="#br0">1 198 24575,'32'53'0,"0"0"0,-25 17 0,-10 6 0,3 6 0,-5-4 0,-20 18 0,37-115 0,18-32 0,4 0 0,0 2 0,-2 2 0,8-9 0,-2 5 0,-17 27 0,15-10 0,-17 23 0,24 80 0,-27-36-3392,25 52 0,3 0 3392,-18-51 0,10 14 0,0-11 0,-14-41 0,30-36 0,6-16 0,-1-20 0,-20 15 0,2-12 0,-9 9 0,-12-18-406,-16 27 1,-8 8 405,-8 29 0,-54 42 0,48 56 0,5 12 0,-15-48 0,3 1 0,14 51 0,19-9 0,15-52 6382,57-9-6382,-19-56 0,8-25 0,-4 10 0,-5 25 0,-2-3-816,6-28 0,0-14 1,-22 14 815,-29 23 1058,7-14-1058,-10 38 0,5-10 0,-11 39 0,7 52 0,-1-31 0,4 32 2602,0-44-2602,39-21 0,13-77 0,4-17 0,14 27 0,-30-19 0,2-20 0,-7 29 0,-1 46 0,3-36 0,-15 82 0,-25-2 0,-1 52 0,-8 18 0,-18-14 0,-1 2 0,14 15 0,-2-4 0,-12-26 0,-8-16 0,-20-23 0,25-20 0,-29 7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5.478"/>
    </inkml:context>
    <inkml:brush xml:id="br0">
      <inkml:brushProperty name="width" value="0.05" units="cm"/>
      <inkml:brushProperty name="height" value="0.05" units="cm"/>
      <inkml:brushProperty name="color" value="#5B2D90"/>
    </inkml:brush>
  </inkml:definitions>
  <inkml:trace contextRef="#ctx0" brushRef="#br0">645 0 24575,'-67'22'0,"0"1"0,22 3 0,-1 4 0,-33 13 0,4 4-2854,32-5 0,8 2 2854,-15 27 0,4 4 0,5 5 849,8-10 1,16 15-850,34-2 0,22 12 0,7 2 0,-7-9 0,-14-14 0,-2-6 0,8 3-1008,14 12 1,10 8 0,3-9-1,-3-25 1008,0-31 0,-3-15 0,21 4 0,-1-2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7.097"/>
    </inkml:context>
    <inkml:brush xml:id="br0">
      <inkml:brushProperty name="width" value="0.05" units="cm"/>
      <inkml:brushProperty name="height" value="0.05" units="cm"/>
      <inkml:brushProperty name="color" value="#5B2D90"/>
    </inkml:brush>
  </inkml:definitions>
  <inkml:trace contextRef="#ctx0" brushRef="#br0">682 41 24575,'-42'-22'0,"2"4"0,-42 38 0,45-5 0,-38 25 0,79 48 0,22 14 0,-10-39 0,-2 2 0,-7 28 0,-5 13 0,1-17 0,3-35 0,-7-7-497,-19 9 0,-9-14 497,0-33 0,-27-51 0,-18-34 0,13 14 0,10 19-537,-10-19 1,-10-15 0,40 35 536,51 49 0,39 24 0,15 7 0,-14-11 0,6-1 0,13 0 0,9 0 0,-10-4 0,-15-6 0,-6-6 0,4-6 0,-9-15 0,-8-64 0,-25 48 0,16-42 680,2 106-680,-21-22 0,25 32 1923,-27-38-1923,73-32 0,-45-1 0,44-11 0,-69 13 0,-15 24 0,5 48 0,-5 27 0,-12 9 0,-8 20 0,2-13-2379,6-24 1,-2-3 2378,-5 16 0,-4 8 0,0-22 0,-8-23 0,-26-6 0,54-93 0,19-44 0,-8 14 0,-23 8 0,19 11 0,7-16 0,10-2 0,11 15 0,29 11 0,15 12 0,-12 10 0,11-9 0,-1 27 0,15 5 0,-28 19 0,-39 35 1895,0 7 0,-6-1-1895,-18-15 0,-29 59 0,14-63 0,6-20 0,17-45 0,24-48 0,-13 46 0,7-21 0,8 16 0,26 86 0,1-93 483,-39 91 1,-3 13-484,16-18 0,4-67 0,5-11 0,18 29 0,-19-36 0,-1-5 0,15 17 0,-27 34 0,20-7 0,-12 99 0,-24-54 0,19 48 0,15-75 0,-26-9 0,22-26 0,-1-8 0,-21 7 0,25-37 0,-38 45 0,-16 25 0,-18 5 0,-2 13 0,-12 3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8.079"/>
    </inkml:context>
    <inkml:brush xml:id="br0">
      <inkml:brushProperty name="width" value="0.05" units="cm"/>
      <inkml:brushProperty name="height" value="0.05" units="cm"/>
      <inkml:brushProperty name="color" value="#5B2D90"/>
    </inkml:brush>
  </inkml:definitions>
  <inkml:trace contextRef="#ctx0" brushRef="#br0">0 361 24575,'10'43'0,"-6"-24"0,9 41 0,-9-35 0,10 41 0,9-31 0,-1 15 0,8-48 0,-11-16 0,31-27 0,5-4 0,-13 10 0,10-14 0,-5 17 0,-31 53 0,-11-6 0,2 27 0,-4-10 0,19 33 0,69-71 0,-37 38-499,-3-51 0,-5-11 499,-22 12 0,-3 1 0,11-10 0,-16 14 0,26 35 0,2 11 0,-17-14 0,7 23 0,7-10 0,10-52 0,-4-16 0,-4-1 0,9-27 0,-9-4 0,-33 19 0,-10-27 0,-8 61 998,0 5-998,-7 62 0,3 22 0,10-38 0,-9 37 0,11-8 0,31-52 0,8-7 0,10-35 0,11-22 0,-7 3 0,-18 12 0,-2-3 0,15-9 0,5-8 0,-14-5 0,-25-37 0,-15 11 0,5 35 0,10 44 0,-6 52 0,-4 28 0,4 15 0,1 0-1019,-3-29 0,0-8 1019,-2 3 0,-1-5 0,-15 23 0,-4-1 0,3-25 0,-5 18 0,-3-18 0,5-55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8.479"/>
    </inkml:context>
    <inkml:brush xml:id="br0">
      <inkml:brushProperty name="width" value="0.05" units="cm"/>
      <inkml:brushProperty name="height" value="0.05" units="cm"/>
      <inkml:brushProperty name="color" value="#5B2D90"/>
    </inkml:brush>
  </inkml:definitions>
  <inkml:trace contextRef="#ctx0" brushRef="#br0">1 100 24575,'65'-29'0,"0"1"0,-6-4 0,-5 21 0,-8 78 0,-10 45 0,-5-18 0,5-17-509,-2 15 1,3 21-1,-24-41 509,-25-59 496,7-31-496,16-16 0,3-12 0,38-24 0,9 2 0,-14 20 126,12-20 0,6 23-126,-14 88 0,-5 19 0,-1-27 0,1 28 0,-15 10 0,-54 20 0,16-69 0,-18 36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8.644"/>
    </inkml:context>
    <inkml:brush xml:id="br0">
      <inkml:brushProperty name="width" value="0.05" units="cm"/>
      <inkml:brushProperty name="height" value="0.05" units="cm"/>
      <inkml:brushProperty name="color" value="#5B2D90"/>
    </inkml:brush>
  </inkml:definitions>
  <inkml:trace contextRef="#ctx0" brushRef="#br0">0 1 24575,'23'45'0,"1"0"0,14 33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9.072"/>
    </inkml:context>
    <inkml:brush xml:id="br0">
      <inkml:brushProperty name="width" value="0.05" units="cm"/>
      <inkml:brushProperty name="height" value="0.05" units="cm"/>
      <inkml:brushProperty name="color" value="#5B2D90"/>
    </inkml:brush>
  </inkml:definitions>
  <inkml:trace contextRef="#ctx0" brushRef="#br0">260 0 24575,'-61'29'0,"-1"1"0,17 22 0,5 13 0,13-7 0,17 16 0,-2 7 0,10 4 0,23-19 0,5-8 0,-2-4-850,4 2 1,1-8 849,-4-34 411,2-4-411,13-46 0,13-34 0,2-9 0,-11 19 0,14-8 0,1 9 0,10-5 0,-28 38 0,-44 65 0,-1 25 0,-1 21 0,1-15 0,2-9-639,0 6 0,0-7 639,1-34 1203,-1-4-1203,-9-16 0,6-10 0,-6-16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9.208"/>
    </inkml:context>
    <inkml:brush xml:id="br0">
      <inkml:brushProperty name="width" value="0.05" units="cm"/>
      <inkml:brushProperty name="height" value="0.05" units="cm"/>
      <inkml:brushProperty name="color" value="#5B2D90"/>
    </inkml:brush>
  </inkml:definitions>
  <inkml:trace contextRef="#ctx0" brushRef="#br0">1 1 24575,'36'49'0,"-25"-45"0,12 41 0,0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9.354"/>
    </inkml:context>
    <inkml:brush xml:id="br0">
      <inkml:brushProperty name="width" value="0.05" units="cm"/>
      <inkml:brushProperty name="height" value="0.05" units="cm"/>
      <inkml:brushProperty name="color" value="#5B2D90"/>
    </inkml:brush>
  </inkml:definitions>
  <inkml:trace contextRef="#ctx0" brushRef="#br0">1 72 24575,'25'-15'0,"64"-12"0,-43 16-1810,48-7 1810,-62 18 0,-4 45 0,-8 12 0,-10-18 0,-22 39 0,-15-2 0,-12-45 584,-41 27-584,46-40 0,-4 2 0,11-6 300,1 1-300,22-12 0,1 1 0,2-1 926,32 8-926,-11-5 0,28 5 0,-1-9 0,13-4 0,7-3 0,-16 1 0,0-2 0,19-1 0,-3-1 0,2-7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9.402"/>
    </inkml:context>
    <inkml:brush xml:id="br0">
      <inkml:brushProperty name="width" value="0.05" units="cm"/>
      <inkml:brushProperty name="height" value="0.05" units="cm"/>
      <inkml:brushProperty name="color" value="#5B2D90"/>
    </inkml:brush>
  </inkml:definitions>
  <inkml:trace contextRef="#ctx0" brushRef="#br0">179 1 24575,'27'15'0,"-8"42"0,-6 10 0,-3 8-2581,-3 3 0,-4-2 2581,-9-18 778,-8 14 1,-10 7-779,-13-13 0,-3-1 0,11 7 0,-2-4 0,-7-29 0,0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49.871"/>
    </inkml:context>
    <inkml:brush xml:id="br0">
      <inkml:brushProperty name="width" value="0.05" units="cm"/>
      <inkml:brushProperty name="height" value="0.05" units="cm"/>
      <inkml:brushProperty name="color" value="#5B2D90"/>
    </inkml:brush>
  </inkml:definitions>
  <inkml:trace contextRef="#ctx0" brushRef="#br0">0 75 24575,'90'-38'0,"-1"1"0,-53 114 0,1 9 0,52-82 0,-6 3 0,-61 61 0,-22 26 0,-2-27 0,1-46 0,3 9 0,18-37 0,11-12 0,30-23 0,5-5 0,-3 4-1200,7-5 1,-5 6 1199,-32 30 0,32 20 0,-56 72 0,-12 17 0,27-12 0,-25-11 0,-10 11 0,-14-23 0,-65-24 0,62-15 0,-35-45 0,105-46 0,2 19 0,15-9 0,4-1 0,-6 7 0,13-8 0,1 1 0,-14 9 0,5-7 0,-1 4 0,-10 15 0,26 3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50.098"/>
    </inkml:context>
    <inkml:brush xml:id="br0">
      <inkml:brushProperty name="width" value="0.05" units="cm"/>
      <inkml:brushProperty name="height" value="0.05" units="cm"/>
      <inkml:brushProperty name="color" value="#5B2D90"/>
    </inkml:brush>
  </inkml:definitions>
  <inkml:trace contextRef="#ctx0" brushRef="#br0">698 1 24575,'52'62'0,"0"1"0,0 0 0,0-1 0,-42 11 0,-12 16 0,-9 12 0,-9 8 0,-4 4 0,-5 1 0,-1-4 0,1-8 0,2-10 0,4-16-3277,-10 24 0,-2-20 0,-8 16 3177,13-25 1,-6 13 0,-4 11-1,-3 5 1,-2 3 0,0-4-1,1-6 1,1-12 0,4-15 0,5-19-1,-20-8 1,3-15 0,-2 5-1,0 1 1</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57.722"/>
    </inkml:context>
    <inkml:brush xml:id="br0">
      <inkml:brushProperty name="width" value="0.05" units="cm"/>
      <inkml:brushProperty name="height" value="0.05" units="cm"/>
      <inkml:brushProperty name="color" value="#5B2D90"/>
    </inkml:brush>
  </inkml:definitions>
  <inkml:trace contextRef="#ctx0" brushRef="#br0">10 727 24575,'-2'12'0,"-1"5"0,1 5 0,-1 8 0,8 30 0,7 28 0,8 9 0,7-15 0,19-15 0,11-9 0,-4 9-2094,-18 15 1,-6 13 0,3-4 0,10-20 2093,18-24 0,9-14 0,-7-14 0,32-19 195,-22-14 1,18-10 0,9-10-1,4-12-195,-32 5 0,5-11 0,4-8 0,2-5 0,2-3 0,-1 1 0,-1 1 0,-2 6 0,-5 7-712,12 0 1,-3 8-1,-2 3 1,0-1-1,0-3 1,2-9 711,-12 2 0,5-8 0,4-5 0,-1-3 0,-1 0 0,-5 2 0,-6 5 0,-8 7 0,-12 10 0,14-19 0,-9 9 0,0-3 0,3-2 0,-4 26 0,25 56 0,12-56 0,-96 102 0,-23 21 0,-11-8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58.344"/>
    </inkml:context>
    <inkml:brush xml:id="br0">
      <inkml:brushProperty name="width" value="0.05" units="cm"/>
      <inkml:brushProperty name="height" value="0.05" units="cm"/>
      <inkml:brushProperty name="color" value="#5B2D90"/>
    </inkml:brush>
  </inkml:definitions>
  <inkml:trace contextRef="#ctx0" brushRef="#br0">114 371 24575,'-9'33'0,"-2"-1"0,-9 41 0,-1 8 0,3-3-998,-1 2 1,3 1 997,19 6 321,22-8 0,33-13-321,3-55 0,23-20 0,17-13 0,7-6 0,1-1 0,-8 6 0,-16 12-1529,-4 15 0,-11 8 0,0-2 1,10-11 1528,-4-11 0,9-9 0,6-5 0,4-5 0,0-3 0,-3-2 0,-5 1 0,-8 1 0,10-9 0,-6-3 0,-6 0 0,-3 1 0,-6 5-83,6-2 1,-6 4-1,8-4 83,-3 1 0,12-7 0,5-2 0,-1 0 0,-9 6 0,-16 9-714,1 0 1,-7 6 713,32-20 0,-27 26-163,-78 63 0,-17 13 0,-1-2 0,-11 11 0,1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58.925"/>
    </inkml:context>
    <inkml:brush xml:id="br0">
      <inkml:brushProperty name="width" value="0.05" units="cm"/>
      <inkml:brushProperty name="height" value="0.05" units="cm"/>
      <inkml:brushProperty name="color" value="#5B2D90"/>
    </inkml:brush>
  </inkml:definitions>
  <inkml:trace contextRef="#ctx0" brushRef="#br0">42 1612 24575,'-7'50'0,"-1"4"0,3 15 0,0 18 0,1-10 0,1-21 0,1-1-2223,-2 25 0,1 9 1,3-16 2222,6-2 969,23 12 0,32-13-969,-3-64 0,20-20 0,14-13 0,6-8 0,2 1 0,-7 5 0,-13 14-1126,0 16 0,-9 10 1,0-1-1,10-14 1126,-7-12 0,10-10 0,5-6 0,4-5 0,-2-3 0,-4 0 0,-7 2 0,-11 5 0,19-16 0,-16 1 0,11-6-533,-17 13 1,8-5 0,6-3 0,1-1 0,-1 0 0,-3 2 0,-7 5 532,12-8 0,-9 6 0,1-2 0,11-6-9,-11 7 1,10-7 0,6-3 0,3-3 0,0 1 0,-5 2 0,-7 3 0,-11 7 8,2-2 0,-12 7 0,-2-1 0,6-7-412,3-8 0,7-8 1,2-5-1,-1 0 1,-6 4-1,-8 9 412,4-4 0,-9 8 0,-3-5 0,6-19 0,-4-4 0,-21 19 0,-30 23 0,0 3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16.528"/>
    </inkml:context>
    <inkml:brush xml:id="br0">
      <inkml:brushProperty name="width" value="0.05" units="cm"/>
      <inkml:brushProperty name="height" value="0.05" units="cm"/>
      <inkml:brushProperty name="color" value="#5B2D90"/>
    </inkml:brush>
  </inkml:definitions>
  <inkml:trace contextRef="#ctx0" brushRef="#br0">21 161 24575,'-6'7'0,"1"-2"0,0-3 0,4-1 0,-3-1 0,9 0 0,-2 0 0,2 1 0,-4 0 0,1 3 0,-1 1 0,6 55 0,4 52 0,2 11 0,-2-29-2882,-2-39 1,1-1 2881,-3 40 0,-1 28 0,6-10 0,17-46-938,26-63 1,3-19 937,0 2-709,-6-12 0,19-17 0,11-9 0,2-3 0,-8 4 0,-14 9 709,6-8 0,-1-1-288,-3 2 1,14-10-1,3-3 1,-6 4 0,-15 11 287,-10 5 0,-4 2 933,14-9 0,5-5 1,-16 5-934,-15-23 0,20 13 0,-20 17 0,-123 63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16.874"/>
    </inkml:context>
    <inkml:brush xml:id="br0">
      <inkml:brushProperty name="width" value="0.05" units="cm"/>
      <inkml:brushProperty name="height" value="0.05" units="cm"/>
      <inkml:brushProperty name="color" value="#5B2D90"/>
    </inkml:brush>
  </inkml:definitions>
  <inkml:trace contextRef="#ctx0" brushRef="#br0">1 275 24575,'2'85'0,"0"-1"0,0 1 0,0 0 0,1-25 0,2 1-1840,-2 17 0,0 16 0,3-5 0,4-28 1840,13-28 0,5-5-1055,34-27 0,33-16 0,7-6 1,-18 4 1054,-11 4 0,0-3 0,17-3 0,18-6 0,-2-1 0,-22 1 0,-25-2 0,-9 0 991,1 2 1,8-8-992,0-5 0,15-12 0,8-6 0,1-3 0,-5 4 0,-13 8-301,-4 2 1,-8 6-1,8-6 1,2-2 0,13-8-1,4-5 1,-2 2-1,-10 4 1,-18 11 0,-17 4-1,0-1 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16.971"/>
    </inkml:context>
    <inkml:brush xml:id="br0">
      <inkml:brushProperty name="width" value="0.05" units="cm"/>
      <inkml:brushProperty name="height" value="0.05" units="cm"/>
      <inkml:brushProperty name="color" value="#5B2D90"/>
    </inkml:brush>
  </inkml:definitions>
  <inkml:trace contextRef="#ctx0" brushRef="#br0">91 458 24575,'-4'83'0,"0"1"0,0-1 0,2-30 0,0 0 0,-3 27 0,-2 11 0,2-31 0,1-44 0,-9-45 0,6-11 0,-1-37 0,0-8 0,2-3-896,-1-1 0,2-1 896,5 40 0,7-1 0,19-22 0,11-9 0,-5 9 0,-15 14 0,6 7 0,50-27 0,-3 36 0,-49 71 0,24 54 0,-67 1 0,-13-2 0,14-14 0,-1 19 0,11-13 0,22-58 0,80 0 0,-55-13 0,19 17 0,-6 6 0,-31-4 433,13 31-433,-41-32 0,-30 17 0,-7 2 0,7-7 0,-25 15 0,4-5 0,41-30 0,-17 11 0,47-24 0,81-22 0,-42 9-1584,14-8 1,25-11-1,1-2 1,-18 8 1583,19-9 0,-12 3 0,12-6 0,-24 11 909,-35 14-909,4 22 0,11 35 0,0 9 0,1-10 0,17 10 0,0-24 0,-35-72 0,-6-16 0,34 1-506,-39-4 0,-16 4 506,-21 25 0,-6 3 0,-44 38 0,-29 22 0,15-3 0,4-1 0,-2 8 0,0 0 0,1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17.227"/>
    </inkml:context>
    <inkml:brush xml:id="br0">
      <inkml:brushProperty name="width" value="0.05" units="cm"/>
      <inkml:brushProperty name="height" value="0.05" units="cm"/>
      <inkml:brushProperty name="color" value="#5B2D90"/>
    </inkml:brush>
  </inkml:definitions>
  <inkml:trace contextRef="#ctx0" brushRef="#br0">284 0 24575,'-37'92'0,"1"-1"0,-1 1 0,4-12-2052,7-9 0,-8 20 0,3-3 0,11-25 2052,13-23 0,1-5 2284,0-6-2284,3-6 0,-1-7 0,0-4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19.904"/>
    </inkml:context>
    <inkml:brush xml:id="br0">
      <inkml:brushProperty name="width" value="0.05" units="cm"/>
      <inkml:brushProperty name="height" value="0.05" units="cm"/>
      <inkml:brushProperty name="color" value="#5B2D90"/>
    </inkml:brush>
  </inkml:definitions>
  <inkml:trace contextRef="#ctx0" brushRef="#br0">341 107 24575,'2'-10'0,"0"-1"0,-2 2 0,-14-13 0,6 10 0,-64-9 0,44 19 0,-41 2 0,40 12 0,-7 9 0,-12 24 0,26 27 0,4-22 0,52-15 0,13-9 0,-15-21 0,52 3 0,-64-17 0,23-29 0,-10-1 0,9-9 0,2-33 0,-32 57 0,16-30 0,-27 53 0,0 3 0,0 4 0,-3 47 0,-1 13 0,2-18 0,-2 22 0,-1 19 0,2-18 0,0-17 0,0 11 0,0-4 0,-1-26 0,0-9 0,-14 18 0,7-27 0,-11 8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17.386"/>
    </inkml:context>
    <inkml:brush xml:id="br0">
      <inkml:brushProperty name="width" value="0.05" units="cm"/>
      <inkml:brushProperty name="height" value="0.05" units="cm"/>
      <inkml:brushProperty name="color" value="#5B2D90"/>
    </inkml:brush>
  </inkml:definitions>
  <inkml:trace contextRef="#ctx0" brushRef="#br0">4 17 24575,'-2'-10'0,"1"3"0,43 34 0,-19-8-820,14 23 1,18 24 0,7 10 0,-2-2 0,-13-18-1,-7-11 1,0 0 0,18 27 0,0 0 0,1 0 0,-1 0-1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17.885"/>
    </inkml:context>
    <inkml:brush xml:id="br0">
      <inkml:brushProperty name="width" value="0.05" units="cm"/>
      <inkml:brushProperty name="height" value="0.05" units="cm"/>
      <inkml:brushProperty name="color" value="#5B2D90"/>
    </inkml:brush>
  </inkml:definitions>
  <inkml:trace contextRef="#ctx0" brushRef="#br0">46 131 24575,'-9'22'0,"1"4"0,2 5 0,4 29 0,2 29 0,1 4 0,0-17-3177,-1-22 0,0-1 3177,1 22 0,0 17 0,0-4 0,1-26 0,2-23 1375,-2-20-1375,1-42-1027,1-34 0,1-36 0,1-15 0,1 3 0,0 21 1027,-2 3 0,10 3 0,13-1 0,15-21 0,3 2 0,-7 23 0,-18 47 0,-33 81 0,5 27 0,66-29 0,-6-1 1071,-86 24 1,-25-9-1072,19-40 0,0 0 0,-38 20 0,35-22 0,-26 13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18.604"/>
    </inkml:context>
    <inkml:brush xml:id="br0">
      <inkml:brushProperty name="width" value="0.05" units="cm"/>
      <inkml:brushProperty name="height" value="0.05" units="cm"/>
      <inkml:brushProperty name="color" value="#5B2D90"/>
    </inkml:brush>
  </inkml:definitions>
  <inkml:trace contextRef="#ctx0" brushRef="#br0">107 0 24575,'-21'72'0,"-1"-1"0,12 1 0,0 19 0,2 9 0,1 0 0,2-9 0,0-18-4916,2 0 1,1-2 4726,-2 11 0,-1 23 0,0 2 0,5-17 0,7-37 189,11-37 2743,3-8-2743,48-63 0,6-19 0,-24 27-64,-4 0 0,9-10 0,-19 13 64,-24 17 0,8-8 0,-9 51 0,21 26 0,1 9 0,-13 9 2774,8 5 1,-1-24-2775,-15-138 0,-19 30 0,-12-5 0,-7-14 0,0 14 0,-14-8 337,-5 9 1,3 15-338,22 46 0,3 6 0,36 55 0,21 16 0,10-27 0,-8 25 0,6-9 0,32-61 0,-45-8 0,7-49 0,6-34 0,-10 13 0,-2-9-997,-5 13 0,4-12 0,-14 24 997,-20 37 0,-1 27 0,-4 67 0,-1 32 0,4-28-410,-3 29 0,1-2 410,7-40 0,1-1-648,2-3 648,0-1 0,8 8 0,2-5 0,-7-23 0,19 39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18.770"/>
    </inkml:context>
    <inkml:brush xml:id="br0">
      <inkml:brushProperty name="width" value="0.05" units="cm"/>
      <inkml:brushProperty name="height" value="0.05" units="cm"/>
      <inkml:brushProperty name="color" value="#5B2D90"/>
    </inkml:brush>
  </inkml:definitions>
  <inkml:trace contextRef="#ctx0" brushRef="#br0">0 97 24575,'82'-18'0,"1"1"0,-1-1 0,-13 4 0,0-1 0,0 1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3:19.316"/>
    </inkml:context>
    <inkml:brush xml:id="br0">
      <inkml:brushProperty name="width" value="0.05" units="cm"/>
      <inkml:brushProperty name="height" value="0.05" units="cm"/>
      <inkml:brushProperty name="color" value="#5B2D90"/>
    </inkml:brush>
  </inkml:definitions>
  <inkml:trace contextRef="#ctx0" brushRef="#br0">26 462 24575,'-14'0'0,"3"0"0,19-5 0,7 1 0,22-4 0,6 2 0,17 3 0,34 2 0,20-2 0,6-2 0,-10-5 0,-22-8 0,-39-9 0,-58-44 0,-2-2 0,68 44 0,45 11 0,21 6 0,-4 3 0,-28-4 0,-52-7 0,-80-25 0,-49-5 0,22 20 0,45 29 0,38 9 0,61 22 0,13 4 0,-22-9 0,9 5 0,16 5 0,-21-7 0,-31-11 0,41 17 0,-77-29 0,-2 0 0,-4 3 0,-34 33 0,-29 22 0,9-9 0,0 4-598,-1-2 0,-10 10 1,15-16-1,20-20 1,0-2-1</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4:24.846"/>
    </inkml:context>
    <inkml:brush xml:id="br0">
      <inkml:brushProperty name="width" value="0.05" units="cm"/>
      <inkml:brushProperty name="height" value="0.05" units="cm"/>
      <inkml:brushProperty name="color" value="#5B2D90"/>
    </inkml:brush>
  </inkml:definitions>
  <inkml:trace contextRef="#ctx0" brushRef="#br0">45 826 24575,'-24'-21'0,"16"12"0,-4-11 0,61 4 0,1 1-1215,8 3 0,26-4 0,20-2 1,9-2-1,0 1 0,-9 1 1,-16 4 1214,12-2 0,-13 3 0,15-2-353,-23 3 1,13-3 0,7-1 0,5 0 0,-1 0-1,-5 1 1,-9 2 0,-14 3 352,7 1 0,-14 4 0,16-3-338,-8 1 1,15-1 0,10-2 0,8 0 0,2-1 0,0 1 0,-4-1 0,-9 1 0,-12 1 337,17-3 0,-14 0 0,-1 1 0,14-2-62,-22 4 1,12 1 0,7-1 0,3-1 0,1 1 0,-4-1 0,-7-1 0,-12-1 0,-15 0 61,36-19 0,-28 2 0,-10 0 0,-16 4 0,-7 1 2762,-23 5-2762,-7 2 1032,-33-7 1,8 13-1,-27-4 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5:32.146"/>
    </inkml:context>
    <inkml:brush xml:id="br0">
      <inkml:brushProperty name="width" value="0.05" units="cm"/>
      <inkml:brushProperty name="height" value="0.05" units="cm"/>
      <inkml:brushProperty name="color" value="#5B2D90"/>
    </inkml:brush>
  </inkml:definitions>
  <inkml:trace contextRef="#ctx0" brushRef="#br0">0 122 24575,'3'3'0,"-1"0"0,0-2 0,0 1 0,45 13 0,-26-9 0,37 9 0,-30-12 0,45-1 0,-15-2 0,39-11 0,3-2 0,-26 2 0,4-3 0,-4 0 0,-27 4 0,-12 2 0,38-10 0,2 0 0,-32 8 0,25-5 0,-21 1 0,-62 9 0,4 2 0,-14-4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5:18.122"/>
    </inkml:context>
    <inkml:brush xml:id="br0">
      <inkml:brushProperty name="width" value="0.05" units="cm"/>
      <inkml:brushProperty name="height" value="0.05" units="cm"/>
      <inkml:brushProperty name="color" value="#5B2D90"/>
    </inkml:brush>
  </inkml:definitions>
  <inkml:trace contextRef="#ctx0" brushRef="#br0">0 530 24575,'90'6'0,"1"0"0,-1 1 0,0-1 0,0 0 0,1 0 0,-18 2 0,-11-1 0,11-1-1639,6-2 1,16 0-1,7-2 1,-3 0 0,-12 0-1,-22-2 149,23-2 1490,-1 0 2818,2-1-2818,-19-1 0,23-3 0,8 0 0,-3 0 0,-16 2 456,6-1 0,4 0-456,-12 0 0,19-1 0,12 0 0,4-1 0,-4 0 0,-13 1 0,-20 2-2135,8 0 1,-6 0 2134,4 0 0,13-2 0,-2 2 0,-17 0 0,-19 2 0,2 1 0,11-1 0,19 1 0,11-1 0,3 0 0,-5 0 0,-13 0 0,10 0 0,-10 0 0,11-1-88,-14 2 0,9 0 1,5-1-1,2 1 1,-1-1-1,-6-1 88,6-2 0,0 0 0,-3-1 0,-7 0 0,-11 1-1171,12-1 0,-1-1 1171,-1 1 0,12 0 0,4-2 0,-2-2 0,-2-3 0,1-2 0,-4-1 0,-10 3 0,9 0 0,0 0 0,-4-1 0,14-1 0,-4-1 0,-19 5 1424,-27 4 1,-3 2-1425,23-1 0,11 0 0,-7 1 0,-10 0 0,4 1 139,6-1 1,15 0-1,1-1 1,-11 0-140,15-4 0,-8 0 0,-7 4 0,-6-1 4176,19-10-4176,-97 15 1651,-23-21 0,6 12 1,-20-17-1</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5:23.172"/>
    </inkml:context>
    <inkml:brush xml:id="br0">
      <inkml:brushProperty name="width" value="0.05" units="cm"/>
      <inkml:brushProperty name="height" value="0.05" units="cm"/>
      <inkml:brushProperty name="color" value="#5B2D90"/>
    </inkml:brush>
  </inkml:definitions>
  <inkml:trace contextRef="#ctx0" brushRef="#br0">42 1 24575,'-6'16'0,"1"-2"0,-1 7 0,3-7 0,1-1 0,0 1 0,-6 66 0,5-48 0,-4 47 0,10 0 0,-2-48 0,3 50 0,-2-63 0,4 47 0,-3-33 0,5 28 0,1 0 0,-3-23 0,8 38 0,-9-52 0,7 43 0,-6-26 0,1 26 0,0-1 0,-4-23 0,-1 12 0,0-4 0,-2-28 0,0 17 0,0-16 0,0 37 0,-2 5 0,-1 4 0,1 19-930,-1-23 1,0-9 929,2-29 0,0 59 0,4-10 0,1 2 0,-3-19 0,1-1-724,2 18 0,0-12 724,-3-34 0,3 51 0,-2-39 0,2 41 0,-2-31 0,0-4 0,1 1 857,-1-2 0,1 7-857,9 28 0,3 1 0,-4-31 0,1 2-1337,6 37 1,0-4 1336,5-9 1367,-5-20-1367,-3-6 0,0 2 0,6 30 0,-8-35 0,-1 2 0,-3 12 0,-2 5 0,0 13 0,-1 2 0,1-11 0,-1-1-805,-1 8 1,-2-14 804,-2-33 975,0 19 0,-1 3-975,1-4 0,0 4 0,-1-4 0,0-19 0,-2 19 0,-1 6 0,2 16 0,-1 8 0,1-2 0,1-14 0,4 26 0,4-11 0,1-3 0,-2-6 902,1 2 1,0 6-903,-6-14 0,-1-8 0,1-8 376,-1 9 1,0 7-377,0 10 0,-1-4 0,0 4 0,0 14 0,1 21 0,-1-18 0,0-5-1333,1 5 0,-1-6 1333,0-41-227,1 17 0,1 18 1,1-2 226,-1 15 0,1 3 0,0-12 0,0 5 0,-1-7-647,2 3 1,-1-12 646,1-3-1312,1-4 0,2 19 0,1 3 0,-1-15 1312,-2-10 0,1-1 0,0 8 0,2 13 0,-1-1 0,0-14 261,0-6 0,-1-16-261,-4-14 110,4 28 1,-15-92-1,0-5 1</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5:47.867"/>
    </inkml:context>
    <inkml:brush xml:id="br0">
      <inkml:brushProperty name="width" value="0.05" units="cm"/>
      <inkml:brushProperty name="height" value="0.05" units="cm"/>
      <inkml:brushProperty name="color" value="#5B2D90"/>
    </inkml:brush>
  </inkml:definitions>
  <inkml:trace contextRef="#ctx0" brushRef="#br0">0 5880 24575,'5'0'0,"-1"0"0,-2-1 0,0 0 0,-1 0 0,1 1 0,9 2 0,-6-2 0,9 2 0,25-5 0,-20 2 0,44-7 0,-47 6 0,14-4 0,-2 2 0,-13 2 0,12-2 0,-19 4 0,-4 0 0,4 0 0,35-2 0,-23 0 0,24-1 0,-27-2 0,-10 2 0,8-1 0,-10 2 0,19-2 0,-7 1 0,42-4 0,-38 5 0,17-1 0,-31 3 0,0 0 0,24-3 0,-17 1 0,21-3 0,15-3 0,-27 5 0,47-7 0,-56 9 0,16-2 0,-23 3 0,45-6 0,-32 3 0,52-6 0,-59 8 0,14-3 0,8 2 0,-5 0 0,10 0 0,-16 2 0,-15-1 0,20-1 0,-10-1 0,45-5 0,-43 5 0,21-4 0,-35 5 0,10-1 0,-3 2 0,34-6 0,-28 6 0,18-4 0,-30 3 0,16-1 0,-6-1 0,36-5 0,-33 5 0,18-2 0,-31 4 0,17-3 0,-12 3 0,11-4 0,-16 4 0,2-2 0,3 1 0,35-11 0,-29 8 0,25-9 0,-25 7 0,-8 4 0,11-4 0,1-2 0,-8 4 0,6-4 0,2-1 0,-15 8 0,12-6 0,-13 6 0,21-13 0,-3 1 0,6-3 0,-15 8 0,-11 6 0,10-7 0,-8 5 0,34-25 0,-30 23 0,18-15 0,-10 7 0,-12 9 0,13-11 0,-15 14 0,20-19 0,-15 14 0,22-18 0,-26 22 0,7-5 0,6-12 0,-8 9 0,15-23 0,-19 25 0,3-7 0,-6 13 0,9-17 0,-6 11 0,6-12 0,-2 4 0,-6 11 0,5-10 0,-1 1 0,1-5 0,0 1 0,-3 1 0,-3 11 0,2-9 0,-2 6 0,3-7 0,-6 13 0,5-13 0,-2 1 0,7-24 0,-6 20 0,2-4 0,0 0 0,-5 16 0,5-14 0,-4 18 0,6-12 0,-3 6 0,4-6 0,-4 7 0,10-20 0,-9 17 0,10-17 0,-7 5 0,-5 15 0,5-15 0,0-14 0,-6 26 0,6-27 0,-8 31 0,8-26 0,-4 15 0,7-31 0,-11 38 0,3-10 0,-4 16 0,0-21 0,-1 10 0,1-48 0,-1 44 0,0-21 0,0 32 0,0-18 0,-3-29 0,2 20 0,-3-9 0,3 40 0,-3-17 0,-4-31 0,3 19 0,-2-15 0,1-2 0,3 15 0,-3-19 0,6 31 0,0 18 0,-1 1 0,-2-62 0,2 46 0,-1-46 0,2 58 0,2-35 0,0 4 0,1-8 0,-1 21 0,-1 24 0,0-1 0,1-2 0,2-31 0,-1 11 0,1-12 0,-2 25 0,0 11 0,4-34 0,-2 24 0,3-26 0,2 2 0,-5 23 0,4-23 0,-7 32 0,6-34 0,-4 25 0,4-25 0,-3 28 0,3-25 0,-3 17 0,3-19 0,1 13 0,-3 10 0,4-11 0,5-17 0,-6 19 0,18-60 0,-17 58 0,6-22 0,2-16 0,-11 42 0,9-43 0,-13 54 0,3-12 0,-2 2 0,10-46 0,-8 42 0,4-25 0,-6 36 0,4-24 0,-3 14 0,3-12 0,-6 28 0,1-1 0,-1 3 0,1-2 0,3-32 0,-2 22 0,2-24 0,-2 13 0,-1 18 0,-1-13 0,2-12 0,-1 20 0,1-20 0,0-9 0,-3 30 0,1-46 0,-1 50 0,3-33 0,-3 33 0,3-15 0,-2 20 0,6-37 0,-4 19 0,4-21 0,-6 31 0,0 4 0,1-23 0,-1 17 0,3-17 0,-2 16 0,-1 7 0,0-5 0,-1 12 0,5-22 0,-3 16 0,4-16 0,-4 21 0,14-24 0,-11 18 0,11-18 0,-14 24 0,5-10 0,-4 6 0,16-31 0,-13 28 0,8-19 0,-1 9 0,6-10 0,-1 3 0,0 0 0,-10 17 0,9-15 0,-6 11 0,8-14 0,-8 11 0,8-9 0,-4 5 0,1 2 0,34-36 0,-33 39 0,32-35 0,-41 45 0,21-18 0,-12 11 0,38-29 0,-39 32 0,36-24 0,-40 27 0,34-24 0,-33 24 0,15-10 0,-20 15 0,32-15 0,-8 6 0,11-6 0,-18 11 0,-17 6 0,6-1 0,5-1 0,42-3 0,-23 4 0,15-1 0,-38 6 0,-8 0 0,8 6 0,25 34 0,-17-21 0,13 23 0,-28-31 0,35 43 0,-25-32 0,24 32 0,-36-46 0,3 4 0,10 23 0,-8-15 0,9 21 0,-1 6 0,-10-23 0,8 21 0,-13-35 0,6 14 0,-4-10 0,3 9 0,-5-15 0,-1-1 0,11 41 0,3 7 0,-8-23 0,8 24 0,-4-8 0,-11-41 0,3 22 0,-3-14 0,3 13 0,-5 9 0,1-21 0,-2 21 0,-4 24 0,4-4 0,-4 11 0,5-25 0,0-34 0,-2 36 0,0-23 0,-1 54 0,2-54 0,-1 19 0,-2 3 0,-4 19 0,3-8 0,-3 0 0,8 5 0,0-37 0,2 71 0,-1-74 0,1 26 0,0-27 0,-2 20 0,1-6 0,0 44 0,-1-47 0,2 20 0,0-36 0,4 32 0,1 10 0,3 32 0,-2-30 0,-1-2 0,-1 9 0,-5-53 0,6 36 0,5 4 0,1 2 0,1 14 0,3 2 0,-1-9 0,-12-41 0,7 27 0,-9-36 0,8 43 0,-5-28 0,5 27 0,3-2 0,-8-33 0,7 30 0,-2 7 0,-4-23 0,9 50 0,-9-55 0,1 7 0,-4-24 0,6 29 0,-6-22 0,5 26 0,-6-32 0,0 4 0,8 57 0,-7-47 0,8 51 0,-4-24 0,-4-27 0,4 26 0,-6-40 0,0-1 0,15 84 0,-10-63 0,11 64 0,-13-80 0,4 17 0,0-4 0,14 44 0,-13-45 0,7 21 0,-11-39 0,15 40 0,-10-24 0,10 26 0,-8-15 0,-6-21 0,3 16 0,8 27 0,-1-19 0,4 23 0,-6-35 0,-10-20 0,17 36 0,-1 4 0,3 3 0,-6-12 0,-13-31 0,0 1 0,31 48 0,-12-21 0,14 25 0,-21-38 0,-11-15 0,2 0 0,60 59 0,-6-25 0,-21-6 0,-1-2 0,9-9 0,-30-19 0,29 5 0,-19-4 0,37 1 0,3-1 0,-28-4-315,14 1 0,-3 0 315,-28-2 0,55 6 0,-28-2 0,12-3 0,15 0 0,-12-1 0,6 0-957,8-2 1,-7-1 956,-41-2 0,31-8 0,4-1 0,-13 2 0,12-3 0,-5 0-82,-34 6 82,0 0 0,26-5 0,7-1 0,8 0 0,7 0 0,16-1 0,-12 2 0,21 0-948,-16 2 0,-5 1 948,-26 3-121,-2 1 0,1 0 121,11-1 559,2-2 0,14-3 0,-6 0-559,-8 1 0,-2 0 0,17-3 0,-5 0 80,7-1-80,-18 2 0,-34 5 0,25-5 2695,-47 9-2695,-6 1 0,-5-57 0,1 27-200,-5-51 1,5 37-1,-1-3 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6.491"/>
    </inkml:context>
    <inkml:brush xml:id="br0">
      <inkml:brushProperty name="width" value="0.05" units="cm"/>
      <inkml:brushProperty name="height" value="0.05" units="cm"/>
      <inkml:brushProperty name="color" value="#5B2D90"/>
    </inkml:brush>
  </inkml:definitions>
  <inkml:trace contextRef="#ctx0" brushRef="#br0">0 207 24575,'65'-45'0,"0"0"0,-5 3 0,-6 8 0,-3 12 0,-1 4 0,17 24 0,-1 8 0,-20 0-373,12 7 0,-15 5 373,-52 7 92,-26 16 0,-12 5-92,0-8 0,-5 2 0,-21 19 0,-2-1 0,16-20 0,4-8 0,-8 6 0,42-27 0,48-22 562,51-13-562,0 4 0,7 0 0,-14 2 0,5 0-654,3-2 0,7-1 0,-10 2 0,-23 4 0,-2 0 0,17-6 0,0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09.804"/>
    </inkml:context>
    <inkml:brush xml:id="br0">
      <inkml:brushProperty name="width" value="0.05" units="cm"/>
      <inkml:brushProperty name="height" value="0.05" units="cm"/>
      <inkml:brushProperty name="color" value="#E71224"/>
    </inkml:brush>
  </inkml:definitions>
  <inkml:trace contextRef="#ctx0" brushRef="#br0">1 3942 24575,'27'-8'0,"-2"2"0,-15 3 0,18-2 0,-15 3 0,13-3 0,-13 2 0,23-6 0,-7 0 0,45-16 0,-48 16 0,18-9 0,-35 15 0,-1-1 0,24-8 0,-18 6 0,18-5 0,-24 8 0,4 0 0,-3 0 0,35-8 0,-29 7 0,36-10 0,-44 11 0,10-2 0,-12 4 0,6-2 0,22-4 0,-16 2 0,13-3 0,-14 4 0,-9 2 0,9-2 0,-9 4 0,13-6 0,-8 3 0,20-8 0,-25 8 0,8-2 0,-11 4 0,-1-1 0,17-7 0,-14 5 0,12-4 0,-14 7 0,4-2 0,-2 1 0,13-8 0,-12 6 0,6-3 0,-8 5 0,8-5 0,0 1 0,22-12 0,-20 10 0,10-4 0,-12 7 0,5-4 0,-3 2 0,-1 0 0,-11 5 0,0 1 0,14-7 0,-10 5 0,19-11 0,-20 10 0,6-4 0,-6 4 0,4-2 0,-2 0 0,1 0 0,0-3 0,-4 5 0,10-10 0,-10 10 0,5-5 0,-7 6 0,8-5 0,-3 2 0,19-13 0,-18 12 0,9-6 0,-17 12 0,5-6 0,-2 2 0,9-12 0,-8 10 0,4-5 0,-2 2 0,3-6 0,-1 3 0,-1-2 0,-7 12 0,6-11 0,-3 6 0,3-8 0,0-1 0,-4 10 0,4-9 0,-5 10 0,2-9 0,0 1 0,8-19 0,-7 19 0,4-8 0,-7 18 0,5-12 0,-4 7 0,4-7 0,1 0 0,-6 9 0,5-7 0,-5 11 0,6-15 0,-5 10 0,9-23 0,-10 22 0,2-8 0,6-9 0,-6 13 0,5-13 0,-5-1 0,-3 17 0,2-15 0,-2 21 0,5-24 0,-3 16 0,2-18 0,-3 24 0,-2-1 0,1 1 0,-1-1 0,3-32 0,-1 25 0,1-24 0,-1 20 0,-1 9 0,2-10 0,-3 14 0,4-28 0,-4 21 0,3-41 0,-3 42 0,0-15 0,0 21 0,1-25 0,0 20 0,0-19 0,0-9 0,-1 8 0,0-13 0,0 20 0,0 17 0,2-12 0,-2 6 0,2-25 0,-2 25 0,0-11 0,0 18 0,1-12 0,0 9 0,1-11 0,-2 9 0,4-21 0,-2 14 0,4-27 0,-2 8 0,1 9 0,-2-4 0,-1 27 0,1-12 0,0 5 0,0-25 0,0 22 0,-1-11 0,-1 20 0,13-47 0,-3 9 0,4-15 0,-7 26 0,-6 27 0,7-21 0,-5 10 0,14-30 0,-13 30 0,5-9 0,-7 21 0,4-11 0,6-19 0,-4 12 0,3-11 0,-9 26 0,4-13 0,-4 10 0,11-34 0,-10 33 0,5-18 0,-8 25 0,4-10 0,-2 8 0,11-34 0,-10 28 0,7-20 0,-1-3 0,-5 16 0,5-18 0,-6 25 0,5-21 0,-5 20 0,6-18 0,-8 27 0,7-16 0,-5 13 0,8-16 0,-10 19 0,2-1 0,-3 2 0,8-11 0,-1 4 0,21-24 0,-17 21 0,9-10 0,-18 19 0,9-9 0,-5 5 0,26-24 0,-23 22 0,14-12 0,-19 17 0,8-10 0,-8 7 0,8-8 0,-9 10 0,0 1 0,2-3 0,14-24 0,-10 17 0,25-41 0,-27 43 0,13-17 0,-16 23 0,0 0 0,39-43 0,-30 33 0,29-32 0,-35 41 0,-3 2 0,29-22 0,1 6 0,2-5 0,-8 11 0,4 0 0,-17 7 0,18-8 0,-25 12 0,-5 3 0,1-1 0,-1 1 0,1 0 0,42-21 0,-31 15 0,34-14 0,-36 15 0,-2 3 0,2-2 0,7-1 0,36-8 0,-25 6 0,21-4 0,-39 10 0,22-6 0,-11 3 0,16-5 0,3-2 0,-12 4 0,7-3 0,-19 8 0,-13 3 0,39-2 0,-28 2 0,48 1 0,-53 0 0,15 1 0,-20 0 0,22 1 0,-12-2 0,45 3 0,-42-3 0,21 1 0,-26 0 0,19 2 0,-14 0 0,37 5 0,-44-5 0,19 3 0,-22-4 0,16 3 0,26 9 0,-18-6 0,10 4 0,-25-7 0,-6-1 0,6 0 0,3 2 0,-13-4 0,9 2 0,-12-2 0,24 9 0,-15-5 0,16 7 0,-21-9 0,8 4 0,-9-4 0,10 5 0,-13-5 0,1 1 0,44 37 0,-35-27 0,35 28 0,-44-34 0,23 22 0,-14-14 0,24 28 0,-30-34 0,4 9 0,1 8 0,0 4 0,1 2 0,-4-7 0,6 7 0,-9-15 0,16 28 0,-18-32 0,2 3 0,13 19 0,-11-17 0,19 36 0,-22-39 0,3 7 0,-8-17 0,10 21 0,-7-15 0,7 15 0,-9-20 0,1 3 0,-2-3 0,26 42 0,-18-29 0,28 47 0,-31-52 0,5 12 0,-4 21 0,-6-22 0,5 25 0,-7-35 0,5 33 0,-4-31 0,4 27 0,9-1 0,-9-28 0,20 64 0,-21-65 0,8 27 0,-4-20 0,-3-7 0,17 29 0,-14-28 0,6 12 0,-1 9 0,-9-18 0,8 19 0,-3-7 0,-6-19 0,4 14 0,-6-19 0,12 36 0,-9-26 0,15 44 0,-17-49 0,6 15 0,-7-19 0,9 42 0,-6-19 0,5 21 0,-8-33 0,-1-14 0,4 19 0,-3-11 0,3 13 0,2 2 0,-5-17 0,3 14 0,0-3 0,0 3 0,0 0 0,0-5 0,-5-15 0,4 26 0,-2-16 0,4 32 0,-6-35 0,3 7 0,-3-14 0,6 24 0,-4-18 0,6 32 0,-8-35 0,2 10 0,-2-14 0,1 12 0,-1-10 0,8 40 0,-7-33 0,5 22 0,1-13 0,-6-12 0,6 12 0,-6-15 0,7 20 0,-5-17 0,7 24 0,-9-28 0,3 8 0,-4-10 0,19 37 0,-13-28 0,14 26 0,-17-32 0,13 15 0,-8-10 0,6 8 0,-11-17 0,-3-1 0,1 0 0,22 19 0,-11-12 0,33 27 0,-30-28 0,10 8 0,-17-13 0,17 8 0,-1-1 0,2 1 0,-8-4 0,-15-7 0,9 4 0,-7-4 0,8 4 0,6 2 0,-9-2 0,28 6 0,-27-7 0,13 2 0,-15-3 0,23 3 0,-19-4 0,16 4 0,-27-5 0,8 2 0,-6-1 0,22 7 0,-17-6 0,13 3 0,-16-4 0,0-1 0,-4 0 0,8 2 0,-6-1 0,13 3 0,11 1 0,-13-3 0,12 1 0,1 1 0,-16-3 0,19 4 0,-24-5 0,25-1 0,-20 0 0,19 0 0,-25 0 0,1 1 0,35 1 0,-24 0 0,24 0 0,-32-2 0,1 0 0,35-4 0,-24 3 0,28-4 0,-11 5 0,-17-1 0,18 3 0,-28-1 0,22 3 0,-19-2 0,15 1 0,7 3 0,-24-4 0,22 3 0,-14-4 0,-13 0 0,12-1 0,11 5 0,2 0 0,25 5 0,3 1 0,-13-3 0,39 7 0,-80-14 0,4-1 0,-6 0 0,27-1 0,-23 1 0,17-2 0,-22 2 0,20-5 0,-13 3 0,15-3 0,7-1 0,-21 3 0,19-3 0,-22 3 0,15-1 0,22-6 0,-15 4 0,7-1 0,-31 5 0,32-5 0,-25 4 0,23-3 0,-32 6 0,15 0 0,-11 0 0,9 0 0,-44-28 0,11 13 0,-22-24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23.067"/>
    </inkml:context>
    <inkml:brush xml:id="br0">
      <inkml:brushProperty name="width" value="0.025" units="cm"/>
      <inkml:brushProperty name="height" value="0.025" units="cm"/>
      <inkml:brushProperty name="color" value="#008C3A"/>
    </inkml:brush>
  </inkml:definitions>
  <inkml:trace contextRef="#ctx0" brushRef="#br0">2 2201 24575,'1'3'0,"0"0"0,0-2 0,-1 0 0,1 0 0,-3-1 0,2 1 0,0 0 0,-2 0 0,1 0 0,0-1 0,3 1 0,4-1 0,-2 0 0,4 1 0,7 4 0,-7-3 0,18 3 0,-19-4 0,7 1 0,-13-2 0,2 0 0,0 1 0,0 0 0,1-1 0,29 0 0,-17 0 0,19 0 0,-24 1 0,2 0 0,-1-1 0,19 2 0,-14-3 0,17-1 0,-20-2 0,0 1 0,-10 2 0,-1 1 0,28-5 0,-19 2 0,20-3 0,-15 2 0,-8 2 0,11-2 0,10-2 0,-10 3 0,20-2 0,-28 4 0,3 1 0,-11-1 0,12-1 0,-8 2 0,12-5 0,-14 2 0,10-3 0,-7 4 0,5-1 0,-1 3 0,42-3 0,-32 1 0,35-2 0,-53 3 0,5-1 0,-7 1 0,4-1 0,-1-1 0,2 0 0,20-2 0,0 3 0,5-2 0,-10 2 0,-18 2 0,10-3 0,-9 2 0,15-4 0,-18 4 0,6-2 0,-7 3 0,11-2 0,-5 1 0,16-2 0,-14 1 0,3 2 0,7-4 0,-8 2 0,7-1 0,-13 1 0,-5 2 0,1 0 0,-1 0 0,1 0 0,28-6 0,-15 3 0,17-4 0,-23 6 0,-6 0 0,9-2 0,-3 1 0,17-3 0,-17 4 0,7 0 0,-1-2 0,-7 1 0,9-2 0,-11 2 0,6 1 0,-6 0 0,6-1 0,-7 1 0,36-3 0,-28 2 0,27-2 0,-34 2 0,39-6 0,-27 5 0,29-4 0,-34 4 0,28-3 0,-19 2 0,20-3 0,-21 2 0,-9 3 0,6-3 0,2 0 0,-10 3 0,43-10 0,-37 10 0,22-7 0,-31 8 0,15-4 0,15-3 0,-8 2 0,6-2 0,-19 4 0,22-4 0,-16 4 0,30-7 0,-41 8 0,15-3 0,-16 3 0,18-6 0,28-17 0,-19 10 0,11-8 0,3-7 0,-33 20 0,33-19 0,-40 24 0,6-6 0,1 0 0,45-33 0,-42 29 0,30-19 0,-30 13 0,-10 12 0,12-13 0,-5 6 0,-10 9 0,7-6 0,-10 10 0,18-17 0,-4 3 0,4-5 0,-10 10 0,7-10 0,-7 7 0,8-9 0,-11 13 0,-8 8 0,10-14 0,-6 10 0,5-10 0,1 5 0,-7 7 0,6-7 0,1-3 0,0-2 0,2 1 0,-5 3 0,3-5 0,-5 8 0,16-22 0,-16 22 0,6-6 0,-5 3 0,0-1 0,1 0 0,-3 3 0,-5 8 0,1 1 0,9-20 0,-4 9 0,5-10 0,-8 14 0,4-12 0,-4 14 0,5-16 0,-7 18 0,0 2 0,3-6 0,2-6 0,4-9 0,-3 7 0,-1-1 0,-7 15 0,3-7 0,-1 4 0,6-20 0,-5 17 0,2-9 0,-3 12 0,4-7 0,-1 1 0,1-2 0,7-20 0,-8 17 0,5-13 0,-7 20 0,-2 7 0,3-10 0,-1 5 0,1-5 0,-2 8 0,-1 2 0,1 0 0,8-29 0,-6 20 0,7-19 0,-6 8 0,-2 17 0,2-15 0,-1 7 0,-1 7 0,10-37 0,-9 34 0,7-22 0,-6 20 0,4-6 0,-2 3 0,1 0 0,4-1 0,-5 8 0,5-9 0,-8 12 0,-2 2 0,9-9 0,-6 6 0,11-12 0,-12 14 0,3-5 0,-4 7 0,6-5 0,-3 2 0,2-2 0,1-2 0,-6 6 0,4-5 0,-4 6 0,6-5 0,-1 2 0,10-9 0,-11 9 0,3-3 0,1 2 0,-2 1 0,4-2 0,-5 1 0,3 1 0,-7 2 0,6-1 0,-9 4 0,3-2 0,-2 2 0,2-1 0,-2 0 0,-1 2 0,4-2 0,-3 2 0,2-1 0,-3 0 0,2 0 0,-2-1 0,0 2 0,0-1 0,-2 0 0,2 1 0,-1-1 0,14 4 0,-8-2 0,8 2 0,-11-3 0,-5 1 0,-2-3 0,-6 1 0,0-2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24.453"/>
    </inkml:context>
    <inkml:brush xml:id="br0">
      <inkml:brushProperty name="width" value="0.025" units="cm"/>
      <inkml:brushProperty name="height" value="0.025" units="cm"/>
      <inkml:brushProperty name="color" value="#008C3A"/>
    </inkml:brush>
  </inkml:definitions>
  <inkml:trace contextRef="#ctx0" brushRef="#br0">6 27 24575,'2'-1'0,"0"1"0,0-1 0,-1 0 0,-1 0 0,1-1 0,0 1 0,2-1 0,-1 1 0,0 1 0,-1-1 0,-1 1 0,-2-1 0,-3-1 0,2 0 0,-3-2 0,3 1 0,0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29.206"/>
    </inkml:context>
    <inkml:brush xml:id="br0">
      <inkml:brushProperty name="width" value="0.025" units="cm"/>
      <inkml:brushProperty name="height" value="0.025" units="cm"/>
      <inkml:brushProperty name="color" value="#008C3A"/>
    </inkml:brush>
  </inkml:definitions>
  <inkml:trace contextRef="#ctx0" brushRef="#br0">0 102 24575,'3'0'0,"-1"0"0,6-3 0,-6 2 0,5-2 0,-6 2 0,4-2 0,0-1 0,11-2 0,-7 2 0,4-1 0,2-1 0,-5 3 0,6-4 0,-9 5 0,-4 1 0,1-2 0,8-1 0,-4 1 0,14-4 0,-14 6 0,6-3 0,-4 2 0,-4 1 0,10-4 0,-11 4 0,4 0 0,-7 0 0,3 1 0,-3 0 0,4 0 0,-5 0 0,0-1 0,23 0 0,-15 0 0,16-1 0,-20 2 0,-1-1 0,9-1 0,-7 1 0,8 0 0,-11 0 0,13-2 0,-10 1 0,9-1 0,-13 3 0,11 0 0,-8 0 0,8 0 0,-3 0 0,-5 0 0,4 0 0,-6 0 0,0 0 0,12 0 0,-9 0 0,20 0 0,-20 0 0,10 0 0,-13 0 0,10 0 0,-8 0 0,6 0 0,-9 0 0,5 0 0,-3 0 0,14 0 0,-13 0 0,7 0 0,-10 0 0,2 0 0,13 0 0,-9 0 0,8 0 0,-11 1 0,-2-1 0,14 2 0,-13-2 0,17 2 0,-15-2 0,4 2 0,-7-2 0,-1 0 0,1 0 0,1 0 0,7 2 0,-7-1 0,11 2 0,-11-1 0,4 0 0,1 2 0,-5-3 0,19 9 0,-17-8 0,8 4 0,-11-5 0,7 1 0,-6 1 0,5-1 0,-7 1 0,11 7 0,-7-4 0,18 11 0,-17-13 0,6 4 0,-9-6 0,0 0 0,13 10 0,-11-7 0,9 6 0,-13-9 0,2 5 0,1-3 0,1 2 0,2 2 0,-4-4 0,4 3 0,-4-2 0,-3-3 0,6 11 0,-5-9 0,3 6 0,-5-8 0,2 2 0,-1 0 0,1 1 0,8 19 0,-7-17 0,9 22 0,-11-25 0,2 5 0,2 0 0,-2-6 0,1 6 0,-2-7 0,-2 0 0,5 9 0,-3-6 0,3 6 0,0-1 0,-2-7 0,3 8 0,-1-2 0,-2-3 0,7 11 0,-8-13 0,7 10 0,-8-11 0,4 7 0,-3-7 0,4 6 0,-4-6 0,3 3 0,-4-4 0,4 10 0,-2-6 0,2 8 0,-4-9 0,0-1 0,2 0 0,-1-2 0,0 3 0,2 4 0,-3-4 0,3 5 0,-3-7 0,1 3 0,0 0 0,0 1 0,3 7 0,-3-9 0,3 8 0,-4-12 0,1 4 0,2 9 0,-1-5 0,2 10 0,-4-16 0,1 5 0,2 6 0,0-5 0,3 16 0,-4-17 0,2 6 0,-4-10 0,1 7 0,3 9 0,-2-6 0,4 12 0,-5-18 0,2 16 0,-2-15 0,1 6 0,-3-9 0,4 18 0,-2-11 0,4 19 0,-5-21 0,1 0 0,-2-7 0,4 6 0,-1-3 0,7 22 0,-6-19 0,3 12 0,-6-18 0,3 18 0,-2-13 0,1 13 0,-3-18 0,0 0 0,5 12 0,-4-10 0,8 25 0,-5-19 0,4 9 0,-4-10 0,-1-6 0,-1 1 0,4 7 0,10 28 0,-1-11 0,4 10 0,-12-27 0,-3-8 0,7 18 0,-3-12 0,4 12 0,5-1 0,-11-14 0,10 13 0,-13-17 0,21 24 0,-16-18 0,30 29 0,-30-32 0,10 10 0,9 5 0,-11-12 0,45 24 0,-41-26 0,20 8 0,-29-12 0,13 6 0,-8-3 0,29 10 0,-30-11 0,16 4 0,-21-6 0,15 5 0,-5-4 0,35 10 0,-35-11 0,18 5 0,-30-8 0,1 0 0,30 5 0,37-2 0,-20 2 0,16-4 0,7-7 0,-48 3 0,48-5 0,-56 4 0,-4-1 0,5 0 0,47-5 0,12 0 0,15-1 0,-13 0 0,-4 1-697,-16 4 697,-47 2 0,41-6 0,-33 5 0,32-5 0,-44 6 0,52-9 0,-2 1 0,33-4 0,-5 5 0,4 1 0,-31 3 0,0 0 0,19 0 0,-4-1-11,-4-1 11,-58 5 0,40-11 0,-29 5 0,29-7 0,-41 9 0,35-14 0,-28 11 0,29-11 0,-11-13 0,-45-29 0,23 2 0,-47-13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31.642"/>
    </inkml:context>
    <inkml:brush xml:id="br0">
      <inkml:brushProperty name="width" value="0.025" units="cm"/>
      <inkml:brushProperty name="height" value="0.025" units="cm"/>
      <inkml:brushProperty name="color" value="#008C3A"/>
    </inkml:brush>
  </inkml:definitions>
  <inkml:trace contextRef="#ctx0" brushRef="#br0">0 944 24575,'6'1'0,"-3"0"0,-3-1 0,-1 0 0,2 0 0,1 0 0,0 0 0,40-31 0,12-13 0,-14 12-227,16-13 0,2-2 227,-5 0 0,12-11 0,4-5 0,-20 19 0,1 1 0,15-17 0,8-3 0,0 8 0,5-1 0,-13 9 0,0-1 0,-2 6 0,10-8 0,-29 14 0,-39 22 0,-2 6 0,-11-5 0,-41 15 0,-11 7 0,14-5-395,-16 4 0,4 2 395,32-2-471,-37 19 471,36-16 0,-28 14 0,48-20 0,89-10 0,-47 1 0,59-12 0,2-3 0,-48 7-1590,9-3 1,-7 1 1589,-35 10 1008,7-1-1008,-12 4 416,4 43-416,-15-22 0,-1 35 0,-2-35 3470,1 0-3470,-9 36 0,-1 3 0,4-18 0,-5 17 0,2-7 0,10-39 0,1-4 0,2-1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32.360"/>
    </inkml:context>
    <inkml:brush xml:id="br0">
      <inkml:brushProperty name="width" value="0.025" units="cm"/>
      <inkml:brushProperty name="height" value="0.025" units="cm"/>
      <inkml:brushProperty name="color" value="#008C3A"/>
    </inkml:brush>
  </inkml:definitions>
  <inkml:trace contextRef="#ctx0" brushRef="#br0">0 276 24575,'61'-4'0,"-18"-5"0,-26 50 0,-12-17 0,-1 2 0,11 57 0,-8-44 0,10 50 0,-13-69 0,6 27 0,-8-60 0,4 24 0,-10-67 0,0 25 0,-7-29 0,-3-5 0,-2-1 0,-1-7-569,2 10 0,2 8 569,10 34 0,3 11 0,87 54 0,-46-16 0,11 3 0,-2 2 0,-20-1 0,-1 0 0,19 28 0,-7-12 0,2 4 1138,-23-31-1138,-9-12 0,3-53 0,-1-17 0,-3 24-601,2-27 1,-3 2 600,-11 31 0,-9-63 0,7 59 0,-8-46 0,9 75 0,1 2 0,-3 4 0,-15 17 0,10-5 0,-12 10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32.527"/>
    </inkml:context>
    <inkml:brush xml:id="br0">
      <inkml:brushProperty name="width" value="0.025" units="cm"/>
      <inkml:brushProperty name="height" value="0.025" units="cm"/>
      <inkml:brushProperty name="color" value="#008C3A"/>
    </inkml:brush>
  </inkml:definitions>
  <inkml:trace contextRef="#ctx0" brushRef="#br0">1 46 24575,'8'-26'0,"2"6"0,-6 22 0,2-1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32.848"/>
    </inkml:context>
    <inkml:brush xml:id="br0">
      <inkml:brushProperty name="width" value="0.025" units="cm"/>
      <inkml:brushProperty name="height" value="0.025" units="cm"/>
      <inkml:brushProperty name="color" value="#008C3A"/>
    </inkml:brush>
  </inkml:definitions>
  <inkml:trace contextRef="#ctx0" brushRef="#br0">13 9 24575,'-6'-5'0,"0"1"0,6 18 0,-1-2 0,6 16 0,-4-6 0,0 3 0,2 33 0,2 22 0,-1-13 0,1-1 0,0 5 0,2 12 0,-2-30 0,-3-45 0,2 4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33.168"/>
    </inkml:context>
    <inkml:brush xml:id="br0">
      <inkml:brushProperty name="width" value="0.025" units="cm"/>
      <inkml:brushProperty name="height" value="0.025" units="cm"/>
      <inkml:brushProperty name="color" value="#008C3A"/>
    </inkml:brush>
  </inkml:definitions>
  <inkml:trace contextRef="#ctx0" brushRef="#br0">1 4 24575,'84'0'0,"-55"-4"0,23 15 0,0 4 0,-28 0 0,0 1 0,-2 0 0,0 1 0,-2 0 0,-1 34 0,-5 5 0,-6-18 0,-34 51 0,-20-2 0,-11-49 0,5 4 0,2-5 0,18-26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33.629"/>
    </inkml:context>
    <inkml:brush xml:id="br0">
      <inkml:brushProperty name="width" value="0.025" units="cm"/>
      <inkml:brushProperty name="height" value="0.025" units="cm"/>
      <inkml:brushProperty name="color" value="#008C3A"/>
    </inkml:brush>
  </inkml:definitions>
  <inkml:trace contextRef="#ctx0" brushRef="#br0">287 1 24575,'-2'4'0,"-1"1"0,-3 17 0,3-10 0,-2 15 0,7-9 0,-2-9 0,2 1 0,-3-2 0,2-9 0,0 7 0,1-10 0,-4-25 0,0 16 0,-3-20 0,0 24 0,-25-11 0,-53 39 0,26-21 0,-33 36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6.960"/>
    </inkml:context>
    <inkml:brush xml:id="br0">
      <inkml:brushProperty name="width" value="0.05" units="cm"/>
      <inkml:brushProperty name="height" value="0.05" units="cm"/>
      <inkml:brushProperty name="color" value="#5B2D90"/>
    </inkml:brush>
  </inkml:definitions>
  <inkml:trace contextRef="#ctx0" brushRef="#br0">257 155 24575,'-46'-60'0,"3"9"0,-5 27 0,10 17 0,-10-5 0,20 77 0,25-37 0,0 45 0,23-42 0,25 10 0,6 1 0,7 10-916,-6-10 0,-3-4 916,-16-14 0,0 2 0,-4 11 0,-5-4 0,-47 23 0,3-38 0,-33 12 0,19-25 0,-20-5 0,15-40 0,2-8 0,-4 13 536,16-17 1,14 1-537,29 28 0,2-1 0,34-24 0,14 8 0,10-8 0,-15 24 0,-28 14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34.298"/>
    </inkml:context>
    <inkml:brush xml:id="br0">
      <inkml:brushProperty name="width" value="0.025" units="cm"/>
      <inkml:brushProperty name="height" value="0.025" units="cm"/>
      <inkml:brushProperty name="color" value="#008C3A"/>
    </inkml:brush>
  </inkml:definitions>
  <inkml:trace contextRef="#ctx0" brushRef="#br0">101 59 24575,'1'-1'0,"-1"0"0,0-1 0,-1 1 0,-7-15 0,4 9 0,-7-12 0,6 14 0,-17-2 0,3 22 0,-3-14 0,12 18 0,13-17 0,5-3 0,-5 0 0,3-2 0,-7 0 0,0 3 0,-1 0 0,0 4 0,-4 20 0,4-14 0,-3 14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39.799"/>
    </inkml:context>
    <inkml:brush xml:id="br0">
      <inkml:brushProperty name="width" value="0.025" units="cm"/>
      <inkml:brushProperty name="height" value="0.025" units="cm"/>
      <inkml:brushProperty name="color" value="#008C3A"/>
    </inkml:brush>
  </inkml:definitions>
  <inkml:trace contextRef="#ctx0" brushRef="#br0">426 68 24575,'-3'10'0,"-14"34"0,-7 13 0,4-11 0,-2 2 0,-7 19 0,0-1-3419,-14 22 3419,20-44 0,-18 23 0,-2 1 0,13-20 376,-13 8 1,6-21-377,31-46 632,-5-21-632,9 9 0,-1-2 0,28-23 0,8 0 0,-9 23 0,52 18 0,5 18 0,-39 24 244,12 13 1,-4-4-245,-34-31 253,18 7-253,-11-13 0,14-2 0,-11-53 0,-4-34 0,-3 10 0,5-11-1258,-4 9 0,2-13 0,-9 17 1258,-15 13 0,-3 2 0,-41 13 0,-26 0 0,12 9 0,1 4 346,-7 28 0,-14 13 0,27 15-346,49 26 0,16 11 0,-18 15 0,5-5 0,39 14 0,42-59 0,7-16 0,-26-1 0,23 4 0,1-19 0,-33-54 0,-14-6 0,-6 37 2014,8-33 0,-4 20-2014,-24 91 0,-9 24 0,4-1 0,1-8 0,-2-3 0,-4-15 0,-3-35 0,-5 0 0,1-13 0,-4-4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0.559"/>
    </inkml:context>
    <inkml:brush xml:id="br0">
      <inkml:brushProperty name="width" value="0.025" units="cm"/>
      <inkml:brushProperty name="height" value="0.025" units="cm"/>
      <inkml:brushProperty name="color" value="#008C3A"/>
    </inkml:brush>
  </inkml:definitions>
  <inkml:trace contextRef="#ctx0" brushRef="#br0">382 30 24575,'-17'-11'0,"-1"2"0,-3 3 0,-3 2 0,-21 34 0,1 16 0,18 24 0,-13-18 0,8 2 0,38-1 0,12 0 0,3 9 0,1-3 0,6 24 0,-15-15 0,-10-12 0,-19-40 0,-12 14 0,-13-55 0,-1-15 0,14 16 0,-12-13 0,5 1 0,27 21 0,2 3 0,91 60 0,-51-33 0,16 16 0,4-2 0,4-18 0,0-33 0,0-7 0,13 7 0,-25-40 0,-2-28 0,-14 14 0,-18 5 0,5-33 0,-7 23 0,-14 76 0,2 15 0,-1 70 0,2 18 0,2-17-461,-1 12 0,2-1 461,4-24 0,-5-10 0,0 1 0,0 10 0,-19 28 0,2-89 0,-10-1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0.914"/>
    </inkml:context>
    <inkml:brush xml:id="br0">
      <inkml:brushProperty name="width" value="0.025" units="cm"/>
      <inkml:brushProperty name="height" value="0.025" units="cm"/>
      <inkml:brushProperty name="color" value="#008C3A"/>
    </inkml:brush>
  </inkml:definitions>
  <inkml:trace contextRef="#ctx0" brushRef="#br0">1 77 24575,'74'16'0,"0"0"0,-1-1 0,1 1 0,12 17 0,-5 6 0,-32-9 0,-39-15 0,-20 30 0,20-67 0,44-38 0,9-4 0,-21 23-371,22-22 1,-6 13 370,-41 49 183,4 10-183,-10 60 0,-6 13 0,5-24-817,-6 26 0,-5-8 817,-6-53 0,-14 6 0,9-19 0,-11 2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1.081"/>
    </inkml:context>
    <inkml:brush xml:id="br0">
      <inkml:brushProperty name="width" value="0.025" units="cm"/>
      <inkml:brushProperty name="height" value="0.025" units="cm"/>
      <inkml:brushProperty name="color" value="#008C3A"/>
    </inkml:brush>
  </inkml:definitions>
  <inkml:trace contextRef="#ctx0" brushRef="#br0">0 1 24575,'71'21'0,"-10"-2"0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2.154"/>
    </inkml:context>
    <inkml:brush xml:id="br0">
      <inkml:brushProperty name="width" value="0.025" units="cm"/>
      <inkml:brushProperty name="height" value="0.025" units="cm"/>
      <inkml:brushProperty name="color" value="#008C3A"/>
    </inkml:brush>
  </inkml:definitions>
  <inkml:trace contextRef="#ctx0" brushRef="#br0">103 18 24575,'-6'-9'0,"2"1"0,6 27 0,-1-2 0,3 53 0,0 11 0,-2-13-1612,-1 9 0,0-2 1612,-2-24 0,-3 21 0,-1 0 0,1-17 0,0 11 0,-1-13 755,3-46-755,21-54 0,22-44 0,-1 40 0,-4 92 0,2 1 0,22-112 0,-19 3 0,-52 109 0,-21 38 0,-3-17 0,-19-29 0,-14-3 0,1-16 0,17-57 0,31 25 2469,-3-31-2469,31 43 0,16-1 0,-8 11 0,47 15 0,17-5 0,-18-27 0,1-3 0,20 24 0,-3-5-577,-27-26 1,-13-6 576,-23 6 0,7-68 0,-17 65 0,7-45 0,-18 85 0,-2 16 0,12 27 0,3 3 0,-5-8 0,24 2 0,6-17 0,-13-45 0,32-17 0,-25-28 0,-1 6 0,10 45 0,17-71 1153,-32 112-1153,-14-23 0,26 24 0,-18-24 0,54-11 0,-37-48 0,-9-23 0,-1-21 0,-5 10 0,-4 22 0,-4 1 0,0-25 0,-1-8 0,-7 46 0,-14 101 0,7-23 0,-3 16 0,2 6 0,3 20 0,6-2 0,2 4 0,-2-27 0,0-1 0,5 36 0,2-13 0,-1-50 0,-3-1 0,-6-47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2.336"/>
    </inkml:context>
    <inkml:brush xml:id="br0">
      <inkml:brushProperty name="width" value="0.025" units="cm"/>
      <inkml:brushProperty name="height" value="0.025" units="cm"/>
      <inkml:brushProperty name="color" value="#008C3A"/>
    </inkml:brush>
  </inkml:definitions>
  <inkml:trace contextRef="#ctx0" brushRef="#br0">1 0 24575,'69'15'0,"0"-1"0,0 1 0,1 15 0,-5 31 0,6 24 0,-25-13 0,-41-7 0,-20 29 0,-8-22 0,11-68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2.486"/>
    </inkml:context>
    <inkml:brush xml:id="br0">
      <inkml:brushProperty name="width" value="0.025" units="cm"/>
      <inkml:brushProperty name="height" value="0.025" units="cm"/>
      <inkml:brushProperty name="color" value="#008C3A"/>
    </inkml:brush>
  </inkml:definitions>
  <inkml:trace contextRef="#ctx0" brushRef="#br0">41 68 24575,'-18'-32'0,"4"6"0,5 16 0,23 77 0,-6-35 0,19 60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3.121"/>
    </inkml:context>
    <inkml:brush xml:id="br0">
      <inkml:brushProperty name="width" value="0.025" units="cm"/>
      <inkml:brushProperty name="height" value="0.025" units="cm"/>
      <inkml:brushProperty name="color" value="#008C3A"/>
    </inkml:brush>
  </inkml:definitions>
  <inkml:trace contextRef="#ctx0" brushRef="#br0">49 193 24575,'-7'85'0,"0"0"0,-1 0 0,-9 6 0,7-12 0,35 4 0,-19-71 0,22-18 0,-15-2 0,18-16 0,-20 1 0,8-37 0,1-18 0,4-17 0,-1-1 0,-1 11 0,-1 3-665,-2-7 1,-3 27 664,-11 57-220,17 56 220,-11-22 0,6 54 0,-3 8 0,-8-33-640,1 11 1,-2-5 639,-5-36 0,-2 35 0,2-42 1224,1 18-1224,17-83 0,4-24 0,-2 17-704,4-14 1,0 3 703,-7 27 1266,37-19-1266,-26 47 0,23-15 0,-32 80 0,-11 16 0,1-25 0,0 16 0,-2-3 0,-9-32 0,0-8 0,-1 3 436,32 2 0,-11-15 0,27 8 1</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3.673"/>
    </inkml:context>
    <inkml:brush xml:id="br0">
      <inkml:brushProperty name="width" value="0.025" units="cm"/>
      <inkml:brushProperty name="height" value="0.025" units="cm"/>
      <inkml:brushProperty name="color" value="#008C3A"/>
    </inkml:brush>
  </inkml:definitions>
  <inkml:trace contextRef="#ctx0" brushRef="#br0">0 400 24575,'87'-12'0,"0"0"0,0 0 0,0 0 0,-16-1 0,-7 1 0,0 2-1809,34 3 1,-23 2 1808,-56 0 1128,1-1-1128,-3-8 593,-19-25-593,-2 14 0,-31-23 0,-28 14 0,-5 3 0,9-1 0,-12-2 0,9 7 1896,47 20-1896,13 4 0,52 16 0,22 9 0,-18-6 0,14 3 0,1 3 0,-3 6 0,-41-16 0,21 42 0,-50-37 0,-9 24 0,1-20 0,-51 56 0,-1-6 0,0-6 0,-2-2 0,28-27 0,1-4 0,-6 2 0,1-1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7.340"/>
    </inkml:context>
    <inkml:brush xml:id="br0">
      <inkml:brushProperty name="width" value="0.05" units="cm"/>
      <inkml:brushProperty name="height" value="0.05" units="cm"/>
      <inkml:brushProperty name="color" value="#5B2D90"/>
    </inkml:brush>
  </inkml:definitions>
  <inkml:trace contextRef="#ctx0" brushRef="#br0">4 247 24575,'-3'-7'0,"2"1"0,15-15 0,-2 8 0,14-11 0,21 4 0,24-3 0,-21 9 0,6 2 0,14-1 0,2 2 0,-14 5 0,-1-1 0,4-1 0,-7-1 0,-7-8 0,-21-1 0,-30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4.711"/>
    </inkml:context>
    <inkml:brush xml:id="br0">
      <inkml:brushProperty name="width" value="0.025" units="cm"/>
      <inkml:brushProperty name="height" value="0.025" units="cm"/>
      <inkml:brushProperty name="color" value="#008C3A"/>
    </inkml:brush>
  </inkml:definitions>
  <inkml:trace contextRef="#ctx0" brushRef="#br0">0 252 24575,'10'-20'0,"4"-17"0,-10 23 0,3-7 0,-11 32 0,-4 40 0,2-13 0,-1 47 0,7-39 0,7 21 0,1 3 0,-6-10 0,11 33 0,-16-88 0,2-27 0,2-58 0,0-38 0,1 21 0,2 12-165,-5-16 0,1-18 0,8 56 165,3 67 0,41 62 0,10 19 0,-11-20 0,-12-12 0,6 9 0,0-1 0,18 20 0,-8-12 0,-12-16 0,13 20 0,-9-21 0,-41-52 0,11-61 0,-10-16 0,-2-21 0,1 11-2166,3 20 0,1 1 2166,-9-29 0,-1-9 0,13 47 97,28 77 0,-23-8 0,29 36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4.924"/>
    </inkml:context>
    <inkml:brush xml:id="br0">
      <inkml:brushProperty name="width" value="0.025" units="cm"/>
      <inkml:brushProperty name="height" value="0.025" units="cm"/>
      <inkml:brushProperty name="color" value="#008C3A"/>
    </inkml:brush>
  </inkml:definitions>
  <inkml:trace contextRef="#ctx0" brushRef="#br0">1 98 24575,'4'-38'0,"1"6"0,41 20 0,-22 7 0,33-5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5.137"/>
    </inkml:context>
    <inkml:brush xml:id="br0">
      <inkml:brushProperty name="width" value="0.025" units="cm"/>
      <inkml:brushProperty name="height" value="0.025" units="cm"/>
      <inkml:brushProperty name="color" value="#008C3A"/>
    </inkml:brush>
  </inkml:definitions>
  <inkml:trace contextRef="#ctx0" brushRef="#br0">4 12 24575,'-2'-6'0,"1"1"0,11 100 0,-4-51 0,1 14 0,2 9 0,8 10 0,0-7 0,-4-8 0,5 15 0,-5-12 0,-14-54 0,-2 2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5.472"/>
    </inkml:context>
    <inkml:brush xml:id="br0">
      <inkml:brushProperty name="width" value="0.025" units="cm"/>
      <inkml:brushProperty name="height" value="0.025" units="cm"/>
      <inkml:brushProperty name="color" value="#008C3A"/>
    </inkml:brush>
  </inkml:definitions>
  <inkml:trace contextRef="#ctx0" brushRef="#br0">1 41 24575,'6'-32'0,"47"23"0,29 15 0,-10 1 0,14 8-2437,-9-3 0,12 3 0,-17 1 2437,-15 9 0,-28 31 0,-6 22 0,-5-11 0,-2 4 0,-5-5 0,-1 11 0,-17-19 2088,-58-22-2088,4-8 0,-5 0 0,12-5 0,-1-2 0,-16 5 0,7-5 0,17-9 0,21-12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5.755"/>
    </inkml:context>
    <inkml:brush xml:id="br0">
      <inkml:brushProperty name="width" value="0.025" units="cm"/>
      <inkml:brushProperty name="height" value="0.025" units="cm"/>
      <inkml:brushProperty name="color" value="#008C3A"/>
    </inkml:brush>
  </inkml:definitions>
  <inkml:trace contextRef="#ctx0" brushRef="#br0">55 29 24575,'-31'21'0,"7"-4"0,45 12 0,-9-18 0,16 12 0,-1-32 0,-17-14 0,7 0 0,-20-7 0,-2 16 0,-2 0 0,-3-2 0,-13 36 0,10-12 0,-8 32 0,15-19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46.866"/>
    </inkml:context>
    <inkml:brush xml:id="br0">
      <inkml:brushProperty name="width" value="0.025" units="cm"/>
      <inkml:brushProperty name="height" value="0.025" units="cm"/>
      <inkml:brushProperty name="color" value="#008C3A"/>
    </inkml:brush>
  </inkml:definitions>
  <inkml:trace contextRef="#ctx0" brushRef="#br0">95 101 24575,'2'0'0,"2"-12"0,-3 5 0,-2-20 0,-3 15 0,-2-6 0,-1 7 0,-28 20 0,21-7 0,-19 20 0,32-11 0,3 8 0,3-6 0,13 10 0,27-20 0,-13-27 0,-36-25 0,-2 9 0,-45 38 0,49 16 0,0 24 0,9-28 0,18 5 0,-10-10 0,-22-31 0,3 17 0,-28-23 0,27 37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50.678"/>
    </inkml:context>
    <inkml:brush xml:id="br0">
      <inkml:brushProperty name="width" value="0.025" units="cm"/>
      <inkml:brushProperty name="height" value="0.025" units="cm"/>
      <inkml:brushProperty name="color" value="#008C3A"/>
    </inkml:brush>
  </inkml:definitions>
  <inkml:trace contextRef="#ctx0" brushRef="#br0">10 86 24575,'0'-2'0,"-1"0"0,1 2 0,-4 5 0,3-1 0,-3 2 0,14-4 0,12 0 0,55 0 0,13 1 0,8-1-1523,-31 0 0,8 0 0,-9-1 1523,-17 0 0,3-1 0,30 1 0,23 1 0,3 0 0,-15-1 0,-4 0 0,10 0 0,-26-2 0,19 0 0,14-1 0,8 0 0,3-1 0,-2 1 0,-8-1 0,-12 1 0,-18 0-1757,4-1 0,-16 1 1,12-2 1756,9 1 0,18 0 0,7-2 0,-1 1 0,-13-1 0,-22-1 0,-6-4 0,-16 0-777,18-6 777,22-4 0,-72 9 0,-29 9 0,-77 7 0,30 1 0,-3 0 0,0 1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51.174"/>
    </inkml:context>
    <inkml:brush xml:id="br0">
      <inkml:brushProperty name="width" value="0.025" units="cm"/>
      <inkml:brushProperty name="height" value="0.025" units="cm"/>
      <inkml:brushProperty name="color" value="#008C3A"/>
    </inkml:brush>
  </inkml:definitions>
  <inkml:trace contextRef="#ctx0" brushRef="#br0">33 187 24575,'-19'2'0,"6"-1"0,28 1 0,-1-2 0,21 1 0,-7 0 0,42-1 0,11 1 0,6-2-2179,-2-1 0,17 0 1,-12 0 2178,-28 0 0,-2 0 0,39-3 0,-1 1-1335,-38 1 0,-5 0 1335,5 0 0,-1 0 0,-5 0 0,13-1-534,5-2 1,22-3-1,14-1 1,6-1-1,-3 0 1,-10 1 0,-19 2 533,-6 1 0,-13 2 0,12-3 0,7 1 0,21-4 0,11 0 0,-1 0 0,-12 1 0,-24 1 0,-35 4 0,-31 2 0,4-1 3533,-19 4-3533,-43 2 0,16-1 539,-37 1 1,25-2 0,-4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51.581"/>
    </inkml:context>
    <inkml:brush xml:id="br0">
      <inkml:brushProperty name="width" value="0.025" units="cm"/>
      <inkml:brushProperty name="height" value="0.025" units="cm"/>
      <inkml:brushProperty name="color" value="#008C3A"/>
    </inkml:brush>
  </inkml:definitions>
  <inkml:trace contextRef="#ctx0" brushRef="#br0">1 43 24575,'25'3'0,"50"1"0,32 0 0,-11-1-4916,-33-2 1,1 1 4663,11 0 1,15 1-1,-1-1 1,-14 0 251,-12-1 0,-7-1 1311,-1 1 1,14-1-1312,-3-1 0,19 0 0,13 0 0,9-1 0,2 0 0,-5 1 0,-9-1 0,-15 1-981,15-1 1,-15 1 0,15-1 980,-17 1 0,14-1 0,10 1 0,4-1 0,-2 1 0,-8-1 0,-13 0 0,-19 0 0,2-1 0,-11-1-276,29-3 1,-1-1 275,-26 3 0,-5 0 4013,20-5-4013,-111 11 0,-38 4 0,5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51.968"/>
    </inkml:context>
    <inkml:brush xml:id="br0">
      <inkml:brushProperty name="width" value="0.025" units="cm"/>
      <inkml:brushProperty name="height" value="0.025" units="cm"/>
      <inkml:brushProperty name="color" value="#008C3A"/>
    </inkml:brush>
  </inkml:definitions>
  <inkml:trace contextRef="#ctx0" brushRef="#br0">1 132 24575,'84'8'0,"0"0"0,-12-5 0,12 0 0,4-1 0,-3 0 0,-10-1-3277,-3 1 0,-9-1 0,8-1 2904,21 1 1,12-1-1,-3 0 1,-17-1 372,-19-1 0,3 0 384,4-2 0,17-1 0,11 0 0,3-2 1,-6 0-1,-12 1-384,12-5 0,-11 1 0,10-1-509,0 3 0,15 1 0,1 0 0,-11-1 0,-23-1 509,-12-4 0,-32 1 0,-37 6 0,-6 1 0,-5 0 0,-35 1 0,-8 2 0,-1 0 0,-6 0 0,-1 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7.560"/>
    </inkml:context>
    <inkml:brush xml:id="br0">
      <inkml:brushProperty name="width" value="0.05" units="cm"/>
      <inkml:brushProperty name="height" value="0.05" units="cm"/>
      <inkml:brushProperty name="color" value="#5B2D90"/>
    </inkml:brush>
  </inkml:definitions>
  <inkml:trace contextRef="#ctx0" brushRef="#br0">33 29 24575,'-19'-17'0,"5"6"0,30 37 0,-6-6 0,12 20 0,-4 6 0,-4-9 0,12 35 0,-12-1 0,0 14 0,-2-10 0,-1-25 0,-1 0 0,2 24 0,-1-1 0,0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57.207"/>
    </inkml:context>
    <inkml:brush xml:id="br0">
      <inkml:brushProperty name="width" value="0.025" units="cm"/>
      <inkml:brushProperty name="height" value="0.025" units="cm"/>
      <inkml:brushProperty name="color" value="#008C3A"/>
    </inkml:brush>
  </inkml:definitions>
  <inkml:trace contextRef="#ctx0" brushRef="#br0">4120 461 24575,'-44'-19'0,"20"9"0,-16-6 0,25 11 0,-48-13 0,33 10 0,-42-14 0,-3-2 0,29 9 0,-4-2 0,-9-3 0,-34-8 0,1 2 0,44 14 0,-1-1 0,-11-4 0,-8-2 0,-2 2 0,-8 4 0,-2 3 0,13 1 0,-11-3-1384,-25-2 0,10 2 1384,61 5-1036,-23-2 1,-3-1 1035,2 1-1296,-11 1 1,-26-2 0,-1 1 0,19 3 1295,-18-1-769,16 3 0,-21 1 1,3 1-1,24 1 769,9 5-209,-6 2 0,-15 2 1,16-1 208,8 0 137,-6 1 0,4-1-137,26-2 0,-24 3 0,-19 3 0,10-1 0,-11 1 0,-12 4 0,-20 2 0,25-2 0,31-4 0,-4 2 0,3-1 0,25-1 1742,-24 18 0,-3 5-1742,8 0 0,-5 0 0,7-1 4378,30-11-4378,8-10 3925,-12 31-3925,4 6 0,7 18 0,0 20 0,3-12 0,-3 18 830,4 10 0,4-7-830,8-44 0,21 34 0,-2-13 0,18-14 0,16 6 0,-1-9 0,-4-14 0,3-5-201,-3 5 0,5 4 0,-1-8 201,13-7 0,8-7-1646,-2-6 0,12 0 0,1-1 0,-9-1 1646,14 5 0,1-1 0,-20-4 0,6 0 0,7-1 0,4-2-734,-4-7 0,10-1 0,4-3 0,-2 0 0,-8-1 1,-13 0 733,-6 1 0,-11 0 0,11 0-21,6 0 1,13 1 0,8 0 0,2-1 0,-3-1-1,-9-3 21,10-4 0,-4-4 0,-6-1 0,-7 2 0,-12 0 0,-7 1 0,10-2 0,3-1 0,15-2 0,5-2 0,0 0 0,-9 0 0,-16 3-868,13-5 0,-10 1 868,-5 0 0,3-2 0,-6-1 1741,5-8 1,-6-4-1742,-3-10 0,1-1 0,5 5 0,-3-1 2082,-17-1 1,-12 4-2083,-23 13 203,0 1-203,-14-34 0,-10-23 0,1 11 0,-2-5 462,0 4 0,-3-12 0,-2 19-462,-11 25-1348,-27-7 1,-27-15 0,-6-1 0,14 11 1347,15 9 0,-7 1 0,2 7 0,-20-6 0,-11-3 0,-4 0 0,1 2 0,10 7 0,16 9-1544,-19 5 1,2 8 1543,-2-4 0,-15-1 0,2 1 0,15 4 0,10 7 0,7 2 0,-6 0 0,0-1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7:45.624"/>
    </inkml:context>
    <inkml:brush xml:id="br0">
      <inkml:brushProperty name="width" value="0.025" units="cm"/>
      <inkml:brushProperty name="height" value="0.025" units="cm"/>
      <inkml:brushProperty name="color" value="#008C3A"/>
    </inkml:brush>
  </inkml:definitions>
  <inkml:trace contextRef="#ctx0" brushRef="#br0">184 12 24575,'1'-2'0,"1"-1"0,0 1 0,1-3 0,-2 68 0,-5 30 0,2-23-1665,0-7 0,-2 11 1,1-10 1664,-6 17 0,-1 4-730,1-16 0,-2 26 0,-2 13 0,-1 4 0,2-9 0,2-19 730,2-14 0,1-11 0,-1 14 0,0 9 0,-1 22 0,-2 11 0,1 2 0,0-8 0,3-15 0,3-27-1518,4 18 1518,2 7 0,0-11-89,0-53 89,-2-5 554,-1-4 0,-4-15 0,-3-4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7:46.275"/>
    </inkml:context>
    <inkml:brush xml:id="br0">
      <inkml:brushProperty name="width" value="0.025" units="cm"/>
      <inkml:brushProperty name="height" value="0.025" units="cm"/>
      <inkml:brushProperty name="color" value="#008C3A"/>
    </inkml:brush>
  </inkml:definitions>
  <inkml:trace contextRef="#ctx0" brushRef="#br0">3 286 24575,'-3'-7'0,"4"2"0,-2-2 0,3 4 0,-1 2 0,4-6 0,-2 3 0,6-4 0,-1 5 0,4-2 0,51-16 0,13-4 0,-15 4-1485,28-8 1,-1 0 1484,-41 14 0,30-9 0,0 0 0,-34 9 0,20-5 0,-21 7 0,-52 17 0,-6 4 0,-5 2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7:47.094"/>
    </inkml:context>
    <inkml:brush xml:id="br0">
      <inkml:brushProperty name="width" value="0.025" units="cm"/>
      <inkml:brushProperty name="height" value="0.025" units="cm"/>
      <inkml:brushProperty name="color" value="#008C3A"/>
    </inkml:brush>
  </inkml:definitions>
  <inkml:trace contextRef="#ctx0" brushRef="#br0">33 1 24575,'-6'1'0,"1"1"0,0-1 0,-1 0 0,3 0 0,-2 0 0,4-1 0,0 0 0,39 12 0,-15-4 0,37 10 0,-5-4 0,-9-3 0,30 1 0,24 1 0,-16-2 0,-3 0 0,-4-2 0,12 2 0,-36-5 0,-47-7 0,-6 0 0,-3-2 0,2 0 0,0 1 0,13-4 0,-3 2 0,10-5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9:14.814"/>
    </inkml:context>
    <inkml:brush xml:id="br0">
      <inkml:brushProperty name="width" value="0.05" units="cm"/>
      <inkml:brushProperty name="height" value="0.05" units="cm"/>
      <inkml:brushProperty name="color" value="#5B2D90"/>
    </inkml:brush>
  </inkml:definitions>
  <inkml:trace contextRef="#ctx0" brushRef="#br0">1 311 24575,'3'39'0,"-2"-17"0,2 39 0,-3-27 0,0 2 0,2 45 0,2 6 0,-2-24 0,1 19 0,0-5 0,0-44 0,-2-17 0,1 8 0,-2-23 0,1-4 0,-1-4 0,0-14 0,1-34 0,0-30 0,1-7 0,0 18-2384,1 21 0,-1 0 2384,0-20 0,-1-19 0,2 5 0,2 25 0,8 19 0,23-23 0,0 15 0,37 8 0,-38 37 0,11 23 0,-32 4 0,-1 61 0,-4 11 0,-3-31 0,3 29 0,-8-7 0,-14-56 0,-22 12 0,0-8 4768,-39-5-4768,49-29 0,-10-7 0,44-7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9:15.405"/>
    </inkml:context>
    <inkml:brush xml:id="br0">
      <inkml:brushProperty name="width" value="0.05" units="cm"/>
      <inkml:brushProperty name="height" value="0.05" units="cm"/>
      <inkml:brushProperty name="color" value="#5B2D90"/>
    </inkml:brush>
  </inkml:definitions>
  <inkml:trace contextRef="#ctx0" brushRef="#br0">8 11 24575,'-6'-6'0,"5"2"0,3 4 0,2 0 0,-4 0 0,6 4 0,9 7 0,-1-1 0,7 4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9:24.930"/>
    </inkml:context>
    <inkml:brush xml:id="br0">
      <inkml:brushProperty name="width" value="0.05" units="cm"/>
      <inkml:brushProperty name="height" value="0.05" units="cm"/>
      <inkml:brushProperty name="color" value="#5B2D90"/>
    </inkml:brush>
  </inkml:definitions>
  <inkml:trace contextRef="#ctx0" brushRef="#br0">0 0 24575,'0'0'0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9:26.094"/>
    </inkml:context>
    <inkml:brush xml:id="br0">
      <inkml:brushProperty name="width" value="0.05" units="cm"/>
      <inkml:brushProperty name="height" value="0.05" units="cm"/>
      <inkml:brushProperty name="color" value="#5B2D90"/>
    </inkml:brush>
  </inkml:definitions>
  <inkml:trace contextRef="#ctx0" brushRef="#br0">6 1 24575,'-1'5'0,"-1"0"0,2-2 0,0-3 0,0-3 0,0 0 0,0 0 0,-1 2 0,0 1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3:09.252"/>
    </inkml:context>
    <inkml:brush xml:id="br0">
      <inkml:brushProperty name="width" value="0.05" units="cm"/>
      <inkml:brushProperty name="height" value="0.05" units="cm"/>
      <inkml:brushProperty name="color" value="#5B2D90"/>
    </inkml:brush>
  </inkml:definitions>
  <inkml:trace contextRef="#ctx0" brushRef="#br0">1 1 24575,'39'19'0,"-15"-4"0,7 12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12.796"/>
    </inkml:context>
    <inkml:brush xml:id="br0">
      <inkml:brushProperty name="width" value="0.05" units="cm"/>
      <inkml:brushProperty name="height" value="0.05" units="cm"/>
      <inkml:brushProperty name="color" value="#5B2D90"/>
    </inkml:brush>
  </inkml:definitions>
  <inkml:trace contextRef="#ctx0" brushRef="#br0">1112 0 24575,'-2'4'0,"-26"5"0,9-4 0,-23 4 0,12-4 0,-27 2 0,-20 0 0,5 0 0,8 0 0,-4 0 0,-8 0 0,-15 1 0,1-1 0,16 0 0,17-3 0,5 1 0,-21 0 0,10 0 0,28-3 0,19-2 0,-8 1 0,22 1 0,3 0 0,2 0 0,2 0 0,8-1 0,-6 0 0,5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8.125"/>
    </inkml:context>
    <inkml:brush xml:id="br0">
      <inkml:brushProperty name="width" value="0.05" units="cm"/>
      <inkml:brushProperty name="height" value="0.05" units="cm"/>
      <inkml:brushProperty name="color" value="#5B2D90"/>
    </inkml:brush>
  </inkml:definitions>
  <inkml:trace contextRef="#ctx0" brushRef="#br0">117 45 24575,'54'-20'0,"-1"-1"0,9 17 0,-4 8 0,8 8-1481,-1 33 1481,-52-14 0,-5 3 0,-40 26 0,-25 18 0,5-11 0,-8 9 160,10-11 1,-8 11-1,5-24-160,-18-35 0,50-14 245,-21-3-245,43-7 0,31-11 0,20 2 0,8-3 0,-5 10 0,-1 3 0,2 0-714,33-1 714,-38 5 0,3 1 0,9-4 0,2 1 0,5-1 0,-8 0 0,0-1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13.249"/>
    </inkml:context>
    <inkml:brush xml:id="br0">
      <inkml:brushProperty name="width" value="0.05" units="cm"/>
      <inkml:brushProperty name="height" value="0.05" units="cm"/>
      <inkml:brushProperty name="color" value="#5B2D90"/>
    </inkml:brush>
  </inkml:definitions>
  <inkml:trace contextRef="#ctx0" brushRef="#br0">403 6 24575,'-3'-5'0,"-62"43"0,-18 19 0,36-28-1815,-36 26 1,9-4 1814,55-38 0,3-2 1132,3 0-1132,35 46 0,-14-36 0,29 34 594,-23-47-594,0 1 0,0-1 0,1 0 0,33 18 0,3 2 0,-19-7 951,19 5 1,-9 2-952,-42-12 0,-12-5 0,-4 2 0,-9-7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13.958"/>
    </inkml:context>
    <inkml:brush xml:id="br0">
      <inkml:brushProperty name="width" value="0.05" units="cm"/>
      <inkml:brushProperty name="height" value="0.05" units="cm"/>
      <inkml:brushProperty name="color" value="#5B2D90"/>
    </inkml:brush>
  </inkml:definitions>
  <inkml:trace contextRef="#ctx0" brushRef="#br0">147 3 24575,'-4'-3'0,"-3"9"0,5 2 0,-2 8 0,5 58 0,-5-25 0,-10 35 0,-3 2 0,2-21 0,-2-8 0,0 2 0,-3 29 0,12-51 0,-8 36 0,13-65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15.043"/>
    </inkml:context>
    <inkml:brush xml:id="br0">
      <inkml:brushProperty name="width" value="0.05" units="cm"/>
      <inkml:brushProperty name="height" value="0.05" units="cm"/>
      <inkml:brushProperty name="color" value="#5B2D90"/>
    </inkml:brush>
  </inkml:definitions>
  <inkml:trace contextRef="#ctx0" brushRef="#br0">487 5 24575,'-57'55'0,"2"-6"0,-4 3 0,5-8 0,1-1 0,3-1 0,2-2-658,1-3 1,11-10 657,27-20 429,-4 3-429,8-5 217,4 3-217,12-5 0,4 1 0,0 0 669,26 8-669,-19-6 0,21 7 0,-26-7 0,2-1 0,59-2 0,11-5 0,-32-3 0,31 3 0,-9-6 0,-53-14 0,-8 5 0,11-13 0,-24 27 0,-5 87 0,-5-45 0,-5 18 0,12-11 0,89-75 0,-30-28 0,-10 31 0,-4-1 0,-8-30 0,-37 52 0,4 46 0,0-16 0,18 49 0,-11-51 0,11 3 0,-14-27 0,0-4 0,39-44 0,5-11 0,-22 31 0,21-32 0,-6 17 0,-37 52 0,30 67 0,-15-35 0,18 41 0,17-55 0,-32-22 0,32-4 0,-25-46 0,-3-27 0,-7 3 0,-10 12 0,-2-2 0,14-7 0,6-7 0,-13 12 0,-21-9 0,0 63 0,-13 39 0,5-11 0,-10 35 0,10-22 0,10 39 0,7 26 0,-3-19 0,-3-18 0,4 19 0,1 14 0,-3-48 0,-7-67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15.943"/>
    </inkml:context>
    <inkml:brush xml:id="br0">
      <inkml:brushProperty name="width" value="0.05" units="cm"/>
      <inkml:brushProperty name="height" value="0.05" units="cm"/>
      <inkml:brushProperty name="color" value="#5B2D90"/>
    </inkml:brush>
  </inkml:definitions>
  <inkml:trace contextRef="#ctx0" brushRef="#br0">0 110 24575,'50'61'0,"-1"0"0,0 0 0,22-3 0,-18-4 0,-56 39 0,11-73 0,4-4 0,34-23 0,5-11 0,-16 3 0,11-44 0,-14-9 0,-40 25-756,-3-10 0,-4 6 756,-8 28 491,-34-2-491,-5 27 250,4-4-250,31 38 0,31-25 0,16 6 385,23-36 1,8-17-386,-3-2 0,1-2 0,8 2 0,-2 0 0,-15-1 0,1 6 0,20 14 0,0 12 0,9 14 0,14 7 0,-5 8 0,-31 17 0,1 22 0,-39-28 0,-47 48 0,-13-58 0,-4-4 0,-14 43-582,-31-61 582,95-15 0,25-19 0,16 5 0,35-4 0,7 2 0,-4 3 0,-5 7 0,-4 0 0,-27 2 0,22-28 0,-20 10 0,15-49 0,-46 59 0,3 7 0,-10 53 582,1 6-582,5 21 0,0-1 0,-5-26 0,7 18 0,-9-11 0,-21-44 0,8-2 0,-12-8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16.131"/>
    </inkml:context>
    <inkml:brush xml:id="br0">
      <inkml:brushProperty name="width" value="0.05" units="cm"/>
      <inkml:brushProperty name="height" value="0.05" units="cm"/>
      <inkml:brushProperty name="color" value="#5B2D90"/>
    </inkml:brush>
  </inkml:definitions>
  <inkml:trace contextRef="#ctx0" brushRef="#br0">0 0 24575,'51'17'0,"-9"1"0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16.461"/>
    </inkml:context>
    <inkml:brush xml:id="br0">
      <inkml:brushProperty name="width" value="0.05" units="cm"/>
      <inkml:brushProperty name="height" value="0.05" units="cm"/>
      <inkml:brushProperty name="color" value="#5B2D90"/>
    </inkml:brush>
  </inkml:definitions>
  <inkml:trace contextRef="#ctx0" brushRef="#br0">383 12 24575,'-99'-6'0,"35"1"0,27 33 0,56 45 0,-7-36-1461,23 41 1461,-14-51 0,1 1 475,-1-1-475,-4 46 0,-8 6 0,-5-30 121,-8 29 0,-18-12-121,-37-65 0,-8-18 0,-6 10 0,14-9 0,1 1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16.725"/>
    </inkml:context>
    <inkml:brush xml:id="br0">
      <inkml:brushProperty name="width" value="0.05" units="cm"/>
      <inkml:brushProperty name="height" value="0.05" units="cm"/>
      <inkml:brushProperty name="color" value="#5B2D90"/>
    </inkml:brush>
  </inkml:definitions>
  <inkml:trace contextRef="#ctx0" brushRef="#br0">385 15 24575,'2'-6'0,"-1"2"0,-1-1 0,-39 55 0,5 2 0,-20 25 0,20-16 0,6-10 0,-13 28 0,-3 3 0,6-8 0,0-1 0,0 1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44.497"/>
    </inkml:context>
    <inkml:brush xml:id="br0">
      <inkml:brushProperty name="width" value="0.05" units="cm"/>
      <inkml:brushProperty name="height" value="0.05" units="cm"/>
      <inkml:brushProperty name="color" value="#5B2D90"/>
    </inkml:brush>
  </inkml:definitions>
  <inkml:trace contextRef="#ctx0" brushRef="#br0">0 0 24575,'14'63'0,"-8"-29"0,7 51-1876,-10-46 1876,0 3 605,8 33-605,50-16 0,12-3 0,-8 11 0,12-21 0,6-21 0,-28-44 0,1-16 0,0 0 0,4-5 0,1-1 0,-3 2 0,1 0 0,1-2 0,16-10 0,1-1 0,-12 9 0,5-5 0,-14 27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59.518"/>
    </inkml:context>
    <inkml:brush xml:id="br0">
      <inkml:brushProperty name="width" value="0.05" units="cm"/>
      <inkml:brushProperty name="height" value="0.05" units="cm"/>
      <inkml:brushProperty name="color" value="#5B2D90"/>
    </inkml:brush>
  </inkml:definitions>
  <inkml:trace contextRef="#ctx0" brushRef="#br0">152 25 24575,'-3'-11'0,"-8"10"0,4 11 0,-6 14 0,7 8 0,0 25 0,1 9 0,2-5 0,0 0 0,-1 5 0,0-3 0,1 21 0,2-75 0,-23-81 0,12 21 0,-1 2 0,-1-6 0,6-14 0,3 8 0,3 20 0,-2-48 0,16 102 0,46 68 0,-1-18 0,1 1 0,-18-13 0,-1-1-439,15 8 1,-12-21 438,-36-38 0,-1-3 0,-1-6 0,-8-42 0,-6-30 0,1 14 0,3 9 0,-3-13 0,-3-13 0,8 42 0,5 44 0,2 4 0,8 19 0,16 15 0,-2-4 0,8 5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59.676"/>
    </inkml:context>
    <inkml:brush xml:id="br0">
      <inkml:brushProperty name="width" value="0.05" units="cm"/>
      <inkml:brushProperty name="height" value="0.05" units="cm"/>
      <inkml:brushProperty name="color" value="#5B2D90"/>
    </inkml:brush>
  </inkml:definitions>
  <inkml:trace contextRef="#ctx0" brushRef="#br0">1 1 24575,'39'4'0,"-5"1"0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8.510"/>
    </inkml:context>
    <inkml:brush xml:id="br0">
      <inkml:brushProperty name="width" value="0.05" units="cm"/>
      <inkml:brushProperty name="height" value="0.05" units="cm"/>
      <inkml:brushProperty name="color" value="#5B2D90"/>
    </inkml:brush>
  </inkml:definitions>
  <inkml:trace contextRef="#ctx0" brushRef="#br0">326 28 24575,'-74'-10'0,"1"1"0,-5 23 0,18 11 0,44 12 0,-8 37 0,25-47 0,3-2 0,2-2 0,2-2 0,2-3 0,2-2 0,63-18 0,-30-27 0,35-8 0,-56-24 0,-11-2 0,-3 21 0,3-13 0,-14 76 0,1 31 0,0-18 0,2 26 0,2 10 0,1-16 0,-1 3 0,1 37 0,0 0 0,0-35 0,-1-7 0,-2 24 0,0-39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59.829"/>
    </inkml:context>
    <inkml:brush xml:id="br0">
      <inkml:brushProperty name="width" value="0.05" units="cm"/>
      <inkml:brushProperty name="height" value="0.05" units="cm"/>
      <inkml:brushProperty name="color" value="#5B2D90"/>
    </inkml:brush>
  </inkml:definitions>
  <inkml:trace contextRef="#ctx0" brushRef="#br0">17 1 24575,'-4'57'0,"1"1"0,-7 6 0,35 27 0,7-32 0,-18-31 0,11 21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00.094"/>
    </inkml:context>
    <inkml:brush xml:id="br0">
      <inkml:brushProperty name="width" value="0.05" units="cm"/>
      <inkml:brushProperty name="height" value="0.05" units="cm"/>
      <inkml:brushProperty name="color" value="#5B2D90"/>
    </inkml:brush>
  </inkml:definitions>
  <inkml:trace contextRef="#ctx0" brushRef="#br0">0 1 24575,'85'27'0,"-1"0"0,0 1 0,0-1 0,24 2 0,-3 0 0,-50 6 0,-99 48 0,-17-39 0,-7-2 0,23 2 0,0-1-925,-25-6 1,9-11 924,40-16 111,-5 4 1,17-6-1,-4 2 1</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00.279"/>
    </inkml:context>
    <inkml:brush xml:id="br0">
      <inkml:brushProperty name="width" value="0.05" units="cm"/>
      <inkml:brushProperty name="height" value="0.05" units="cm"/>
      <inkml:brushProperty name="color" value="#5B2D90"/>
    </inkml:brush>
  </inkml:definitions>
  <inkml:trace contextRef="#ctx0" brushRef="#br0">0 15 24575,'16'-8'0,"-3"2"0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00.596"/>
    </inkml:context>
    <inkml:brush xml:id="br0">
      <inkml:brushProperty name="width" value="0.05" units="cm"/>
      <inkml:brushProperty name="height" value="0.05" units="cm"/>
      <inkml:brushProperty name="color" value="#5B2D90"/>
    </inkml:brush>
  </inkml:definitions>
  <inkml:trace contextRef="#ctx0" brushRef="#br0">1 121 24575,'53'-34'0,"0"-1"0,-10 13 0,23 7 0,19 3 0,-18 9 0,-23 18 0,10 6 0,1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00.740"/>
    </inkml:context>
    <inkml:brush xml:id="br0">
      <inkml:brushProperty name="width" value="0.05" units="cm"/>
      <inkml:brushProperty name="height" value="0.05" units="cm"/>
      <inkml:brushProperty name="color" value="#5B2D90"/>
    </inkml:brush>
  </inkml:definitions>
  <inkml:trace contextRef="#ctx0" brushRef="#br0">1 50 24575,'78'8'0,"-42"-5"0,61-2 0,-60-5 0,52-16 0,-39 8 0,38-13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01.182"/>
    </inkml:context>
    <inkml:brush xml:id="br0">
      <inkml:brushProperty name="width" value="0.05" units="cm"/>
      <inkml:brushProperty name="height" value="0.05" units="cm"/>
      <inkml:brushProperty name="color" value="#5B2D90"/>
    </inkml:brush>
  </inkml:definitions>
  <inkml:trace contextRef="#ctx0" brushRef="#br0">1 128 24575,'90'-24'0,"-1"0"0,1 0 0,-2-4 0,-3 1 0,-37 27 0,-81 73 0,-24 14 0,41-35-1804,-43 34 1,8-10 1803,49-61 563,46 16 0,16 3-563,-10 2 0,10-3 0,-5-1 590,-27-9-590,-20-10 0,-4 8 0,-14 10 1891,-45 26-1891,9-18 0,-23 6 0,-28-35 0,58-10 0,-45-4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01.737"/>
    </inkml:context>
    <inkml:brush xml:id="br0">
      <inkml:brushProperty name="width" value="0.05" units="cm"/>
      <inkml:brushProperty name="height" value="0.05" units="cm"/>
      <inkml:brushProperty name="color" value="#5B2D90"/>
    </inkml:brush>
  </inkml:definitions>
  <inkml:trace contextRef="#ctx0" brushRef="#br0">1143 136 24575,'-46'-34'0,"1"-1"0,-37-21 0,44 46 0,-28 9 0,-20 6 0,11-1 0,-19 3 0,20-8 0,-11 1 0,10 25 0,26 28 0,7 24 0,6 12 0,4-4 0,5-17-4008,1-7 1,1 0 4007,-5 5 0,-11 16 0,2 5 0,12-2 0,25-12-757,34-7 0,25-6 0,8-6 1,-13-8 756,-9-3 0,1 0 0,8 9 0,10 10 0,0-4 0,-13-18 0,11-15 0,25-6 0,9-6 0,-33-9 0,0-1 0,29 9 0,8-15 0,-27-29 0,4-20 0,-3-4 0,-13 8 416,-11 10 0,-3-2-416,13-4 0,12-6 0,-8-6 0,-26-8 0,-39-6 0,-24-12 0,-14-3 0,-1 6 0,9 14 0,3-1 0,-4 3 0,2-5 0,-5-15 0,-5-3 0,-3 11 0,-2 24-135,-28 23 0,-9 25 135,-6 10 0,-10 10 0,4-1-363,21-11 0,4 0 1,-3 4-1,-22 14 1,-4 7-1,16-2 0,32-4 1,0-1-1</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9:03.265"/>
    </inkml:context>
    <inkml:brush xml:id="br0">
      <inkml:brushProperty name="width" value="0.05" units="cm"/>
      <inkml:brushProperty name="height" value="0.05" units="cm"/>
      <inkml:brushProperty name="color" value="#5B2D90"/>
    </inkml:brush>
  </inkml:definitions>
  <inkml:trace contextRef="#ctx0" brushRef="#br0">402 20 24575,'-6'0'0,"0"0"0,5 0 0,-1 0 0,-7-3 0,5 3 0,-5-4 0,7 4 0,1-2 0,2 0 0,-1 1 0,2-1 0,-2 0 0,0 1 0,1-1 0,-1 1 0,-2 3 0,0 0 0,-4 3 0,2 0 0,-26 30 0,15-16 0,-28 51 0,-3 8 0,19-30 0,-6 14 0,-2 4 0,-5 4 0,10-21 0,-6 15 0,19-40 0,17-23 0,1-2 0,0-3 0,1-1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9:03.668"/>
    </inkml:context>
    <inkml:brush xml:id="br0">
      <inkml:brushProperty name="width" value="0.05" units="cm"/>
      <inkml:brushProperty name="height" value="0.05" units="cm"/>
      <inkml:brushProperty name="color" value="#5B2D90"/>
    </inkml:brush>
  </inkml:definitions>
  <inkml:trace contextRef="#ctx0" brushRef="#br0">473 1 24575,'-5'5'0,"-1"2"0,-31 50 0,0 13 0,-9 9 0,12-9 0,-10 16 0,0 0 0,10-20-1360,-13 23 0,5-7 1360,28-52-1113,-19 47 1113,19-42-5,-15 43 1,26-70 0,0 5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9:04.019"/>
    </inkml:context>
    <inkml:brush xml:id="br0">
      <inkml:brushProperty name="width" value="0.05" units="cm"/>
      <inkml:brushProperty name="height" value="0.05" units="cm"/>
      <inkml:brushProperty name="color" value="#5B2D90"/>
    </inkml:brush>
  </inkml:definitions>
  <inkml:trace contextRef="#ctx0" brushRef="#br0">659 0 24575,'-34'50'0,"1"1"0,-3 4 0,-4 6-3277,-6 7 0,-4 8 0,4-8 2532,12-14 0,0-1 745,-13 17 0,-5 8 0,11-16 2818,9-11-2818,4-2 0,-1 0 0,-2 3 0,-12 26 0,41-74 0,2-5 0,1-4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3.764"/>
    </inkml:context>
    <inkml:brush xml:id="br0">
      <inkml:brushProperty name="width" value="0.05" units="cm"/>
      <inkml:brushProperty name="height" value="0.05" units="cm"/>
      <inkml:brushProperty name="color" value="#E71224"/>
    </inkml:brush>
  </inkml:definitions>
  <inkml:trace contextRef="#ctx0" brushRef="#br0">424 11 24575,'-1'-4'0,"0"1"0,0 2 0,-1 1 0,1-1 0,0 1 0,-1 0 0,1-1 0,0 0 0,-1 3 0,1-2 0,-1 2 0,1-2 0,0 0 0,1 2 0,-1-1 0,0 2 0,1-3 0,0 2 0,-2-2 0,1 0 0,-2 0 0,2 0 0,-1 0 0,1 0 0,0 1 0,0 0 0,0 0 0,-1-1 0,2 2 0,-2-2 0,1 1 0,0-1 0,0 2 0,0-2 0,0 2 0,0-2 0,-1 1 0,1 0 0,0 0 0,1 0 0,0 1 0,-1 0 0,0 0 0,0-1 0,-1 0 0,-3 4 0,1-2 0,-4 5 0,3-4 0,-1 2 0,3-4 0,-1 3 0,2-3 0,-1 2 0,2-3 0,-1 1 0,2 0 0,-1-1 0,1 1 0,0-1 0,0 1 0,0-1 0,0 0 0,0 1 0,-2 3 0,1-2 0,-1 5 0,1-4 0,1 4 0,-1-4 0,-1 5 0,1-4 0,-1 5 0,2-5 0,-1 6 0,1-4 0,-1 11 0,1-10 0,0 13 0,0-12 0,0 10 0,0-10 0,0 11 0,0-10 0,2 10 0,-2-11 0,1 14 0,0-12 0,-1 12 0,0-14 0,0 11 0,0-11 0,0 11 0,0-11 0,0 11 0,0-11 0,-1 11 0,0-10 0,1 13 0,0-14 0,0 14 0,0-14 0,0 11 0,0-11 0,0 11 0,0-12 0,0 12 0,0-11 0,0 11 0,0-11 0,0 14 0,0-13 0,0 16 0,0-15 0,0 16 0,0-15 0,0 17 0,0-17 0,0 16 0,0-17 0,0 16 0,-1-15 0,-2 18 0,1-18 0,-3 18 0,3-18 0,-2 16 0,2-16 0,-3 18 0,3-17 0,-3 19 0,3-18 0,-1 25 0,2-23 0,0 22 0,1-23 0,2 18 0,-1-18 0,2 18 0,-2-19 0,0 18 0,-1-17 0,0 20 0,0-20 0,0 18 0,0-20 0,0 14 0,0-13 0,0 15 0,0-14 0,0 15 0,0-17 0,0 16 0,0-16 0,-2 21 0,1-20 0,-1 18 0,2-20 0,0 14 0,0-16 0,-2 14 0,1-15 0,-2 13 0,1-13 0,-1 15 0,1-14 0,0 13 0,0-14 0,1 10 0,0-10 0,1 11 0,0-11 0,0 12 0,0-11 0,0 12 0,0-12 0,2 12 0,-1-13 0,2 12 0,-1-13 0,1 14 0,-2-13 0,2 12 0,-2-12 0,1 8 0,-2-10 0,1 8 0,-1-9 0,0 7 0,0-9 0,0 7 0,0-6 0,0 5 0,0-7 0,0 5 0,0-5 0,0 3 0,0-4 0,1 2 0,-1-2 0,0-1 0,-2-4 0,0 0 0,-3-2 0,0 1 0,0-2 0,-6-3 0,3 0 0,-14-13 0,10 9 0,-21-23 0,19 20 0,-18-21 0,20 23 0,-13-17 0,14 16 0,-12-14 0,14 17 0,-7-10 0,10 14 0,-5-10 0,6 11 0,-3-7 0,6 10 0,0-2 0,1 4 0,1 0 0,2 6 0,-1-1 0,3 2 0,-1 0 0,0 0 0,5 7 0,-3-4 0,7 12 0,-6-10 0,15 22 0,-12-17 0,15 23 0,-15-25 0,9 20 0,-10-20 0,9 16 0,-9-18 0,7 12 0,-8-15 0,8 10 0,-9-12 0,9 7 0,-9-8 0,9 5 0,-8-5 0,10 3 0,-10-4 0,9 2 0,-9-3 0,6-1 0,-9-1 0,7-1 0,-8 0 0,4 0 0,-5 0 0,2-1 0,-2 0 0,2-2 0,-2 2 0,5-5 0,-2 3 0,10-10 0,-6 5 0,11-15 0,-11 14 0,10-15 0,-13 15 0,8-9 0,-9 10 0,9-8 0,-8 9 0,14-14 0,-11 11 0,14-16 0,-13 15 0,9-12 0,-10 13 0,9-15 0,-10 15 0,8-16 0,-10 16 0,8-11 0,-8 13 0,4-8 0,-6 11 0,4-5 0,-5 7 0,2-2 0,-4 3 0,0-1 0,-1 2 0,-1-1 0,1 1 0,-4-1 0,1 0 0,-10-3 0,4 1 0,-6-2 0,5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8.979"/>
    </inkml:context>
    <inkml:brush xml:id="br0">
      <inkml:brushProperty name="width" value="0.05" units="cm"/>
      <inkml:brushProperty name="height" value="0.05" units="cm"/>
      <inkml:brushProperty name="color" value="#5B2D90"/>
    </inkml:brush>
  </inkml:definitions>
  <inkml:trace contextRef="#ctx0" brushRef="#br0">1180 3 24575,'-5'-3'0,"-2"4"0,2 3 0,-26 57 0,-6 18 0,7-11-2457,-11 20 0,2 1 2457,12-15 0,-4 4-112,-1-6 0,-11 20 0,-5 6 0,2-7 112,8-18 0,0-5 0,-1 1 0,-2 6 0,-2 8 0,-4 6 0,0 3 0,0-2 0,2-7 0,1-6 0,1-4 0,1-4 0,4-4 0,-13 24 0,6-9 0,11-19 0,4-6 0,-8 16 0,34-62 0,0-3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9:04.356"/>
    </inkml:context>
    <inkml:brush xml:id="br0">
      <inkml:brushProperty name="width" value="0.05" units="cm"/>
      <inkml:brushProperty name="height" value="0.05" units="cm"/>
      <inkml:brushProperty name="color" value="#5B2D90"/>
    </inkml:brush>
  </inkml:definitions>
  <inkml:trace contextRef="#ctx0" brushRef="#br0">599 0 24575,'-25'69'0,"0"0"0,-1-1 0,-9 28 0,4-18 0,6-34 0,-3 1 0,-7 13 0,-9 16 0,5-10 0,-8 15-454,9-16 1,-5 8 0,9-14 453,8-9 331,-11 19-331,11-19 0,-1-1 0,21-39 0,4-11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9:04.624"/>
    </inkml:context>
    <inkml:brush xml:id="br0">
      <inkml:brushProperty name="width" value="0.05" units="cm"/>
      <inkml:brushProperty name="height" value="0.05" units="cm"/>
      <inkml:brushProperty name="color" value="#5B2D90"/>
    </inkml:brush>
  </inkml:definitions>
  <inkml:trace contextRef="#ctx0" brushRef="#br0">306 0 24575,'-15'86'0,"1"-1"0,-1 1 0,0-1 0,5 12 0,-3-6-2332,-8-10 0,-4 2 0,4-18 2332,3-12 0,-13 30 0,0 1 0,9-27 0,-5 13 0,0-1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44.859"/>
    </inkml:context>
    <inkml:brush xml:id="br0">
      <inkml:brushProperty name="width" value="0.05" units="cm"/>
      <inkml:brushProperty name="height" value="0.05" units="cm"/>
      <inkml:brushProperty name="color" value="#5B2D90"/>
    </inkml:brush>
  </inkml:definitions>
  <inkml:trace contextRef="#ctx0" brushRef="#br0">1 266 24575,'4'27'0,"1"2"0,26 49 0,-12-44 0,24 32 0,-17-61 0,4-6-3277,40-36 0,28-25 0,-15 8 2532,-35 26 0,-1-1 745,13-9 0,13-10 0,-2 1 0,-17 10 2818,1-7-2818,-5 6 0,-16 12 0,-11 11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45.131"/>
    </inkml:context>
    <inkml:brush xml:id="br0">
      <inkml:brushProperty name="width" value="0.05" units="cm"/>
      <inkml:brushProperty name="height" value="0.05" units="cm"/>
      <inkml:brushProperty name="color" value="#5B2D90"/>
    </inkml:brush>
  </inkml:definitions>
  <inkml:trace contextRef="#ctx0" brushRef="#br0">1 770 24575,'53'0'0,"8"-18"0,19-11 0,9-8 0,-3-1 0,-17 2 0,0-3 0,1-2 0,0-1 0,3 1 0,10-2 0,3 1 0,1-1 0,-2 0 0,-3-3 0,-13 0 0,0 0 0,0-1 0,0 1 0,-1-1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47.021"/>
    </inkml:context>
    <inkml:brush xml:id="br0">
      <inkml:brushProperty name="width" value="0.05" units="cm"/>
      <inkml:brushProperty name="height" value="0.05" units="cm"/>
      <inkml:brushProperty name="color" value="#5B2D90"/>
    </inkml:brush>
  </inkml:definitions>
  <inkml:trace contextRef="#ctx0" brushRef="#br0">25 12 24575,'1'-7'0,"1"4"0,-3 2 0,-2 8 0,-1 1 0,-2 7 0,0-2 0,-2 32 0,9-5 0,23 12 0,11-2 0,23-12-240,-12-6 1,5-10 239,-1-28 0,-1-9 0,19-6 0,24-13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05.528"/>
    </inkml:context>
    <inkml:brush xml:id="br0">
      <inkml:brushProperty name="width" value="0.05" units="cm"/>
      <inkml:brushProperty name="height" value="0.05" units="cm"/>
      <inkml:brushProperty name="color" value="#5B2D90"/>
    </inkml:brush>
  </inkml:definitions>
  <inkml:trace contextRef="#ctx0" brushRef="#br0">3 71 24575,'-1'-6'0,"-1"3"0,5-2 0,-2 4 0,9-1 0,41 8 0,-19-4 0,30 6 0,-36-5 0,30 0 0,5 1 0,-14-2 0,10 2 0,-6-4 0,-33-8 0,-12 4 0,2-5 0,-8 7 0,10-15 0,-4 6 0,9-12 0,-7 12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06.111"/>
    </inkml:context>
    <inkml:brush xml:id="br0">
      <inkml:brushProperty name="width" value="0.05" units="cm"/>
      <inkml:brushProperty name="height" value="0.05" units="cm"/>
      <inkml:brushProperty name="color" value="#5B2D90"/>
    </inkml:brush>
  </inkml:definitions>
  <inkml:trace contextRef="#ctx0" brushRef="#br0">0 72 24575,'26'-25'0,"-1"3"0,-2 11 0,26 6 0,5 2 0,-6 0 0,4 0 0,2 6 0,27 39 0,-70 20 0,40-4 0,-81 1 0,8-42 0,-35 42 0,36-35 0,-21 35 0,103-19 0,-31-18 0,42 18 0,-27-11 0,-7 0 0,-8 1 0,-10 24 0,-12 0 0,-28-21 0,-35 30 0,1-32 0,-1-6 0,0-4 0,0 5 0,3-5 0,23-21 0,8-8 0,-13-23 0,6 5 0,-5-16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18.862"/>
    </inkml:context>
    <inkml:brush xml:id="br0">
      <inkml:brushProperty name="width" value="0.05" units="cm"/>
      <inkml:brushProperty name="height" value="0.05" units="cm"/>
      <inkml:brushProperty name="color" value="#5B2D90"/>
    </inkml:brush>
  </inkml:definitions>
  <inkml:trace contextRef="#ctx0" brushRef="#br0">97 1 24575,'-10'19'0,"4"-2"0,-10 42 0,11-19 0,-3 15 0,1 4 0,0-3 0,0 3 0,1-7 0,-1-2 0,-1 6 0,1 0 0,4-1 0,3-8 0,2-21 0,6 28 0,11-61 0,32-6 0,10 0 0,3 1-1131,4 9 0,30 1 1,16 1-1,4 2 0,-9 0 1,-21 0 1130,8 1 0,-1 1-309,-18 0 0,16 1 0,8 0 0,-1 0 0,-7-1 0,-16 0 309,19 0 0,-3-3-981,-3-6 0,13-3 1,1-2-1,-12 3 981,-19 5 0,-7 0 0,5-1 0,14-4 0,14 0 0,-15-3 0,-41-2 0,-42 3 0,-41-39 0,18 26 0,-42-17 0,-6 3 0,24 21 1961,-6-3 1,1 3-1962,19 7 1854,-7-1-1854,14 5 6784,3 0-6784,35 13 0,69 29 0,-36-17 0,30 12 0,-2-1 0,-34-15-466,43 15 466,-64-23 0,35 21 0,-38 12 0,23-3 0,-43 0 0,-24 12 0,14-26 0,-28 42 0,-3 4 0,22-32 0,-9 12 0,-1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19.697"/>
    </inkml:context>
    <inkml:brush xml:id="br0">
      <inkml:brushProperty name="width" value="0.05" units="cm"/>
      <inkml:brushProperty name="height" value="0.05" units="cm"/>
      <inkml:brushProperty name="color" value="#5B2D90"/>
    </inkml:brush>
  </inkml:definitions>
  <inkml:trace contextRef="#ctx0" brushRef="#br0">425 51 24575,'-9'-14'0,"-50"-8"0,29 16 0,-40-3 0,23 42 0,7 15 0,25 2 0,2 1 0,-22 1 0,7-1 0,42 34 0,7-72 0,1-3 0,2-3 0,0-3 0,-21-21 0,-7 14 0,-24-13 0,-13 27 0,4 24 0,1 5 0,1-6 0,30 22 0,16-2 0,20-32-585,46 21 585,-47-36 0,2-1 0,44-14 0,6-4 0,-20 0 0,16-4 0,0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19.871"/>
    </inkml:context>
    <inkml:brush xml:id="br0">
      <inkml:brushProperty name="width" value="0.05" units="cm"/>
      <inkml:brushProperty name="height" value="0.05" units="cm"/>
      <inkml:brushProperty name="color" value="#5B2D90"/>
    </inkml:brush>
  </inkml:definitions>
  <inkml:trace contextRef="#ctx0" brushRef="#br0">1 5 24575,'-1'-5'0,"20"46"0,14 30 0,14 4 0,2 3 0,-10-3 0,0-1 0,5-9 0,1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9.514"/>
    </inkml:context>
    <inkml:brush xml:id="br0">
      <inkml:brushProperty name="width" value="0.05" units="cm"/>
      <inkml:brushProperty name="height" value="0.05" units="cm"/>
      <inkml:brushProperty name="color" value="#5B2D90"/>
    </inkml:brush>
  </inkml:definitions>
  <inkml:trace contextRef="#ctx0" brushRef="#br0">1 131 24575,'28'-27'0,"-2"2"0,-7 9 0,37-2 0,6 4 0,-14 3 0,13-3 0,1 9 0,5 42 0,-35-14 0,-8 48 0,-13 8 0,-21-29-757,-3 16 0,-7-6 757,-9-35 0,-13 3 0,-6 2 0,-29 15 0,22-13 0,2-1 0,-6 2 0,42-14 0,58-9 757,5-8 0,10-3-757,37-3 0,9-3 0,-33 0 0,2-1 0,-2 0-661,28-6 1,-7-2 0,-26 4 0,-10-2 0,-3-6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20.167"/>
    </inkml:context>
    <inkml:brush xml:id="br0">
      <inkml:brushProperty name="width" value="0.05" units="cm"/>
      <inkml:brushProperty name="height" value="0.05" units="cm"/>
      <inkml:brushProperty name="color" value="#5B2D90"/>
    </inkml:brush>
  </inkml:definitions>
  <inkml:trace contextRef="#ctx0" brushRef="#br0">250 1 24575,'-28'16'0,"3"1"0,-16 62 0,21-40 0,-17 40 0,0 0 0,20-35 0,-5 5 0,3-3 0,16-21 0,3-9 0,1 5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30.046"/>
    </inkml:context>
    <inkml:brush xml:id="br0">
      <inkml:brushProperty name="width" value="0.05" units="cm"/>
      <inkml:brushProperty name="height" value="0.05" units="cm"/>
      <inkml:brushProperty name="color" value="#5B2D90"/>
    </inkml:brush>
  </inkml:definitions>
  <inkml:trace contextRef="#ctx0" brushRef="#br0">312 18 24575,'-4'-4'0,"-2"0"0,-1 0 0,-39 22 0,-9 8 0,20-7 0,-20 7 0,4 4 0,28-1 0,3 28 0,10 10 0,27-13 0,4 1 0,-21 12 0,5-4 0,65 4 0,-1-69 0,5-20 0,-19-8 0,0-3 0,24 7 0,-5-2-614,-31-9 0,-12 1 614,-16 14 0,18-67 0,-21 48 0,13-44 0,-27 67 0,-14-5 0,6 16 0,-10-6 0,9 19 0,-22 39 0,-1 9 0,11-16 0,2 55 0,15 0 0,22-53 290,6 11 1,2-7-291,-2-30 0,44-16 0,6-7 0,-20 2-733,21-6 1,-8-4 732,-42-3-49,14-46 1,-3-12 48,-9 3 0,7-2 0,-6 5 0,-27 28 0,-2 20 596,-4-4-596,3 11 0,21 65 0,8 24 0,-8-26 0,10 30 0,1-3 0,-10-36 0,-10 18 0,-4 4 0,-3 1 0,-18 7 0,-8-9 0,-3-37 0,-24 6 1505,37-25-1505,-23-10 108,21 2-108,-20-28 0,36 24 0,0-14 0,11 22 0,43-4 0,20-34 0,5-8 0,11 10 0,-26-13 0,5-13 0,-20 9 0,-24 10 0,-3-37 0,-9 2 0,-15 49 0,-38 3 0,41 96 0,-22 3-576,42-7 576,-7-45 0,33 18 0,6 1 0,-15-9 0,25 20 0,-6-2 0,-43-30 0,10 19 0,-27-26 0,-47 18 0,-12 1 0,24-12 0,-22 10 0,0-1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30.959"/>
    </inkml:context>
    <inkml:brush xml:id="br0">
      <inkml:brushProperty name="width" value="0.05" units="cm"/>
      <inkml:brushProperty name="height" value="0.05" units="cm"/>
      <inkml:brushProperty name="color" value="#5B2D90"/>
    </inkml:brush>
  </inkml:definitions>
  <inkml:trace contextRef="#ctx0" brushRef="#br0">120 23 24575,'1'-8'0,"-1"1"0,0 2 0,-2 2 0,-6 50 0,-2 26 0,-3 11 0,0-2 0,-4 16 0,3-13 0,6-32 0,-1-3 0,-8 26 0,7-1 0,25-17 0,6-10 0,-2-12 0,34 46 0,-28-87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31.901"/>
    </inkml:context>
    <inkml:brush xml:id="br0">
      <inkml:brushProperty name="width" value="0.05" units="cm"/>
      <inkml:brushProperty name="height" value="0.05" units="cm"/>
      <inkml:brushProperty name="color" value="#5B2D90"/>
    </inkml:brush>
  </inkml:definitions>
  <inkml:trace contextRef="#ctx0" brushRef="#br0">526 157 24575,'-69'66'0,"0"1"0,0-6 0,14-3 0,-1-2 0,-21-7 0,45-29 0,-36 18 0,49-35 0,15 1 0,-4-1 0,17 3 0,0 1 0,36 27 0,7-3 0,32-1 0,7-6 0,1-8 0,-19-4 0,-3-14 0,-26-29 0,-11-7 0,-7 9 0,28-40 0,-47 29 0,-4 22 0,-2-12 0,-21 94 0,12-40 0,-11 53 0,18-61 0,43 2 0,-21-15 0,29-19 0,3-8 0,-21-1 0,34-29 0,-51 41 0,15 4 0,12 73 0,-7-42 0,2 54 0,-19-59 0,48-16 0,2-59 0,1-13 0,-23 43 0,-3-1 0,22-42 0,-16-15 0,-43-2 0,-13 8 0,7 20 0,0-31 0,-6 28 0,-17 111 0,14-23 0,-16 53 0,20-38 0,4 32 0,2 23 0,0-14 0,-1 3-193,2-5 1,-1 13 0,3-27 192,2-44 0,1-15 0,-2-2 0,1-15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32.320"/>
    </inkml:context>
    <inkml:brush xml:id="br0">
      <inkml:brushProperty name="width" value="0.05" units="cm"/>
      <inkml:brushProperty name="height" value="0.05" units="cm"/>
      <inkml:brushProperty name="color" value="#5B2D90"/>
    </inkml:brush>
  </inkml:definitions>
  <inkml:trace contextRef="#ctx0" brushRef="#br0">0 38 24575,'80'8'0,"0"0"0,0 0 0,0 0 0,0-15 0,-5-4 0,-14 21 0,-8 59 0,-22 9 0,-13-20 0,2 19 0,3-39 0,-9-23 0,33-4 0,-14-21 0,27-55 0,-41 3 0,-44-17 0,-13 4 0,10 32 0,-16-3 0,3 19 0,28 50 0,5-6 0,0 6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33.218"/>
    </inkml:context>
    <inkml:brush xml:id="br0">
      <inkml:brushProperty name="width" value="0.05" units="cm"/>
      <inkml:brushProperty name="height" value="0.05" units="cm"/>
      <inkml:brushProperty name="color" value="#5B2D90"/>
    </inkml:brush>
  </inkml:definitions>
  <inkml:trace contextRef="#ctx0" brushRef="#br0">302 44 24575,'-33'-44'0,"29"118"0,13 30 0,3-44 0,0 8 0,3 16 0,-2-12 0,6 16 0,-16-53 0,-7 43 0,-35-66 0,-15-26 0,-2-7 0,-6 6 0,5-14 0,7-8 0,24-25 0,28 42 0,51 28 0,-6 27-620,-7-4 0,-1-1 620,-8-12 0,58 11 0,-36-21 0,27-39 0,-4-13 0,-32 3 0,1-11 0,-9-6 0,-30-5 0,-2 44 0,-1-19 0,-3 54 0,8 41 0,4 8 0,-1-20 167,1 20 0,3-7-167,-2-41 0,41-52 0,27-42 0,-13 9 0,-9 8 0,9-4 0,13-14 0,-32 8 0,-60-19 0,4 51 0,-38 91 0,36-9 0,-6 21 0,6 10 0,21-12 0,6 0 0,-5 2 0,1 0 0,2 3 0,-1-3-586,2 30 586,-17-81 0,-2-2 0,-56-27 0,-14-15 0,28 7 0,-27-12 0,1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33.511"/>
    </inkml:context>
    <inkml:brush xml:id="br0">
      <inkml:brushProperty name="width" value="0.05" units="cm"/>
      <inkml:brushProperty name="height" value="0.05" units="cm"/>
      <inkml:brushProperty name="color" value="#5B2D90"/>
    </inkml:brush>
  </inkml:definitions>
  <inkml:trace contextRef="#ctx0" brushRef="#br0">0 1 24575,'54'54'0,"-32"-18"0,20-32 0,-44-29 0,-26 6 0,13 12 0,-15 11 0,26 24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34.580"/>
    </inkml:context>
    <inkml:brush xml:id="br0">
      <inkml:brushProperty name="width" value="0.05" units="cm"/>
      <inkml:brushProperty name="height" value="0.05" units="cm"/>
      <inkml:brushProperty name="color" value="#5B2D90"/>
    </inkml:brush>
  </inkml:definitions>
  <inkml:trace contextRef="#ctx0" brushRef="#br0">10 166 24575,'-9'-3'0,"107"9"0,-43-3 0,5-1-4552,29 3 1,5 0 4551,-10-3 0,2 0 0,-20-2 0,3 0 0,17-1-329,-15-1 1,14-1 0,12-1-1,7 0 1,5-1 0,2 1 0,-2-1-1,-5 0 1,-8 1 0,-11 1 328,12 0 0,-13 0 0,-4 0 0,4 1 0,13-2 53,-17 1 0,9-1 0,7 0 0,5-1 0,2 1 0,2-1 0,-3 0 0,-3 0 0,-7 0 0,-8 1 0,-11 0-53,22-3 0,-13 1 0,-8 1 0,-3-1 0,2 1 0,-6 0 0,3-1 0,19-1 0,2-2 0,-24 2 0,-32 0 0,-102 0 0,-34 2 0,12 4 0,4 1 0,0-1 0,0 1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4:34.943"/>
    </inkml:context>
    <inkml:brush xml:id="br0">
      <inkml:brushProperty name="width" value="0.05" units="cm"/>
      <inkml:brushProperty name="height" value="0.05" units="cm"/>
      <inkml:brushProperty name="color" value="#5B2D90"/>
    </inkml:brush>
  </inkml:definitions>
  <inkml:trace contextRef="#ctx0" brushRef="#br0">1 350 24575,'96'1'0,"0"0"0,0 1 0,0-1 0,1 0 0,-1 1 0,0 0 0,-11 0 0,13-1-1405,-18-1 1,12-1 0,7 0-1,2-1 1,-3 1 0,-9-1-1,-12 0 908,7-1 1,-12 0-1,0 0 849,1 0 0,0 0 0,17-1-352,-18 0 0,15-1 0,9 0 0,6-1 0,4-1 0,-2 1 0,-3 0 0,-8 1 0,-12 0 0,18-1 0,-16 1 0,2 0 0,20-2 0,-32 1 0,12 0 0,9-2 0,8-1 0,5 0 0,2 0 0,0-1 0,-1 1 0,-5 0 0,-6 0 0,-9 1 0,-11 0 0,-13 2 646,21-3 1,-21 2 0,12-3-647,9-2 0,19-3 0,6-1 0,-5 0 0,-18 2 0,-32 4 0,-21 0 0,30-11 1505,-47 16 0,-5 1 1,7-3-1</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08.331"/>
    </inkml:context>
    <inkml:brush xml:id="br0">
      <inkml:brushProperty name="width" value="0.05" units="cm"/>
      <inkml:brushProperty name="height" value="0.05" units="cm"/>
      <inkml:brushProperty name="color" value="#5B2D90"/>
    </inkml:brush>
  </inkml:definitions>
  <inkml:trace contextRef="#ctx0" brushRef="#br0">14 16 24575,'-8'-8'0,"5"2"0,1 4 0,5 3 0,2 0 0,9 3 0,52 5 0,-29-3 0,48 0 0,2-2 0,-42-3-113,16 1 1,-7-3 0,-43 0-1,-2-1 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30.283"/>
    </inkml:context>
    <inkml:brush xml:id="br0">
      <inkml:brushProperty name="width" value="0.05" units="cm"/>
      <inkml:brushProperty name="height" value="0.05" units="cm"/>
      <inkml:brushProperty name="color" value="#5B2D90"/>
    </inkml:brush>
  </inkml:definitions>
  <inkml:trace contextRef="#ctx0" brushRef="#br0">99 1 24575,'-26'77'0,"7"-11"0,3-14 0,1 2-2746,-1 19 2746,10-17-1371,25-1 0,17 20 1,8 9-1,1-5 1,-9-14 1370,-1-1 0,3-1 0,4 5 0,11 15 0,3 3 0,-1-10 0,-10-25 0,30-9 0,-25-17 0,0-2 0,21 6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08.561"/>
    </inkml:context>
    <inkml:brush xml:id="br0">
      <inkml:brushProperty name="width" value="0.05" units="cm"/>
      <inkml:brushProperty name="height" value="0.05" units="cm"/>
      <inkml:brushProperty name="color" value="#5B2D90"/>
    </inkml:brush>
  </inkml:definitions>
  <inkml:trace contextRef="#ctx0" brushRef="#br0">0 8 24575,'91'-1'0,"0"1"0,0 0 0,-7-1 0,-3 1 0,-21-2 0,-25-1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10.040"/>
    </inkml:context>
    <inkml:brush xml:id="br0">
      <inkml:brushProperty name="width" value="0.05" units="cm"/>
      <inkml:brushProperty name="height" value="0.05" units="cm"/>
      <inkml:brushProperty name="color" value="#5B2D90"/>
    </inkml:brush>
  </inkml:definitions>
  <inkml:trace contextRef="#ctx0" brushRef="#br0">1911 28 24575,'-96'-2'0,"0"-1"0,0 1 0,-1 0 0,1-1 0,13-3 0,9-1 0,-4 4-2156,-10 6 0,-10 5 0,8 1 0,24-1 2156,12 5 0,-2 4 239,-30 8-239,20-3 0,-4 5 0,-15 7 0,10-1 0,20-12 0,3 11 329,-1 17 1,-10 20 0,2 9 0,11 3 0,23-6-330,39 17 0,29-1 0,-10 4 0,-34-11 0,-14 4 0,7-2 0,27-6 0,28-18 0,23-2 0,15-4 0,4-4 0,-2-8 0,-13-8 0,2-5 0,-6-13 0,12 2-238,-9-2 0,13 3 1,7 1-1,2 0 0,-1-2 1,-8-3-1,-11-4 238,12-2 0,-12-6 0,5-2 375,-2 1 0,3 0 0,4-3 1,4-4-376,7-5 0,8-4 0,1-3 0,-5-1 0,-13 2 0,-11 0 0,-9 0 0,8 0-58,12 0 1,15 2 0,3-3 0,-6-3 0,-19-6 57,9-32 0,-22-1-1852,-6 2 1852,-5 1 0,-7-3 0,-19-9 2703,-18 4 1,-4-5-2704,-3 8 0,-6-5 0,-18-22 0,-11-12 0,2 13 0,8 27 0,-3 4-830,-7-8 1,-5-3 0,6 15 829,-3 13 0,0 1 365,-26-11-365,-3 20 0,-23-1 0,-8 2 0,3 4 0,10 6 0,1 5 0,-2 1 0,-2-2-657,6-4 0,-3-3 0,-1 1 1,3 2-1,5 6 657,-19 6 0,7 6 0,12 3 0,18 3 0,7 0 0,-30 5 0,28-3 0,0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14.819"/>
    </inkml:context>
    <inkml:brush xml:id="br0">
      <inkml:brushProperty name="width" value="0.05" units="cm"/>
      <inkml:brushProperty name="height" value="0.05" units="cm"/>
      <inkml:brushProperty name="color" value="#5B2D90"/>
    </inkml:brush>
  </inkml:definitions>
  <inkml:trace contextRef="#ctx0" brushRef="#br0">7 65 24575,'-2'-6'0,"0"1"0,0-2 0,2 2 0,9-8 0,-2 6 0,10-5 0,46 4 0,-17 6 0,28 7 0,1 2 0,-25 2 0,42 12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15.043"/>
    </inkml:context>
    <inkml:brush xml:id="br0">
      <inkml:brushProperty name="width" value="0.05" units="cm"/>
      <inkml:brushProperty name="height" value="0.05" units="cm"/>
      <inkml:brushProperty name="color" value="#5B2D90"/>
    </inkml:brush>
  </inkml:definitions>
  <inkml:trace contextRef="#ctx0" brushRef="#br0">0 3 24575,'48'7'0,"-3"-1"0,-18-5 0,4-1 0,16-4 0,-8-1 0,11-2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15.424"/>
    </inkml:context>
    <inkml:brush xml:id="br0">
      <inkml:brushProperty name="width" value="0.05" units="cm"/>
      <inkml:brushProperty name="height" value="0.05" units="cm"/>
      <inkml:brushProperty name="color" value="#5B2D90"/>
    </inkml:brush>
  </inkml:definitions>
  <inkml:trace contextRef="#ctx0" brushRef="#br0">282 91 24575,'-29'60'0,"1"1"0,0-1 0,5 0 0,16 2 0,35 19 0,24 8 0,-1-15 0,-14-29 0,5-10 0,32 11 0,0-20 0,-6-55 0,-40-37 0,-4-8 0,6 33 0,-4-1-1424,-8-39 0,-13 5 1424,-11 27 0,-37-29 0,-9 0 0,9 25 336,-7-18 0,-14 19-336,6 69 0,-6 29 0,6-4 0,14-15 0,-1 1 0,-20 16 0,-1 0 0,0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6:04.455"/>
    </inkml:context>
    <inkml:brush xml:id="br0">
      <inkml:brushProperty name="width" value="0.05" units="cm"/>
      <inkml:brushProperty name="height" value="0.05" units="cm"/>
      <inkml:brushProperty name="color" value="#5B2D90"/>
    </inkml:brush>
  </inkml:definitions>
  <inkml:trace contextRef="#ctx0" brushRef="#br0">4 83 24575,'-2'-5'0,"0"-1"0,27-17 0,-10 12 0,24-15 0,26 15 0,5 12 0,-5 28 0,3-27 0,-10 5 0,-39 37 0,-26-27 0,-31 23 0,-5 3 0,12-7 0,-6 21 0,9-2 0,31-33 0,20 19 0,40-13 0,-34-15 0,33 49 0,-63-44 0,-6 27 0,-53-15 0,19-11 0,-21 10 0,19 6 0,35-22 0,-6 15 0,80-42 0,-29 5 0,42-15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6:04.686"/>
    </inkml:context>
    <inkml:brush xml:id="br0">
      <inkml:brushProperty name="width" value="0.05" units="cm"/>
      <inkml:brushProperty name="height" value="0.05" units="cm"/>
      <inkml:brushProperty name="color" value="#5B2D90"/>
    </inkml:brush>
  </inkml:definitions>
  <inkml:trace contextRef="#ctx0" brushRef="#br0">0 45 24575,'80'-9'0,"-1"-1"0,-5-4 0,-2 8 0,-1 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6:05.128"/>
    </inkml:context>
    <inkml:brush xml:id="br0">
      <inkml:brushProperty name="width" value="0.05" units="cm"/>
      <inkml:brushProperty name="height" value="0.05" units="cm"/>
      <inkml:brushProperty name="color" value="#5B2D90"/>
    </inkml:brush>
  </inkml:definitions>
  <inkml:trace contextRef="#ctx0" brushRef="#br0">37 5 24575,'74'-4'0,"-18"8"0,-6 3 0,-17 4 0,28 12 0,-101 32 0,-3 11 0,87-16 0,3 1 0,-78 19 0,3-5-418,83-21 0,4-16 418,-51-20 205,-1 1-205,-31 28 0,11-20 0,-23 20 0,17-27 0,0-2 631,-55 12-631,15-7 0,-17 4 0,38-12 0,27-9 0,2-1 0,-1-1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3:22.076"/>
    </inkml:context>
    <inkml:brush xml:id="br0">
      <inkml:brushProperty name="width" value="0.05" units="cm"/>
      <inkml:brushProperty name="height" value="0.05" units="cm"/>
      <inkml:brushProperty name="color" value="#E71224"/>
    </inkml:brush>
  </inkml:definitions>
  <inkml:trace contextRef="#ctx0" brushRef="#br0">5 1 24575,'0'4'0,"0"-2"0,-2-1 0,0-1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5:59.963"/>
    </inkml:context>
    <inkml:brush xml:id="br0">
      <inkml:brushProperty name="width" value="0.05" units="cm"/>
      <inkml:brushProperty name="height" value="0.05" units="cm"/>
      <inkml:brushProperty name="color" value="#E71224"/>
    </inkml:brush>
  </inkml:definitions>
  <inkml:trace contextRef="#ctx0" brushRef="#br0">0 52 24575,'76'-7'0,"0"-1"0,-1 1 0,1 0 0,5 0 0,-1-1 0,0 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30.918"/>
    </inkml:context>
    <inkml:brush xml:id="br0">
      <inkml:brushProperty name="width" value="0.05" units="cm"/>
      <inkml:brushProperty name="height" value="0.05" units="cm"/>
      <inkml:brushProperty name="color" value="#5B2D90"/>
    </inkml:brush>
  </inkml:definitions>
  <inkml:trace contextRef="#ctx0" brushRef="#br0">38 0 24575,'26'7'0,"9"35"0,6 25 0,-6-7 0,4 19-2458,-14-17 0,4 16 1,-3 1-1,-10-13 1821,-16 34 637,-2-22 0,-3 2 654,-4-17 1,-3-1-655,-1 2 0,-6 4 0,-8 2 0,-5 7 0,0-7 0,2-4 0,-2-3 0,-16 13 0,0 1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06:01.436"/>
    </inkml:context>
    <inkml:brush xml:id="br0">
      <inkml:brushProperty name="width" value="0.05" units="cm"/>
      <inkml:brushProperty name="height" value="0.05" units="cm"/>
      <inkml:brushProperty name="color" value="#E71224"/>
    </inkml:brush>
  </inkml:definitions>
  <inkml:trace contextRef="#ctx0" brushRef="#br0">1 155 24575,'4'-1'0,"18"0"0,-12 0 0,14 1 0,25-2 0,-6-2 0,12 1 0,-22-1 0,5-3 0,-23 4 0,31-5 0,-38 7 0,10-1 0,4-3 0,-6 3 0,7-3 0,2-2 0,-15 5 0,11-4 0,-16 4 0,10-4 0,-7 2 0,6-1 0,2 2 0,-11 2 0,8 0 0,4-3 0,-10 3 0,21-7 0,-21 6 0,7-2 0,-4 2 0,-6 2 0,5-2 0,-8 2 0,1-1 0,21-6 0,-14 4 0,15-4 0,-20 6 0,11-6 0,-10 5 0,8-4 0,-15 6 0,2 0 0,-5-1 0,3-1 0,-2-2 0,-1-1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3:42.037"/>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3:46.028"/>
    </inkml:context>
    <inkml:brush xml:id="br0">
      <inkml:brushProperty name="width" value="0.05" units="cm"/>
      <inkml:brushProperty name="height" value="0.05" units="cm"/>
      <inkml:brushProperty name="color" value="#E71224"/>
    </inkml:brush>
  </inkml:definitions>
  <inkml:trace contextRef="#ctx0" brushRef="#br0">385 55 24575,'-5'-4'0,"0"-1"0,-2 1 0,-20-6 0,13 5 0,-16-5 0,-4 2 0,15 4 0,-15-1 0,5 19 0,16-5 0,-10 32 0,1 9 0,8-3 0,-12 47-719,20-54 719,3-12 0,0 41 0,0 4 0,2-20 0,-1 17 0,1-4 0,3-28 0,-1-20 0,1 17 0,-1-26 0,0 4 0,-1-8 719,0-1-719,-1-6 0,-5-10 0,2 6 0,-3-10 0,-3-2 0,-4-14 0,3 7 0,0-3 0,7 13 0,3 11 0,0-1 0,4 10 0,12 33 0,-1-9 0,4 13 0,2-2 0,-13-26 0,6 13 0,-6-18 0,5 3 0,34-21 0,-23 10 0,21-20 0,-6-23 0,-5-3 0,-8 13 0,10-14 0,0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19.989"/>
    </inkml:context>
    <inkml:brush xml:id="br0">
      <inkml:brushProperty name="width" value="0.05" units="cm"/>
      <inkml:brushProperty name="height" value="0.05" units="cm"/>
      <inkml:brushProperty name="color" value="#5B2D90"/>
    </inkml:brush>
  </inkml:definitions>
  <inkml:trace contextRef="#ctx0" brushRef="#br0">22 274 24575,'-5'-9'0,"-4"-8"0,6 10 0,-2-6 0,5 11 0,6 3 0,29 77 0,5 25 0,-12-46 0,-3 5 0,5 12 0,-5-20 0,-7-29 0,36-25 0,9-9 0,-3 3 0,3-6 0,10-14 0,-9-15 0,7-16 0,-2-1 0,-11 9-2644,-8 10 0,0 1 2644,10-10 0,13-11 0,-3 3 0,-18 13 0,-4 0-1339,17-16 1339,-25 22-117,-83 69 1,0 1 0,-14 14-1,-1 0 1</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20.466"/>
    </inkml:context>
    <inkml:brush xml:id="br0">
      <inkml:brushProperty name="width" value="0.05" units="cm"/>
      <inkml:brushProperty name="height" value="0.05" units="cm"/>
      <inkml:brushProperty name="color" value="#5B2D90"/>
    </inkml:brush>
  </inkml:definitions>
  <inkml:trace contextRef="#ctx0" brushRef="#br0">1 156 24575,'7'1'0,"30"89"0,-17-27-1358,1-2 0,-1-6 1358,-9-30-99,38 25 99,-24-28 0,33 16 665,-13-41-665,13-21 0,20-17 0,6-6 0,-7 4-2024,-5 3 0,-4 2 0,4-4 2024,5-1 0,6-4 0,-2 1 0,-14 6 0,3-7 0,-22 13 904,-35 22-904,-6 6 534,2-1-534,-7 7 0,-6 13 0,4 7 1696,-7 3 0,4 2 0,-3-12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21.307"/>
    </inkml:context>
    <inkml:brush xml:id="br0">
      <inkml:brushProperty name="width" value="0.05" units="cm"/>
      <inkml:brushProperty name="height" value="0.05" units="cm"/>
      <inkml:brushProperty name="color" value="#5B2D90"/>
    </inkml:brush>
  </inkml:definitions>
  <inkml:trace contextRef="#ctx0" brushRef="#br0">0 34 24575,'81'1'0,"0"1"0,0 0 0,1-1 0,-1 1 0,-8-1 0,-8-1 0,6 0-2414,12 2 1,9 0 0,-4 0 0,-17-2 2413,19-4 237,-23 1 1,17-2 0,1 0 0,-13 0-238,-5 1 0,0 0 0,37-3 0,10-1 0,-60 5 1747,-101 7-1747,14 0 0,-31 4 0,-5 2-333,6 1 1,-23 7 0,20-2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21.639"/>
    </inkml:context>
    <inkml:brush xml:id="br0">
      <inkml:brushProperty name="width" value="0.05" units="cm"/>
      <inkml:brushProperty name="height" value="0.05" units="cm"/>
      <inkml:brushProperty name="color" value="#5B2D90"/>
    </inkml:brush>
  </inkml:definitions>
  <inkml:trace contextRef="#ctx0" brushRef="#br0">0 169 24575,'75'-9'0,"1"1"0,-1-1 0,16 3 0,10 0 0,-3 2 0,-15 2-4802,-13 2 1,-2 1 4801,20 0 0,10 0 0,-15 0 0,11-3-756,-23-3 1,18-2-1,2-1 1,-16 1 755,-13 2 0,-1-1 0,38-3 0,14-2 0,-36 1 2126,-52 3-2126,12-9 0,-26 9 0,6-7 0,-90 7 0,27 5 0,-49-4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5:21.988"/>
    </inkml:context>
    <inkml:brush xml:id="br0">
      <inkml:brushProperty name="width" value="0.05" units="cm"/>
      <inkml:brushProperty name="height" value="0.05" units="cm"/>
      <inkml:brushProperty name="color" value="#5B2D90"/>
    </inkml:brush>
  </inkml:definitions>
  <inkml:trace contextRef="#ctx0" brushRef="#br0">1 87 24575,'72'4'0,"1"0"0,-4-4 0,18-2 0,14-2 0,7-1 0,2 1 0,-2-1 0,-10 1 0,-14 2-2458,3 1 0,-13 2 1,0-1-1,12-1 2271,-2-1 1,19 0 0,9 0 0,2-1 0,-6-1-1,-14-1 1,-21-1 0,-30-2 186,-23-5 2818,-12 6-2818,-3-7 429,-51 13 1,24 1 0,-31 4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6:15.426"/>
    </inkml:context>
    <inkml:brush xml:id="br0">
      <inkml:brushProperty name="width" value="0.05" units="cm"/>
      <inkml:brushProperty name="height" value="0.05" units="cm"/>
      <inkml:brushProperty name="color" value="#5B2D90"/>
    </inkml:brush>
  </inkml:definitions>
  <inkml:trace contextRef="#ctx0" brushRef="#br0">43 187 24575,'-19'-7'0,"2"0"0,12 4 0,4 2 0,1-1 0,7 2 0,2-1 0,6 0 0,60-3 0,31-1 0,-36 2 0,4 1 0,8-1 0,7 0 0,-13-1 0,10 0 0,5-1 0,4 0 0,1 0 0,-2 1 0,-6-1 0,-7 1-1696,25 0 0,-9 0 0,-3 0 0,6 0 1696,3-2 0,12 0 0,-3 0 0,-17 1 0,-34 0 0,-29 2 0,8-8 0,-107-9 0,47 7 0,-36 4 0,1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6:15.796"/>
    </inkml:context>
    <inkml:brush xml:id="br0">
      <inkml:brushProperty name="width" value="0.05" units="cm"/>
      <inkml:brushProperty name="height" value="0.05" units="cm"/>
      <inkml:brushProperty name="color" value="#5B2D90"/>
    </inkml:brush>
  </inkml:definitions>
  <inkml:trace contextRef="#ctx0" brushRef="#br0">1 150 24575,'73'5'0,"1"0"0,-17 1 0,14-4 0,18-1 0,-11 0 0,19-2 0,-21-1 0,24-2 0,10 1 0,-3-1 0,-20 1-4252,9 0 1,-1-1 4251,-9 1 0,19 0 0,4-1 0,-12 0 0,-25 1 1502,6-3-1502,10-1 0,-28 1 0,15-2 0,-19-6 0,-22 6 0,15-21 0,-40 17 0,11-12 0,-12 10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33.392"/>
    </inkml:context>
    <inkml:brush xml:id="br0">
      <inkml:brushProperty name="width" value="0.05" units="cm"/>
      <inkml:brushProperty name="height" value="0.05" units="cm"/>
      <inkml:brushProperty name="color" value="#5B2D90"/>
    </inkml:brush>
  </inkml:definitions>
  <inkml:trace contextRef="#ctx0" brushRef="#br0">1 177 24575,'2'-3'0,"16"-6"0,-5 4 0,25-12 0,-12 6 0,9-5 0,36-6 0,4 0 0,-12 4-1129,14-4 1,-4 3 1128,-36 12 0,-1 2-190,43 5 1,-53 2-1,29 6 1</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6:17.898"/>
    </inkml:context>
    <inkml:brush xml:id="br0">
      <inkml:brushProperty name="width" value="0.05" units="cm"/>
      <inkml:brushProperty name="height" value="0.05" units="cm"/>
      <inkml:brushProperty name="color" value="#5B2D90"/>
    </inkml:brush>
  </inkml:definitions>
  <inkml:trace contextRef="#ctx0" brushRef="#br0">3478 493 24575,'-29'-26'0,"3"4"0,14 15 0,-30-12 0,18 8 0,-23-9 0,26 11 0,-2-1 0,-50-15 0,-9-3 0,26 7 0,-18-5 0,-8-1 0,0 5 0,9 3 0,9 3-1162,-19-5 1,4 3 1161,41 10 0,-30-2 0,-22-4 0,11 2 0,-12-2 0,14 3 0,-12-2 0,13 2 0,-11 0 0,13 5 0,-13 0 0,8 0 0,15 0 0,-3 1 0,-8 1 0,-14 0 0,2 1 0,22 2 0,3 2 0,-3 1 0,1 0 0,9 3 0,-7 4 0,-2 1 0,-11 0 0,-3 9 0,-16 7 0,20-4 0,15-2 0,-18 7 0,3 2 0,31 2 0,4 15 0,-2-6 0,14 3 0,20-28 2323,1 1-2323,-7 46 0,-1 8 0,6-24 0,-5 23 0,4-4 0,12-37 0,19 54 0,-12-41 0,11 16 0,0-4 0,-9-32 0,15 26 0,-18-34 0,58 58 0,-39-43 0,38 27 0,3-4 0,-29-29-439,5 3 0,-1-2 439,-13-13 0,-2 1 0,32 3 0,24 2 0,-4-3 0,3-1 0,2-2 0,-3 4 0,7 2 0,-10-5-950,-11-4 1,-13-4 949,-17-2 0,54 6 0,10 0 0,-5-2 0,-27-1 0,17 1 0,1-1 0,-19 0 0,20-1 0,-11 0 0,3-2 0,-10-4 0,-8-2 0,7-1 396,4 0 1,9-7-397,-15-15 0,1-8 0,-7 5 0,-14 10 0,0-1-850,15-11 0,6-5 1,-19 6 849,-24 6 788,21-31 0,3-8-788,-2-2 0,6-17 0,-6 2 0,-28 31 0,-6-11 0,-16 43 0,-18-50 0,-7 17 0,-2-2 0,-9-34-662,7 37 0,2 9 662,11 25 2589,-51-30-2589,-12 11-409,7 25 1,-26 3-1,-12 4 1,2 0-1,17 1 1,11-2 0,9 0-1,-10 4 1,-2 4-1,0 0 1,0 0 0,0 0-1,0 0 1,-1 0-1</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6:22.893"/>
    </inkml:context>
    <inkml:brush xml:id="br0">
      <inkml:brushProperty name="width" value="0.05" units="cm"/>
      <inkml:brushProperty name="height" value="0.05" units="cm"/>
      <inkml:brushProperty name="color" value="#5B2D90"/>
    </inkml:brush>
  </inkml:definitions>
  <inkml:trace contextRef="#ctx0" brushRef="#br0">3051 263 24575,'-42'-22'0,"19"11"0,-36-16 0,34 16 0,-8-2 0,-6-1 0,-34-6 0,-6 0 0,3 0-1605,-6 0 1,6 3 1604,36 10 18,-51-5 1,-11 0-19,45 6 0,-3 1 0,-10-1 0,-13 0 0,0 0 0,15 2 0,13 2 0,4 1-867,-25 1 1,8 1 866,24 0 0,-1 2-1290,-21 4 0,-26 5 1,-5 1-1,18-2 1290,21-3 0,0 0 0,-20 3 0,-19 2 0,4 0 0,28-3 975,24 0-975,0 1 471,2-1-471,-46 30 0,-7 8 0,18-4 0,6 5 0,-11 13 0,20-10 0,25-2 659,6-7 1,5 6-660,18 20 0,9-1 0,1 1 0,10-3 0,6 13 0,1-15 0,12-4 2442,0-9 0,1-5-2442,-3-17 0,36 5 0,26 6 0,-7-5 0,-20-10 0,1-2 0,17 11 0,10 3 0,4-6 0,-19-17 0,4-4 0,-3-4 0,-11 0-2035,-4 1 1,-2-2 2034,25 4 0,13-1 0,-2-3 0,-6-6 0,-2-3 0,-7-1 0,-4 1 0,8-2 0,-9 0 0,18-2 0,10-1 0,1-1 0,-10 1 0,-17 2-2278,15-3 0,-6 0 2278,-1 1 0,15-3 0,-7 1 0,-25 3 0,-12 0-107,5-8 0,16-8 0,-10 2 107,-21 5 0,0-1 0,17-2 0,7-3 0,-10-5 0,-15-13 0,-13 0 0,-5 5 0,27-40 3111,-51 53-3111,-16-66 0,-24 37 0,-13-5 0,4 2 0,11-8 0,-1 1-272,-13 7 1,-9-1 0,5 10 271,-26-12-33,14 20 1,-11-3-1,4 3 33,0 0 0,0 1 0,1 0 0,-6-2 0,-13 8-174,7 17 1,-12 7 0,-7 3 0,-2 3 0,7 0 0,11 0 0,-9-2 0,11 2 0,-12 0 0,-9 2 0,1 0 0,0-1 0,0 1 0,-1-1 0,1 1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6:30.783"/>
    </inkml:context>
    <inkml:brush xml:id="br0">
      <inkml:brushProperty name="width" value="0.05" units="cm"/>
      <inkml:brushProperty name="height" value="0.05" units="cm"/>
      <inkml:brushProperty name="color" value="#5B2D90"/>
    </inkml:brush>
  </inkml:definitions>
  <inkml:trace contextRef="#ctx0" brushRef="#br0">13 0 24575,'-7'1'0,"2"0"0,6 2 0,6 10 0,-2-6 0,5 8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6:39.919"/>
    </inkml:context>
    <inkml:brush xml:id="br0">
      <inkml:brushProperty name="width" value="0.05" units="cm"/>
      <inkml:brushProperty name="height" value="0.05" units="cm"/>
      <inkml:brushProperty name="color" value="#5B2D90"/>
    </inkml:brush>
  </inkml:definitions>
  <inkml:trace contextRef="#ctx0" brushRef="#br0">1 53 24575,'81'-29'0,"-17"5"0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28.236"/>
    </inkml:context>
    <inkml:brush xml:id="br0">
      <inkml:brushProperty name="width" value="0.05" units="cm"/>
      <inkml:brushProperty name="height" value="0.05" units="cm"/>
      <inkml:brushProperty name="color" value="#5B2D90"/>
    </inkml:brush>
  </inkml:definitions>
  <inkml:trace contextRef="#ctx0" brushRef="#br0">0 77 24575,'62'-20'0,"-1"0"0,-8 2 0,0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28.304"/>
    </inkml:context>
    <inkml:brush xml:id="br0">
      <inkml:brushProperty name="width" value="0.05" units="cm"/>
      <inkml:brushProperty name="height" value="0.05" units="cm"/>
      <inkml:brushProperty name="color" value="#5B2D90"/>
    </inkml:brush>
  </inkml:definitions>
  <inkml:trace contextRef="#ctx0" brushRef="#br0">0 17 24575,'36'-9'0,"-6"2"0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28.521"/>
    </inkml:context>
    <inkml:brush xml:id="br0">
      <inkml:brushProperty name="width" value="0.05" units="cm"/>
      <inkml:brushProperty name="height" value="0.05" units="cm"/>
      <inkml:brushProperty name="color" value="#5B2D90"/>
    </inkml:brush>
  </inkml:definitions>
  <inkml:trace contextRef="#ctx0" brushRef="#br0">0 548 24575,'93'-32'0,"-1"1"0,1-1 0,-1 0 0,1 1 0,-1-1 0,1 0 0,-1 1 0,0-1 0,9-1 0,8-4 0,3 0 0,-2 1 0,-8 3 0,-14 5 0,-17 6 0,-25 9 0,-11 7 0,52-7 0,-80 10 0,1 1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29.460"/>
    </inkml:context>
    <inkml:brush xml:id="br0">
      <inkml:brushProperty name="width" value="0.05" units="cm"/>
      <inkml:brushProperty name="height" value="0.05" units="cm"/>
      <inkml:brushProperty name="color" value="#5B2D90"/>
    </inkml:brush>
  </inkml:definitions>
  <inkml:trace contextRef="#ctx0" brushRef="#br0">0 7 24575,'4'-4'0,"0"2"0,27 12 0,-13-5 0,23 8 0,-20-6 0,4 0 0,40 5 0,28 4 0,-16-3 0,-5 0-828,5 0 0,14 3 0,-33-7 828,-49-8 0,-1-1 0,-2 0 0,-4 3 0,-5 0 0,0 2 0,-3-3 2484,4 1-2484,-16 24 0,3-5 0,-9 16 0,-18 38 0,0 2 0,17-30-707,-17 29 1,7-9 706,30-57 0,-8 16 0,34-36 0,-14 16 0,33-37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0.653"/>
    </inkml:context>
    <inkml:brush xml:id="br0">
      <inkml:brushProperty name="width" value="0.05" units="cm"/>
      <inkml:brushProperty name="height" value="0.05" units="cm"/>
      <inkml:brushProperty name="color" value="#5B2D90"/>
    </inkml:brush>
  </inkml:definitions>
  <inkml:trace contextRef="#ctx0" brushRef="#br0">308 0 24575,'-37'75'0,"0"0"0,0 0 0,1-1 0,1-4 0,3-5 0,4-7 0,-1 3 0,8-15 0,15-32 0,0-3 0,2-9 0,5-7 0,11-37 0,15-23 0,6-21 0,1-4 0,-15 41 0,0 1 0,12-33 0,-2 3 0,-4 12 0,9 121 0,-11-59-367,-7 55 1,-9 13 366,-2-26 0,2 17 0,-1 9 0,-6-6 0,-1-1 0,4 2 0,-1-3 0,-14 17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1.243"/>
    </inkml:context>
    <inkml:brush xml:id="br0">
      <inkml:brushProperty name="width" value="0.05" units="cm"/>
      <inkml:brushProperty name="height" value="0.05" units="cm"/>
      <inkml:brushProperty name="color" value="#5B2D90"/>
    </inkml:brush>
  </inkml:definitions>
  <inkml:trace contextRef="#ctx0" brushRef="#br0">1 281 24575,'76'-23'0,"0"0"0,1 0 0,-1 0 0,1 2 0,-4 1 0,-13 2 0,9-7 0,-65 28 0,2 40 0,-2 15 0,1 19 0,-1-8 0,0 5 0,-1-5 0,-1-8 0,0-7 0,1 29 0,-12-99 0,-5-35 0,-5-25 0,3 8 0,-6-20-1045,4 16 1,-1-11 0,7 22 1044,9 28 0,12-35 0,39 52 0,6 4 0,-15-34 0,16 41 0,-8 14 0,-41 3 0,-38 55 0,-12 10 0,21-25-760,-21 26 1,5-7 759,32-49 0,11 13 0,1-15 0,8 10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33.627"/>
    </inkml:context>
    <inkml:brush xml:id="br0">
      <inkml:brushProperty name="width" value="0.05" units="cm"/>
      <inkml:brushProperty name="height" value="0.05" units="cm"/>
      <inkml:brushProperty name="color" value="#5B2D90"/>
    </inkml:brush>
  </inkml:definitions>
  <inkml:trace contextRef="#ctx0" brushRef="#br0">1 50 24575,'47'3'0,"-3"-1"0,-21-4 0,3-1 0,2-1 0,45-4 0,-28 3 0,14 1 0,8-1 0,-13 1 0,-1 0 0,-1 1 0,0 0 0,-2-2 0,0 0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1.717"/>
    </inkml:context>
    <inkml:brush xml:id="br0">
      <inkml:brushProperty name="width" value="0.05" units="cm"/>
      <inkml:brushProperty name="height" value="0.05" units="cm"/>
      <inkml:brushProperty name="color" value="#5B2D90"/>
    </inkml:brush>
  </inkml:definitions>
  <inkml:trace contextRef="#ctx0" brushRef="#br0">0 158 24575,'32'84'0,"-1"0"0,0-1 0,1-5 0,-1-3 0,-18-41 0,-17-43 0,0-20 0,1-3 0,-3-19 0,0-3 0,0-1 0,3-38 0,4 2 0,5 41 0,3-8 0,5 6 0,3 33 0,37 17 0,-1 19 0,-55 70 0,77-24-461,-90-12 1,-14-4 460,10-24 0,-1-1 0,-10 14 0,7-7 0,0 1 0,12-14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2.238"/>
    </inkml:context>
    <inkml:brush xml:id="br0">
      <inkml:brushProperty name="width" value="0.05" units="cm"/>
      <inkml:brushProperty name="height" value="0.05" units="cm"/>
      <inkml:brushProperty name="color" value="#5B2D90"/>
    </inkml:brush>
  </inkml:definitions>
  <inkml:trace contextRef="#ctx0" brushRef="#br0">1 40 24575,'47'59'0,"0"0"0,0 0 0,28 3 0,-26-9 0,-80 3 0,25-53 0,19-64 0,8 13 0,6-33 0,0 37 0,-6 17 0,19-6 0,-18 17 0,11 2 0,-28 25 0,9 29 0,9 10 0,3 3 0,3 10 0,-4-12 0,1-6 0,-5-25 0,26-16 0,-30-63 0,-5-13 0,22 20-812,-26-29 1,-14 6 811,-5 48 0,-35-10 0,6 43 0,-17 22 0,30 17 0,15 15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2.475"/>
    </inkml:context>
    <inkml:brush xml:id="br0">
      <inkml:brushProperty name="width" value="0.05" units="cm"/>
      <inkml:brushProperty name="height" value="0.05" units="cm"/>
      <inkml:brushProperty name="color" value="#5B2D90"/>
    </inkml:brush>
  </inkml:definitions>
  <inkml:trace contextRef="#ctx0" brushRef="#br0">205 0 24575,'-28'88'0,"1"-1"0,-1 1 0,0 0 0,-9 19 0,2-3 0,16-38 0,19-50 0,-2-12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2.827"/>
    </inkml:context>
    <inkml:brush xml:id="br0">
      <inkml:brushProperty name="width" value="0.05" units="cm"/>
      <inkml:brushProperty name="height" value="0.05" units="cm"/>
      <inkml:brushProperty name="color" value="#5B2D90"/>
    </inkml:brush>
  </inkml:definitions>
  <inkml:trace contextRef="#ctx0" brushRef="#br0">1 13 24575,'1'-8'0,"1"4"0,12 15 0,1 3 0,4 4 0,55 42 0,-32-27-736,1 1 0,-2-2 736,-3-4 0,34 32 0,13-18 0,-18-86 0,2-5 0,14 72 0,-7-6 0,-20-93 0,-27 14 0,-44 104 0,8-20 0,-4 41 0,-1 26 0,2-16 0,1-8 0,-2 30 0,6-23 0,7-69 0,1-8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3.008"/>
    </inkml:context>
    <inkml:brush xml:id="br0">
      <inkml:brushProperty name="width" value="0.05" units="cm"/>
      <inkml:brushProperty name="height" value="0.05" units="cm"/>
      <inkml:brushProperty name="color" value="#5B2D90"/>
    </inkml:brush>
  </inkml:definitions>
  <inkml:trace contextRef="#ctx0" brushRef="#br0">0 0 24575,'55'59'0,"-7"-7"0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3.933"/>
    </inkml:context>
    <inkml:brush xml:id="br0">
      <inkml:brushProperty name="width" value="0.05" units="cm"/>
      <inkml:brushProperty name="height" value="0.05" units="cm"/>
      <inkml:brushProperty name="color" value="#5B2D90"/>
    </inkml:brush>
  </inkml:definitions>
  <inkml:trace contextRef="#ctx0" brushRef="#br0">17 310 24575,'-5'2'0,"1"2"0,2 3 0,-2 59 0,3-29 0,4 24 0,2 17 0,0-14 0,1-7 0,12 18 0,5-20 0,-8-61 0,18-17 0,-16-4 0,25-54 0,-1 65 0,3 16 0,31 5 0,-3-11 0,21 17 0,-24-50 0,-27 101 0,14-47 0,5-15 0,0-21 0,6-20 0,-8-10 0,-33-16-642,-18 12 1,-7 5 641,-9 20-188,-28-14 188,17 28 0,-43 35 0,50-2 0,-16 33 0,29-44 1270,27 1-1270,-10 5 201,17-3-201,-18 7 0,1 7 0,-4-5 0,6 9 0,29-3 0,7-11 0,5-37 0,-3 29 0,-5-5 0,-16-59 0,-19-7 0,-4-15 0,-2 11 0,3-4 0,-2-3 0,1-11 0,-5 45 0,-9 48 0,0 5 0,0 75 0,-2 19 0,2-31 0,-1 22 0,1 4 0,1-42 0,-1-11 0,-2-13 0,-1 41 0,-3-86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4.130"/>
    </inkml:context>
    <inkml:brush xml:id="br0">
      <inkml:brushProperty name="width" value="0.05" units="cm"/>
      <inkml:brushProperty name="height" value="0.05" units="cm"/>
      <inkml:brushProperty name="color" value="#5B2D90"/>
    </inkml:brush>
  </inkml:definitions>
  <inkml:trace contextRef="#ctx0" brushRef="#br0">0 1 24575,'63'32'0,"-1"1"0,-5 32 0,-3 17 0,-16-14 0,-15-5 0,10 33 0,-12-19 0,-26-71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4.783"/>
    </inkml:context>
    <inkml:brush xml:id="br0">
      <inkml:brushProperty name="width" value="0.05" units="cm"/>
      <inkml:brushProperty name="height" value="0.05" units="cm"/>
      <inkml:brushProperty name="color" value="#5B2D90"/>
    </inkml:brush>
  </inkml:definitions>
  <inkml:trace contextRef="#ctx0" brushRef="#br0">39 41 24575,'-6'93'0,"-1"0"0,-9-37 0,6-5 0,28 3 0,5-12 0,-16-27 0,-1-4 0,3-47 0,-5 16 0,4-54 0,7 0 0,1 1 0,-1 0 0,27 7 0,4 26 0,-9 101 0,27-4 0,-44 29 0,-11-31 0,0-5 0,-1-13 0,9 45 0,-11-86 0,46-51 0,1 1 0,2 1 0,2 0 0,3 1 0,15 70 0,-60 5 0,4 53 0,-21-51 0,-1 2 0,-6 40 0,10-34 0,-1 29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5.026"/>
    </inkml:context>
    <inkml:brush xml:id="br0">
      <inkml:brushProperty name="width" value="0.05" units="cm"/>
      <inkml:brushProperty name="height" value="0.05" units="cm"/>
      <inkml:brushProperty name="color" value="#5B2D90"/>
    </inkml:brush>
  </inkml:definitions>
  <inkml:trace contextRef="#ctx0" brushRef="#br0">64 0 24575,'-33'17'0,"2"0"0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5.422"/>
    </inkml:context>
    <inkml:brush xml:id="br0">
      <inkml:brushProperty name="width" value="0.05" units="cm"/>
      <inkml:brushProperty name="height" value="0.05" units="cm"/>
      <inkml:brushProperty name="color" value="#5B2D90"/>
    </inkml:brush>
  </inkml:definitions>
  <inkml:trace contextRef="#ctx0" brushRef="#br0">1 182 24575,'86'3'0,"0"0"0,8-1 0,-3 1 0,-22-2 0,-1-1-3793,7 0 1,-1 0 3792,-14-1 0,0 1 0,0-1 0,10-1-683,-3 0 0,16 0 0,9-1 1,2-1-1,-5 1 0,-12 1 683,6-1 0,-9 0 0,10 0-255,-6 1 0,12-2 0,6 1 0,-2-1 0,-8 0 0,-16 1 255,15 0 0,-12-1-310,1 0 0,5-1 310,2 1 0,10-1 0,9-2-175,-21 1 1,9-3 0,5 0 0,1 0 0,-5 1 0,-8 0 174,24 0 0,-9 1 0,1-1 273,-2-3 0,10-1 0,-19 0 0,-51 6 0,-81 7 0,-21 2 1,1-1-1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36.827"/>
    </inkml:context>
    <inkml:brush xml:id="br0">
      <inkml:brushProperty name="width" value="0.05" units="cm"/>
      <inkml:brushProperty name="height" value="0.05" units="cm"/>
      <inkml:brushProperty name="color" value="#5B2D90"/>
    </inkml:brush>
  </inkml:definitions>
  <inkml:trace contextRef="#ctx0" brushRef="#br0">0 129 24575,'25'-22'0,"1"0"0,19 1 0,5 2 0,1 1-1176,0 3 1,-1 4 1175,-14 15 0,0 5 752,23 43-752,-46-3 0,-8 7 0,-1 5 0,-11 2 0,-28 22 0,-14-7 0,14-33 0,-2-6 193,-12 6 1,-1-5-194,-20 5 0,32-18 0,-6 1 0,57-30 1212,24-5-1212,49-8 0,6 0 0,-20 0 0,13-4 0,-5-3 0,6-14 0,-2-4 0,-12 9 0,3-2 0,-10-7 0,2-34 0,-20-5 0,-28 25 0,-11 0 0,-5-10 0,-14 7 0,-60 1 0,16 66 0,4 26 0,56 49 0,19-37 0,7 1 0,3 1 0,2 0 0,0 4 0,-2 1 0,-7 0 0,-8-2 0,-13 26 0,-32-14 0,-26-37 0,-7-27 0,7-36 0,21-10 0,20-14 0,15-9 0,30-2 0,8 1 0,-23 9 0,3 4 0,22-1 0,4 16 0,0 29 0,7 2 0,2 0 0,-2 2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7:35.735"/>
    </inkml:context>
    <inkml:brush xml:id="br0">
      <inkml:brushProperty name="width" value="0.05" units="cm"/>
      <inkml:brushProperty name="height" value="0.05" units="cm"/>
      <inkml:brushProperty name="color" value="#5B2D90"/>
    </inkml:brush>
  </inkml:definitions>
  <inkml:trace contextRef="#ctx0" brushRef="#br0">1 70 24575,'99'7'0,"1"0"0,0-1 0,-1 1 0,1 0 0,-1-1 0,-10 1 0,-10 0 0,0 0 0,6-2-1967,12-1 1,10-2 0,0 0 0,-7-1 0,-16-1 1221,6-1 0,-12 0 745,4-1 0,0 0 980,-5 1 1,8-1-981,3-1 0,14-2 0,4 1 0,-8-1 0,-7 0 0,-6-1 0,8-1 0,-7 1 0,11-1 0,2-1 0,-6 0 0,-14 0 0,15-2 0,-15-2 288,-13-2 0,-20 0 1,-38 7-1,-30 1 1</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13.988"/>
    </inkml:context>
    <inkml:brush xml:id="br0">
      <inkml:brushProperty name="width" value="0.05" units="cm"/>
      <inkml:brushProperty name="height" value="0.05" units="cm"/>
      <inkml:brushProperty name="color" value="#5B2D90"/>
    </inkml:brush>
  </inkml:definitions>
  <inkml:trace contextRef="#ctx0" brushRef="#br0">102 117 24575,'-2'-28'0,"-7"-10"0,6 24 0,-4-7 0,5 16 0,2-1 0,-1 4 0,1 0 0,11 80 0,-6-45 0,4 47 0,-1 3 0,-5-36-1067,2 53 1067,-5-69 0,-2 17 0,-2 12 0,-7 22 0,-1 2 0,6-15 0,0-1 0,-7 10 0,2-9 0,6-27 0,2 41 0,1-17 0,3 29 0,-2-30 0,-1 8 0,1-8 0,-1-11 0,1 0-1181,-3 48 0,0-9 1181,2-37 0,1-26 0,0 38 0,0 6 0,-1-18 0,1 12 0,-1 5 0,-1 17 0,2-46-559,-1 47 559,2-61 0,-1 19 0,0 5 0,-1 11 0,0 8 0,0 18 0,0-15 0,1 5-472,-1 6 0,2-9 472,2-45 0,2 13 0,1 11 0,3 7 0,2 8 0,0-4 0,-2 2 0,1-1 113,5 31 0,-1-18-113,-5-56 213,11 32-213,-9-33 475,33-10 1,-30-37 0,19-32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14.615"/>
    </inkml:context>
    <inkml:brush xml:id="br0">
      <inkml:brushProperty name="width" value="0.05" units="cm"/>
      <inkml:brushProperty name="height" value="0.05" units="cm"/>
      <inkml:brushProperty name="color" value="#5B2D90"/>
    </inkml:brush>
  </inkml:definitions>
  <inkml:trace contextRef="#ctx0" brushRef="#br0">0 143 24575,'6'-1'0,"2"2"0,1 2 0,25 44 0,-15 0 0,-1 2 0,21 28-1592,-7 17 1592,-21-72 386,45 24-386,-15-27 0,27-31 0,22-19 0,-13 1 0,7-12 0,-20 5 0,9-9 0,-9-1 0,-11-6 0,-10 2 0,18-24 0,-20 28 0,-6 4 0,-19 11 0,-51 57 0,-15 17 0,5-6 0,-6 6 0,0-1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15.006"/>
    </inkml:context>
    <inkml:brush xml:id="br0">
      <inkml:brushProperty name="width" value="0.05" units="cm"/>
      <inkml:brushProperty name="height" value="0.05" units="cm"/>
      <inkml:brushProperty name="color" value="#5B2D90"/>
    </inkml:brush>
  </inkml:definitions>
  <inkml:trace contextRef="#ctx0" brushRef="#br0">0 364 24575,'45'57'0,"0"0"0,0 0 0,16-12 0,-19 6 0,6 9 0,2-27 0,10-54 0,1-23 0,1 6 0,1-2-1505,9-3 0,0-2 1505,-7 0 0,0-4 0,6-12 0,-4 1 0,-28 27 0,-1 0 475,22-21 0,-10 8-475,-34 28 123,-18-16 1,-1 10 0,-16-12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17.267"/>
    </inkml:context>
    <inkml:brush xml:id="br0">
      <inkml:brushProperty name="width" value="0.05" units="cm"/>
      <inkml:brushProperty name="height" value="0.05" units="cm"/>
      <inkml:brushProperty name="color" value="#5B2D90"/>
    </inkml:brush>
  </inkml:definitions>
  <inkml:trace contextRef="#ctx0" brushRef="#br0">4195 333 24575,'-8'-23'0,"0"3"0,-33-7 0,19 13 0,-28-13 0,26 19 0,-38-7 0,-11-2 0,-18-2-1968,13 1 1,3 2 1967,2 4 0,10 3-1625,-16 2 0,-19-1 1,11 2 1624,26 1 0,-3-1-774,-7 1 1,-19-1 0,-5 0 0,8 1 0,21 1 773,-24 1-596,-11-2 1,6 1 595,47 3 220,-45-2 0,-7-1-220,2 0 0,4 0 0,-6 0 0,12-1 0,10 1 0,11 2 1746,-5-2 1,-3 2-1747,22 4 0,6 0 0,-5 0 0,-28 7 0,-23 4 0,18-2 0,9 0 1741,14-1 1,-12 1 0,7 1-1742,6 2 0,9-1 0,-1 1 0,-25 14 0,-21 10 0,18-6 0,14 0 1419,-20 6 1,0 7-1420,45-10 0,11 5 0,14 10 0,2 4 0,-15-4 0,4 0 326,22 2 0,8-4-326,8-10 0,24 27 0,6 4 0,-1-5 0,-1 1 0,15 6 0,6-21 0,16 2 0,2-4 0,-13-6-2970,-7-4 1,0-1 2969,13 7 0,13 10 0,-1-4 0,-16-13 0,14-8-79,-20-11 1,16 1 0,11-2-1,7-4 79,-15-7 0,10-4 0,7-3 0,3-2 0,2 0 0,-1 1 0,-5 1 0,-8 2-752,14 5 0,-8 3 0,-2 1 0,2-2 0,6-5 752,-16-2 0,6-3 0,4 0 0,1-2 0,-1-2 0,-5 0 0,-7-2 0,-10-1 0,26-9 0,-14-3 0,-3-3-1022,1-6 1,-1-4 0,1 2 1021,6 3 0,2 3 0,-7-4 746,12-16 0,-21 2-746,-42 16-5,20-44 1,-2-13 4,-15-1 0,-14 16 0,0-12 0,-12 15 0,-26 1 3188,-26-14-3188,22 56 2689,-17-11 0,-15-4-2689,-23 2 0,-16 0 0,6 1-1393,5-10 1,-1 3 1392,-7 8 0,-7 1 0,19 11 0,10 10-300,-24 1 0,-12 1 300,20 4 0,-10 4-291,13 4 1,-15 3 0,-5 1 0,2 1-1,13-1 1,2-1 0,9 1 0,-4 2 0,-10 4-1,1 1 1,-1 0 0,1-1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18.138"/>
    </inkml:context>
    <inkml:brush xml:id="br0">
      <inkml:brushProperty name="width" value="0.05" units="cm"/>
      <inkml:brushProperty name="height" value="0.05" units="cm"/>
      <inkml:brushProperty name="color" value="#5B2D90"/>
    </inkml:brush>
  </inkml:definitions>
  <inkml:trace contextRef="#ctx0" brushRef="#br0">57 0 24575,'-10'86'0,"1"0"0,-1 0 0,1-19 0,0-2 0,3 37 0,3-14 0,3-48 0,36 48 0,15-72 0,14 37-1481,0-85 1481,-22 5 0,4-4 0,26-27-2018,-8 2 1,14-13-1,-9 8 2018,-14 13 0,-1 1 0,11-12 0,6-6 0,-8 11-566,-15 20 0,-12 8 566,-18 10 0,23-14 0,-81 49 0,-9 2 0,-4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18.512"/>
    </inkml:context>
    <inkml:brush xml:id="br0">
      <inkml:brushProperty name="width" value="0.05" units="cm"/>
      <inkml:brushProperty name="height" value="0.05" units="cm"/>
      <inkml:brushProperty name="color" value="#5B2D90"/>
    </inkml:brush>
  </inkml:definitions>
  <inkml:trace contextRef="#ctx0" brushRef="#br0">0 146 24575,'21'84'0,"0"0"0,0 0 0,-2-12 0,0-5 0,3 18 0,-1-15 0,-5-42 0,41-5 0,10-7 0,-1-6 0,5 1 0,11-11 0,-3-28 0,5-16 0,-3 0 0,-16 10 0,-3 0 0,11-6 0,1 0 0,12-7 0,6-3 0,1-1 0,-7 4 0,-13 6-2151,-1-1 1,-9 5 0,3-1 2150,9-7 0,10-5 0,-10 6 0,-26 21 0,-32 22 0,-16 4 0,-19 17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20.992"/>
    </inkml:context>
    <inkml:brush xml:id="br0">
      <inkml:brushProperty name="width" value="0.05" units="cm"/>
      <inkml:brushProperty name="height" value="0.05" units="cm"/>
      <inkml:brushProperty name="color" value="#5B2D90"/>
    </inkml:brush>
  </inkml:definitions>
  <inkml:trace contextRef="#ctx0" brushRef="#br0">1860 211 24575,'-84'-39'0,"16"7"0,24 20 0,11 3 0,-3 0 0,-26-4 0,-22-5 0,7 3 0,10 5 0,-1 1-2537,-12-5 0,-7-3 0,11 6 2537,-21 8 0,18 9 0,17 4 0,-11 3 0,7-1 0,12-3 0,-3 1 718,-33 12 1,-14 7 0,19-5-719,5 0 0,19-3 0,7-4 0,23-15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21.570"/>
    </inkml:context>
    <inkml:brush xml:id="br0">
      <inkml:brushProperty name="width" value="0.05" units="cm"/>
      <inkml:brushProperty name="height" value="0.05" units="cm"/>
      <inkml:brushProperty name="color" value="#5B2D90"/>
    </inkml:brush>
  </inkml:definitions>
  <inkml:trace contextRef="#ctx0" brushRef="#br0">259 1 24575,'-41'90'0,"0"-9"0,2-6 0,13-29 0,-3 5 0,0 1 0,0 1 0,16-29 0,2 71 0,17-68 0,14 37 0,52-6 0,17-2 0,-27-14 0,2-1 0,-4-1 0,3 3 0,-6-6-498,-6-6 0,-14-9 498,-23-13 0,8 10 0,-16-19 0,4 5 0,-21-21 0,0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22.261"/>
    </inkml:context>
    <inkml:brush xml:id="br0">
      <inkml:brushProperty name="width" value="0.05" units="cm"/>
      <inkml:brushProperty name="height" value="0.05" units="cm"/>
      <inkml:brushProperty name="color" value="#5B2D90"/>
    </inkml:brush>
  </inkml:definitions>
  <inkml:trace contextRef="#ctx0" brushRef="#br0">118 0 24575,'-20'55'0,"5"-3"0,14-16 0,10 40 0,5 11 0,-3-31 0,1 0 0,3 29 0,-1-11 0,-2-38 0,-20-68 0,-15-42 0,-5-8 0,2 4 0,0 4 0,-1 2 0,3 6 0,17 32 0,19 7 0,34 54 0,24 39 0,-7-8 0,-20-23 0,0 1-1202,21 20 0,7 9 0,-15-15 1202,-18-17 0,6 8 0,-8-19 0,-50-89 0,-1-14 0,49 59 0,-44-32 0,-23-23 0,7 6 0,14 13 0,10 13 0,15 22 0,2-34 0,23 91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37.003"/>
    </inkml:context>
    <inkml:brush xml:id="br0">
      <inkml:brushProperty name="width" value="0.05" units="cm"/>
      <inkml:brushProperty name="height" value="0.05" units="cm"/>
      <inkml:brushProperty name="color" value="#5B2D90"/>
    </inkml:brush>
  </inkml:definitions>
  <inkml:trace contextRef="#ctx0" brushRef="#br0">1 41 24575,'23'-21'0,"-8"9"0,-5 4 0,-9 10 0,1 1 0,1 3 0,-1-3 0,0 3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22.383"/>
    </inkml:context>
    <inkml:brush xml:id="br0">
      <inkml:brushProperty name="width" value="0.05" units="cm"/>
      <inkml:brushProperty name="height" value="0.05" units="cm"/>
      <inkml:brushProperty name="color" value="#5B2D90"/>
    </inkml:brush>
  </inkml:definitions>
  <inkml:trace contextRef="#ctx0" brushRef="#br0">0 97 24575,'34'-53'0,"-1"10"0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22.588"/>
    </inkml:context>
    <inkml:brush xml:id="br0">
      <inkml:brushProperty name="width" value="0.05" units="cm"/>
      <inkml:brushProperty name="height" value="0.05" units="cm"/>
      <inkml:brushProperty name="color" value="#5B2D90"/>
    </inkml:brush>
  </inkml:definitions>
  <inkml:trace contextRef="#ctx0" brushRef="#br0">6 1 24575,'-5'13'0,"10"39"0,30 29 0,-2 2 0,19-3 0,6-3 0,-7-12 0,-4-10 0,10 8 0,-10-12 0,-3-4 0,-2-5 0,0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22.887"/>
    </inkml:context>
    <inkml:brush xml:id="br0">
      <inkml:brushProperty name="width" value="0.05" units="cm"/>
      <inkml:brushProperty name="height" value="0.05" units="cm"/>
      <inkml:brushProperty name="color" value="#5B2D90"/>
    </inkml:brush>
  </inkml:definitions>
  <inkml:trace contextRef="#ctx0" brushRef="#br0">0 23 24575,'69'-11'0,"0"-1"0,5 29 0,17 13 0,4 11 0,-13 8 0,-26 4-3277,-37 24 0,-27 11 0,20-3 2904,45-13 1,28-3-1,-6-1 1,-39 0 372,-54 12 0,-31-1 0,-1-17 2818,-24-2-2818,16-24 0,-10 2 0,6-3 0,9-5 0,1-1 34,-40 19 0,9-14 0,40-33 0,1-4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34.879"/>
    </inkml:context>
    <inkml:brush xml:id="br0">
      <inkml:brushProperty name="width" value="0.05" units="cm"/>
      <inkml:brushProperty name="height" value="0.05" units="cm"/>
      <inkml:brushProperty name="color" value="#5B2D90"/>
    </inkml:brush>
  </inkml:definitions>
  <inkml:trace contextRef="#ctx0" brushRef="#br0">6 16 24575,'-2'-6'0,"0"1"0,0 5 0,8 3 0,12 3 0,2-1 0,8 3 0,-7-4 0,75-2 0,-58-1 0,53-2 0,-54-5 0,-23 2 0,16-3 0,-29 2 0,-3 1 0,-2-2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35.125"/>
    </inkml:context>
    <inkml:brush xml:id="br0">
      <inkml:brushProperty name="width" value="0.05" units="cm"/>
      <inkml:brushProperty name="height" value="0.05" units="cm"/>
      <inkml:brushProperty name="color" value="#5B2D90"/>
    </inkml:brush>
  </inkml:definitions>
  <inkml:trace contextRef="#ctx0" brushRef="#br0">0 0 24575,'14'74'0,"-1"-1"0,0 1 0,4-2 0,-3-5 0,-10-2 0,-2-8 0,1-19 0,17 9 0,5 0 0,-1-9 0,34 39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35.592"/>
    </inkml:context>
    <inkml:brush xml:id="br0">
      <inkml:brushProperty name="width" value="0.05" units="cm"/>
      <inkml:brushProperty name="height" value="0.05" units="cm"/>
      <inkml:brushProperty name="color" value="#5B2D90"/>
    </inkml:brush>
  </inkml:definitions>
  <inkml:trace contextRef="#ctx0" brushRef="#br0">0 101 24575,'12'50'0,"-1"-3"0,15 26 0,-13-34 0,15 34 0,-13-41 0,10 17 0,5-88 0,-6 42 0,-7-86 0,-14 53 0,10-63 0,0 43 0,6-38 0,19 44 0,-21 29 0,18-10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35.978"/>
    </inkml:context>
    <inkml:brush xml:id="br0">
      <inkml:brushProperty name="width" value="0.05" units="cm"/>
      <inkml:brushProperty name="height" value="0.05" units="cm"/>
      <inkml:brushProperty name="color" value="#5B2D90"/>
    </inkml:brush>
  </inkml:definitions>
  <inkml:trace contextRef="#ctx0" brushRef="#br0">0 211 24575,'68'-28'0,"0"1"0,-5 0 0,-17-1 0,-38 1 0,-5 2 0,-6 8 0,-3 6 0,-6-2 0,2 6 0,-51 23 0,26 15 0,12 34 0,8 6 0,9-6 0,21 2 0,6-8 0,-1-38 0,32-13 0,4-9 0,-16-6 0,23-38 0,-6-13 0,-40 3 0,-2-3 0,1 1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37.498"/>
    </inkml:context>
    <inkml:brush xml:id="br0">
      <inkml:brushProperty name="width" value="0.05" units="cm"/>
      <inkml:brushProperty name="height" value="0.05" units="cm"/>
      <inkml:brushProperty name="color" value="#5B2D90"/>
    </inkml:brush>
  </inkml:definitions>
  <inkml:trace contextRef="#ctx0" brushRef="#br0">1 99 24575,'15'10'0,"-6"-5"0,22 5 0,-10-7 0,52 0 0,8-2 0,-24-1 0,22 2 0,-4-3 0,-37-10 0,-25 5 0,-59-23 0,12 20-660,-53-12 660,56 18 0,-24-3 0,-1 0 0,20 2 0,-55-6 0,101 10 0,25 0 0,-5 0 0,12-1 0,32-2 0,1-2 0,-20-1 0,20 1 0,0-1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1.057"/>
    </inkml:context>
    <inkml:brush xml:id="br0">
      <inkml:brushProperty name="width" value="0.05" units="cm"/>
      <inkml:brushProperty name="height" value="0.05" units="cm"/>
      <inkml:brushProperty name="color" value="#5B2D90"/>
    </inkml:brush>
  </inkml:definitions>
  <inkml:trace contextRef="#ctx0" brushRef="#br0">12 1284 24575,'-7'-28'0,"3"1"0,26-31 0,13-5 0,17-9-3146,-9 2 1,4 4 3145,21 9-963,-9 22 1,20-8 0,8-2 0,-2 3 0,-15 6 962,6-2 0,1 1 404,-10 2 0,10-6 1,7-2-1,2 2 1,-1 7-405,3 8 0,5 4 0,0 3 0,-7 3 0,-12 1-1888,6-4 0,0 0 1888,2 5 0,22 0 0,1-2 0,-22-3 0,-43-5 1197,-79-36-1197,24 41 0,-25-12 0,-13 4 2184,-3 20 1,3 6-2185,2 0 0,-28-2 0,82 7 0,22 0 0,36 7 0,25 3 0,-13 1 0,1 4 2177,-1-11 1,13 2 0,-35 17-2178,-60 28 0,-33 16 0,7-12 0,12-2 0,-10 4 0,1 1 0,-1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1.523"/>
    </inkml:context>
    <inkml:brush xml:id="br0">
      <inkml:brushProperty name="width" value="0.05" units="cm"/>
      <inkml:brushProperty name="height" value="0.05" units="cm"/>
      <inkml:brushProperty name="color" value="#5B2D90"/>
    </inkml:brush>
  </inkml:definitions>
  <inkml:trace contextRef="#ctx0" brushRef="#br0">5 262 24575,'-5'-2'0,"68"-32"0,-8 12 0,-8 1 0,2 1-2054,16-2 2054,-18 8 0,30-11 0,1-1 0,-23 8 132,9-8 0,-22 4 0,-54 19 1,-20-4-1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37.399"/>
    </inkml:context>
    <inkml:brush xml:id="br0">
      <inkml:brushProperty name="width" value="0.05" units="cm"/>
      <inkml:brushProperty name="height" value="0.05" units="cm"/>
      <inkml:brushProperty name="color" value="#5B2D90"/>
    </inkml:brush>
  </inkml:definitions>
  <inkml:trace contextRef="#ctx0" brushRef="#br0">57 4 24575,'-7'-2'0,"0"0"0,-6 15 0,6-3 0,-3 11 0,8 3 0,23 59 0,27-27 0,19 5 0,-9-3 0,-22 1 0,2-2-921,21-2 0,11 1 0,-21-17 921,-30-24 0,-4-1 0,-32 32 0,4-27 0,-30 23 0,-1-30 0,-24 2 0,16-8 0,-3-3 0,-30-2 0,4-8 0,48-7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1.863"/>
    </inkml:context>
    <inkml:brush xml:id="br0">
      <inkml:brushProperty name="width" value="0.05" units="cm"/>
      <inkml:brushProperty name="height" value="0.05" units="cm"/>
      <inkml:brushProperty name="color" value="#5B2D90"/>
    </inkml:brush>
  </inkml:definitions>
  <inkml:trace contextRef="#ctx0" brushRef="#br0">0 89 24575,'46'53'0,"0"1"0,0-1 0,-7-14 0,-3-1 0,9 28 0,-9-10 0,-24-38 0,8 3 0,-11-18 0,7 0 0,5-80 0,-4-25 0,-3 39 0,2-4 0,3-14 0,-3 25 0,-6 36 0,7-6 0,-11 34 0,-1 6 0,0 2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2.225"/>
    </inkml:context>
    <inkml:brush xml:id="br0">
      <inkml:brushProperty name="width" value="0.05" units="cm"/>
      <inkml:brushProperty name="height" value="0.05" units="cm"/>
      <inkml:brushProperty name="color" value="#5B2D90"/>
    </inkml:brush>
  </inkml:definitions>
  <inkml:trace contextRef="#ctx0" brushRef="#br0">0 103 24575,'65'-20'0,"-7"3"0,-26 9 0,0-1 0,-104-40 0,57 51 0,-48 60 0,81-5 0,0 5 0,17-6 0,51-34 0,28-21 0,-18-3-5729,2 3 5729,-2 1 0,16-2 0,-36-16 0,-56-35 0,-11 8 0,0-18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4.797"/>
    </inkml:context>
    <inkml:brush xml:id="br0">
      <inkml:brushProperty name="width" value="0.05" units="cm"/>
      <inkml:brushProperty name="height" value="0.05" units="cm"/>
      <inkml:brushProperty name="color" value="#5B2D90"/>
    </inkml:brush>
  </inkml:definitions>
  <inkml:trace contextRef="#ctx0" brushRef="#br0">425 32 24575,'-53'-11'0,"0"-1"0,11 10 0,-19-4 0,-2 11 0,22 32 0,10 5 0,1-4-1101,-21 43 1101,55-56 360,64 34-360,-21-31 0,12-6 0,-2-8 0,-27-12 183,2-14-183,-56 10 0,-31 13 0,-4 5 0,7-1 0,-3 46 0,17 9 0,46-28 0,4 16 0,11-4 0,49-31 0,8-10 0,5-3 0,-32-4 0,-1-1 0,31 2 0,-6-8 0,-16-20 0,-19 3 0,5-7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4.967"/>
    </inkml:context>
    <inkml:brush xml:id="br0">
      <inkml:brushProperty name="width" value="0.05" units="cm"/>
      <inkml:brushProperty name="height" value="0.05" units="cm"/>
      <inkml:brushProperty name="color" value="#5B2D90"/>
    </inkml:brush>
  </inkml:definitions>
  <inkml:trace contextRef="#ctx0" brushRef="#br0">0 1 24575,'71'42'0,"1"1"0,-1 0 0,0 0 0,1-1 0,19 11 0,-5-3 0,-18-8 0,-6 9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5.122"/>
    </inkml:context>
    <inkml:brush xml:id="br0">
      <inkml:brushProperty name="width" value="0.05" units="cm"/>
      <inkml:brushProperty name="height" value="0.05" units="cm"/>
      <inkml:brushProperty name="color" value="#5B2D90"/>
    </inkml:brush>
  </inkml:definitions>
  <inkml:trace contextRef="#ctx0" brushRef="#br0">419 0 24575,'-39'10'0,"7"-1"0,-30 35 0,-1 9 0,17-14-1604,-13 12 1,6-2 1603,38-25 252,-6 10 0,9-11 1,-4 7-1</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6.169"/>
    </inkml:context>
    <inkml:brush xml:id="br0">
      <inkml:brushProperty name="width" value="0.05" units="cm"/>
      <inkml:brushProperty name="height" value="0.05" units="cm"/>
      <inkml:brushProperty name="color" value="#5B2D90"/>
    </inkml:brush>
  </inkml:definitions>
  <inkml:trace contextRef="#ctx0" brushRef="#br0">257 0 24575,'-79'34'0,"0"0"0,15 38 0,30 6 0,77 12-2878,-19-23 1,5-4 2877,36 2 0,-24-37 1712,38 8-1712,-4-37 0,3-6 0,21 9-479,-25-18 1,-13-10 478,-35-6 0,-27-46 0,-11-5 0,4 35 0,-8-30 0,-7 20 0,1 71 0,28 58 0,17 13 0,7-19 0,17-12 0,16 6 0,-6-19 0,9-30 781,3-12 0,-10-10-781,-40-12 0,18-49 0,-15 25 0,10-26 2076,-3-3-2076,-17 56 0,27-14 0,-26 46 1362,11 12-1362,-8 0 0,23 69 0,-47-7 0,-5 4 0,21-26 0,-4 0 0,-25 18 0,-11-14 0,-4-41 0,8-9 0,-42 9 0,43-19 0,-30 2 0,57-24 0,-4 7 0,19-9 0,3 9 0,30-8 0,-6 1 0,13-3 0,-21 7 0,-10 0 0,20-46 0,12-32 0,-9 12 0,-2 1-1219,2 0 0,8-16 0,-23 24 1219,-31 35-293,-30-23 293,22 41 0,-19-13 0,38 58 0,22 40 0,5 8 0,1 4 0,1-7 0,-5 5 0,-24-9 0,-9-8 0,-9-14 1796,2 10 0,-9-4-1796,-36-26 0,-34 3 0,10-5 0,-19-2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6.993"/>
    </inkml:context>
    <inkml:brush xml:id="br0">
      <inkml:brushProperty name="width" value="0.05" units="cm"/>
      <inkml:brushProperty name="height" value="0.05" units="cm"/>
      <inkml:brushProperty name="color" value="#5B2D90"/>
    </inkml:brush>
  </inkml:definitions>
  <inkml:trace contextRef="#ctx0" brushRef="#br0">405 11 24575,'-41'-11'0,"-21"25"0,-1 9 0,14-1 0,-9 4 0,4 11 0,26 25 0,13 4 0,4 7-1293,-3-5 0,5-3 1293,22-18 614,13-4-614,45-6 0,12-6 0,0-4 0,-13-23 0,12-7 0,-18-9 0,-12-21-376,-12-2 0,-7 1 376,-21 13 0,5-27 0,-5 25 1891,0-14-1891,-11 32 0,-15 12 0,4-4 0,-10 4 0,9-7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7.395"/>
    </inkml:context>
    <inkml:brush xml:id="br0">
      <inkml:brushProperty name="width" value="0.05" units="cm"/>
      <inkml:brushProperty name="height" value="0.05" units="cm"/>
      <inkml:brushProperty name="color" value="#5B2D90"/>
    </inkml:brush>
  </inkml:definitions>
  <inkml:trace contextRef="#ctx0" brushRef="#br0">1 1 24575,'-1'26'0,"2"2"0,8 23 0,3 5 0,6 15 0,3-7 0,7 12 0,-2-11 0,11 10-1854,-3-13 0,0-7 1854,-8-30 0,2-3 0,0-3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8.410"/>
    </inkml:context>
    <inkml:brush xml:id="br0">
      <inkml:brushProperty name="width" value="0.05" units="cm"/>
      <inkml:brushProperty name="height" value="0.05" units="cm"/>
      <inkml:brushProperty name="color" value="#5B2D90"/>
    </inkml:brush>
  </inkml:definitions>
  <inkml:trace contextRef="#ctx0" brushRef="#br0">5 252 24575,'-2'8'0,"0"3"0,11 72 0,-4-46 0,9 31 0,14-10 0,49-68 0,-21 38 0,18-77 0,-37-33 0,-22 56 0,13-36 0,-26 75 0,11 49 0,-4-29 0,16 47 0,35-96 0,5-14 0,-19 21 0,21-27 0,-10-10 0,-45 3 0,-4 11 0,12-37 0,-12 47 0,41-17 0,-31 41 0,27 3 0,-28-1 0,40 30 0,-24-7 0,18 29 0,-1 5 0,-19-18-325,-2 4 0,-3-6 325,-18-29 0,36-15 0,-4-41 0,5-26 0,-3 10 0,29-9 0,-25 8 0,1-12 0,-23 14 0,-47 8 0,11 56 0,-18-14 650,20 59-650,21 29 0,11 24 0,-3-14 0,-9-37 0,0 0 0,9 37 0,5 13 0,-8-33 0,-11-50 0,-8-21 0,-6-11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9.175"/>
    </inkml:context>
    <inkml:brush xml:id="br0">
      <inkml:brushProperty name="width" value="0.05" units="cm"/>
      <inkml:brushProperty name="height" value="0.05" units="cm"/>
      <inkml:brushProperty name="color" value="#5B2D90"/>
    </inkml:brush>
  </inkml:definitions>
  <inkml:trace contextRef="#ctx0" brushRef="#br0">0 57 24575,'86'11'0,"-1"0"0,0 1 0,-6-3 0,-3 1 0,-22 4 0,-29 9 0,30 26 0,3-2 0,-22-30 0,19 22 0,-11-15 0,-48-70 0,-40-29 0,-7 20 0,6 28 0,0 10 0,3 17 0,75 32 0,-2-21 0,55 1 0,-54-29 0,10-16 0,11-1 0,43 22 0,5 4 0,-38-17 0,-1 4-816,32 24 1,-22 17 815,-60 10 0,-17 19 0,-6 4 0,-1-6 0,-23 23 0,-4-9 0,22-42 0,-24 17 0,53-46 0,60-48 0,2-2 0,5-3 0,-28 22 0,0 0-789,25-20 0,-16 14 789,-50 39 1494,-2 2-1494,11 70 0,-2 22 0,-6-44 0,5 47 0,2-18 0,-11-69 0,-5-7 0,0-12 0,-5-5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37.656"/>
    </inkml:context>
    <inkml:brush xml:id="br0">
      <inkml:brushProperty name="width" value="0.05" units="cm"/>
      <inkml:brushProperty name="height" value="0.05" units="cm"/>
      <inkml:brushProperty name="color" value="#5B2D90"/>
    </inkml:brush>
  </inkml:definitions>
  <inkml:trace contextRef="#ctx0" brushRef="#br0">1 162 24575,'68'-23'0,"1"-1"0,0 1 0,-8-2 0,-4 4 0,4 6 0,-12 5 0,-32 6 0,16-2 0,-18 3 0,11-3 0,-20 5 0,0 1 0,7 9 0,-7-6 0,5 7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9.289"/>
    </inkml:context>
    <inkml:brush xml:id="br0">
      <inkml:brushProperty name="width" value="0.05" units="cm"/>
      <inkml:brushProperty name="height" value="0.05" units="cm"/>
      <inkml:brushProperty name="color" value="#5B2D90"/>
    </inkml:brush>
  </inkml:definitions>
  <inkml:trace contextRef="#ctx0" brushRef="#br0">1 0 24575,'50'30'0,"-27"-16"0,42 29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9.607"/>
    </inkml:context>
    <inkml:brush xml:id="br0">
      <inkml:brushProperty name="width" value="0.05" units="cm"/>
      <inkml:brushProperty name="height" value="0.05" units="cm"/>
      <inkml:brushProperty name="color" value="#5B2D90"/>
    </inkml:brush>
  </inkml:definitions>
  <inkml:trace contextRef="#ctx0" brushRef="#br0">397 63 24575,'-49'-36'0,"11"10"0,14 103 0,17-36 0,-1 48 0,22-23 0,11 9 0,-5-11 0,-1 7 0,3-7 0,4 10 0,-16-19 0,-29-23 0,-5-18 0,-48-16 0,-10-10 0,18-3 0,-9-8 0,1-1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9.810"/>
    </inkml:context>
    <inkml:brush xml:id="br0">
      <inkml:brushProperty name="width" value="0.05" units="cm"/>
      <inkml:brushProperty name="height" value="0.05" units="cm"/>
      <inkml:brushProperty name="color" value="#5B2D90"/>
    </inkml:brush>
  </inkml:definitions>
  <inkml:trace contextRef="#ctx0" brushRef="#br0">108 8 24575,'5'-5'0,"0"3"0,7 83 0,-16-30 0,-1 2 0,7 9 0,-1 0-1197,-9-3 0,-1-7 1197,-2-4 0,0-1 571,-1-2-571,-15 23 0,10-28 0,-11 18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19:49.966"/>
    </inkml:context>
    <inkml:brush xml:id="br0">
      <inkml:brushProperty name="width" value="0.05" units="cm"/>
      <inkml:brushProperty name="height" value="0.05" units="cm"/>
      <inkml:brushProperty name="color" value="#5B2D90"/>
    </inkml:brush>
  </inkml:definitions>
  <inkml:trace contextRef="#ctx0" brushRef="#br0">27 53 24575,'-14'-30'0,"1"7"0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12.739"/>
    </inkml:context>
    <inkml:brush xml:id="br0">
      <inkml:brushProperty name="width" value="0.05" units="cm"/>
      <inkml:brushProperty name="height" value="0.05" units="cm"/>
      <inkml:brushProperty name="color" value="#5B2D90"/>
    </inkml:brush>
  </inkml:definitions>
  <inkml:trace contextRef="#ctx0" brushRef="#br0">30 516 24575,'-7'-6'0,"-4"-10"0,6 9 0,-1-8 0,5 12 0,8-5 0,13-4 0,23-7 0,6-2 0,8-3-886,-4 4 1,-1 1 885,-7 4 0,35-7 0,9 0 0,-39 9 0,5 0 0,20-1 0,17-3 0,0 2 0,-18 3 0,-21 4 0,-4 1 0,53-4 0,-16 3 0,-66 8 0,17 2 0,-21-2 0,8 1 0,-26-2 0,-5-1 0,-2-2 1771,-40-25-1771,-1 3 0,-2-1 0,-19-13 0,-6-3 0,79 44 0,18 4 0,-4 0 0,55 12 0,9 1 0,-25-5 0,23 5 0,-2-2 0,-30-5 0,-28-7 0,15 4 0,-33-6 0,-48 77 0,29-46 0,-15 26 0,-11 18 0,8-14 0,8-10-894,-9 16 0,3-7 894,20-42 0,0-3 0,-1-3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14.988"/>
    </inkml:context>
    <inkml:brush xml:id="br0">
      <inkml:brushProperty name="width" value="0.05" units="cm"/>
      <inkml:brushProperty name="height" value="0.05" units="cm"/>
      <inkml:brushProperty name="color" value="#5B2D90"/>
    </inkml:brush>
  </inkml:definitions>
  <inkml:trace contextRef="#ctx0" brushRef="#br0">3 74 24575,'-1'-6'0,"1"1"0,0 2 0,-2 60 0,3-25 0,-2 50 0,11 12 0,2-1 0,-6-26 0,6 34 0,-2-15 0,-9-72 0,1 6 0,-4-20 0,-11-56 0,6 23 0,1-36 0,1-26 0,1 17 0,2 7 0,-4-37 0,12 24 0,13 82 0,-8 9 0,24 31 0,16 33 0,1 5 0,-5-10-1033,7 9 0,-5-12 1033,-33-49 0,11 1 0,-15-13 0,21-82 0,-21-4 0,-4 17 0,1-11 0,-2 11 0,1-17 0,8 7 0,-12 100 0,7 28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15.146"/>
    </inkml:context>
    <inkml:brush xml:id="br0">
      <inkml:brushProperty name="width" value="0.05" units="cm"/>
      <inkml:brushProperty name="height" value="0.05" units="cm"/>
      <inkml:brushProperty name="color" value="#5B2D90"/>
    </inkml:brush>
  </inkml:definitions>
  <inkml:trace contextRef="#ctx0" brushRef="#br0">1 37 24575,'10'-21'0,"-1"6"0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15.461"/>
    </inkml:context>
    <inkml:brush xml:id="br0">
      <inkml:brushProperty name="width" value="0.05" units="cm"/>
      <inkml:brushProperty name="height" value="0.05" units="cm"/>
      <inkml:brushProperty name="color" value="#5B2D90"/>
    </inkml:brush>
  </inkml:definitions>
  <inkml:trace contextRef="#ctx0" brushRef="#br0">0 73 24575,'0'-35'0,"0"5"0,0 22 0,6 37 0,-3-7 0,4 33 0,-4-15 0,-1 30 0,2 11 0,1-13 0,1 2 0,-2 12 0,0-2 0,1-29 0,0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15.658"/>
    </inkml:context>
    <inkml:brush xml:id="br0">
      <inkml:brushProperty name="width" value="0.05" units="cm"/>
      <inkml:brushProperty name="height" value="0.05" units="cm"/>
      <inkml:brushProperty name="color" value="#5B2D90"/>
    </inkml:brush>
  </inkml:definitions>
  <inkml:trace contextRef="#ctx0" brushRef="#br0">0 146 24575,'52'-44'0,"1"0"0,5 5 0,7 21 0,8 48 0,7 30 0,-8-7 0,-17-22 0,-1 2-2072,17 17 0,5 9 1,-24-11 2071,-35-14 0,-53 41 0,-16 3 0,15-23 0,-26 5 0,-22 10 0,16-21 0,20-31 0,-10 4 0,0-1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15.824"/>
    </inkml:context>
    <inkml:brush xml:id="br0">
      <inkml:brushProperty name="width" value="0.05" units="cm"/>
      <inkml:brushProperty name="height" value="0.05" units="cm"/>
      <inkml:brushProperty name="color" value="#5B2D90"/>
    </inkml:brush>
  </inkml:definitions>
  <inkml:trace contextRef="#ctx0" brushRef="#br0">0 1 24575,'16'12'0,"-3"0"0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6.707"/>
    </inkml:context>
    <inkml:brush xml:id="br0">
      <inkml:brushProperty name="width" value="0.05" units="cm"/>
      <inkml:brushProperty name="height" value="0.05" units="cm"/>
      <inkml:brushProperty name="color" value="#E71224"/>
    </inkml:brush>
  </inkml:definitions>
  <inkml:trace contextRef="#ctx0" brushRef="#br0">0 5 24575,'3'-3'0,"-1"1"0,-1 2 0,0 1 0,1 0 0,-1 0 0,0 0 0,-1 0 0,2 1 0,-1 0 0,2 5 0,0-3 0,3 7 0,-3-5 0,10 11 0,-9-10 0,9 12 0,-10-13 0,5 8 0,-4-9 0,3 5 0,-4-7 0,3 7 0,-5-7 0,4 6 0,-3-7 0,2 4 0,-1-4 0,2 3 0,-2-2 0,3 3 0,-3-3 0,5 5 0,-4-4 0,5 9 0,-5-7 0,10 12 0,-8-10 0,10 14 0,-9-12 0,9 15 0,-9-13 0,10 18 0,-9-15 0,17 28 0,-13-25 0,17 29 0,-18-29 0,15 22 0,-16-24 0,12 20 0,-13-21 0,11 18 0,-11-19 0,14 19 0,-14-18 0,22 25 0,-18-23 0,21 20 0,-23-23 0,15 12 0,-16-15 0,14 15 0,-16-16 0,13 16 0,-13-16 0,11 13 0,-10-13 0,12 13 0,-13-14 0,10 12 0,-11-12 0,10 14 0,-10-14 0,10 15 0,-11-15 0,10 13 0,-8-11 0,8 13 0,-9-13 0,10 14 0,-9-13 0,10 14 0,-9-14 0,16 20 0,-15-19 0,15 18 0,-16-19 0,14 19 0,-13-18 0,12 19 0,-13-19 0,10 14 0,-10-14 0,11 16 0,-10-15 0,12 18 0,-11-18 0,13 18 0,-14-18 0,13 17 0,-12-17 0,13 19 0,-14-18 0,19 26 0,-18-24 0,18 23 0,-19-26 0,14 19 0,-14-19 0,13 21 0,-13-21 0,16 22 0,-17-24 0,13 19 0,-15-21 0,9 12 0,-9-13 0,11 12 0,-10-13 0,6 8 0,-10-10 0,3 3 0,-4-6 0,1 4 0,-2-5 0,2 3 0,-2-3 0,0 2 0,-2-3 0,0 1 0,-2-2 0,1 0 0,-1 0 0,0 0 0,1 0 0,-3-2 0,0 0 0,-13-3 0,8 1 0,-24-8 0,18 6 0,-27-12 0,21 8 0,-34-19 0,32 17 0,-28-16 0,34 19 0,-16-9 0,21 11 0,-9-7 0,13 9 0,-6-8 0,8 8 0,-9-10 0,7 8 0,-9-9 0,11 10 0,-9-6 0,10 7 0,-7-7 0,8 7 0,-5-4 0,6 6 0,-2-3 0,4 3 0,-2 0 0,4 1 0,-1 0 0,2 2 0,0 0 0,0 0 0,-1 1 0,5 3 0,-1 0 0,10 6 0,-6-5 0,16 9 0,-11-8 0,20 12 0,-17-10 0,22 12 0,-21-11 0,26 14 0,-26-13 0,21 13 0,-24-14 0,13 11 0,-16-11 0,12 9 0,-16-10 0,12 8 0,-13-9 0,10 8 0,-10-10 0,10 7 0,-11-8 0,9 4 0,-8-4 0,8 3 0,-8-3 0,13 3 0,-11-5 0,10 3 0,-12-4 0,5 1 0,-9-2 0,3 0 0,-4 0 0,2-2 0,-3 1 0,5-7 0,-3 4 0,6-12 0,-5 8 0,9-14 0,-7 10 0,11-20 0,-10 16 0,10-25 0,-9 22 0,11-32 0,-10 30 0,9-30 0,-11 33 0,7-19 0,-10 22 0,5-11 0,-6 16 0,3-5 0,-4 10 0,6-6 0,-5 8 0,5-5 0,-6 5 0,2-1 0,-3 3 0,1-3 0,-2 2 0,1 0 0,-1 1 0,1 0 0,-1-1 0,0 0 0,0 0 0,-1-1 0,0 1 0,-5-8 0,2 4 0,-4-6 0,1 3 0,-1-2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44.658"/>
    </inkml:context>
    <inkml:brush xml:id="br0">
      <inkml:brushProperty name="width" value="0.05" units="cm"/>
      <inkml:brushProperty name="height" value="0.05" units="cm"/>
      <inkml:brushProperty name="color" value="#5B2D90"/>
    </inkml:brush>
  </inkml:definitions>
  <inkml:trace contextRef="#ctx0" brushRef="#br0">330 162 24575,'3'-19'0,"-1"5"0,-5-19 0,-1 18 0,-4-14 0,1 20 0,-22-11 0,-10 11 0,-23 5 0,5 29 0,29 31 0,32 3 0,23-18 0,9-2 0,25 11 0,13-2 0,-33 11 0,-29-32 0,-35 19 0,-16-2 0,-21-17 0,5 0 0,-1-8 0,-8-31 0,28-12 0,17-3 0,49-8 0,57 41 0,-27-19 0,29 30 0,-58-14 0,32-15 0,-6-9 0,5-5 0,-20-12 0,-20 9 0,-10-48 0,-5-7 0,1 23 0,-5-25 0,-6 28 0,-2 72 0,4 2 0,0 22 0,4-8 0,3 18 0,12 45 0,-2-10 0,-4-28 0,2 0 0,11 35 0,-14-13 0,0-22 0,-18-26 0,-4-37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16.167"/>
    </inkml:context>
    <inkml:brush xml:id="br0">
      <inkml:brushProperty name="width" value="0.05" units="cm"/>
      <inkml:brushProperty name="height" value="0.05" units="cm"/>
      <inkml:brushProperty name="color" value="#5B2D90"/>
    </inkml:brush>
  </inkml:definitions>
  <inkml:trace contextRef="#ctx0" brushRef="#br0">3 436 24575,'-2'-7'0,"35"-8"0,45-4 0,26-4 0,10 0 0,-6 1 0,-25 5-4916,12-4 1,1 0 4702,-27 6 0,12-2 0,8-2 0,4-1 1,-1 0-1,-5 1 0,-9 2-27,14-3 1,-4 0-1,-9 3 1,-15 3 0,18-4-1,-7 1 1,-1 0 0,0 0-1</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16.470"/>
    </inkml:context>
    <inkml:brush xml:id="br0">
      <inkml:brushProperty name="width" value="0.05" units="cm"/>
      <inkml:brushProperty name="height" value="0.05" units="cm"/>
      <inkml:brushProperty name="color" value="#5B2D90"/>
    </inkml:brush>
  </inkml:definitions>
  <inkml:trace contextRef="#ctx0" brushRef="#br0">1 396 24575,'49'-2'0,"-5"0"0,16-5 0,12-1-3277,-8-1 0,4-1 0,-1 1 2784,18-4 0,1 1 493,-16 2 0,2-1 0,8-2-481,-4 1 0,9-3 0,2-1 1,-4 2-1,-10 1 481,20-4 0,0 0 537,-5 1 0,12-1 0,2-2 1,-9 1-538,-1-2 0,-5 0 0,-15 5 0,17-1 0,28-11 0,-39 9 0,-80 20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30.262"/>
    </inkml:context>
    <inkml:brush xml:id="br0">
      <inkml:brushProperty name="width" value="0.05" units="cm"/>
      <inkml:brushProperty name="height" value="0.05" units="cm"/>
      <inkml:brushProperty name="color" value="#5B2D90"/>
    </inkml:brush>
  </inkml:definitions>
  <inkml:trace contextRef="#ctx0" brushRef="#br0">0 108 24575,'10'2'0,"0"-1"0,47 4 0,-17-2 0,32 2 0,-30-4 0,12-1-2262,26-1 1,23-2 0,-10 1 2261,-25 1 0,0-1 0,-2 1 0,8 0 0,5-1 0,3-2-908,5-2 1,9-3 0,1-1-1,-7 1 1,-14 1 907,2 1 0,0 0 0,-2-1 0,18-1 0,3-1 0,-10 1 0,-22 3 0,6-1 0,-42 6 0,22-1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23.021"/>
    </inkml:context>
    <inkml:brush xml:id="br0">
      <inkml:brushProperty name="width" value="0.05" units="cm"/>
      <inkml:brushProperty name="height" value="0.05" units="cm"/>
      <inkml:brushProperty name="color" value="#5B2D90"/>
    </inkml:brush>
  </inkml:definitions>
  <inkml:trace contextRef="#ctx0" brushRef="#br0">1 2555 24575,'11'4'0,"0"-1"0,-6-2 0,2-1 0,51 2 0,-34-2 0,41 2 0,-39-1 0,39 0 0,-26-1 0,25 0 0,9-2 0,-1 0 0,-14 0 0,15 0 0,6-2 0,-23-2 0,-8-1 0,1 0 0,5 0 0,4-2 0,35-20 0,-43 15-552,35-15 552,-68 20 0,33-31 0,-17-29 0,-1-6 0,22-8-1246,-24 5 0,-10 7 1246,-15 38 0,11-59 0,3-10 0,-5 24 0,-3 18 0,3-10 0,-1-1 0,2-2 0,1-2 0,-3 11 0,6-23-210,-5 18 0,2-10 0,-1 13 210,5 0 0,7-5 0,8-11 0,2 6 0,5-6 0,-3 4-981,2-11 0,1 5 981,-7 18 0,2 0 0,-9 20 0,-11 26 0,57-35 0,8 10 0,2-7 983,-19 26-983,-11 29 0,23 46 0,-10-24 0,1 35 0,-36-10 0,-6-2 0,-3-7 2326,8 11 1,-2 9-2327,-16 17 0,-7-5 0,5-3 0,-3 3 0,-3 6 0,-4-7 0,-2-6 0,3 17 0,-1-11 0,1-4 0,2-18 0,-1-28 0,11 76 0,-8-57-585,9 55 585,-12-76 0,13 71 0,-10-54 0,10 52 0,-13-73 0,8 40 0,-5-29 0,10 40 0,0 3 0,-7-34 0,15 58 0,-9-53 0,9 8 0,-3-2 0,3-5 0,-16-30 0,2-1 0,32 20 0,8 1 0,-8-7 0,5 6 0,4-1 0,17-4 0,-40-16 292,27 5 1,2-3-293,-15-9 0,31 2 0,-42-8 0,-1-6 0,-7 0 0,16-34 0,0-10 0,-9 5 0,3-10 0,0 1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21.103"/>
    </inkml:context>
    <inkml:brush xml:id="br0">
      <inkml:brushProperty name="width" value="0.05" units="cm"/>
      <inkml:brushProperty name="height" value="0.05" units="cm"/>
      <inkml:brushProperty name="color" value="#5B2D90"/>
    </inkml:brush>
  </inkml:definitions>
  <inkml:trace contextRef="#ctx0" brushRef="#br0">66 159 24575,'-20'-5'0,"2"1"0,-3 1 0,17 4 0,2 2 0,20 4 0,57 6 0,41-1 0,-47-9 0,13-1 0,10-2 0,6 0 0,2 0 0,-2 0 0,-6 0 0,-9 1-1357,4 2 0,-8 1 0,-3 1 1,3-2-1,9 0 1357,-3-2 0,10-1 0,6 0 0,2-1 0,-2 0 0,-6-1 0,-9 1 0,-15-1 0,33-2 0,-10-2-409,-21 1 0,6-2 0,1-1 1,-4 1 408,6-1 0,-2-1 0,3-1 0,-5-2 0,7-2 0,-6 0 0,-15 1 0,24-10 0,-46-15 0,-71 30 0,-24-7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23.923"/>
    </inkml:context>
    <inkml:brush xml:id="br0">
      <inkml:brushProperty name="width" value="0.05" units="cm"/>
      <inkml:brushProperty name="height" value="0.05" units="cm"/>
      <inkml:brushProperty name="color" value="#5B2D90"/>
    </inkml:brush>
  </inkml:definitions>
  <inkml:trace contextRef="#ctx0" brushRef="#br0">1 136 24575,'59'5'0,"4"0"0,14-4 0,20-1 0,-11 0 0,-24 0 0,1 0 0,19 0 0,12 0 0,0-3 0,2-4 0,0-2 0,-12 1 0,-25 2 0,-1-1 0,25-4 0,8-3 0,-30 1 0,-43 1 0,-27-4 0,-8 10 0,-38-7 0,14 5 0,-28-5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25.108"/>
    </inkml:context>
    <inkml:brush xml:id="br0">
      <inkml:brushProperty name="width" value="0.05" units="cm"/>
      <inkml:brushProperty name="height" value="0.05" units="cm"/>
      <inkml:brushProperty name="color" value="#5B2D90"/>
    </inkml:brush>
  </inkml:definitions>
  <inkml:trace contextRef="#ctx0" brushRef="#br0">58 41 24575,'-9'21'0,"-11"39"0,11-30 0,-7 28 0,12-42 0,5 9 0,32-69 0,-17 37 0,23-59 0,16 3 0,-31 41 0,40-26 0,-7 78 0,-27-15 0,29 42 0,-52-42 0,3 15 0,-19-21 0,-1-2 0,-7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0:25.695"/>
    </inkml:context>
    <inkml:brush xml:id="br0">
      <inkml:brushProperty name="width" value="0.05" units="cm"/>
      <inkml:brushProperty name="height" value="0.05" units="cm"/>
      <inkml:brushProperty name="color" value="#5B2D90"/>
    </inkml:brush>
  </inkml:definitions>
  <inkml:trace contextRef="#ctx0" brushRef="#br0">104 0 24575,'3'99'0,"-1"-1"0,4-28 0,-8 0 0,-3 14 0,0-19 0,1-21 0,3 12 0,2 4 0,4 9 0,-3-14 0,1-5 0,4-15 0,-4-23 0,-1-2 0,2-1 0,-19-43 0,-4-17 0,-2-5 0,-5-11-373,3 8 0,6 12 373,14 41 0,10 44 0,-3-12 0,18 60 0,-13-56 0,7 15 0,-12-37 0,5 3 0,40-29 0,-25 16 0,29-26 746,-40 19-746,16-17 0,-12 6 0,11-12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1:02.173"/>
    </inkml:context>
    <inkml:brush xml:id="br0">
      <inkml:brushProperty name="width" value="0.05" units="cm"/>
      <inkml:brushProperty name="height" value="0.05" units="cm"/>
      <inkml:brushProperty name="color" value="#5B2D90"/>
    </inkml:brush>
  </inkml:definitions>
  <inkml:trace contextRef="#ctx0" brushRef="#br0">0 1901 24575,'79'-4'0,"1"-12"0,-5-3 0,-22 1 0,4 2 0,1-8 0,-20-12 0,-5-9 0,-1-18 0,-1-3 0,6 9 0,-2-1-1300,-9-8 1,-6 7 1299,-7 22 205,7-23 1,8-21 0,0 4-206,6-6 0,1-1 0,-6 5 0,1-5 0,-1 10-929,0 7 0,-4 15 929,-10 21 0,20-36 0,7-8 0,-12 28 0,0 1 0,13-28 0,-1 4 1088,4 14-1088,-30 41 0,41-21 0,-20 17 0,22 0 0,0 4 0,-19 11 1981,34 2-1981,-59 7 0,-1 2 0,6 3 771,29 32-771,-11-8 0,11 13 0,-13 13 0,-4 4 0,-9-7 0,5 1 0,1 8 0,-6 13 0,-5-7 0,-3-19 0,6 9 0,5 14 0,-3-15 0,-2-11-1059,22 39 1059,-29-54 0,1-2 0,3 20 0,0 2 0,0-3 0,-2-1 0,0 1 0,2 11 0,-8-33 0,9 33 0,-12-45 0,48 59 0,-31-46 529,9 9 1,7-1-530,51 2 0,-40-19 0,43 12 0,-3-24 0,-3-18 0,11 7 0,-29-16 0,-35-3 0,9-19 0,3-5 0,3-3 0,-7 1 0,-1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1:02.915"/>
    </inkml:context>
    <inkml:brush xml:id="br0">
      <inkml:brushProperty name="width" value="0.05" units="cm"/>
      <inkml:brushProperty name="height" value="0.05" units="cm"/>
      <inkml:brushProperty name="color" value="#5B2D90"/>
    </inkml:brush>
  </inkml:definitions>
  <inkml:trace contextRef="#ctx0" brushRef="#br0">1 339 24575,'87'-6'0,"1"0"0,-1 0 0,1 0 0,-1-1 0,1 1 0,11-1 0,-10 1 0,8 0-587,-16 1 0,5-1 1,4 1-1,2-1 1,1 2 586,-3 0 0,6 1 0,1 0 0,-2 0 0,-6 1 0,-9-1-561,5 1 0,-10-1 0,16 1 561,-12 0 0,15-1 0,12 0 0,7 0 0,2 0 0,-2 0 0,-8 0 0,-11 0 0,-17 1-1519,9 0 1,-17 0 0,9 0 1518,13 0 0,15-1 0,2 1 0,-7-1 0,-21 1 0,-13 0 0,-2-1 0,7 0 0,17-2 0,5 0 0,-3 0 0,-16 1 0,9 0 0,-2 0 227,7-1 0,16-1 0,-7 1 0,-28 0-227,-24 0 0,-32 2 1479,6-3-1479,-94-40 0,33 26 0,-10-6 0,0-1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45.581"/>
    </inkml:context>
    <inkml:brush xml:id="br0">
      <inkml:brushProperty name="width" value="0.05" units="cm"/>
      <inkml:brushProperty name="height" value="0.05" units="cm"/>
      <inkml:brushProperty name="color" value="#5B2D90"/>
    </inkml:brush>
  </inkml:definitions>
  <inkml:trace contextRef="#ctx0" brushRef="#br0">0 276 24575,'22'-9'0,"-1"1"0,25 0 0,-18 3 0,28-5 0,-14 2 0,49-7 0,5-3 0,-44 9 0,0-1 0,35-20 0,-61 1 0,-7-6 0,-43 3 0,-41 18 0,26 8 0,-25 19 0,66 61 0,18 10 0,-12-28-962,13 30 0,10-13 962,4-59 0,12-5 0,6-4 0,27-13 0,-20 0 0,-5-8 0,0-29 0,-33-3 0,-33-19 1924,-1 48-1924,-7 11 0,11 36 0,6 17 0,6 18 0,6 16 0,-2-11 0,0 4 0,1 3 0,3 13 0,-4-28 0,-4-45 0,1 7 0,-6-31 0,-8-53 0,-4-30 0,-1-3 0,1 13 0,1 5 0,2 18-779,1 6 0,1 3 779,2 10 0,4-44 0,3 44 0,5-31 0,2 57 0,42 2 0,-2 18 0,43 18 0,-31 14 1558,-11 36-1558,-52-17 0,-36 20 0,-33-22 0,8-13 0,-12 3 0,48-31 0,-8 5 0,28-21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1:07.671"/>
    </inkml:context>
    <inkml:brush xml:id="br0">
      <inkml:brushProperty name="width" value="0.05" units="cm"/>
      <inkml:brushProperty name="height" value="0.05" units="cm"/>
      <inkml:brushProperty name="color" value="#5B2D90"/>
    </inkml:brush>
  </inkml:definitions>
  <inkml:trace contextRef="#ctx0" brushRef="#br0">0 2001 24575,'7'3'0,"0"-1"0,18-2 0,-7 0 0,48 0 0,-38 0 0,21 0 0,11 0 0,-22 0 0,21-1 0,-35 1 0,-10 0 0,38-3 0,-26 2 0,25-3 0,-32 1 0,31-6 0,-25 5 0,21-5 0,-7-2 0,-19 5 0,39-13 0,-42 14 0,9-5 0,-18 7 0,23-16 0,6-17 0,-1 9 0,-6-8 0,-25 28 0,14-18 0,-11 13 0,29-44 0,-28 41 0,14-23 0,-20 31 0,8-24 0,8-25 0,-5 13 0,7-35 0,-15 45 0,0-10 0,-4 13 0,-2 3 0,-5-40 0,1 15 0,-2-8 0,-1-6 0,0 4 0,1 3 0,-5-34-1114,2 0 1114,8 77 0,-4-48 0,2 10 0,1-3 0,-3-29 0,2-13 0,4 76 0,6-21 0,-2 13 0,18-42 0,-15 51 0,11-19 1114,-13 31-1114,15-14 0,19-8 0,-12 6 0,7 4 0,-30 19 0,24-6 0,-15 5 0,39-3 0,-36 7 0,15 0 0,22 13 0,-26-1 0,26 7 0,-39-7 0,-8-4 0,21 33 0,-17-22 0,16 24 0,-3 37 0,-15-49 0,13 51 0,-19-67 0,11 79 0,-4-20 0,-2-21 0,-2-2 0,2 4 0,-7-38 0,0 30 0,-1 6 0,1-1 0,-2 31 0,-1 0 0,1-33-617,-1 36 617,2-59 0,2 63 0,1-2 0,-1 4 0,0-29 0,0-1-917,1 28 1,0-15 916,-1-46 0,8 20 0,2 3 0,-3-7 0,12 18 0,6 18 0,-3-17 0,-3-14 0,23 36 0,11-2 0,12-35 0,2 9-375,-6-26 375,-39-27 0,47-15 0,13-13 0,-24-5 0,0-4 0,0 10 0,5 0 0,0-9 0,-5-12 0,0-11 0,-2-2 0,-7 7 0,3-4 0,-1-1 0,13-13 0,0 0 0,1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1:54.049"/>
    </inkml:context>
    <inkml:brush xml:id="br0">
      <inkml:brushProperty name="width" value="0.05" units="cm"/>
      <inkml:brushProperty name="height" value="0.05" units="cm"/>
      <inkml:brushProperty name="color" value="#5B2D90"/>
    </inkml:brush>
  </inkml:definitions>
  <inkml:trace contextRef="#ctx0" brushRef="#br0">2143 747 24575,'-73'-46'0,"-5"8"0,32 12 0,-1 2 0,-30-6 0,9 16 0,-1 3 0,-9 1-752,2-1 0,-2 4 752,28 7 0,-1 4 0,-15 4 0,-8 2 0,0 2 0,7-2 0,1 1 0,-8 5-1209,-2 5 1,-12 7 0,-2 2 0,5 0 0,12-4 1208,-16 7 0,7 1 0,-2 4 0,-4 5 0,23-1 0,26 17 0,14 23 0,4 7 0,5-41 0,6 5 0,13 22 0,9 17 0,6 2 0,3-17 0,9-13 0,5-5 0,-7 15 0,4 6 0,24-10 0,10-32 0,22-7 0,14-6 0,7-4 0,-2-3 0,-10-2 0,-18-1-1259,-2 1 1,-14-4-1,14 0 1259,2 2 0,17 4 0,10 1 0,2 0 0,-5-4 0,-13-7 0,-20-8 0,1-13 0,-9-17 0,10-17 0,10-18 0,-1-3 0,-8 9 0,7 1 0,-2-2 0,-11 5 0,8-7 0,-6-7 0,-18-7 0,-25-17 0,-18-11 0,-8 1 0,1 16-1395,3 12 0,-2 1 1395,1-17 0,1-17 0,-4 4 0,-7 28 0,-21 13 0,-23 17 0,-26-12 0,-14-3 0,2 4 0,17 10 0,-4 1 0,-1 3 388,4-3 1,-14-10 0,-6-1 0,2 9-1,10 20-388,4 23 0,5 17 0,-4 6-212,-7 5 0,-7 8 0,-1 2 1,4-2-1,11-7 0,2-1 0,0 1 1,-1 3-1,-12 14 0,1 0 0,0-1 1,-1 1-1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1:56.772"/>
    </inkml:context>
    <inkml:brush xml:id="br0">
      <inkml:brushProperty name="width" value="0.05" units="cm"/>
      <inkml:brushProperty name="height" value="0.05" units="cm"/>
      <inkml:brushProperty name="color" value="#5B2D90"/>
    </inkml:brush>
  </inkml:definitions>
  <inkml:trace contextRef="#ctx0" brushRef="#br0">13 180 24575,'-5'-7'0,"0"2"0,4 4 0,0 1 0,15 1 0,-4-2 0,14 1 0,40-4 0,27-4 0,-14 1 0,0 1-1025,2-1 1,14 0-1,-24 1 1025,-37 3 0,41 0 0,7-1 0,-16 0 0,11 1 0,7 0 0,-8 2 0,-7 1 0,0 0 0,10 0 0,15 0-1922,-1 0 0,9 1 0,-12 0 1922,-23-1 0,3 0-771,3 1 0,17-1 0,5 1 0,-8-1 0,-20 0 771,22 0-555,3 0 1,-6 0 554,-35 1 1179,14-1-1179,17 0 0,21 0 0,-2 0 0,-22-1 0,-2 1 0,4-1 180,-3 1 0,4 0 1,-1-1-1,-8 1-180,18-1 0,-16 1 0,-19 0 0,13 5 0,24 2 0,3 1 0,-16-1 0,-18-2 0,1 0 0,15 2 0,16 0 0,-2 1 0,-21-1 1423,3 2-1423,10-1 0,5 0 0,-28-3 0,5 0 0,11 0 0,13 0 0,4-1 0,-4-1 0,10-2 0,-3-2 0,0 0-138,-5 2 1,0 1 0,-3-1 137,-5-3 0,-3 0 0,-17 1 0,-10 1 1089,7 0 1,20 0 0,7 0 0,-6 1-1090,5-1 0,-3 0 0,4 0-1091,-1 0 0,4 0 0,0 1 0,-9-1 1091,27 0 0,-17 0 0,3-1 0,-23-1 0,11 0 0,-6 0 0,-11 1 0,6-1-635,13 0 0,24 0 0,6-1 0,-7 1 1,-23 0 634,-18 1 0,-2 0 0,15 0 0,17-1 0,-5 1 0,-24 0 2746,-16 2-2746,26 0 0,3-1 0,-4 1-716,3-3 1,26 0 0,1-2 0,-23 1 715,13-2 0,-15 3 0,14-1 0,-13-6 732,-21-13 0,-12-2-732,4-2 0,2-4 0,-2-1 0,-21-1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00.274"/>
    </inkml:context>
    <inkml:brush xml:id="br0">
      <inkml:brushProperty name="width" value="0.05" units="cm"/>
      <inkml:brushProperty name="height" value="0.05" units="cm"/>
      <inkml:brushProperty name="color" value="#5B2D90"/>
    </inkml:brush>
  </inkml:definitions>
  <inkml:trace contextRef="#ctx0" brushRef="#br0">0 198 24575,'68'-1'0,"0"1"0,-1-1 0,20 1 0,3-2 0,0-1 0,6-2 0,-7 1 0,-7-1 0,1 1-3214,13-1 0,10-1 0,-14 1 3214,-28 0 0,-6 1 0,-1-2 0,10 0-601,5 2 1,17-1-1,7 1 1,-3 0 0,-13 0 600,-10-1 0,-9 2 0,13-1 0,3 2 0,16 0 0,10 1 0,3 0 0,-5 0 0,-13 1 0,-18 0-249,0 2 1,-5 1 248,6-1 0,13 1 0,-3 0 0,-17 0 0,16 1 0,-11 0 0,23 0 0,9 0 0,-4 1 0,-18-2-296,1 1 0,0-1 296,-2 1 0,18 0 0,3 0 0,-10 0 0,-26-2 0,-5-1 2653,1 0-2653,-1-1 0,0 0-124,0-1 0,24 0 1,17 0-1,8 0 1,-2 0-1,-9 0 0,-19 0 124,-6 0 0,-12 1 0,13-1-404,5 1 0,18-2 0,11 1 1,1 0-1,-8 0 0,-16 0 0,-25 0 404,5 1 454,28-2 1,5-1-455,-8 2 121,-16-1 0,19 0 0,0-2 1,-20 1-122,17-8 0,5 7 0,-14-4 3517,-58-5-3517,-24 4 1314,-6-19 1,3 7 0,-4-15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00.719"/>
    </inkml:context>
    <inkml:brush xml:id="br0">
      <inkml:brushProperty name="width" value="0.05" units="cm"/>
      <inkml:brushProperty name="height" value="0.05" units="cm"/>
      <inkml:brushProperty name="color" value="#5B2D90"/>
    </inkml:brush>
  </inkml:definitions>
  <inkml:trace contextRef="#ctx0" brushRef="#br0">0 177 24575,'37'83'0,"-20"-47"0,2 15 0,-2-1 0,-7-19 0,16 21 0,5 1 0,0-10 0,17 7 0,8-16 0,-4-52 0,-1-15 0,35-3-1286,-33-2 0,-6-1 1286,-7 0-287,19-21 1,6-6 286,-24 25 0,0 0 0,21-22 0,-3 3 0,-8 11 0,-26 23 0,-7-1 0,-10 12 622,-26 6 1,-8 17 0,-15 3-1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01.174"/>
    </inkml:context>
    <inkml:brush xml:id="br0">
      <inkml:brushProperty name="width" value="0.05" units="cm"/>
      <inkml:brushProperty name="height" value="0.05" units="cm"/>
      <inkml:brushProperty name="color" value="#5B2D90"/>
    </inkml:brush>
  </inkml:definitions>
  <inkml:trace contextRef="#ctx0" brushRef="#br0">0 197 24575,'32'79'0,"-1"1"0,1-1 0,-2-2 0,-1-8 0,-7-13 0,6-13 0,57-20 0,-42-17 0,56 2 0,-43-24 0,-4-7 0,11-2 0,12-9 0,13-9-2835,-10 0 1,4-6 0,-6 4 2834,-7 6 0,0-1 0,1-1 0,6-3 0,-5 2-587,9-9 1,-13 7 586,-15 11 0,16-11 0,-9 4 0,-42 26 0,-31 14 0,9-6 0,-30 14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04.852"/>
    </inkml:context>
    <inkml:brush xml:id="br0">
      <inkml:brushProperty name="width" value="0.05" units="cm"/>
      <inkml:brushProperty name="height" value="0.05" units="cm"/>
      <inkml:brushProperty name="color" value="#5B2D90"/>
    </inkml:brush>
  </inkml:definitions>
  <inkml:trace contextRef="#ctx0" brushRef="#br0">0 83 24575,'84'-6'0,"-13"0"0,7 0 0,-40 4 0,32-3 0,0 1 0,-30 2-1084,45-3 1084,-61 4 0,55-2 0,-44 1 0,49 0 0,1 0 0,-43 0 0,12 1 0,2 0 354,-13 0-354,-2-2 0,2 1 180,-16-1-180,-23 2 0,3 0 0,-3 0 550,2-1-550,-4 1 0,-1 1 0,-1-6 0,0 3 0,-3-5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06.313"/>
    </inkml:context>
    <inkml:brush xml:id="br0">
      <inkml:brushProperty name="width" value="0.05" units="cm"/>
      <inkml:brushProperty name="height" value="0.05" units="cm"/>
      <inkml:brushProperty name="color" value="#5B2D90"/>
    </inkml:brush>
  </inkml:definitions>
  <inkml:trace contextRef="#ctx0" brushRef="#br0">0 52 24575,'73'5'0,"5"-1"0,-47-2 0,10 0 0,49-2 0,-41 0 0,4 0 0,13 0-2126,4 0 0,14 2 0,0 0 1,-11-1 2125,-7 0 0,5-1-470,4 1 0,22 1 1,10 0-1,0 0 1,-12 0-1,-22-1 470,-11 0 0,-5 0-659,41 0 0,15 0 0,-25 0 659,-28-2 0,31 0 0,4 0 0,-7 1-595,-10-1 0,22 1 1,0 0-1,-23 0 595,11 0 0,-16 0 0,11 0 0,-21 1 2379,-28-1-2379,17 2 0,13 0 0,5-1 0,7 0 0,-5-1 0,7 2 0,-1 0 1779,22-2 0,-4 1-1779,3 2 0,-51-2 0,41 2 0,-1 0 0,-38-2 1152,6 1 0,-4 0-1152,-23-1 6462,-3 1-6462,48-3 0,6 0 0,-25 0 0,22-1 0,-5 1 0,-43-1 0,25 1 0,5 1 0,14-3 0,10 1 0,-4 1 0,-26-2 0,12-1 0,-45 3 974,42-3-974,-1 6 0,3 2 0,25-5-710,-26 5 1,-8 0 709,-30-3 0,43 1 0,-9-1 0,32 0 0,2 0 0,-18-1 0,-8 1 0,0 0 0,-4-1 0,-21 0 0,23 1 0,4 2 0,-3 1 0,-17 0 0,40 1 0,1 0 0,-43-4 0,32 2 0,-21-4 0,-5 1 0,-14 0 1419,56-2-1419,-21-5 0,-46 5 0,25-3 0,-3 0 0,-30 3 0,23-3 0,2-2 0,-24 4 0,23-5 0,-6 1 0,-24 4 0,20-4 0,-7 1 0,-11 2 0,13-2 0,-8-12 0,-14 8 0,8-14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08.772"/>
    </inkml:context>
    <inkml:brush xml:id="br0">
      <inkml:brushProperty name="width" value="0.05" units="cm"/>
      <inkml:brushProperty name="height" value="0.05" units="cm"/>
      <inkml:brushProperty name="color" value="#5B2D90"/>
    </inkml:brush>
  </inkml:definitions>
  <inkml:trace contextRef="#ctx0" brushRef="#br0">12 1 24575,'-6'2'0,"1"0"0,15 10 0,-1-5 0,13 8 0,61 3 0,15-4 0,-46-7 0,1 0 0,12 2 0,8 3 0,1-4 0,9-3 0,2-3 0,-12-1 0,-20 0 0,-2 1-1186,21-1 0,9 1 1,-14-1 1185,2-1 0,20 2 0,24 0 0,-16 0 0,-35-1 0,1 0 0,11 0 0,15 1 0,-5-1 0,-25 0 0,-22-2 0,-2-1 0,-90-2 0,-32 0 0,-4 5 0,7-4 0,-13 2 0,10 5 0,-5 1 0,13 0 0,27-2 0,0-1 0,-20 2 0,-9 1 0,4-2 0,-3-3 0,9-1 0,-8 0 0,5-1 0,13 0 0,48 1 3557,21-1-3557,28 3 0,19 1 0,19-1 0,6 0 0,-3 0 0,7-1 0,0 1 0,-2-1-2052,8 1 1,-3 1 0,1-2 2051,15 1 0,0-1 0,-33 1 0,-45-1 0,19-2 0,-21 2 0,10-1 0,-25 1 0,9 4 0,-10-3 6154,10 4-6154,-15-5 0,0 0 0,-1 0 0,-4 0 0,1 0 0,-5 1 0,-11 4 0,4-2 0,-13 3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16.519"/>
    </inkml:context>
    <inkml:brush xml:id="br0">
      <inkml:brushProperty name="width" value="0.05" units="cm"/>
      <inkml:brushProperty name="height" value="0.05" units="cm"/>
      <inkml:brushProperty name="color" value="#5B2D90"/>
    </inkml:brush>
  </inkml:definitions>
  <inkml:trace contextRef="#ctx0" brushRef="#br0">1938 368 24575,'-65'-35'0,"0"-1"0,-18 1 0,10-1 0,-11 0 0,4 16 0,-7 6 0,12 3 0,25 2 0,0 1 0,-19-3 0,-9-2 0,0 5 0,8 7 0,2 4 0,1 5 0,-21 17 0,0 2 0,17-15 0,-3-2 0,7 5-1218,-2 17 0,17 1 1218,24-3 0,-9 36 0,-7 26 0,7-14 0,-1 7 0,2-8 0,-6 13 0,18-19 0,28-21 77,35 4 0,26 12 1,6-9-78,6-15 0,6-8 0,0 5-1480,-18 3 0,-1 5 0,0-1 0,2-11 1480,16-10 0,1-10 0,-9-6 0,-11-3 0,-7-4 0,36 3 0,-29-10 0,19-4 0,12-3 0,1-2 0,-5-1 0,-15 0 0,-1-6 0,-10-2 0,8 0 246,12 7 0,14 2 0,3-2 1,-9-5-1,-21-11-246,-19-22 0,-15-9 0,-12 9 0,-2-7 129,3-4 1,-10-11-130,-30 10 0,-14-3 0,2 8 0,6 14 0,-2 0 2211,0-16 0,-5-7 1,-11 5-2212,-30 5 0,-15 8 0,11 11 0,27 15 0,0 2 0,-22-18 0,-12-7 0,-9 19 0,11 29 0,-11 14 0,-2 9 0,3 1 0,13-6 0,-14 1 0,-1 0 0,0 3 0,0 0 0,0 0 0,-1 0 0,1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46.016"/>
    </inkml:context>
    <inkml:brush xml:id="br0">
      <inkml:brushProperty name="width" value="0.05" units="cm"/>
      <inkml:brushProperty name="height" value="0.05" units="cm"/>
      <inkml:brushProperty name="color" value="#5B2D90"/>
    </inkml:brush>
  </inkml:definitions>
  <inkml:trace contextRef="#ctx0" brushRef="#br0">0 14 24575,'91'-2'0,"0"0"0,-9-8 0,-10 21 0,-18 7 0,-50-4 0,-3 0 0,-24 31 0,10-23 0,-17 22 0,9-9 0,28-11 0,-10 9 0,47-11 0,-1-5 0,24 14 0,-21-4 0,-8 29 0,-52-14 0,-32 22 0,-37-23 0,26-18 0,6-17 0,46-15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22.273"/>
    </inkml:context>
    <inkml:brush xml:id="br0">
      <inkml:brushProperty name="width" value="0.05" units="cm"/>
      <inkml:brushProperty name="height" value="0.05" units="cm"/>
      <inkml:brushProperty name="color" value="#5B2D90"/>
    </inkml:brush>
  </inkml:definitions>
  <inkml:trace contextRef="#ctx0" brushRef="#br0">620 22 24575,'-34'-4'0,"-30"0"0,-4 0 0,4 0 0,-2 2 0,-14 0 0,16 1 0,13 1-539,-3 1 0,7 0 539,32-1 353,3 1-353,59 4 0,55 3 0,-3-2 0,-6-2 0,4-1-1561,-19 2 1,9 1 0,0 0 0,-9-3 1560,22-1 0,-15-2 0,12 1-896,-23-1 1,23-1 0,9-1 0,-4 1-1,-18 0 896,5 1 0,3-1 0,-8 0 0,22-2 0,9 1 0,-3-1 0,-14 0 0,-26 2-1124,17-3 1124,9-1 0,-14 1 0,-63 4 0,-120-8 0,53 8 0,-23-3 0,-7 2 0,-23 10 2833,14-1-2833,12-1 0,-20 2 0,22-4 0,-16 1 0,-9 1 0,-5-1 0,1 1 0,8-1 0,12 0 0,-18 1 0,12-1 0,-10 2-294,5-1 1,-21 0 0,-4 2 0,9 0 0,24-1-1,39 1 294,36-3-217,79 6 217,-11-10 0,15-3 0,-5 1 0,13 0 0,8-1 0,4-1 0,-3-1 0,-9-1 0,3-1 0,0-1 0,1-1 0,-1 2 0,-1 0-480,10 1 0,0 1 0,-2 1 0,-2-1 1,-4-2 479,12-2 0,2-3 0,-15 1 0,-33 1 0,-35 3 3155,5-8-3155,-14 7 3839,6-5-3839,-12 6 332,-6 4-332,-2-3 0,-55 1 0,19 1 0,-41-4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48.203"/>
    </inkml:context>
    <inkml:brush xml:id="br0">
      <inkml:brushProperty name="width" value="0.05" units="cm"/>
      <inkml:brushProperty name="height" value="0.05" units="cm"/>
      <inkml:brushProperty name="color" value="#5B2D90"/>
    </inkml:brush>
  </inkml:definitions>
  <inkml:trace contextRef="#ctx0" brushRef="#br0">0 0 24575,'3'5'0,"0"-1"0,0-1 0,27 17 0,11 2 0,4 3 0,-1-6 0,-14-9 0,39 12 0,11 1 0,12 1-1696,-24-8 0,17 4 0,0-1 0,-15-4 1696,-17-5 0,-1-1 0,40 8 0,9-1-552,-25-7 1,1-2-1,-11 0 1,13 4 0,21-1-1,-1 0 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01.470"/>
    </inkml:context>
    <inkml:brush xml:id="br0">
      <inkml:brushProperty name="width" value="0.05" units="cm"/>
      <inkml:brushProperty name="height" value="0.05" units="cm"/>
      <inkml:brushProperty name="color" value="#5B2D90"/>
    </inkml:brush>
  </inkml:definitions>
  <inkml:trace contextRef="#ctx0" brushRef="#br0">44 28 24575,'-6'-1'0,"2"0"0,-2-3 0,1 1 0,-2-1 0,3 2 0,1 0 0,0-3 0,0 3 0,1-2 0,7 9 0,-1-3 0,6 3 0,-5-3 0,2 1 0,74 25 0,-53-19 0,57 19 0,-65-22 0,31 9 0,5 2 0,-10-3 0,10 2 0,-3 0 0,-23-8 0,-8-1 0,36 5 0,24 3 0,-13-1 0,-5-1 0,2-1 0,11 2 0,-20-3 0,-29-5 0,57 10 0,-43-8 0,39 8 0,-12-9 0,-5-2 0,-16 0-554,23 2 1,-7-2 553,-47-3 0,0-1 0,60 8 0,9 1 0,-34-5 0,27 5 0,4-1 0,-9 0 0,-38-4 0,18 2 0,-2-2 0,-24-2 1107,15 0-1107,-29-3 0,47 2 0,-29 0 0,32 0 0,-14 1 0,-29-1 0,23 0 0,-32-1 0,51 1 0,-31-2 0,33 1 0,-10-2 0,-32 0 0,25-1 0,-34 1 0,1-1 0,-1 1 0,13-1 0,4 0 0,30-3 0,-9 1 0,-1 0 0,28-5 0,-21 1 0,17-2 0,-22 0 0,-5 1 0,-16 3 0,35-8 0,-22 6 0,5 0 0,5-1 0,-12 4 0,-24 3 0,22-3 0,-16 2 0,58-11 0,-61 11 0,35-8 0,-10 3 0,-23 3 0,24-3 0,-37 6 0,25-4 0,-22 3 0,20-2 0,-25 2 0,25-5 0,-19 4 0,28-7 0,-33 8 0,5-3 0,0 2 0,-8 1 0,4-1 0,-8 3 0,0-1 0,-1 1 0,15-4 0,-11 4 0,11-4 0,-15 4 0,13-5 0,-8 4 0,8-4 0,-7 4 0,-5 1 0,3 0 0,-4 0 0,0 1 0,8-4 0,-6 2 0,14-3 0,-17 3 0,8 1 0,-10 1 0,4-5 0,-1 1 0,1-5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26.408"/>
    </inkml:context>
    <inkml:brush xml:id="br0">
      <inkml:brushProperty name="width" value="0.05" units="cm"/>
      <inkml:brushProperty name="height" value="0.05" units="cm"/>
      <inkml:brushProperty name="color" value="#5B2D90"/>
    </inkml:brush>
  </inkml:definitions>
  <inkml:trace contextRef="#ctx0" brushRef="#br0">0 862 24575,'17'-18'0,"-9"6"0,19 27 0,-16-1 0,4 6 0,-6-2 0,14 33 0,2 5 0,-4-16 0,-2 17 0,13-8 0,28-43 0,17-20 0,-9-1 0,19-4 0,-18 8 0,13-4 0,5-16 0,-22-8 0,7-15 0,4-10 0,0-4 0,-3 0 0,-6 7 0,-10 11-2262,2 3 1,-11 7 0,10-8 2261,1-1 0,13-12 0,7-6 0,0-1 0,-5 4 0,-12 10 0,-18 15 0,6-11 0,10-11 0,-76 93 0,21-34 0,-35 40 0,-19 18 0,-1-12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26.918"/>
    </inkml:context>
    <inkml:brush xml:id="br0">
      <inkml:brushProperty name="width" value="0.05" units="cm"/>
      <inkml:brushProperty name="height" value="0.05" units="cm"/>
      <inkml:brushProperty name="color" value="#5B2D90"/>
    </inkml:brush>
  </inkml:definitions>
  <inkml:trace contextRef="#ctx0" brushRef="#br0">47 691 24575,'-24'55'0,"18"3"0,3 4 0,-5-10 0,3 1-1767,5 16 0,6-6 1767,5-18 552,19 10 0,16-2-552,22-26 0,10-8 0,0 20 0,16-14 0,-22-36 0,16-16 0,11-13 0,3-6 0,-2-2 0,-7 3 0,-15 9-1864,11-2 0,-14 2 0,10-5 1864,-12 4 0,10-5 0,8-5 0,0 0 0,-5 1 0,-10 5 0,-16 9-138,3-4 1,-4 2 137,15-8 0,13-9 0,3-2 0,-11 7 0,-19 11 0,-6 3 0,7-5-646,8-4 1,12-9 0,2-1 0,-7 5 0,-17 10 645,22-16 0,-26 12 0,-17 16 0,-36 26 0,-21 47 0,2-6 0,-15 30 0,10-25 0,2-11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43.273"/>
    </inkml:context>
    <inkml:brush xml:id="br0">
      <inkml:brushProperty name="width" value="0.05" units="cm"/>
      <inkml:brushProperty name="height" value="0.05" units="cm"/>
      <inkml:brushProperty name="color" value="#5B2D90"/>
    </inkml:brush>
  </inkml:definitions>
  <inkml:trace contextRef="#ctx0" brushRef="#br0">135 336 24575,'-2'-15'0,"2"5"0,-2 7 0,3 5 0,10 30 0,-2 1 0,5 18 0,3 32 0,-2 3 0,-3-23-1046,4 20 0,-2-7 1046,-9-46 0,5 51 0,-12-54 0,3 32 0,-12-68 0,-4-19 0,-5-31 0,-5-24 0,3 9 0,6 25 0,1 0 0,-9-31 0,-3-14 0,5 8 0,8 8 0,4 10 0,-6-19 253,7 22 1,2 10-254,7 35 0,0 4 0,1 3 0,40 79 0,10 31 0,-22-39-913,3 3 1,7 13-1,-12-14 913,-14-15 0,0-2-1035,11 30 1035,-9-30 634,3 14 0,4-17-634,14-86 0,-4 57 0,-4-104 0,-16 16 0,-1-3 0,0 14 0,1 1 0,-1-17 0,1 5 2244,4-7-2244,-15 78 1276,19 87-1276,1-12 0,-7-12 0,0 0 0,10 11 0,-2-18 0,19 3 0,3-1 0,-2 0 0,4-2 0,3-16 0,10-62 0,-24 11 0,19-29 0,-40 20 0,0-21 0,-3-6 0,-3-8 0,-20-19 0,-7 3 0,-2 35 0,-39-20 0,43 70 0,5 48 0,8 14 0,10-9 0,-9 9 0,14-1 0,50-23 0,8-15 0,-18-9-413,16 4 1,-5-10 412,-34-26 0,0-3 0,-1-38 0,0-26 0,-4 11 0,0-2-782,-1 3 1,2-13 0,-14 21 781,-21 30 0,-65 28 0,47 46 0,-40-4 671,67 28-671,9-40 0,26 8 0,5-2 0,-11-16 0,49 28 0,-54-115 0,-11-19 0,2 39 0,1-38 0,-3 26 0,-9 66 0,17 69 0,-7-36 0,22 25 0,4-9 0,-18-42 2438,36 17-2438,-34-109 0,-12 54 0,13-34 0,10 112 0,-19-34 0,17 31 630,-1-86-630,-19 17 0,22-28 0,5-1 0,-12 23 0,28-28 0,3 65 0,-30-5 0,26 13 0,-34-11 0,22 31 0,-24-23 0,14 24 0,-29-31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43.676"/>
    </inkml:context>
    <inkml:brush xml:id="br0">
      <inkml:brushProperty name="width" value="0.05" units="cm"/>
      <inkml:brushProperty name="height" value="0.05" units="cm"/>
      <inkml:brushProperty name="color" value="#5B2D90"/>
    </inkml:brush>
  </inkml:definitions>
  <inkml:trace contextRef="#ctx0" brushRef="#br0">0 1132 24575,'18'-11'0,"5"-1"0,10-2 0,30-14 0,31-15 0,7-2 0,-17 7-902,-9 4 0,7-2 902,-14 6 0,15-8 0,12-4 0,7-4 0,2-1 0,-3 1 0,-8 4 0,-11 4-1474,11-6 0,-10 4 1,-3 1-1,6-2 1474,-11 6 0,5-2 0,2-1 0,-1 1 0,-5 2 0,-9 3-254,15-9 0,-8 3 1,-16 7 253,2-6 0,-37 26 0,-10 5 860,-42 30-860,-42 28 0,9-9 0,19-14 0,-1 1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43.953"/>
    </inkml:context>
    <inkml:brush xml:id="br0">
      <inkml:brushProperty name="width" value="0.05" units="cm"/>
      <inkml:brushProperty name="height" value="0.05" units="cm"/>
      <inkml:brushProperty name="color" value="#5B2D90"/>
    </inkml:brush>
  </inkml:definitions>
  <inkml:trace contextRef="#ctx0" brushRef="#br0">0 1154 24575,'88'-43'0,"-1"1"0,0-1 0,1 1 0,-1-1 0,0 1 0,1-1 0,-1 0 0,0 1 0,0-1 0,1 1 0,-1-1 0,0 1 0,9-6 0,2 0 0,1-1 0,-1 0 0,-2 1 0,-3 2 0,-6 2 0,-6 4 0,-8 3 0,-9 5-1934,22-12 0,-15 7 1,-13 6 1933,16-17-7,-117 72 1,-22 13 0,2-1 0,-3 1 0,-1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44.245"/>
    </inkml:context>
    <inkml:brush xml:id="br0">
      <inkml:brushProperty name="width" value="0.05" units="cm"/>
      <inkml:brushProperty name="height" value="0.05" units="cm"/>
      <inkml:brushProperty name="color" value="#5B2D90"/>
    </inkml:brush>
  </inkml:definitions>
  <inkml:trace contextRef="#ctx0" brushRef="#br0">1 1028 24575,'73'-42'0,"1"1"0,-1 0 0,1-1 0,0 1 0,-1 0 0,4-3 0,-4 2 0,1 0 0,2 1 0,5-1 0,-3 6 0,7-2 0,4 1 0,0 0 0,-3 1 0,-7 4 0,-11 3-3277,6-4 0,-12 4 0,11-3 3028,6-2 1,19-7 0,6-3 0,-6 2-1,-19 8 1,-31 12 248,-26 10 2818,-26 14-2818,-35 32 0,17-17 0,-26 23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44.987"/>
    </inkml:context>
    <inkml:brush xml:id="br0">
      <inkml:brushProperty name="width" value="0.05" units="cm"/>
      <inkml:brushProperty name="height" value="0.05" units="cm"/>
      <inkml:brushProperty name="color" value="#5B2D90"/>
    </inkml:brush>
  </inkml:definitions>
  <inkml:trace contextRef="#ctx0" brushRef="#br0">1 787 24575,'55'-29'0,"0"0"0,4-1 0,11-9 0,1-1-5006,-3 2 5006,5-3 0,-22 13 0,10-6-1385,10-5 1,15-7-1,2 0 1,-12 5 1384,3-2 0,-2 0 0,-4 4 0,10-5 0,-5 2 0,-21 12 1969,-8 3-1969,-10 5 0,-13 10 0,-16 8 447,-30 26 1,6-4 0,-7 9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46.334"/>
    </inkml:context>
    <inkml:brush xml:id="br0">
      <inkml:brushProperty name="width" value="0.05" units="cm"/>
      <inkml:brushProperty name="height" value="0.05" units="cm"/>
      <inkml:brushProperty name="color" value="#5B2D90"/>
    </inkml:brush>
  </inkml:definitions>
  <inkml:trace contextRef="#ctx0" brushRef="#br0">50 102 24575,'20'39'0,"-1"-6"0,-5-23 0,1-1 0,51-53 0,-48 27 0,33-41 0,-86 24 0,13 17 0,-49-5 0,26 46 0,-3-6 0,16 18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46.039"/>
    </inkml:context>
    <inkml:brush xml:id="br0">
      <inkml:brushProperty name="width" value="0.05" units="cm"/>
      <inkml:brushProperty name="height" value="0.05" units="cm"/>
      <inkml:brushProperty name="color" value="#5B2D90"/>
    </inkml:brush>
  </inkml:definitions>
  <inkml:trace contextRef="#ctx0" brushRef="#br0">0 0 24575,'7'8'0,"3"20"0,-7-15 0,18 48 0,-12-39 0,18 35 0,2 5 0,-9-20-733,4 7 1,-1-1 732,-9-15 0,21 44 0,5 7 0,-5-11 0,-5-10 0,5 10 0,-8-16 0,-8-20 0,4 11 356,-20-41-356,-2-1 0,-72-56 0,12 8 0,14 10 0,2 1 0,-4-4 0,36 27 1109,-7-10-1109,11 11 0,2 0 0,11 12 0,8 7 0,-4-2 0,1 1 0,45 38 0,7 6 0,-26-24 0,21 25 0,1-14 0,-24-61 0,-21 11 0,35-37 0,-40 32 0,10-16 0,-15 20 0,3-30 0,-3 15 0,2-26 0,-7 20 0,-1-1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56.918"/>
    </inkml:context>
    <inkml:brush xml:id="br0">
      <inkml:brushProperty name="width" value="0.05" units="cm"/>
      <inkml:brushProperty name="height" value="0.05" units="cm"/>
      <inkml:brushProperty name="color" value="#5B2D90"/>
    </inkml:brush>
  </inkml:definitions>
  <inkml:trace contextRef="#ctx0" brushRef="#br0">139 44 24575,'37'31'0,"-2"-7"0,21-26 0,-31-6 0,22-4 0,-43-1 0,-7 5 0,-59-5 0,41 9 0,-42-2 0,79 32 0,12-17 0,0 13 0,-12-55 0,-21 16 0,-11-22 0,-47 66 0,46-1 0,-34 24 0,96 21 0,-21-42 0,28 23 0,-31-41 0,19-29 0,-35-6 0,13-17 0,-60 4 0,-14 7 0,17 13 0,-10-5 0,1 10 0,13 42 0,7-3 0,-9 13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59.617"/>
    </inkml:context>
    <inkml:brush xml:id="br0">
      <inkml:brushProperty name="width" value="0.05" units="cm"/>
      <inkml:brushProperty name="height" value="0.05" units="cm"/>
      <inkml:brushProperty name="color" value="#5B2D90"/>
    </inkml:brush>
  </inkml:definitions>
  <inkml:trace contextRef="#ctx0" brushRef="#br0">1 3 24575,'3'-2'0,"1"1"0,45 63 0,-23-27 0,2 2 0,6 10 0,10 22 0,5 12 0,-1-5 0,-1-2 0,4 2 0,-1 0 0,9 11 0,-1-2 0,-10-16 0,-10-14 0,-3-8 0,10 9 0,-16-25 0,-32-41 0,-6-7 0,-4-4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00.363"/>
    </inkml:context>
    <inkml:brush xml:id="br0">
      <inkml:brushProperty name="width" value="0.05" units="cm"/>
      <inkml:brushProperty name="height" value="0.05" units="cm"/>
      <inkml:brushProperty name="color" value="#5B2D90"/>
    </inkml:brush>
  </inkml:definitions>
  <inkml:trace contextRef="#ctx0" brushRef="#br0">1 1716 24575,'85'-39'0,"0"0"0,0 0 0,0 0 0,0 0 0,0 0 0,0 0 0,0 0 0,0 0 0,-1-1 0,-8 4 0,-3 2 0,1-1 0,6-3-1405,-1 2 1,9-3 0,4-2-1,0 1 1,-7 2 0,-9 5-1,-16 5 660,5-2 0,-11 4 745,5-3 0,2 0 1409,18-9 0,12-9-1409,-15 6 0,13-9 0,4-4 0,-1 1 0,-10 6 0,3-2 0,-7 5 0,5-5-464,-8 5 0,9-5 0,1 0 0,-10 4 1,-19 10 463,8-11 0,-47 32 0,19-13 0,-22 16 4783,15-9-4783,10 76 0,-21-28 0,24 40 0,1 7 0,-14-22-698,1 1 1,-1-1 697,-7-9 1818,5 8 1,6 15-1,1-1-1818,-2-4 0,1 1 0,0 0 0,1 4 0,0 1 0,-1-4-781,8 14 1,-10-20 780,-25-43 0,0-2 0,-15 23 1812,-8-15-1812,-57 30 0,-13 3 0,13-16-1558,-15 7 1,4-2 1557,34-15 0,-32 16 0,-7 4 0,43-23 0,-1 0 480,-5 4 0,-8 4 0,-13 4-480,0-3 0,-16 6 0,-10 2 0,-4 2 0,2-2 0,9-3 0,14-6-352,-7 3 0,14-5 0,-16 4 352,20-7 0,-15 6 0,-9 3 0,-4 2 0,-2 0 0,4-2 0,9-4 0,12-5 0,18-8-340,-3-2 0,10-6 0,-31 9 1,12-8-1,39-18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01.823"/>
    </inkml:context>
    <inkml:brush xml:id="br0">
      <inkml:brushProperty name="width" value="0.05" units="cm"/>
      <inkml:brushProperty name="height" value="0.05" units="cm"/>
      <inkml:brushProperty name="color" value="#5B2D90"/>
    </inkml:brush>
  </inkml:definitions>
  <inkml:trace contextRef="#ctx0" brushRef="#br0">1 461 24575,'20'-16'0,"1"0"0,3 1 0,34-14 0,32-15 0,7-3 0,-17 8 0,-12 4 0,1-1 0,5 0 0,0-1 0,0 0 0,0 0 0,0 0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04.940"/>
    </inkml:context>
    <inkml:brush xml:id="br0">
      <inkml:brushProperty name="width" value="0.05" units="cm"/>
      <inkml:brushProperty name="height" value="0.05" units="cm"/>
      <inkml:brushProperty name="color" value="#5B2D90"/>
    </inkml:brush>
  </inkml:definitions>
  <inkml:trace contextRef="#ctx0" brushRef="#br0">127 11 24575,'0'-5'0,"0"-1"0,1 7 0,1 2 0,1 5 0,13 37 0,2 10 0,0 0 0,0-1 0,2 6 0,5 13 0,-3-8 0,-7-14 0,6 11 0,-3-3 0,-14-28 0,1 21 0,0 4 0,-2-11 0,-1-17 0,-3-27 0,-45-28 0,26 14 0,-35-22 0,35 22 0,-59-39 0,48 31 0,-43-26 0,65 41 0,1 1 0,21 19 0,15 20 0,2 0 0,6 10 0,6-4 0,-1-3 0,-10-8-240,10 8 0,-3-6 240,-28-25 0,10-6 0,4-43 0,0-13 0,6 12-848,-4-17 1,-6 0 847,-10 21 0,-1-4 0,0-2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11.330"/>
    </inkml:context>
    <inkml:brush xml:id="br0">
      <inkml:brushProperty name="width" value="0.05" units="cm"/>
      <inkml:brushProperty name="height" value="0.05" units="cm"/>
      <inkml:brushProperty name="color" value="#5B2D90"/>
    </inkml:brush>
  </inkml:definitions>
  <inkml:trace contextRef="#ctx0" brushRef="#br0">0 0 24575,'29'11'0,"1"43"0,-4 14 0,0 2 0,-3 2 0,-3 14 0,-9-7 0,-4 7 0,1 1-2835,2 1 1,2 0 0,-2 0 2834,0 5 0,-2 1 0,2-5 0,0 23 0,5-29 429,6-60 1,-12-22 0,14-11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12.018"/>
    </inkml:context>
    <inkml:brush xml:id="br0">
      <inkml:brushProperty name="width" value="0.05" units="cm"/>
      <inkml:brushProperty name="height" value="0.05" units="cm"/>
      <inkml:brushProperty name="color" value="#5B2D90"/>
    </inkml:brush>
  </inkml:definitions>
  <inkml:trace contextRef="#ctx0" brushRef="#br0">1 235 24575,'64'-17'0,"1"0"0,0-1 0,12 8 0,14 3 0,8 1 0,1 2 0,-6 2 0,-12 1-3277,5 4 0,-11 3 0,9-1 2979,9-1 0,16 0 0,2 0 0,-11-1 0,-23-3 1707,-25-1 0,-2-3-1409,30-6 0,20-4 0,2-2 0,-15 2 0,-3-2 0,-2 0-352,0 2 0,13-1 0,-5 0 0,-24 1 352,-12-7 0,-28 11 0,7 8 5235,-12 3-5235,-3 51 0,-6 38 0,-3 1 0,0-15 0,-3 1 0,1 3-1579,1 18 0,0 5 1,0-6 1578,-2-22 0,0-5 0,0-13 0,2 1 1637,4 23 0,-1 7-1637,-6-20 0,-1-1 0,6 15 0,-3-6 0,-9 2 0,-11-72 0,-38 0 0,-10-1 0,-2 2 0,1-2 0,-19-1 0,11-4 0,-18-2 0,-11 0 0,-5-2 0,2 1 0,9 0 0,15 0 1823,-1 1 0,13 0 0,-16-1-1823,6 1 0,-17-2 0,-12 0 0,-7-1 0,-1 0 0,4 0 0,9 1 0,15-1 0,20 2-1980,0-2 1,7 0 1979,-29-1 0,-11 0 0,22-2-510,24-3 510,31 6 0,-17-7 0,33 6 0,-4-2 0,-1-2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12.783"/>
    </inkml:context>
    <inkml:brush xml:id="br0">
      <inkml:brushProperty name="width" value="0.05" units="cm"/>
      <inkml:brushProperty name="height" value="0.05" units="cm"/>
      <inkml:brushProperty name="color" value="#5B2D90"/>
    </inkml:brush>
  </inkml:definitions>
  <inkml:trace contextRef="#ctx0" brushRef="#br0">0 222 24575,'0'44'0,"4"26"0,3 5 0,7 9-2297,-4-9 0,1-5 2297,11-19 689,8-12-689,-5-13 442,53-21 1,22-22-443,-28-18 0,1-15 0,2 3 0,6 9 0,3 3 0,2-10-1157,-14-3 0,4-11 1,0-3-1,-7 3 1,-12 12 1156,-5 2 0,-4 4 0,17-12 0,4-2 0,-36 30 1581,-34 26-1581,-21 13 0,-5 1 0,-18 9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13.102"/>
    </inkml:context>
    <inkml:brush xml:id="br0">
      <inkml:brushProperty name="width" value="0.05" units="cm"/>
      <inkml:brushProperty name="height" value="0.05" units="cm"/>
      <inkml:brushProperty name="color" value="#5B2D90"/>
    </inkml:brush>
  </inkml:definitions>
  <inkml:trace contextRef="#ctx0" brushRef="#br0">1 40 24575,'25'78'0,"0"0"0,0 0 0,0 0 0,5 18 0,-1-2 0,-3-30 0,-3-38 0,5-3 0,31-14 0,8-6 0,-2-4-2314,7-4 1,-2-4 2313,-13-17 0,-5-6 0,11-10 0,-7 5 0,-11 8 0,-1-1 0,18-14 0,7-6 0,1 0 0,-4 5 0,0 1 0,-7 4 0,-8 2 0,-1 2 0,32-18 0,0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46.608"/>
    </inkml:context>
    <inkml:brush xml:id="br0">
      <inkml:brushProperty name="width" value="0.05" units="cm"/>
      <inkml:brushProperty name="height" value="0.05" units="cm"/>
      <inkml:brushProperty name="color" value="#5B2D90"/>
    </inkml:brush>
  </inkml:definitions>
  <inkml:trace contextRef="#ctx0" brushRef="#br0">0 86 24575,'39'33'0,"-5"-6"0,18-19 0,-23-12 0,20 0 0,-42-55 0,-8 38 0,-10-35 0,-2 50 0,-1 3 0,-42 29 0,29-12 0,-31 22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38.303"/>
    </inkml:context>
    <inkml:brush xml:id="br0">
      <inkml:brushProperty name="width" value="0.05" units="cm"/>
      <inkml:brushProperty name="height" value="0.05" units="cm"/>
      <inkml:brushProperty name="color" value="#5B2D90"/>
    </inkml:brush>
  </inkml:definitions>
  <inkml:trace contextRef="#ctx0" brushRef="#br0">16 15 24575,'-9'-7'0,"2"2"0,22 3 0,33 8 0,3 0-1766,23 6 1766,-18-4 0,3-2 0,25 3 0,16 0 0,4 1 0,-6-1 0,-16-1-1972,0 1 1,-11-2 0,13 1 1971,-10-1 0,14 2 0,7 0 0,2 0 0,-3 0 0,-8-1 0,-15-1-503,-3-1 1,-12 0-1,20 1 503,-17-1 0,14 0 0,10 2 0,10 0 0,7 1 0,7 0 0,3 0 0,3 1 0,0 0 0,-1-1 0,-3 1 0,-4-1 0,-8-1 0,-7 0 0,-11-1-624,26 2 1,-15-1 0,-7-1-1,-1 0 1,9 1 0,14 1 623,-26-2 0,6 0 0,5 1 0,5 0 0,5 1 0,2 0 0,3 0 0,2 0 0,0 0 0,1 0 0,-1 0 0,-2 0 0,-2 0 0,-2-1 0,-4 0 0,2 0 0,1 0 0,0 0 0,1 0 0,-2-1 0,0 1 0,-2 0 0,-1-1 0,-3 0 0,-3-1 0,-2 0 0,-4 0 0,-4 0-24,17 0 0,-11-1 0,-5 0 0,-2 0 0,3-1 0,7 0 0,11 0 24,-21-1 0,8 0 0,7-1 0,6 1 0,4 0 0,3 0 0,2 0 0,1-1 0,-2 0 0,-1 0 0,-4 0 0,-5-1 0,-6 0 0,-7 0 0,-9-1 0,-10-1 0,33-1 0,-20 0 0,-6-2 0,6-3 0,10-2 0,13-1 0,-5-3 0,-18 0 0,-36 0 0,-34 1 0,-6 0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40.829"/>
    </inkml:context>
    <inkml:brush xml:id="br0">
      <inkml:brushProperty name="width" value="0.05" units="cm"/>
      <inkml:brushProperty name="height" value="0.05" units="cm"/>
      <inkml:brushProperty name="color" value="#5B2D90"/>
    </inkml:brush>
  </inkml:definitions>
  <inkml:trace contextRef="#ctx0" brushRef="#br0">1 2353 24575,'3'3'0,"15"5"0,-4-3 0,10 4 0,-6-2 0,7 1 0,38 6 0,-2-1 0,8 1 0,-6-4 0,12 2 0,-13-2 0,5 0 0,23 5 0,5-1 0,-2-1 0,-45-8 0,1 2 0,9 0 0,41-4 0,-2-1 0,-8 0 0,6 0 0,3-1 0,-39-4 0,-9 0 0,1-1 0,-2 2 0,8-2 0,24-9 0,-5-2 0,-11 4 0,13-3 0,5-3 0,-21 1 0,-8 0 0,1 0 0,7-3 0,5-2 0,-12 1 0,-3 0 0,25-11 0,0-4 0,15-8 0,-16 6 0,4-3 0,5-3 0,2-4 0,-36 15 0,-3-3 0,10-15 0,1-2 0,-1 7 0,-3 1-935,-2-7 0,-10 7 935,-18 16-360,31-42 1,6-11 359,-27 34 0,0 1 0,5-8 0,5-5 0,-7 8 0,9-15 0,-13 17 0,8-4 0,11-12 0,-6 8 0,-15 17 0,1-1 0,28-30 0,11-12 0,-15 20 0,-18 24 0,-1 2 0,-1-1 0,1 3 0,14-10 0,14-11 0,-8 7 0,15-11 599,-18 13 1,9-7-1,-13 14-599,-8 16 0,20-3 0,5 0 0,10-6 0,9 4 0,-7 6 0,-41 15 791,18 0-791,-42 8 0,31 7 0,-21-2 0,44 29 0,3 7 0,-28-13-715,15 11 1,-4-2 714,-33-20 0,32 36 0,4 7 0,-15-16 0,12 11 0,-1 6 0,-6 23 0,-26-43 0,24 45 0,-14-14 0,-1 1 0,-11-29 0,3 4 0,12 30 0,7 14 0,-7-13 0,7 10 0,-13-28 0,1 6 0,4 17 0,-5-6 0,-2-11 714,6 19 1,4 5-715,-8-33 0,-2-7 0,6 13-718,-5-11 1,-2-5 717,-10-19 0,11 16 0,2 2 0,-3-1 0,11 4 0,14 18 0,3 1 0,-11-15 0,14 13 0,-11-11 0,9 9 0,-2-8 0,0-11 0,4-6 0,27 9 0,4 0 0,-14-1 0,0-1-1524,13-4 0,-9-9 1524,-24-16 0,4-1 0,10-2 0,17 2 0,-4-2 0,-7-2 0,4-1-99,-4 0 1,10 1 0,5 0 0,-1-2 98,5-5 0,2-2 0,-1-2 0,-6 1 0,-4 1 0,-6 0 0,15-1 0,-9-1 0,14-1 0,9 0 0,3 0 0,-3 0 0,-9-1 0,-16 1-1461,6-1 0,-14-1 0,9 1 1461,4 1 0,12-1 0,3 0 0,-9 1 0,-19-2-238,-13 0 1,-10 0 237,5-1 0,-2 0 0,28-2 1024,-34 1 0,9-1-1024,36-7 0,17-3 0,-16 1 0,-39 6 0,-1 0 0,38-6 0,13-2 0,-44 1 0,-56 6 0,-18-2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41.590"/>
    </inkml:context>
    <inkml:brush xml:id="br0">
      <inkml:brushProperty name="width" value="0.05" units="cm"/>
      <inkml:brushProperty name="height" value="0.05" units="cm"/>
      <inkml:brushProperty name="color" value="#5B2D90"/>
    </inkml:brush>
  </inkml:definitions>
  <inkml:trace contextRef="#ctx0" brushRef="#br0">1 58 24575,'37'1'0,"4"1"0,8 0-1967,12 1 1,28 1 0,11 1 0,-2-1 0,-16 0 1221,10 0 0,1 0 314,-7 0 0,17 0 0,5 1 0,-8 0 0,-19-2 431,-6 0 0,-11 0 817,3-1 1,10 1-818,-7 0 0,14 0 0,9 2 0,3-1 0,-4 0 0,-9-1-716,1 0 1,-8 0 0,0-1-1,8 1 716,-3 1 0,4 0 0,4 1 0,4-1 0,2-1 0,4-1 0,-13-1 0,8-2 0,4 0 0,2-2 0,0 1 0,-3 0 0,-6-1 0,-9 1 0,-11 0 0,16 0 0,-15 0 0,13 0 0,2 0 0,21 0 0,10-1 0,0 0 0,-12-1 0,-23-1 0,-35-1 2862,-29-3-2862,-6-2 520,-4-2-520,-3-3 1134,-8-11 0,-4 3 0,-6-7 1</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42.425"/>
    </inkml:context>
    <inkml:brush xml:id="br0">
      <inkml:brushProperty name="width" value="0.05" units="cm"/>
      <inkml:brushProperty name="height" value="0.05" units="cm"/>
      <inkml:brushProperty name="color" value="#5B2D90"/>
    </inkml:brush>
  </inkml:definitions>
  <inkml:trace contextRef="#ctx0" brushRef="#br0">1359 10 24575,'-2'-5'0,"1"0"0,-4 49 0,1-13 0,-3 45 0,3-17 0,-4-5 0,-3 21 0,-3 15 0,-1 8 0,-1 3 0,0-6 0,3-10-1701,-1 0 0,0-7 1,1-1-1,-1 2 1,-1 8 1700,1-7 0,0 7 0,-1 4 0,0 3 0,-1-1 0,1-2 0,0-4 0,0-7-367,-2 11 1,0-6-1,1-4 1,-1-3-1,2-4 367,-5 18 0,1-7 0,-2 7-180,4-18 1,-1 3 0,0 3 0,-2 6-1,-3 7 180,4-12 0,-3 8 0,-1 5 0,-2 3 0,0 3 0,0 0 0,1-1 0,0-3 0,1-5 0,-1 5 0,1-2 0,1-3 0,-1 0 0,1 0 0,-1 1 0,-1 3-383,1 0 0,-3 6 0,0 1 0,0 1 1,1-2-1,0-4 0,2-6 0,3-9 383,-4 17 0,2-9 0,2-8 0,2-6 0,-4 15 0,2-3 18,2-6 1,0 4 0,2-6 0,-2 2-1,1-3 1,-2 13 0,1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53.992"/>
    </inkml:context>
    <inkml:brush xml:id="br0">
      <inkml:brushProperty name="width" value="0.05" units="cm"/>
      <inkml:brushProperty name="height" value="0.05" units="cm"/>
      <inkml:brushProperty name="color" value="#5B2D90"/>
    </inkml:brush>
  </inkml:definitions>
  <inkml:trace contextRef="#ctx0" brushRef="#br0">205 1 24575,'-9'86'0,"0"-12"0,0 3 0,1-12 0,1 0-1985,-3 15 1,1-11 1984,2-30 0,-4 31 0,1 1 0,2-22 566,-2 19 0,5-22-566,8-51 670,4-24-670,-2-30 0,-1-8 0,0-5 0,-5-11 0,-4-17 0,1 20 0,-1 22 0,-4-28 0,3 29 0,9 102 0,1 25 0,-4-7 0,4 4 0,-3 6 0,-10-9 0,-2-7 0,1-9 2082,-13 48-2082,5-62 0,8-20 0,-7 6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2:55.482"/>
    </inkml:context>
    <inkml:brush xml:id="br0">
      <inkml:brushProperty name="width" value="0.05" units="cm"/>
      <inkml:brushProperty name="height" value="0.05" units="cm"/>
      <inkml:brushProperty name="color" value="#5B2D90"/>
    </inkml:brush>
  </inkml:definitions>
  <inkml:trace contextRef="#ctx0" brushRef="#br0">36 4 24575,'-19'57'0,"3"-7"0,15-33 0,16 23 0,-3-20 0,35 7 0,-27-28 0,15-11 0,-25 0 0,1-54 0,-9 37 0,1-36 0,-21 70 0,12 1 0,-8 16 0,36 25 0,-1-31 0,9 22 0,-9-41 0,-13-3 0,-1-3 0,-15-45 0,3 39 0,-10-31 0,8 67 0,5-11 0,0 11 0,4-16 0,2 2 0,-5-33 0,3 20 0,-6-28 0,-1 24 0,-7-3 0,4 7 0,-7 19 0,12-5 0,-1 14 0,5-19 0,-1 2 0,1-3 0,-2 2 0,-5 14 0,2-10 0,-3 13 0,3-10 0,-5 7 0,2 0 0,2 11 0,6-17 0,6 1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04.920"/>
    </inkml:context>
    <inkml:brush xml:id="br0">
      <inkml:brushProperty name="width" value="0.05" units="cm"/>
      <inkml:brushProperty name="height" value="0.05" units="cm"/>
      <inkml:brushProperty name="color" value="#5B2D90"/>
    </inkml:brush>
  </inkml:definitions>
  <inkml:trace contextRef="#ctx0" brushRef="#br0">0 3461 24575,'52'-41'0,"0"-1"0,14-6 0,-16-8 0,-37 40 0,18-28 0,4-7 0,-5 4 0,13-28 0,-3 1 0,-22 30 0,8-27 0,-18 47 0,23-57 0,-16 38 0,14-30 0,9-24 0,-7 17 0,-4 7 0,-3 12 0,3-10 0,-3 7 0,7-27 0,-16 47 0,10-15 0,8-17 0,-6 15 0,-1 8 0,5-12 0,4-4 0,13-17 0,-23 39 0,1 0 0,2-2 0,-2 1-676,17-27 676,-31 54 0,22-26 0,3-5 0,-3 3 0,19-27 0,-2 2 0,-25 33 0,18-26 0,-13 22 0,-2 4 0,-4 5-398,7-8 0,-1 2 398,-17 25 0,2-1 0,34-40 0,-29 31 0,28-28 0,2-2 0,-17 20 649,33-36-649,-28 34 0,-3 5 0,-8 6 0,29-21 0,2 2 0,-24 24 0,34-22 0,-4 19 0,-39 16 0,31-10 823,-42 16-823,34-5 0,-25 6 0,46 4 0,5 3 0,-31 1-509,16 1 1,-4 2 508,-30-4 0,63 24 0,-35-10 0,8 3 0,15 6 0,-12-4 0,3 2 0,7 2 0,3 2 0,-31-12 0,-2 5 0,8 13 0,4 8 0,-4-4 0,5-5 0,-3 1-215,15 23 1,-9-1 214,-25-17 497,0 1 0,6 9-497,0 6 0,3 6 0,-2-5 0,4 3 0,-3-2 0,9 13 0,-6 3 0,-19-12 0,-5-6 0,1 4 0,1-1 0,1 6 0,-2 6 0,-3-6 0,-5-13-485,5 13 0,-3-5 485,-11-31 0,10 35 0,1 9 0,-1 5 0,1-5 0,-2-3 0,-6-19 0,-3-9 0,5 32 0,1 5 0,-2-7 0,4 28 0,-1-5 0,-9-58 0,3 35 0,-2-35 0,9 22 0,0 3 0,-1-3 711,1 0 0,2 0-711,10 11 0,-13-37 0,20 44 0,-9-29 0,2-3 0,4 10 0,-6-9 0,3 2 0,3-4 0,-4-5 0,-3-5 0,31 41 0,0-13 0,-16-20 0,2 1 0,-6-5 0,-1-1 0,1 0 0,1 0 0,6 4 0,-3-3 0,6 5 0,27 21 0,0-1 0,-31-29 0,16 13 0,-5-2 0,-30-26 0,27 26 0,-18-22 0,25 13 0,6 2 0,15 1 0,10-1 0,-19-14 0,0-3 0,7 8 0,-4-3 0,26-6 0,-13-6 0,-2-3 0,5 1 0,1-2 0,18 1 0,-18-3 0,0-1-1285,-10-3 0,-6-1 1285,-21-3 0,36 0 0,22-2 0,-31 1 0,7 0 0,1 0 0,-3 0-1978,6-1 1,-4 2-1,3-1 1978,-10-1 0,4 1 0,-4 0 0,-14 1 0,28 2 0,-22 1 0,10 2 0,-6-1 0,-10-1 0,6 1-662,9 1 1,21 2 0,12 0 0,1 1 0,-10-1 0,-21-1 661,0 0 0,2-1-216,-9 0 0,18 0 1,12 1-1,4 1 1,-4-2-1,-11 0 1,-18-1 215,9-1 0,-1-1-308,-12 0 0,17 2 1,10-1-1,4 1 1,-4-1-1,-8 0 0,-17 0 308,28 0 0,-7 0 38,-18 0 1,12 0 0,2 1 0,-8-1 0,-21 0-39,13 1 0,-6-1 0,13 0 0,-8-1 0,-21 1 0,2-1 749,26 2 1,15 1 0,3-7-750,-15-7 0,5-6 0,-4-2 0,-7 3 22,12 1 1,-1-1-23,-10-2 0,10-3 0,-6-2 0,-25 0 0,-16-18 0,-4-4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06.878"/>
    </inkml:context>
    <inkml:brush xml:id="br0">
      <inkml:brushProperty name="width" value="0.05" units="cm"/>
      <inkml:brushProperty name="height" value="0.05" units="cm"/>
      <inkml:brushProperty name="color" value="#5B2D90"/>
    </inkml:brush>
  </inkml:definitions>
  <inkml:trace contextRef="#ctx0" brushRef="#br0">214 110 24575,'3'-9'0,"-1"2"0,-2 6 0,4-2 0,-3 1 0,3 0 0,-5-3 0,-17-10 0,6 7 0,-12-7 0,13 13 0,-31 24 0,31-9 0,-21 17 0,38-18 0,3-1 0,34-1 0,-33-36 0,24 18 0,-44-29 0,-34 38 0,28 0 0,-27 13 0,45 13 0,-1-11 0,9 7 0,-4-18 0,21-5 0,-16 0 0,-14-50 0,-8 34 0,-25-31 0,19 45 0,-19 16 0,80 15 0,-48-8 0,71 3 0,-44-29 0,-3-22 0,-12 7 0,-71-19 0,33 29 0,-47 1 0,70 15 0,15 15 0,6-10 0,11 10 0,1-15 0,45-25 0,-54 9 0,11-23 0,-45 24 0,-16-2 0,28 10 0,15 26 0,7-12 0,9 16 0,0-21 0,-8-3 0,0-1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08.390"/>
    </inkml:context>
    <inkml:brush xml:id="br0">
      <inkml:brushProperty name="width" value="0.05" units="cm"/>
      <inkml:brushProperty name="height" value="0.05" units="cm"/>
      <inkml:brushProperty name="color" value="#5B2D90"/>
    </inkml:brush>
  </inkml:definitions>
  <inkml:trace contextRef="#ctx0" brushRef="#br0">109 2 24575,'-3'-1'0,"3"0"0,-3 5 0,3-2 0,2 9 0,-1 3 0,-1 37 0,-1-25 0,-2 21 0,0-29 0,-14 49 0,-1 17 0,9-22 0,0 0 0,-9 26 0,1-4-1288,9 12 1288,7-71 0,0 50 0,0-46 0,7 16 0,-1-57 0,5-20 0,-3 4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08.951"/>
    </inkml:context>
    <inkml:brush xml:id="br0">
      <inkml:brushProperty name="width" value="0.05" units="cm"/>
      <inkml:brushProperty name="height" value="0.05" units="cm"/>
      <inkml:brushProperty name="color" value="#5B2D90"/>
    </inkml:brush>
  </inkml:definitions>
  <inkml:trace contextRef="#ctx0" brushRef="#br0">1 351 24575,'3'2'0,"28"-5"0,-11-2 0,26-5 0,44-16 0,7-3 0,-8 2-1827,-22 7 0,11-4 1,-13 5 1826,4-2 404,-5 1 1,13-3 0,-5 2-405,1 0 0,-2 1 0,28-8 0,-11 3 0,-27 15 0,-77 21 0,-50 25 0,25-14 0,-38 18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47.144"/>
    </inkml:context>
    <inkml:brush xml:id="br0">
      <inkml:brushProperty name="width" value="0.05" units="cm"/>
      <inkml:brushProperty name="height" value="0.05" units="cm"/>
      <inkml:brushProperty name="color" value="#5B2D90"/>
    </inkml:brush>
  </inkml:definitions>
  <inkml:trace contextRef="#ctx0" brushRef="#br0">0 365 24575,'9'-7'0,"55"-16"0,-26 13 0,15-3 0,2 0 0,0 6 0,20 1 0,28 0 0,5-1 0,-19 2-4146,-15 1 1,0 0 4145,13 0 0,18-2 0,-3 1 0,-23 2 0,9-1 1688,-3 0-1688,-12-1 0,15-3 0,-11-1 0,-17-3 0,-3 0 0,14 2 0,7 0 0,-20-6 0,-17-20 0,-20-8 0,-13 12 0,5-8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09.355"/>
    </inkml:context>
    <inkml:brush xml:id="br0">
      <inkml:brushProperty name="width" value="0.05" units="cm"/>
      <inkml:brushProperty name="height" value="0.05" units="cm"/>
      <inkml:brushProperty name="color" value="#5B2D90"/>
    </inkml:brush>
  </inkml:definitions>
  <inkml:trace contextRef="#ctx0" brushRef="#br0">0 548 24575,'91'-13'0,"0"0"0,0 0 0,-19 4 0,-1 0-2896,15-7 0,9-3 0,-15 2 2896,12-4-701,-28 5 1,18-4-1,7-2 1,-3 1-1,-13 3 701,12-3 0,0 1 83,-14 2 0,13-3 0,4 0 0,-6 1 0,-13 4-83,-2 1 0,2 2-577,12 0 0,21-1 1,8-2-1,-5 2 1,-17 1 576,11-2 0,-3 1 0,-7 1 0,23-3 0,-2 1 0,-26 5 0,-50 7 1850,-76 16-1850,12-5 0,-49 9 0,25-8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09.716"/>
    </inkml:context>
    <inkml:brush xml:id="br0">
      <inkml:brushProperty name="width" value="0.05" units="cm"/>
      <inkml:brushProperty name="height" value="0.05" units="cm"/>
      <inkml:brushProperty name="color" value="#5B2D90"/>
    </inkml:brush>
  </inkml:definitions>
  <inkml:trace contextRef="#ctx0" brushRef="#br0">0 835 24575,'92'-17'0,"1"-1"0,-1 0 0,0 1 0,1-1 0,-1 1 0,1-1 0,-1 1 0,0-1 0,1 0 0,-1 1 0,0-1 0,1 1 0,-1-1 0,0 0 0,1 1 0,12-3 0,-2 1 0,-3 1 0,-1 0 0,-2 1 0,-3 0 0,-1 0 0,-3 1 0,-2-1 0,-2 0-1405,12-2 1,1-1 0,-3-1-1,-4 2 1,-7 0 0,-9 4-1,-12 2 660,10-1 0,-4 2 745,16-1 0,16-2 0,3-1 0,-14 3-1078,5-1 1,0 0 1077,-8 1 0,13-1 0,-4 1 0,-18 2 0,-18 4 0,-10 1 431,2 1 1,-1-1-432,47-4-869,-5 1 1,17-1-1,-19 1 869,-4 1 0,-5 1 0,10-2 0,-48 5 0,-83 8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0.092"/>
    </inkml:context>
    <inkml:brush xml:id="br0">
      <inkml:brushProperty name="width" value="0.05" units="cm"/>
      <inkml:brushProperty name="height" value="0.05" units="cm"/>
      <inkml:brushProperty name="color" value="#5B2D90"/>
    </inkml:brush>
  </inkml:definitions>
  <inkml:trace contextRef="#ctx0" brushRef="#br0">0 516 24575,'94'-10'0,"0"0"0,-1 0 0,1-1 0,2-1 0,6-1 0,1 0 0,-6 0 0,-12 0-3277,-10 1 0,-10 0 0,3 0 2780,28-5 1,5 0-1,-9 0 497,0 0 0,-11 0 1343,-27 6 0,5-2-1343,13-2 0,15-3 0,2-1 0,-12 3-1090,0 0 0,1 1 1090,-5 0 0,11-3 0,-1 2 0,-12 3 0,-10 3 0,0 2-801,11-1 1,12-1 0,1 0 0,-13 1 800,-7 0 0,-2 0 0,30-2 0,9 0 0,-55 3 800,-74 8 0,-8 2 1,-5 0-1</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0.344"/>
    </inkml:context>
    <inkml:brush xml:id="br0">
      <inkml:brushProperty name="width" value="0.05" units="cm"/>
      <inkml:brushProperty name="height" value="0.05" units="cm"/>
      <inkml:brushProperty name="color" value="#5B2D90"/>
    </inkml:brush>
  </inkml:definitions>
  <inkml:trace contextRef="#ctx0" brushRef="#br0">1 905 24575,'96'-19'0,"0"0"0,0 0 0,0 0 0,1 0 0,-1 0 0,0 0 0,0 0 0,1 0 0,-1 0 0,0 0 0,7-7 0,-6 0 0,-4 0 0,-1-1 0,-1-1 0,1 0 0,3-1-1229,1 2 0,6-2 0,2 1 0,1-2 1,-5 0-1,-5 0 0,-11-1 0,-13 0 732,20-20 1,-18-1-1,-28 10 497,-31 8 704,-11 2 1,-14 2-1,-7 1 1</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0.711"/>
    </inkml:context>
    <inkml:brush xml:id="br0">
      <inkml:brushProperty name="width" value="0.05" units="cm"/>
      <inkml:brushProperty name="height" value="0.05" units="cm"/>
      <inkml:brushProperty name="color" value="#5B2D90"/>
    </inkml:brush>
  </inkml:definitions>
  <inkml:trace contextRef="#ctx0" brushRef="#br0">1 759 24575,'94'-20'0,"-1"0"0,1 0 0,0 1 0,-1-1 0,1 0 0,0 0 0,0 1 0,-1-1 0,1 0 0,0 0 0,11 0 0,-1 0 0,-3 2 0,-3 0 0,-4 0 0,-4-1 0,-5-1-1967,5-4 1,-2-3 0,-7 0 0,-9 3 0,-14 3 846,27-14 728,-27 8 0,8-4 0,-8 3 392,21-11 531,0 0 1,-12 3-532,-51 22 0,-34-5 0,1 12 0,-29-2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0.942"/>
    </inkml:context>
    <inkml:brush xml:id="br0">
      <inkml:brushProperty name="width" value="0.05" units="cm"/>
      <inkml:brushProperty name="height" value="0.05" units="cm"/>
      <inkml:brushProperty name="color" value="#5B2D90"/>
    </inkml:brush>
  </inkml:definitions>
  <inkml:trace contextRef="#ctx0" brushRef="#br0">1 876 24575,'95'-26'0,"0"-1"0,1 1 0,-1 0 0,1 0 0,-1-1 0,1 1 0,-1 0 0,1 0 0,-1-1 0,1 1 0,-1 0 0,0 0 0,9 0 0,-1 3 0,0 1 0,-3 1 0,-2 0 0,-5-1 0,-5-1 0,-7-4 0,-9-2-1202,29-25 1,-9-5-1,-19 0 1,-29 10-1,-36-11 1,-26 21-1</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1.199"/>
    </inkml:context>
    <inkml:brush xml:id="br0">
      <inkml:brushProperty name="width" value="0.05" units="cm"/>
      <inkml:brushProperty name="height" value="0.05" units="cm"/>
      <inkml:brushProperty name="color" value="#5B2D90"/>
    </inkml:brush>
  </inkml:definitions>
  <inkml:trace contextRef="#ctx0" brushRef="#br0">0 260 24575,'45'-3'0,"3"-1"0,27-4 0,22-3 0,-11 1 0,-28 3 0,0 0-2580,30-3 0,13-2 1,-20 2 2579,-10 0 0,-11-10 0,10-7 0,-11 4 0,6-3 0,8-10 0,1 1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1.359"/>
    </inkml:context>
    <inkml:brush xml:id="br0">
      <inkml:brushProperty name="width" value="0.05" units="cm"/>
      <inkml:brushProperty name="height" value="0.05" units="cm"/>
      <inkml:brushProperty name="color" value="#5B2D90"/>
    </inkml:brush>
  </inkml:definitions>
  <inkml:trace contextRef="#ctx0" brushRef="#br0">0 191 24575,'77'-5'0,"-1"-3"0,23-3 0,4-1 0,-17 2-4916,-14 1 1,-1 0 4656,12-1 1,16-1-1,-3-1 1,-21-2 258,8-15 0,-35 10 0,16-12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2.316"/>
    </inkml:context>
    <inkml:brush xml:id="br0">
      <inkml:brushProperty name="width" value="0.05" units="cm"/>
      <inkml:brushProperty name="height" value="0.05" units="cm"/>
      <inkml:brushProperty name="color" value="#5B2D90"/>
    </inkml:brush>
  </inkml:definitions>
  <inkml:trace contextRef="#ctx0" brushRef="#br0">0 376 24575,'78'-23'0,"0"0"0,0 1 0,-1-1 0,19-5 0,-3 1 0,-19 6-4335,-1-1 4335,-2 2-314,18-6 0,2-1 314,-2 1 169,-24-4 0,-24 1 1,-50 17-1,-58-5 1</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2.499"/>
    </inkml:context>
    <inkml:brush xml:id="br0">
      <inkml:brushProperty name="width" value="0.05" units="cm"/>
      <inkml:brushProperty name="height" value="0.05" units="cm"/>
      <inkml:brushProperty name="color" value="#5B2D90"/>
    </inkml:brush>
  </inkml:definitions>
  <inkml:trace contextRef="#ctx0" brushRef="#br0">1 321 24575,'87'-20'0,"1"0"0,0 0 0,-1 0 0,1 0 0,-1 0 0,1 0 0,4 0 0,-7 2 0,-5 0 0,0-1 0,33-11 0,-4-1 0,-51 3 0,-59 12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50.465"/>
    </inkml:context>
    <inkml:brush xml:id="br0">
      <inkml:brushProperty name="width" value="0.05" units="cm"/>
      <inkml:brushProperty name="height" value="0.05" units="cm"/>
      <inkml:brushProperty name="color" value="#5B2D90"/>
    </inkml:brush>
  </inkml:definitions>
  <inkml:trace contextRef="#ctx0" brushRef="#br0">507 126 24575,'0'-5'0,"1"1"0,0 0 0,-1 1 0,0-1 0,0 2 0,-2-2 0,-1 0 0,0-5 0,1 5 0,1-3 0,-2 3 0,2 1 0,-3 0 0,3 1 0,-4-1 0,-2-1 0,-13-9 0,9 7 0,-8-6 0,13 9 0,-19-7 0,3 4 0,-57-1 0,46 7 0,-34 6 0,32 13 0,11-7 0,-9 9 0,20-6 0,-8 29 0,4 6 0,3-1 0,3 4 0,-4 28 0,4 9 0,13-31 0,6-1 0,25 26 0,-12-30 0,6-4 0,36 9 0,21-35 0,-32-15 0,36-18 0,-36-27 0,-3-6 0,10 3-629,-11-4 1,-9 1 628,-29 20 0,-1-39 0,-3-6 0,-1 17 0,-1-16 0,-2 4 0,-6 40 0,-15-29 0,-1 16 0,-5-12 0,-38 15 0,14 24 0,-20-4 0,3 24 0,42-5 1257,-10 7-1257,27-5 0,2-1 0,-6 52 0,16 6 0,4 5 0,-6 25-1112,8-22 0,2-10 1112,-1-32 0,27 59 0,-3-17 0,-14-26 0,2 0 0,15 20 0,8 1 0,-29-41 0,11 13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4.467"/>
    </inkml:context>
    <inkml:brush xml:id="br0">
      <inkml:brushProperty name="width" value="0.05" units="cm"/>
      <inkml:brushProperty name="height" value="0.05" units="cm"/>
      <inkml:brushProperty name="color" value="#5B2D90"/>
    </inkml:brush>
  </inkml:definitions>
  <inkml:trace contextRef="#ctx0" brushRef="#br0">34 85 24575,'7'1'0,"-3"-2"0,1 0 0,-4-1 0,1 1 0,-1-1 0,12-31 0,-9 22 0,8-24 0,-33 36 0,11 3 0,-26 29 0,29-16 0,-2 25 0,63-12 0,-32-15 0,36 4 0,-49-26 0,0-24 0,-55 26 0,37-17 0,-35 49 0,49-19 0,3 10 0,-3-23 0,-3-2 0,-2-1 0,1-1 0,-18-6 0,11 14 0,-11-6 0,32 27 0,-7-16 0,13 8 0,-28-57 0,5 32 0,-11-29 0,6 45 0,8 25 0,0-17 0,5 16 0,-9-51 0,0 15 0,-6-21 0,-8 38 0,12-6 0,-7 13 0,16-10 0,7 5 0,-7-5 0,4 3 0,4-21 0,-7 7 0,10-12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26.183"/>
    </inkml:context>
    <inkml:brush xml:id="br0">
      <inkml:brushProperty name="width" value="0.05" units="cm"/>
      <inkml:brushProperty name="height" value="0.05" units="cm"/>
      <inkml:brushProperty name="color" value="#5B2D90"/>
    </inkml:brush>
  </inkml:definitions>
  <inkml:trace contextRef="#ctx0" brushRef="#br0">255 1 24575,'-2'1'0,"2"-1"0,-5 3 0,3 0 0,-1 1 0,-24 55 0,15-29 0,-7 19 0,2 0 0,9-18 0,-3 18 0,8-29 0,0 2 0,1 3 0,-3 47-1696,0-8 0,-2 18 0,-1 4 0,2-13 1696,0-1 0,0 2-862,-1 0 0,-3 17 1,0 3-1,1-10 0,3-23 862,-2-5 0,-1 9 0,1-1 0,6-15 0,0-32 0,-5-2 0,2-94 0,-4 15 0,3-36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27.053"/>
    </inkml:context>
    <inkml:brush xml:id="br0">
      <inkml:brushProperty name="width" value="0.05" units="cm"/>
      <inkml:brushProperty name="height" value="0.05" units="cm"/>
      <inkml:brushProperty name="color" value="#5B2D90"/>
    </inkml:brush>
  </inkml:definitions>
  <inkml:trace contextRef="#ctx0" brushRef="#br0">43 65 24575,'-17'17'0,"10"-6"0,-4 8 0,14-10 0,1-4 0,2-2 0,1 0 0,45-57 0,-39 38 0,30-42 0,-58 54 0,-36 41 0,26-15 0,-19 26 0,103-11 0,-39-29 0,47 8 0,-64-67 0,-8 34 0,-16 5 0,12 25 0,24 40 0,1-44 0,40-19 0,-44-3 0,11-22 0,-90 10 0,47 23 0,-49-3 0,61 37 0,4-3 0,-2 9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27.936"/>
    </inkml:context>
    <inkml:brush xml:id="br0">
      <inkml:brushProperty name="width" value="0.05" units="cm"/>
      <inkml:brushProperty name="height" value="0.05" units="cm"/>
      <inkml:brushProperty name="color" value="#5B2D90"/>
    </inkml:brush>
  </inkml:definitions>
  <inkml:trace contextRef="#ctx0" brushRef="#br0">79 135 24575,'-16'-21'0,"3"4"0,-7 15 0,9 5 0,-7 2 0,22 31 0,1-21 0,8 19 0,27-33 0,-17-7 0,19-4 0,-39-61 0,-6 45 0,-15-41 0,5 58 0,-33 23 0,45 26 0,-28-10 0,51 11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28.788"/>
    </inkml:context>
    <inkml:brush xml:id="br0">
      <inkml:brushProperty name="width" value="0.05" units="cm"/>
      <inkml:brushProperty name="height" value="0.05" units="cm"/>
      <inkml:brushProperty name="color" value="#5B2D90"/>
    </inkml:brush>
  </inkml:definitions>
  <inkml:trace contextRef="#ctx0" brushRef="#br0">739 33 24575,'-5'-17'0,"-1"10"0,-10-2 0,-2 15 0,-49 22 0,-19 9 0,8-7 0,-3 0 0,-10 8 0,0 0 0,7-6 0,19-7 0,46-16 0,-13 8 0,36-12 0,33 21 0,13 5 0,2 5-973,1-1 0,-1 0 973,-8-3 0,-2 1 0,-1-1 0,-2-2 0,40 30-150,-45-45 1,-13-7 0,8 1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29.415"/>
    </inkml:context>
    <inkml:brush xml:id="br0">
      <inkml:brushProperty name="width" value="0.05" units="cm"/>
      <inkml:brushProperty name="height" value="0.05" units="cm"/>
      <inkml:brushProperty name="color" value="#5B2D90"/>
    </inkml:brush>
  </inkml:definitions>
  <inkml:trace contextRef="#ctx0" brushRef="#br0">49 51 24575,'-48'-18'0,"93"13"0,61 5 0,25 4 0,-15 1 0,-29 2 0,-2 3 0,2 0 0,5 0-1639,-8-4 1,7-1-1,4 0 1,-2 0 0,-4 0-1,-8 2 1142,28 7 1,-9 1-1,-21-2 497,-2 3 696,8 3 1,3 1-697,-36-8 0,3-2 0,38-1 0,17-2 0,-19-3 0,-4-3 0,1-8 0,-16-5 0,-58 2 1903,4-26-1903,-18 7 0,-42-7 0,-12 3 0,3 5-534,-13 6 0,1 5 534,24 11 5641,-20-1-5641,-14 4 0,24 6 1696,117 23-1696,-116-12 0,106 0 0,27 4 0,-27 10 0,-40-13 0,13 19 0,-46-18 0,-37 29 0,-25 18 0,11-10 0,-9 1 0,5 0 0,-1 0 0,1-1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7.627"/>
    </inkml:context>
    <inkml:brush xml:id="br0">
      <inkml:brushProperty name="width" value="0.05" units="cm"/>
      <inkml:brushProperty name="height" value="0.05" units="cm"/>
      <inkml:brushProperty name="color" value="#5B2D90"/>
    </inkml:brush>
  </inkml:definitions>
  <inkml:trace contextRef="#ctx0" brushRef="#br0">629 45 24575,'-28'-21'0,"3"4"0,-39 11 0,25 6 0,-32 0 0,41 7 0,0 5 0,-41 43 0,17-8-1357,26 9 0,-1 25 0,0 10 1,4-3-1,5-17 1357,3-1 0,4-1 0,-5 16 0,-3 18 0,6-3 0,14-21 0,15-31 0,13-4 0,23 18 0,16 7 0,-1-5 0,7 3 0,6-3-491,-16-15 0,8 4 1,0-3-1,-7-11 0,11-6 1,-5-10-1,-1 0 0,0-1 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8.277"/>
    </inkml:context>
    <inkml:brush xml:id="br0">
      <inkml:brushProperty name="width" value="0.05" units="cm"/>
      <inkml:brushProperty name="height" value="0.05" units="cm"/>
      <inkml:brushProperty name="color" value="#5B2D90"/>
    </inkml:brush>
  </inkml:definitions>
  <inkml:trace contextRef="#ctx0" brushRef="#br0">272 1 24575,'10'96'0,"1"-1"0,0 1 0,-1 0 0,1 0 0,0 0 0,0-1 0,18-16 0,8-12 0,-5-2 0,-19 10 0,-23 2 0,-16 13 0,-10 7 0,-7-1 0,-2-8 0,2-14 0,8-23 0,-6-15 0,-2-12 0,-25 19 0,0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8.960"/>
    </inkml:context>
    <inkml:brush xml:id="br0">
      <inkml:brushProperty name="width" value="0.05" units="cm"/>
      <inkml:brushProperty name="height" value="0.05" units="cm"/>
      <inkml:brushProperty name="color" value="#5B2D90"/>
    </inkml:brush>
  </inkml:definitions>
  <inkml:trace contextRef="#ctx0" brushRef="#br0">1 118 24575,'68'0'0,"1"-1"0,-1 0 0,-12-1 0,1 1 0,23 0 0,12-1 0,-4 0-4916,11-1 1,-7-1 4585,-14 2 1,0-1 329,-8 1 0,3-1 0,-4 0 770,6 1 0,8-1-770,-7 1 0,17 0 0,9-1 0,3 1 0,-7 0 0,-12 0-876,7 0 0,-10 0 0,10 0 876,-6 1 0,12-1 0,7 0 0,-2 0 0,-10 1 0,-15 0-1256,15 0 1,-13 1 1255,-3 0 0,17 0-28,-30 0 1,16-1 0,12 0 0,9 0 0,5 0 0,1-1 0,-3 1 0,-7 0 0,-10 0-1,-14 1 28,28-1 0,-19 0 0,16 0 0,-10 0 0,25-1 0,13-1 0,2 1 0,-8-1 0,-22 0 0,-30 0 0,-44-1 0,-62-2 0,-47-9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9.350"/>
    </inkml:context>
    <inkml:brush xml:id="br0">
      <inkml:brushProperty name="width" value="0.05" units="cm"/>
      <inkml:brushProperty name="height" value="0.05" units="cm"/>
      <inkml:brushProperty name="color" value="#5B2D90"/>
    </inkml:brush>
  </inkml:definitions>
  <inkml:trace contextRef="#ctx0" brushRef="#br0">0 162 24575,'93'1'0,"0"-1"0,1 0 0,-1 1 0,0-1 0,0 1 0,0-1 0,1 0 0,-1 1 0,6-1 0,-9 0 0,-3 1 0,1-1 0,7 0-1405,-3 0 1,8 0 0,5 0-1,-2 0 1,-4-1 0,-9 1-1,-14-1 908,1 0 1,-13 0-1,0 0 497,0 0 0,0-1 0,14 1-53,-9-1 1,13 0 0,8-1-1,6 0 1,3 1 0,-1-1-1,-3 0 1,-6 0 52,8 0 0,-5 0 0,-1 0 0,0 0 0,2 0 0,4 0-189,-8 0 0,4 0 1,3 0-1,1 0 1,-1 0-1,-4 0 1,-4 1-1,-8-1 189,27-1 0,-7 1 0,-11-1 0,-13 1 0,-11-1 0,-10 0 0,24-2 0,-5 1 0,-27-2 0,-106-3 0,-23-2 0,43 0 0,-40 5 0,1 0 0,-1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51.860"/>
    </inkml:context>
    <inkml:brush xml:id="br0">
      <inkml:brushProperty name="width" value="0.05" units="cm"/>
      <inkml:brushProperty name="height" value="0.05" units="cm"/>
      <inkml:brushProperty name="color" value="#5B2D90"/>
    </inkml:brush>
  </inkml:definitions>
  <inkml:trace contextRef="#ctx0" brushRef="#br0">1 57 24575,'8'-35'0,"-3"14"0,10 50 0,-9-8 0,7 31 0,-9-30 0,0 2 0,2 13 0,3 44 0,1 6 0,-2-22 0,3 24 0,0-16 0,-8-67 0,1 6 0,-2-12 0,2-5 0,3-16 0,-2 3 0,-5-73 0,-10 43 0,-1-2 0,1-11 0,0 1-1100,-16-29 1100,13 47 0,1-1 0,6 22 0,-4-13 0,4 41 0,4 41 0,3 10 0,-3-12 0,1 15 0,6 3 0,15 19 0,-11-44 1100,11 34-1100,-18-67 0,0 1 0,3-2 0,-1-19 0,0-19 0,-5-35 0,-3 19 0,-3-2 0,-6-11 0,-1 2 0,-4-18 0,-5 10 0,21 61 0,-1 1 0,1 3 0,5 14 0,6 38 0,1 12 0,-3 1 0,0-1 0,0-3 0,0 16 0,0-61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19.628"/>
    </inkml:context>
    <inkml:brush xml:id="br0">
      <inkml:brushProperty name="width" value="0.05" units="cm"/>
      <inkml:brushProperty name="height" value="0.05" units="cm"/>
      <inkml:brushProperty name="color" value="#5B2D90"/>
    </inkml:brush>
  </inkml:definitions>
  <inkml:trace contextRef="#ctx0" brushRef="#br0">1 169 24575,'99'-4'0,"-1"1"0,1 0 0,0-1 0,-1 1 0,1-1 0,0 1 0,0-1 0,-1 1 0,1-1 0,0 1 0,0 0 0,-1-1 0,1 1 0,0-1 0,9 1 0,-2-1 0,-1 1 0,-2 0 0,-2 0 0,-3 0 0,-2 0 0,-2 0 0,-2-1 0,-4 1 0,13-2 0,0 1 0,-1-2 0,-6 1 0,-7 1 0,-12-1 0,-15 2-3166,-1-1 1,-8 1 3165,49-4 0,-10 1 0,-43 1 1856,-13 1-1856,-60-6 0,5 5 0,-55-4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32.179"/>
    </inkml:context>
    <inkml:brush xml:id="br0">
      <inkml:brushProperty name="width" value="0.05" units="cm"/>
      <inkml:brushProperty name="height" value="0.05" units="cm"/>
      <inkml:brushProperty name="color" value="#5B2D90"/>
    </inkml:brush>
  </inkml:definitions>
  <inkml:trace contextRef="#ctx0" brushRef="#br0">0 334 24575,'11'-13'0,"3"-1"0,5 0 0,30 3 0,33-1 0,21 1 0,12 1 0,1 1 0,-8 1 0,-13 2 0,2 2 0,2 1 0,1 0 0,1 0 0,0 0 0,2-2-1063,-6-1 0,2-1 0,1-1 0,2 0 0,-2 0 0,1 0 1,-3 2-1,-2 1 1063,5 2 0,2 1 0,1 1 0,-4 0 0,-6 1 0,-8 0 0,-11-1 195,1 1 1,-13 0 0,12-1-196,7 0 0,13 0 0,9 0 0,3-2 0,-2 0 0,-8-2-833,-3-3 1,-4-2 0,-1-1 0,0 1-1,3 1 833,-6 3 0,4 3 0,1 0 0,-2 0 0,-7-2 0,-10-2-48,21-9 1,-11-2-1,-47 5 48,-96 9 0,-33 6 0,-8 3 0,43-3 0,-1 1 0,-13 1 0,0 1 0,0-1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32.501"/>
    </inkml:context>
    <inkml:brush xml:id="br0">
      <inkml:brushProperty name="width" value="0.05" units="cm"/>
      <inkml:brushProperty name="height" value="0.05" units="cm"/>
      <inkml:brushProperty name="color" value="#5B2D90"/>
    </inkml:brush>
  </inkml:definitions>
  <inkml:trace contextRef="#ctx0" brushRef="#br0">1 178 24575,'94'-3'0,"1"1"0,-1-1 0,1 0 0,0 0 0,-1 0 0,1 0 0,-1 0 0,1 0 0,10 1 0,-8 0 0,-4 0 0,0 0 0,5-1-1639,-2-1 1,8-1-1,1 1 1,-4-1 0,-11 0-1,-15 2 894,5-1 0,-4 1 745,9-1 0,15-2 0,0 1 0,-12 1 0,4-1 0,0-1 0,-10 2 0,12-1 0,-4 0 0,-19 0 929,19-2-929,-12 0 0,-26 0 0,-1 0 0,6-2 371,35-12 1,-73 23 0,7-3-1</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33.856"/>
    </inkml:context>
    <inkml:brush xml:id="br0">
      <inkml:brushProperty name="width" value="0.05" units="cm"/>
      <inkml:brushProperty name="height" value="0.05" units="cm"/>
      <inkml:brushProperty name="color" value="#5B2D90"/>
    </inkml:brush>
  </inkml:definitions>
  <inkml:trace contextRef="#ctx0" brushRef="#br0">888 12 24575,'-6'-4'0,"-24"-3"0,0 7 0,-24 11 0,-5 4 0,3 4 0,9-1 0,-8 4 0,-7 5 0,-7 2 0,7-3 0,15-7 0,-1 0-798,-15 7 0,-8 3 0,16-7 798,12-8 0,30-10 0,1 0 0,8-1 0,3 1 0,9-1 0,4 1 2394,1 2-2394,3 1 0,27 26 0,22 24 0,4 4 0,-14-12 0,20 15 0,-12-9 0,16 16 0,-3-3 0,-26-19 0,-27-18 0,15 18 0,-42-38 0,-4-5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34.557"/>
    </inkml:context>
    <inkml:brush xml:id="br0">
      <inkml:brushProperty name="width" value="0.05" units="cm"/>
      <inkml:brushProperty name="height" value="0.05" units="cm"/>
      <inkml:brushProperty name="color" value="#5B2D90"/>
    </inkml:brush>
  </inkml:definitions>
  <inkml:trace contextRef="#ctx0" brushRef="#br0">0 11 24575,'98'-3'0,"-1"1"0,1-1 0,-1 1 0,-6 5 0,9 3 0,7 2 0,-1 2 0,-4-1 0,-11 1 0,-15-1-4670,22 6 1,-5 3 4669,-14-5 0,11 3 0,7 1 0,0 0 0,-4 0 0,-6-1 0,2 0 0,-3 0 0,-4-1 0,-7-2-1054,2 1 1,-9-2 0,9 1 1053,0 2 0,8 0 0,5 2 0,4-1 0,-1-2 0,-4-2 0,3-1 0,3 0 0,-1-1 0,-2-1 0,-3-1 44,-3 0 1,-5-1 0,0-1-1,4 1 1,8 0-45,-13 0 0,8 0 0,4 0 0,3 1 0,2 0 0,0-1 0,-3 0 0,-4-1 0,-7 0 0,10-1 0,-5 0 0,-3-1 0,-3-1 0,-1 1 0,-1-1 0,4 1 0,-1 0 0,-2 0 0,-2-1 0,0 1 0,13 0 0,-2 0 0,-2 0 0,-3-1-384,5 1 0,-3-2 0,-6 1 384,18 0 0,-6 0 0,11 2 0,-41-7 2510,-100-19-2510,16 11 0,-64-25 0,-11-3 0,37 16 0,-12-4 0,-16-4 0,18 6 0,21 9 2368,-3-1 0,4 3-2368,25 12 3307,29 10-3307,0 4 2875,27 8-2875,12 4 0,4 1 0,0 1 0,7 0 0,0 7 0,-1 36 0,-105 7 0,-19 6 0,57-30 0,-4-2-529,-36 2 1,-18 0-1,13-12 529,16-10 0,5 0 0,5-3 0,2-2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34.991"/>
    </inkml:context>
    <inkml:brush xml:id="br0">
      <inkml:brushProperty name="width" value="0.05" units="cm"/>
      <inkml:brushProperty name="height" value="0.05" units="cm"/>
      <inkml:brushProperty name="color" value="#5B2D90"/>
    </inkml:brush>
  </inkml:definitions>
  <inkml:trace contextRef="#ctx0" brushRef="#br0">830 1 24575,'-27'7'0,"-24"13"0,-28 12 0,-7 1 0,-2 1 0,36-14 0,2-1 0,-26 9 0,6-3 0,12-6 0,-27 10 0,36-11 0,-9 6 0,61-12 0,47 37 0,13 7 0,-14-8 0,8 5 0,19 17 0,3 2 0,-16-16 0,-21-18 0,-1-2-270,17 17 0,7 8 0,-11-13 270,-3-11 0,-27-21 0,5 2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3:35.639"/>
    </inkml:context>
    <inkml:brush xml:id="br0">
      <inkml:brushProperty name="width" value="0.05" units="cm"/>
      <inkml:brushProperty name="height" value="0.05" units="cm"/>
      <inkml:brushProperty name="color" value="#5B2D90"/>
    </inkml:brush>
  </inkml:definitions>
  <inkml:trace contextRef="#ctx0" brushRef="#br0">1 35 24575,'84'-28'0,"-42"24"0,14 2 0,14 1 0,12 2 0,10 2 0,9 1 0,7 0 0,5 2 0,5 0 0,2 1 0,2 0 0,-1 1 0,-2-1 0,-4 0 0,-5 0 0,-6 0 0,-8-1 0,-10-1 0,-11-1-1639,33 1 1,-19 1-1,-9-2 1,1 1 0,9 1-1,18 1 1564,-37-3 1,11 1-1,7 0 1,8 1-1,5-1 1,6 2-1,3-1 1,2 0-1,2 1 1,0 0-1,-2 0 1,-1-1-1,-4 1 1,-5-1-1,-5 0 1,-7 0-1,-8 0 1,-10-1 0,-9 0-1,-13-1-566,55 7 0,-25 0 641,6-1 0,9 2-2,-18-3 1,13 1 0,5 0 0,-1 1 0,-6-2 1,-7 0 0,-5-1 0,1-1 0,12 1-373,-1-2 1,12 0-1,8 0 1,2-1 0,-4 0-1,-9 0 1,-14-1 372,7 0 0,-13 0 0,3-2 0,4-1 0,9-1 0,-8-2 0,-26-3 2555,-20-10-2555,-24 6 2887,8-7-2887,-72-4 0,-21 2 0,25 4 0,-50-14 0,1 2 0,55 16 0,-38-12 0,60 15 2899,-10-4-2899,15 6 6739,-5-4-6739,54 20 0,19 7 0,-14-5 0,20 6 0,9 3 68,-1-2 0,-3 1-68,-15 0 0,-2 1 0,12-1 0,-10 1 0,-24 7 0,-75 9 0,-32 3 0,-7 3 0,-5 0 0,29-11 0,1 1 0,-1-2 0,-27 6 0,-1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11.037"/>
    </inkml:context>
    <inkml:brush xml:id="br0">
      <inkml:brushProperty name="width" value="0.05" units="cm"/>
      <inkml:brushProperty name="height" value="0.05" units="cm"/>
      <inkml:brushProperty name="color" value="#5B2D90"/>
    </inkml:brush>
  </inkml:definitions>
  <inkml:trace contextRef="#ctx0" brushRef="#br0">40 113 24575,'-3'-25'0,"1"15"0,-2-15 0,3 21 0,-6 2 0,2 6 0,-4 0 0,4 4 0,2 1 0,15 8 0,11-5 0,2 2 0,24-57 0,-54 34 0,28-35 0,-42 50 0,20-2 0,4 5 0,-4-6 0,3 4 0,-23-24 0,8 8 0,-14-13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21.869"/>
    </inkml:context>
    <inkml:brush xml:id="br0">
      <inkml:brushProperty name="width" value="0.05" units="cm"/>
      <inkml:brushProperty name="height" value="0.05" units="cm"/>
      <inkml:brushProperty name="color" value="#5B2D90"/>
    </inkml:brush>
  </inkml:definitions>
  <inkml:trace contextRef="#ctx0" brushRef="#br0">0 2244 24575,'29'12'0,"-1"0"0,-2-2 0,33 8 0,20 2-2835,0-7 1,10-2 0,-4 1 2834,-14 1 0,-2 0 0,1-1 0,18-2 0,3-3 0,-17-2 1719,3-7-1719,3-8 0,25-7 0,6-4 0,-15 3 0,-25 1 0,-7 1 0,8-2-859,3 2 1,11-1 0,2 0 0,-7-1 0,-15 0 858,1-6 0,-15 0 0,7-4-1039,10-17 1,16-14-1,-11 7 1039,-27 19 0,-1 0 0,26-20 0,11-7 0,-21 11 3116,-23 8-3116,1-11 0,11-20 0,1-4 0,-8 14 0,-9 14 0,2-2 0,8-12 0,12-18 0,3-5 0,-4 8 0,-13 19 0,12-11 0,-11 16 0,12-14 0,1 1 0,-12 14 0,18-15 998,3-4 1,-3 4-999,-22 26 0,29-21 0,5-2 0,-10 9 0,5-4 0,4 1 0,-22 27 0,-5 7 0,4-2 2824,0-2 0,9 5-2824,30 23 0,-2 10 0,-2-6 0,1 24 0,17 15 0,-24-3 0,-25 5 0,5 4 0,4 12 0,-20-2 0,-2 7 0,-5-7 0,-6-13 0,0 0 0,8 14 0,6 8 0,-2-2 0,12 16 0,-6-11 0,-4-6 1715,-2-1 0,9 9-1715,-3-6 0,5 4 0,3-1-2262,6-4 1,2-1 0,0 1 2261,-16-8 0,0 1 0,0 0 0,0-5 0,5 0 0,0-6 0,3-2-349,8-3 0,4-4 1,-4-4 348,-3-1 0,5 0-1048,10 4 1,15 5-1,1-1 1,-15-8 1047,-12-9 0,-4-4 0,20 7 0,12-4-701,-6-13 0,13-6 1,0-1-1,-16-1 701,-16 2 0,1-1 443,18 0 1,18 1-1,-1-1 1,-23-1-444,14-3 183,-44-1 0,4 0-183,23 2 0,12-3 0,-13-4 0,11-3 0,0 0 0,-11 1 0,8 3 0,-2-5 362,-8-6 0,12-7 0,-10-2 0,-29 1-362,-32-6 0,9-40 0,-48 48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20.481"/>
    </inkml:context>
    <inkml:brush xml:id="br0">
      <inkml:brushProperty name="width" value="0.05" units="cm"/>
      <inkml:brushProperty name="height" value="0.05" units="cm"/>
      <inkml:brushProperty name="color" value="#5B2D90"/>
    </inkml:brush>
  </inkml:definitions>
  <inkml:trace contextRef="#ctx0" brushRef="#br0">1 0 24575,'19'2'0,"71"7"0,-10-1-3378,-10-1 1,1-2 3377,26-1 0,-40-3 0,20 1 0,14 0 0,11 1 0,4-1 0,1 0 0,-5 1 0,-8-1 0,-14 0-1139,14 1 1,-14-1 0,1 1 0,14 0 1138,-10 0 0,12-1 0,10 1 0,5 0 0,2 0 0,-4 0 0,-6 0 0,-12 0 0,-14 0 261,11 1 0,-18 0 0,21 3-261,-25-2 0,11 1 0,11 1 0,9 2 0,5 0 0,5 0 0,2 0 0,0 1 0,-2-1 0,-5 0 0,-5 0 0,-8-1 0,-11-2-660,28 3 1,-15-2-1,-6 0 1,6 0 0,15 2 659,-29-2 0,9 0 0,8 2 0,6 0 0,3 0 0,3 0 0,0 1 0,-2-1 0,-4 0 0,-6-1 0,-6-1 0,-11 0 0,-11-2 281,40 3 0,-22-2 0,9-1-281,-14-1 0,7-2 0,5 1 0,1-1 0,-5 0 0,-7 1 321,2 0 0,-8 0 1,-1-1-1,7 0-321,14 0 0,10-1 0,1 0 0,-9-1 0,-19-1 0,-9 0 0,-9-4 17,19-11 0,-8-4-17,-20 1 0,-33-21 0,-82 24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55.400"/>
    </inkml:context>
    <inkml:brush xml:id="br0">
      <inkml:brushProperty name="width" value="0.05" units="cm"/>
      <inkml:brushProperty name="height" value="0.05" units="cm"/>
      <inkml:brushProperty name="color" value="#5B2D90"/>
    </inkml:brush>
  </inkml:definitions>
  <inkml:trace contextRef="#ctx0" brushRef="#br0">5 89 24575,'-3'-6'0,"2"1"0,0 1 0,2 2 0,0 0 0,3 2 0,64-8 0,-18 1 0,42-5 0,-32 3 0,-4 1 0,-5 1 0,48-7 0,-65 11 0,-12 2 0,-4 1 0,-19 4 0,-5 2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22.489"/>
    </inkml:context>
    <inkml:brush xml:id="br0">
      <inkml:brushProperty name="width" value="0.05" units="cm"/>
      <inkml:brushProperty name="height" value="0.05" units="cm"/>
      <inkml:brushProperty name="color" value="#5B2D90"/>
    </inkml:brush>
  </inkml:definitions>
  <inkml:trace contextRef="#ctx0" brushRef="#br0">0 33 24575,'57'2'0,"4"0"0,11 0 0,9 1 0,-15 1 0,24 3 0,14 1 0,5 0 0,-3 1 0,-13-2-1183,-1 1 0,-10-1 1,3 0-1,14 1 1183,-23-3 0,9 1 0,9 1 0,4 0 0,2 0 0,0 0 0,-2-1 0,-7 1 0,-7-2 0,-11 0-1424,16 2 0,-14-2 0,-3 0 0,4 0 1424,23 0 0,7 0 0,-8-1 0,-21-2 0,11-5 506,8-10 1,-1-4-507,-19 1 0,9 2 0,-26-6-42,-96-23 42,8 21 0,-39-23 0,24 23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29.622"/>
    </inkml:context>
    <inkml:brush xml:id="br0">
      <inkml:brushProperty name="width" value="0.05" units="cm"/>
      <inkml:brushProperty name="height" value="0.05" units="cm"/>
      <inkml:brushProperty name="color" value="#5B2D90"/>
    </inkml:brush>
  </inkml:definitions>
  <inkml:trace contextRef="#ctx0" brushRef="#br0">0 2867 24575,'22'3'0,"12"4"0,-18-3 0,10 2 0,-16-4 0,73 8 0,-2 2 0,-30-6 0,-2 0 0,18 5 0,-16-1 0,-25-5 0,22 4 0,-32-6 0,31 4 0,10 0 0,12 3 0,-11-3 0,-2 0 0,-8 0 0,-20-3 0,30 6 0,-22-5 0,27 6 0,-2 0 0,-27-6 0,50 11 0,-67-13 0,40 10 0,-27-7 0,42 10 0,2 0 0,-33-6 0,10 2 0,3 0 0,2 1 0,19 0 0,-3 1-795,-3-5 795,-46-7 0,73 5 0,-44-3 0,2 1 0,3-1 0,-2 0-657,32 4 657,-67-7 0,33 3 0,-18-1 0,29 1 0,1 0 0,-18-2 208,48 3-208,-72-4 0,48 1 0,-18 0 0,1 1 0,32 0-214,5 3 214,-75-6 0,34 4 0,1-1 0,2 0 0,18 2 554,27 1-554,-10 0 0,-38-2 0,39 2 0,-59-3 0,-16-3 0,42 2 0,-31-2 0,29 1 0,11-1 0,-39 0 904,43 0-904,15 0 0,-50 0 0,26 0 0,-2 0 0,-35 0 0,27 0 0,-8 0 0,-22 0 0,35 0 0,2-1 0,-24 0 0,53-1 0,4-7 0,-57 6 0,56-6 0,-76 7 0,27-3 0,-8 0 0,8 0 0,-1-1 0,-27 5 0,14-1 0,-16 2 0,40-1 0,-30 1 0,28-2 0,-38 2 0,15 0 0,19 0 0,-10 0 0,6 0 0,-29 0 0,20-2 0,20-3 0,-13 1 0,27-5 0,-14 1 0,-13 2 0,20-4 0,-49 8 0,22-9 0,-21 7 0,11-6 0,-9 6 0,15-5 0,-10 3 0,40-14 0,-41 15 0,24-9 0,-33 12 0,11-5 0,-3 2 0,7-5 0,26-15 0,-29 15 0,24-14 0,-11-8 0,-19 18 0,19-22 0,-26 26 0,0 0 0,17-29 0,-9 18 0,15-24 0,15-25 0,-19 30 0,16-27 0,-27 45 0,-7 12 0,22-32 0,-16 24 0,16-23 0,-22 30 0,13-19 0,1-4 0,18-31 0,-15 27 0,3-5 0,-15 26 0,-1 0 0,0 0 0,14-29 0,1-4 0,-8 15-210,8-14 0,-4 5 210,-17 32 0,33-70 0,-23 51 0,25-53 0,-31 69 0,15-30 0,-9 16 0,14-24 0,1-2 0,-11 19 0,23-40 0,-35 62 0,0 0 0,16-33 0,2-6 0,-3 9 0,3-10 0,-1 5 420,-11 25-420,1 1 0,-2 5 0,2-5 0,8-19 0,2-7 0,-4 4 0,1-2 0,4-5 0,-1 0 0,6-20 0,2 9 0,-1 9 0,6-15 0,-13 30 0,-17 27 0,-1 1 0,23-45 0,5-6 0,-14 25 0,18-32 0,-3 7 0,-26 50 0,7-12 0,30-20 0,-27 27 0,30-27 0,3 7 0,-25 20 0,43-26 0,-50 33 0,6-1 0,-15 7 0,44 0 0,-23 4 0,30-2 0,31 15 0,-56-8 0,50 7 0,-68-9 0,33 8 0,-5 7 0,0 3 0,20 1-708,15 18 708,-70-32 0,27 27 0,26 29 0,-16-17 0,7 12 0,-32-30 0,12 24 0,-7-13 0,1 9 0,-23-35 0,6 20 0,-3-6 708,12 37-708,-10-22 0,0 3 0,-7-20 0,-3-12 0,-1-2 0,15 81 0,-6-42 0,-1 0 0,1-1 0,4 4 0,3 13 0,-5-20 0,3 14 0,-5-21 0,-2 20 0,0 2 0,3 1 0,-2 12 0,-1-1 0,-2-17 0,0 2 0,0-9 0,-2-24 0,1 36 0,-1-26 0,0 26 0,0 0 0,-1-30 0,2 48 0,1-11 0,0 0 0,1 9 0,-1-23 0,4 8 0,4 0 0,-1 9 0,0-23 0,-1-16 0,-6-18 0,8 17 0,5 7 0,-12-23 0,12 21 0,0-6 0,-11-19 0,14 23 0,-6-5 0,-6-14 0,6 14 0,5 2 0,-6-11 0,16 25 0,-19-29 0,1 2 0,-9-14 0,11 16 0,-8-10 0,35 47 0,-28-39 0,19 28 0,-24-37 0,-1 0 0,2 0 0,47 44 0,-36-35 0,38 33 0,-50-46 0,47 24 0,-26-15 0,25 7 0,2 0 0,-21-10 0,20 3 0,-1-2 0,-24-5 0,33 5 0,-3-5 0,-2 0 0,-11-3 0,10 3 0,4-2 0,23-1 0,-42-3 0,17 1 0,18 0 0,-14 0 0,-5 0-875,15 0 1,-5 1 874,-41-2 0,35 4 0,23 4 0,-13-2 0,2-1-860,-2 1 0,13 1 0,-24-2 860,-36-6 0,32-1 0,16-1 0,13 0 0,2 0 0,-4-1 0,-2 1 0,-5 0 0,-1-1 0,11-2 0,-3 1 0,-31 0 0,5-1-1086,20 1 1,18-1-1,1 0 1,-18 1 1085,-14 0 0,-5 1 0,12-1 0,7 1 0,-18 0 1887,-16 3-1887,21 1 0,-7-1 0,13 2 0,2-1 0,3-1 0,1-1 0,0 1 0,1 1 0,0 0 0,-4-1 0,13 0 0,-1-2 0,-10 1 0,4-1 0,-9 0 0,-19 1 0,4-1 0,27-1 0,22 0 0,-2 0 0,-22 0 0,16-1 0,-1-1 0,-10 1 0,-47 2 0,20 1 0,13 0 0,-9 0 0,5 0 0,-2 0 0,14 1 0,-1-1-729,14 0 0,-19-1 729,-50 1 0,23-4 0,6-1 0,7-2 0,-8 2 0,-2 0 6063,-11-1-6063,-19 2 0,45-22 0,-46 12 0,10-43 0,-52 27 0,-19-21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31.256"/>
    </inkml:context>
    <inkml:brush xml:id="br0">
      <inkml:brushProperty name="width" value="0.05" units="cm"/>
      <inkml:brushProperty name="height" value="0.05" units="cm"/>
      <inkml:brushProperty name="color" value="#5B2D90"/>
    </inkml:brush>
  </inkml:definitions>
  <inkml:trace contextRef="#ctx0" brushRef="#br0">62 47 24575,'-3'-4'0,"-11"-6"0,6 7 0,-6-4 0,9 7 0,4 0 0,22-1 0,6-7 0,2 5 0,-6-6 0,-21 8 0,-27 7 0,-9 3 0,2 1 0,5-1 0,55-5 0,-13-2 0,36-7 0,-40 2 0,9-8 0,-21 8 0,-3-4 0,25 26 0,-11-15 0,20 21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32.746"/>
    </inkml:context>
    <inkml:brush xml:id="br0">
      <inkml:brushProperty name="width" value="0.05" units="cm"/>
      <inkml:brushProperty name="height" value="0.05" units="cm"/>
      <inkml:brushProperty name="color" value="#5B2D90"/>
    </inkml:brush>
  </inkml:definitions>
  <inkml:trace contextRef="#ctx0" brushRef="#br0">658 1 24575,'-21'4'0,"-2"1"0,-66 13 0,27-7 0,-2 1 0,7-1 0,1 0-892,-6-1 1,10-1 891,23-4 431,-42 12-431,50 2 0,-30 2 0,60-3 0,-2-10 0,30 29 0,-10-15 0,15 16 1352,-20-24-1352,-10-6 0,25 11 0,-13-7 0,56 21 0,-54-27 0,22 9 0,-43-21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33.219"/>
    </inkml:context>
    <inkml:brush xml:id="br0">
      <inkml:brushProperty name="width" value="0.05" units="cm"/>
      <inkml:brushProperty name="height" value="0.05" units="cm"/>
      <inkml:brushProperty name="color" value="#5B2D90"/>
    </inkml:brush>
  </inkml:definitions>
  <inkml:trace contextRef="#ctx0" brushRef="#br0">0 57 24575,'6'0'0,"0"1"0,44 4 0,-19-1-1428,38 2 1428,-28-3 0,6-1 0,3-1 0,27-1 0,22-1 0,-11 1 0,-31-1 0,0 0 154,26 1 1,13-1 0,-2-2-155,-8-2 0,-2-2 0,-7-1 118,-5-1 1,-1-1-119,5 3 0,7 1 0,-17-1 0,-5-5 0,-57 16 0,-3 1 181,1 10 1,-2-3 0,-1 6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34.940"/>
    </inkml:context>
    <inkml:brush xml:id="br0">
      <inkml:brushProperty name="width" value="0.05" units="cm"/>
      <inkml:brushProperty name="height" value="0.05" units="cm"/>
      <inkml:brushProperty name="color" value="#5B2D90"/>
    </inkml:brush>
  </inkml:definitions>
  <inkml:trace contextRef="#ctx0" brushRef="#br0">0 1 24575,'5'2'0,"-1"3"0,2 7 0,0 1 0,0 2 0,27 68 0,-21-49 0,20 50 0,-28-67 0,3 31 0,-1 5 0,-1-13-358,1 14 1,-1-3 357,-3-29 0,0 76 0,-4-21 0,-1 12 0,0-6-2458,2-2 1,-1 0 2457,-1 3 0,-1 7 0,0-22 0,-2-21-1167,-3 15 1,-1 3 1166,0 2-961,2 6 0,-3 25 0,0 2 1,3-20 960,4-27 0,0-2 0,-3 37 0,-1 14 0,2-19 0,7-8 0,-1-18 0,1 10 0,0 7-239,1 9 1,0 8 0,1 1-1,-1-6 239,-1-2 0,0-4 0,2 6 359,0 8 1,2 10 0,0-3 0,0-14-360,-1 2 0,0-9 0,1 3 0,1-3 2268,-3-11 1,-1 1-2269,2 19 0,0-4 0,-2-37 0,2 2 0,4 42 0,1 17 0,0-19 0,1-1-700,1-15 0,-2-8 700,-5-38 2906,3 26 0,1 5-2906,-1-7 0,1 5 0,-1-6 0,-3-28 0,0 9 0,-3-21 0,-6-46 0,0-5 0,-7-48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35.990"/>
    </inkml:context>
    <inkml:brush xml:id="br0">
      <inkml:brushProperty name="width" value="0.05" units="cm"/>
      <inkml:brushProperty name="height" value="0.05" units="cm"/>
      <inkml:brushProperty name="color" value="#5B2D90"/>
    </inkml:brush>
  </inkml:definitions>
  <inkml:trace contextRef="#ctx0" brushRef="#br0">121 183 24575,'0'-3'0,"0"-1"0,-5-9 0,-21-21 0,11 11 0,-15-10 0,9 23 0,13 6 0,-7-3 0,29 12 0,12-9 0,2 4 0,-3-7 0,-15 1 0,-7 4 0,-1 0 0,-17 18 0,14 37 0,-10-20 0,18 20 0,16-47 0,-9-17 0,10-28 0,-17 12 0,-5-14 0,-4 32 0,1 2 0,3 92 0,1-58 0,5 69 0,1-84 0,1-2 0,18-65 0,-30 3 0,17-32 0,-39 12 0,3 44 0,-7 26 0,-1 31 0,5 23 0,1-1 0,1-13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37.544"/>
    </inkml:context>
    <inkml:brush xml:id="br0">
      <inkml:brushProperty name="width" value="0.05" units="cm"/>
      <inkml:brushProperty name="height" value="0.05" units="cm"/>
      <inkml:brushProperty name="color" value="#5B2D90"/>
    </inkml:brush>
  </inkml:definitions>
  <inkml:trace contextRef="#ctx0" brushRef="#br0">137 0 24575,'-57'17'0,"28"-9"0,-15 6 0,38-11 0,8 0 0,3 0 0,34 28 0,33 25 0,7 6 0,-17-13-209,-21-17 1,0 0 208,29 23 0,21 15 0,-4-2 0,-25-21 0,-22-18 0,30 19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38.026"/>
    </inkml:context>
    <inkml:brush xml:id="br0">
      <inkml:brushProperty name="width" value="0.05" units="cm"/>
      <inkml:brushProperty name="height" value="0.05" units="cm"/>
      <inkml:brushProperty name="color" value="#5B2D90"/>
    </inkml:brush>
  </inkml:definitions>
  <inkml:trace contextRef="#ctx0" brushRef="#br0">0 2 24575,'90'0'0,"-1"0"0,0 0 0,-33-1 0,3 1 0,15 1 0,19 1 0,7 0 0,-6 1 0,-19-1-4687,-6 0 1,-5 0 4686,12 1 0,8 0 0,-1 0 0,-7 1 0,-1 0 0,7 0-786,11 0 1,9 1-1,1 0 1,-5 0 785,-23-1 0,-5 0 0,3-1 0,14 1 0,-12 0 0,12 0 0,10 1 0,6-1 0,2 1 0,0 0 0,-3 0 0,-8-1 0,-9 0 0,-15-1-407,19 1 1,-17-2-1,13 2 407,-3-1 0,17 2 0,10-1 0,0 1 0,-8 0 0,-16-2 0,-24-2 0,7-1 0,-3-2 0,4-1 1207,-13 0 0,-2 0-1207,4 0 0,-4 0 0,2-1 0,-57 2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38.414"/>
    </inkml:context>
    <inkml:brush xml:id="br0">
      <inkml:brushProperty name="width" value="0.05" units="cm"/>
      <inkml:brushProperty name="height" value="0.05" units="cm"/>
      <inkml:brushProperty name="color" value="#5B2D90"/>
    </inkml:brush>
  </inkml:definitions>
  <inkml:trace contextRef="#ctx0" brushRef="#br0">0 1 24575,'85'28'0,"-6"-2"0,15-1 0,1-2 0,-12-1 0,6 0 0,-2-1 0,-13-7 0,-41-5 0,19 2 0,-50-5 0,-7-3 0,-34 27 0,-24 22 0,1-4 0,-6-6 0,-2 0 0,-2 9 0,-5 6 0,5-9 0,0-13 0,1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55.584"/>
    </inkml:context>
    <inkml:brush xml:id="br0">
      <inkml:brushProperty name="width" value="0.05" units="cm"/>
      <inkml:brushProperty name="height" value="0.05" units="cm"/>
      <inkml:brushProperty name="color" value="#5B2D90"/>
    </inkml:brush>
  </inkml:definitions>
  <inkml:trace contextRef="#ctx0" brushRef="#br0">0 178 24575,'83'-21'0,"0"0"0,0 0 0,1-2 0,-1-1 0,-24 4 0,-29 2 0,15-12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4:42.940"/>
    </inkml:context>
    <inkml:brush xml:id="br0">
      <inkml:brushProperty name="width" value="0.05" units="cm"/>
      <inkml:brushProperty name="height" value="0.05" units="cm"/>
      <inkml:brushProperty name="color" value="#5B2D90"/>
    </inkml:brush>
  </inkml:definitions>
  <inkml:trace contextRef="#ctx0" brushRef="#br0">50 358 24575,'-7'40'0,"3"-22"0,-5 26 0,7-37 0,-3 5 0,4-8 0,1-2 0,3-7 0,-2 4 0,3-8 0,-2 4 0,22-24 0,11-5 0,6-7 0,28-10 0,23-12 0,-17 12 0,-9 4-168,5-1 1,13-9 0,-32 21 167,-45 29 0,-39 22 0,-2 2 0,-34 23 0,-5 5 0,4-2 0,8-5 0,-11 6 0,13-7 0,3-2 0,1 0 0,5-5 0,31-16 0,82-45 0,-30 13-472,13-6 0,-2-1 472,-14 8 478,24-19-478,-26 17 0,13-9 0,-35 22 0,-6 3 0,-61 32 0,-22 15 0,40-20 0,-36 16 0,14-3 968,60-31-968,10-5 0,40-4 0,11-3 0,-9 2-721,14-2 1,-2 0 720,-21 2 0,1 0 0,-1-1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5:45.810"/>
    </inkml:context>
    <inkml:brush xml:id="br0">
      <inkml:brushProperty name="width" value="0.05" units="cm"/>
      <inkml:brushProperty name="height" value="0.05" units="cm"/>
      <inkml:brushProperty name="color" value="#5B2D90"/>
    </inkml:brush>
  </inkml:definitions>
  <inkml:trace contextRef="#ctx0" brushRef="#br0">38 353 24575,'-21'-86'0,"8"32"0,9 31 0,8 30 0,2 3 0,4 17 0,12 36 0,7 26 0,-2-12 0,9 12-403,-10-12 1,4 12 0,0-22 402,11-28 0,24-35 0,23-16 0,-11 2 0,-23 8 0,0-3 0,22-6 0,10-6 0,-1-17 0,-24-11 0,2-15 0,-3-7 0,-4 3 0,-7 11-3077,5-1 0,-1-1 3077,-1 1 0,10-11 0,2-3 0,-7 7 0,-18 16 0,-8-1-46,-55 97 0,7-20 0,-15 26 0,1 0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5:46.233"/>
    </inkml:context>
    <inkml:brush xml:id="br0">
      <inkml:brushProperty name="width" value="0.05" units="cm"/>
      <inkml:brushProperty name="height" value="0.05" units="cm"/>
      <inkml:brushProperty name="color" value="#5B2D90"/>
    </inkml:brush>
  </inkml:definitions>
  <inkml:trace contextRef="#ctx0" brushRef="#br0">78 58 24575,'-9'-22'0,"-13"23"0,9 10 0,-9 27 0,15 6 0,2 33 0,10-11 0,8 12 0,16-11-2262,31-19 1,19-12 0,-9 7 2261,-25 15 0,-7 5 0,11-17 0,28-27 0,12-18 0,-16-12 0,0-33 0,-10-8 0,10-15 0,-8 6 0,-15 14 0,1-3 0,3-13 0,13-21 0,2-1 0,-10 19 0,-21 39 0,-19 46 0,29-67 0,-10 2 0,-64 107 0,-22 30 0,16-38 0,0-1 0,-2 3 0,1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5:46.585"/>
    </inkml:context>
    <inkml:brush xml:id="br0">
      <inkml:brushProperty name="width" value="0.05" units="cm"/>
      <inkml:brushProperty name="height" value="0.05" units="cm"/>
      <inkml:brushProperty name="color" value="#5B2D90"/>
    </inkml:brush>
  </inkml:definitions>
  <inkml:trace contextRef="#ctx0" brushRef="#br0">14 600 24575,'-5'-12'0,"1"8"0,1 23 0,1 8 0,10 59 0,4 13 0,1-12-880,0 10 1,5-1 879,20-12-1973,30-49 1,25-6 0,-9-4 1972,-18 1 0,2-5 0,25-4 0,14-5 0,-16-13-1300,-32-16 1,-6-7 1299,0 3 0,8-10-98,5-8 1,13-11 0,8-9 0,-1-3 0,-5-1 97,-18 8 0,-3-3 0,-1-2 0,0-1 0,1 1 0,2 2 0,4 1 0,4 2 0,0 0 0,-1 0 0,-3 0 0,-7 0 0,1-18 0,0-1 0,0 1 0,-1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34.321"/>
    </inkml:context>
    <inkml:brush xml:id="br0">
      <inkml:brushProperty name="width" value="0.05" units="cm"/>
      <inkml:brushProperty name="height" value="0.05" units="cm"/>
      <inkml:brushProperty name="color" value="#5B2D90"/>
    </inkml:brush>
  </inkml:definitions>
  <inkml:trace contextRef="#ctx0" brushRef="#br0">0 15 24575,'4'-2'0,"-1"0"0,0 2 0,-2 0 0,1 0 0,1 0 0,0 0 0,67-4 0,-48 2 0,51-2 0,-34 6 0,-22-1 0,46 3 0,-49-1 0,17 0 0,-9-1 0,-10-1 0,21 2 0,-24-2 0,6 1 0,-9-1 0,35 5 0,-13-1 0,17 2 0,-24-3 0,-14-2 0,37 4 0,-22-2 0,44 5 0,-46-6 0,11 1 0,-20-3 0,34 3 0,34-1 0,-20 1 0,11-3 0,-30-1 0,-4 0 0,6 0 0,-14 0 0,-22 0 0,1 0 0,-2 0 0,-2-1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39.540"/>
    </inkml:context>
    <inkml:brush xml:id="br0">
      <inkml:brushProperty name="width" value="0.05" units="cm"/>
      <inkml:brushProperty name="height" value="0.05" units="cm"/>
      <inkml:brushProperty name="color" value="#5B2D90"/>
    </inkml:brush>
  </inkml:definitions>
  <inkml:trace contextRef="#ctx0" brushRef="#br0">56 34 24575,'-9'13'0,"2"-3"0,4-6 0,-2 1 0,2-3 0,0 0 0,2-4 0,-1 0 0,1-18 0,0 13 0,0-16 0,3 16 0,-1 3 0,2 0 0,5 8 0,-3 0 0,12 5 0,-12-4 0,5 0 0,-7-3 0,-2 0 0,2 3 0,2 5 0,-2-4 0,2 5 0,-4-8 0,4 5 0,-5-3 0,1-3 0,-6-7 0,-6-10 0,5 7 0,-2-2 0,6 8 0,-1 0 0,-1 22 0,2-11 0,-2 16 0,4-16 0,-1 25 0,0-21 0,0 18 0,1-28 0,-1 0 0,-1-3 0,-13-15 0,7 7 0,-9-14 0,13 16 0,2 1 0,2 5 0,14 30 0,-9-22 0,11 21 0,-10-27 0,-4-1 0,3-1 0,16-9 0,-11 3 0,15-8 0,-16 7 0,-1-3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46.068"/>
    </inkml:context>
    <inkml:brush xml:id="br0">
      <inkml:brushProperty name="width" value="0.05" units="cm"/>
      <inkml:brushProperty name="height" value="0.05" units="cm"/>
      <inkml:brushProperty name="color" value="#5B2D90"/>
    </inkml:brush>
  </inkml:definitions>
  <inkml:trace contextRef="#ctx0" brushRef="#br0">215 85 24575,'5'0'0,"-1"0"0,21-8 0,-15 5 0,34-14 0,-34 13 0,5-8 0,-20 11 0,-8 0 0,0 4 0,-1 1 0,-62 12 0,51-11 0,-43 9 0,68-14 0,50-12 0,-20 5 0,66-17 0,-65 15 0,13-4 0,-36 10 0,-1 0 0,-49 13 0,29-7 0,-39 10 0,41-10 0,-17 6 0,16-6 0,-5 3 0,19-7 0,34-11 0,-23 7 0,20-7 0,-54 11 0,11 0 0,-20 2 0,16 1 0,-33 8 0,17-3 0,-9 0 0,30-3 0,66-26 0,-39 16 0,36-16 0,-56 18 0,-75 3 0,42 2 0,-48 2 0,63 7 0,34 7 0,-10-7 0,20 5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55.664"/>
    </inkml:context>
    <inkml:brush xml:id="br0">
      <inkml:brushProperty name="width" value="0.05" units="cm"/>
      <inkml:brushProperty name="height" value="0.05" units="cm"/>
      <inkml:brushProperty name="color" value="#5B2D90"/>
    </inkml:brush>
  </inkml:definitions>
  <inkml:trace contextRef="#ctx0" brushRef="#br0">0 3059 24575,'7'-1'0,"12"12"0,-11-6 0,10 10 0,29 10 0,-21-14 0,29 16 0,-4-15 0,-2-3 0,-10-1-336,12 2 0,-3-2 336,-27-5 0,50 2 0,-36-3 0,53 0 0,5-1 0,-40-2-710,17 0 0,-5 0 710,-38 1 0,49-2 0,-26 0 0,42-1 0,3-1 0,-31 1 0,0 0 0,7 0 0,9-2 0,-8 1 0,-16 0-444,24-1 1,-7 1 443,-50 2 0,39-4 0,4-1 0,-16 3 0,42-4 0,-3-1 0,-53 7 0,41-4 1351,-55 3-1351,73-5 0,-50 3 0,22-2 0,-3 1 0,-32 2 0,20-2 0,19-8 0,-45 10 0,26-6 0,-3 0 0,-30 8 0,22-5 0,-30 6 1628,23-5-1628,34-8 0,-20 4 0,15-4 0,-27 5 0,-20 5 0,22-6 0,0-3 0,-20 7 0,18-7 0,-12 3 0,-11 4 0,35-23 0,-34 19 0,17-12 0,-25 16 0,12-11 0,-9 8 0,9-9 0,-13 13 0,1-1 0,-1 1 0,1-1 0,2-2 0,25-29 0,-1-9 0,4 2 0,-14 7 0,-17 29 0,17-35 0,-13 22 0,14-22 0,-8 10 0,-8 19 0,7-16 0,-10 21 0,5-18 0,1 3 0,17-45 0,-14 39 0,9-21 0,-18 40 0,11-23 0,-7 18 0,26-58 0,-25 54 0,29-64 0,-27 54 0,8-16 0,-11 23 0,-3 9 0,8-22 0,-3 12 0,4-13 0,-5 19 0,-3 5 0,4-9 0,19-59 0,-14 41 0,14-47 0,-11 25 0,-8 28 0,19-50 0,0-3 0,-14 45 0,8-21 0,-1 0 0,-9 17 0,5-18 0,-1 5 0,-2 3 0,-1-20 0,-6 39 0,5-23 0,0 0 0,-5 27 0,7-24 0,-9 34 0,13-38 0,9-15 0,-3 7 0,-2 14 0,7 3 0,-14 26 0,41-50 0,-39 57 0,28-21 0,-37 35 0,15-9 0,-19 13 0,5-2 0,-5 3 0,23 1 0,-11 0 0,13 1 0,-19-1 0,-5-1 0,13 4 0,-10-3 0,14 4 0,-18-4 0,2 0 0,-3 0 0,-2-1 0,0 0 0,0 0 0,0-2 0,-28 26 0,7-15 0,-21 21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6:59.153"/>
    </inkml:context>
    <inkml:brush xml:id="br0">
      <inkml:brushProperty name="width" value="0.05" units="cm"/>
      <inkml:brushProperty name="height" value="0.05" units="cm"/>
      <inkml:brushProperty name="color" value="#5B2D90"/>
    </inkml:brush>
  </inkml:definitions>
  <inkml:trace contextRef="#ctx0" brushRef="#br0">256 309 24575,'-8'-38'0,"1"5"0,4 26 0,2 2 0,-6 18 0,5-3 0,-5 17 0,4-9 0,-2 47 0,5 33 0,-4-22 0,6 1 0,12-123 0,-8 23 0,7-37 0,-1-6 0,-6 18 0,0-8 0,-1 1 0,-4 17 0,-12-9 0,6 44 0,-9 10 0,9 44 0,1 8 0,1 4 0,-1 21 0,3 7 0,2-8 0,0-39 0,-1-59 0,-2-25 0,-1-15 0,1 1 0,0 12 0,-10-34 0,-2-1 0,5 26 0,-4-22 0,-1 23 0,-5 142 0,11-9 0,1 4 0,-2-17 0,0-1 0,4 16 0,2-12 0,0-34 0,2-31 0,0-94 0,1 27-1099,1-9 0,0 2 1099,-1 13 0,-1 0-639,-1 2 639,0 4 0,-36 126 0,27-57 0,-10 37 0,4 4 0,17-26 0,-2-2 0,2-17 2121,0-12-2121,3-48 0,3-44 0,0 11 0,-1 3-606,1 3 0,0-11 0,-1 22 606,-3 32 0,0 5 0,-9 55 0,3 50 0,1 10 0,-5 3 0,4 14 0,3-39 0,1-106 0,1 15 0,1-39 0,-1-25 0,1 12 0,0 5 281,1-26 1,-1 11-282,-1 64 0,-2 68 0,-1 23 0,2-28 0,-2 31 0,1 2 0,3-26-354,-1-13 354,1 6 0,-2-19 0,-1-4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00.210"/>
    </inkml:context>
    <inkml:brush xml:id="br0">
      <inkml:brushProperty name="width" value="0.05" units="cm"/>
      <inkml:brushProperty name="height" value="0.05" units="cm"/>
      <inkml:brushProperty name="color" value="#5B2D90"/>
    </inkml:brush>
  </inkml:definitions>
  <inkml:trace contextRef="#ctx0" brushRef="#br0">268 1 24575,'-26'12'0,"5"-2"0,1 0 0,6-1 0,-35 22 0,26-15 0,-24 15 0,34-22 0,-13 5 0,16-8 0,-8 4 0,24-6 0,27 13 0,9 5 0,28 10 0,3 0 0,-15-6 0,-3-3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55.546"/>
    </inkml:context>
    <inkml:brush xml:id="br0">
      <inkml:brushProperty name="width" value="0.05" units="cm"/>
      <inkml:brushProperty name="height" value="0.05" units="cm"/>
      <inkml:brushProperty name="color" value="#E71224"/>
    </inkml:brush>
  </inkml:definitions>
  <inkml:trace contextRef="#ctx0" brushRef="#br0">23 133 24575,'-2'-3'0,"0"0"0,1 2 0,0-1 0,-1 0 0,1-3 0,0 2 0,0-4 0,1 3 0,-1-5 0,1 5 0,0-7 0,0 5 0,-1-7 0,1 7 0,-1-8 0,1 9 0,-1-5 0,1 6 0,-1-5 0,0 7 0,-2-4 0,2 5 0,-1-2 0,2 8 0,1-5 0,1 6 0,0-1 0,0-1 0,4 10 0,-3-7 0,8 17 0,-6-13 0,8 18 0,-8-16 0,7 17 0,-6-15 0,7 18 0,-7-17 0,4 20 0,-5-21 0,3 26 0,-5-24 0,5 25 0,-4-25 0,7 25 0,-6-23 0,9 27 0,-8-25 0,7 26 0,-8-28 0,7 26 0,-6-26 0,6 28 0,-7-29 0,5 23 0,-7-27 0,5 19 0,-4-19 0,5 17 0,-5-17 0,8 23 0,-8-21 0,7 25 0,-7-24 0,5 24 0,-5-23 0,7 27 0,-6-26 0,10 35 0,-9-32 0,9 32 0,-9-34 0,7 24 0,-8-26 0,6 21 0,-7-23 0,5 20 0,-5-20 0,5 20 0,-5-20 0,8 28 0,-7-25 0,10 25 0,-10-28 0,7 20 0,-7-20 0,6 20 0,-7-20 0,8 23 0,-6-21 0,9 32 0,-8-29 0,8 30 0,-9-32 0,5 26 0,-5-25 0,8 33 0,-8-30 0,9 31 0,-10-33 0,7 24 0,-7-25 0,7 23 0,-7-25 0,6 22 0,-8-23 0,6 20 0,-5-20 0,7 26 0,-6-26 0,6 24 0,-8-27 0,4 18 0,-5-18 0,2 16 0,-3-18 0,5 20 0,-4-17 0,7 22 0,-5-19 0,10 24 0,-9-25 0,7 22 0,-8-26 0,5 24 0,-6-22 0,4 19 0,-5-23 0,3 15 0,-3-17 0,3 11 0,-4-13 0,3 7 0,-2-10 0,0 4 0,-2-5 0,0 1 0,0-4 0,-3-2 0,2-1 0,-3-1 0,2 1 0,-4-4 0,2 1 0,-8-11 0,4 7 0,-10-16 0,8 14 0,-16-16 0,15 18 0,-15-12 0,18 15 0,-9-9 0,9 11 0,-6-11 0,9 10 0,-7-9 0,7 9 0,-7-8 0,7 8 0,-7-5 0,7 6 0,-6-4 0,8 6 0,-5-4 0,6 5 0,-2-2 0,2 2 0,-2-2 0,2 3 0,0-2 0,1 2 0,5 4 0,-2-1 0,3 3 0,-3-2 0,1 1 0,5 8 0,-3-4 0,10 11 0,-8-10 0,11 11 0,-11-11 0,13 10 0,-12-10 0,13 12 0,-13-12 0,15 11 0,-15-12 0,14 13 0,-13-12 0,15 15 0,-15-15 0,11 11 0,-12-12 0,6 5 0,-7-6 0,3 3 0,-6-5 0,4 4 0,-6-5 0,6 4 0,-4-5 0,4 3 0,-4-5 0,2 2 0,-4-3 0,2 0 0,-2 0 0,2 0 0,-2 0 0,3 0 0,-3 0 0,3-1 0,-4 1 0,2-1 0,-3 1 0,0-2 0,1 0 0,-1 1 0,1-1 0,0-1 0,0 0 0,2-5 0,0 3 0,5-11 0,-2 8 0,13-18 0,-11 13 0,17-20 0,-15 18 0,16-25 0,-15 22 0,12-22 0,-13 23 0,9-21 0,-12 24 0,8-16 0,-11 21 0,6-11 0,-6 10 0,7-13 0,-5 11 0,5-14 0,-7 16 0,4-13 0,-6 16 0,4-6 0,-5 10 0,0-1 0,-2 3 0,1 0 0,-2 0 0,1-1 0,0 1 0,-3-4 0,2 0 0,-14-10 0,6 1 0,-9-11 0,8 3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56.002"/>
    </inkml:context>
    <inkml:brush xml:id="br0">
      <inkml:brushProperty name="width" value="0.05" units="cm"/>
      <inkml:brushProperty name="height" value="0.05" units="cm"/>
      <inkml:brushProperty name="color" value="#5B2D90"/>
    </inkml:brush>
  </inkml:definitions>
  <inkml:trace contextRef="#ctx0" brushRef="#br0">9 17 24575,'-5'-6'0,"1"0"0,22 2 0,-5 3 0,18 2 0,3 9 0,49 22 0,15 9 0,-37-15 0,2 2 0,7 3 0,7 2 0,-13-3-910,9 8 910,-38-16 0,-27-14 0,-2 0 0,-22 40 0,7-24 0,-19 26 0,-4 2 0,5-15 0,-25 38 0,17-27 0,6-7 0,-6 4 0,-19 22 0,-2 0 0,16-18 0,1-2 0,-8 7 0,4-9 0,17-22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00.904"/>
    </inkml:context>
    <inkml:brush xml:id="br0">
      <inkml:brushProperty name="width" value="0.05" units="cm"/>
      <inkml:brushProperty name="height" value="0.05" units="cm"/>
      <inkml:brushProperty name="color" value="#5B2D90"/>
    </inkml:brush>
  </inkml:definitions>
  <inkml:trace contextRef="#ctx0" brushRef="#br0">7 138 24575,'-7'-3'0,"13"4"0,1 1 0,12 2 0,58 5 0,-36-6 0,50 5 0,5-5-2262,-8-2 1,17-1 0,-11 0 2261,-21 1 0,0 0 0,19 0 0,9-2 0,-36 1 0,-50-1 0,-3 0 0,0-1 0,-20-23 0,7 15 0,-18-17 0,-49-3 0,39 19 0,-44-17 0,56 24 6784,-39-10-6784,34 10 0,-25-7 0,60 20 0,-3-2 0,15 7 0,-8-5 0,34 12 0,4 2 0,-11-4 0,16 6 0,-6-2 0,-39-15 0,0 0 0,-14-6 0,-27 46 0,12-14 0,-18 29 0,3-12 0,-1-4 0,-4-8 0,-1 5 0,-2-5 0,-1-21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6:41.508"/>
    </inkml:context>
    <inkml:brush xml:id="br0">
      <inkml:brushProperty name="width" value="0.05" units="cm"/>
      <inkml:brushProperty name="height" value="0.05" units="cm"/>
      <inkml:brushProperty name="color" value="#5B2D90"/>
    </inkml:brush>
  </inkml:definitions>
  <inkml:trace contextRef="#ctx0" brushRef="#br0">1 1255 24575,'46'-64'0,"-8"11"0,10-15 0,2-1 0,-8 11 0,-8 11 0,5-3-1639,10-9 1,15-16-1,8-9 1,2 0 0,-8 9-1,-13 17 894,-5 7 0,0 5 745,10-12 0,12-11 0,-4 5 0,-19 22 2533,-17 24-2533,0 1 0,43 0 0,11 5 0,7 9 0,-6-6 0,-3 4 1039,-19 19-1039,-26-5 0,45 15 0,7 3 0,-17-3 0,16 4 0,-3 0 0,-27-3 0,-4 0 0,2 2 0,33 17 0,-29-8 0,13 10 0,0 0 0,-13-7 0,-14-10 0,1 3 0,14 12 0,15 13 0,6 5 0,-7-4 0,-18-13 0,19 19 0,-17-13 0,15 13 0,-2 0 0,-17-15 0,0 4-789,-2-1 1,-2-1 788,-12-14 0,15 11 0,17 12 0,-9-8 0,-20-17 0,0-1 0,25 21 0,12 9 0,-1-5 0,-7-14 0,-1-3 0,-6-5 0,-2 1 0,0-1 0,0 1 0,7 2 0,6 0-458,5-4 1,9 0 0,-1-3-1,-9-3 458,6 2 0,5 0-456,-19-7 0,15 4 0,7 3 0,-1-1 0,-8-4 0,-14-5 456,10 0 0,-7-4 0,2 0 0,6 2 0,-8-2 459,-11-3 1,1 0-460,16 5 0,9 1 0,-5 0 1859,-6-2 1,9 2-1860,-16-4 0,17 2 0,10 3 0,3 0 0,-2 0 0,-10-3 0,-15-3-590,22 4 0,-2-1 590,-13-2 0,11 3 0,6 0 0,5 1 0,-1-2 0,-15-4 0,5-1 0,2 0 0,1 0 0,-5-1 0,-6-1 0,-10-1 0,10 1 0,-12-1 0,12 1 0,-8-1 0,13 3 0,8 0 0,2 0 0,-2 0 0,-9-1 0,-12-3 0,6-1 0,-12-2 0,7 0-830,12 2 1,10 0 0,0 0 0,-6 0 829,-2-1 0,-5 0 0,12 1-319,-19-3 1,14 2-1,7-1 1,1 1 0,-5-1-1,-11-1 1,-16-1 318,3-1 0,-3 1 63,15 0 1,18 1 0,-6 0 0,-29-3-64,-23-1 0,23 1 0,19 1 0,-11-1 0,15 1 419,6 1 1,19 2-1,-27-2-419,-30 0 1489,-3 0 1,0-1-1490,-7 0 0,-11-1 0,29-1 0,22 0 0,-15 0 0,-1 0 1484,-8 0 1,13-1 0,-12 1-1485,15 3 0,-47-2 3874,50 2-3874,-48-4 3160,-12-1-3160,7 0 0,-20-9 0,-7 3 0,1-7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6:43.196"/>
    </inkml:context>
    <inkml:brush xml:id="br0">
      <inkml:brushProperty name="width" value="0.05" units="cm"/>
      <inkml:brushProperty name="height" value="0.05" units="cm"/>
      <inkml:brushProperty name="color" value="#5B2D90"/>
    </inkml:brush>
  </inkml:definitions>
  <inkml:trace contextRef="#ctx0" brushRef="#br0">186 239 24575,'22'-17'0,"-5"1"0,-14 6 0,-2 0 0,-20-20 0,9 15 0,-16-13 0,14 22 0,-37 11 0,33-3 0,-24 9 0,43-6 0,19-4 0,-10-4 0,10-19 0,-19 9 0,-4-7 0,0 16 0,0 6 0,3 5 0,1 2 0,3 1 0,-2-5 0,12 8 0,-10-9 0,9 4 0,-28-13 0,9 5 0,-12 0 0,7 20 0,9 1 0,-5 2 0,9-8 0,-3-27 0,-6-4 0,2-1 0,-4 3 0,4 14 0,12 9 0,-3-3 0,6 6 0,17-16 0,-19-1 0,16-9 0,-25 2 0,-27-51 0,16 41 0,-32-27 0,35 53 0,-7 9 0,40 31 0,-18-30 0,19 26 0,-25-40 0,-46-44 0,23 29 0,-36-33 0,27 52 0,23 0 0,1 13 0,49 3 0,15-2 0,-18-4 0,28 0 0,-75-24 0,-28-12 0,17 14 0,0 1 0,52 34 0,-21-20 0,41 27 0,-31-28 0,-6-11 0,-6 2 0,-13-15 0,-3 11 0,-1 0 0,8 9 0,5 7 0,-3-2 0,5 6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6:45.693"/>
    </inkml:context>
    <inkml:brush xml:id="br0">
      <inkml:brushProperty name="width" value="0.05" units="cm"/>
      <inkml:brushProperty name="height" value="0.05" units="cm"/>
      <inkml:brushProperty name="color" value="#5B2D90"/>
    </inkml:brush>
  </inkml:definitions>
  <inkml:trace contextRef="#ctx0" brushRef="#br0">160 40 24575,'-28'-9'0,"8"6"0,-10-3 0,18 6 0,16 5 0,-2-3 0,6 4 0,-5-4 0,2 0 0,-5-2 0,-13-7 0,6 3 0,-10-6 0,16 8 0,4 1 0,-3 0 0,0-2 0,-3 2 0,-4-1 0,2 1 0,-8-2 0,7 2 0,3-2 0,13 7 0,4 1 0,-2 1 0,-6 0 0,-5-5 0,-6 0 0,2 0 0,-24-1 0,20 2 0,-13 0 0,34 19 0,-11-17 0,9 13 0,-15-21 0,1 1 0,1-2 0,1 3 0,1-2 0,0 4 0,1 0 0,-1 0 0,1 1 0,0-1 0,0 1 0,-2-2 0,2 1 0,1-1 0,0 1 0,0 0 0,-1 0 0,0 0 0,0 0 0,0 0 0,8-1 0,-6 1 0,6-1 0,-6 0 0,-2 1 0,6 0 0,-5-1 0,7 0 0,-7 1 0,4 0 0,4 0 0,-7 0 0,7 0 0,-5 0 0,-4 0 0,2 0 0,3 2 0,-3 0 0,7 3 0,-7-3 0,1 1 0,-2-3 0,1 1 0,1 1 0,-4-2 0,-1-1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6:48.196"/>
    </inkml:context>
    <inkml:brush xml:id="br0">
      <inkml:brushProperty name="width" value="0.05" units="cm"/>
      <inkml:brushProperty name="height" value="0.05" units="cm"/>
      <inkml:brushProperty name="color" value="#5B2D90"/>
    </inkml:brush>
  </inkml:definitions>
  <inkml:trace contextRef="#ctx0" brushRef="#br0">1 3134 24575,'33'-23'0,"1"-1"0,14-19 0,2-4 0,-4 1-2066,3-3 1,-3 1 2065,-21 12 287,10-23 0,3-9-287,-8 12 0,2-8-1264,7-15 1,7-17 0,1-1 0,-7 14 1263,-2 3 0,-2 4 0,4-13 0,4-7 0,-10 23 0,-9 25 0,11-10 0,17-24 0,7-11 0,-2 4 0,-12 18-1493,-5 6 1,0 0 1492,5-6 0,12-18 0,3-4 0,-9 12 0,-16 26 0,-11 16 45,6-13 0,8-14 0,-1 5-45,-1 7 0,1 1 0,0-7 0,3-6 0,-5 11 3791,18-8-3791,-30 41 0,35-17 0,7 0 0,-14 8-507,14-7 1,-3 5 506,-34 22 0,47-3 0,5 0 0,-20 4 2922,14-4 0,7 7-2922,-25 16 0,-6 6 272,11 10-272,16 14 0,-4 4 0,-25 0-123,13 23 123,-42-41 763,9 20 1,4 13-764,-4-1 0,-1 7 0,1-3 0,8 8 0,0 0-1110,2 21 0,-9-15 1110,-19-46 0,12 51 0,-6-16 0,-2-3 0,3 12 0,-3-10 0,3 16-371,-2-4 0,0-9 371,-9-38 0,12 65 0,12-7 0,3 3 0,-17-27 0,0-1 204,17 26 0,-4-16-204,-19-46 0,23 53 0,-2 6 0,0 4 0,-10-32 0,1 1 0,6 15 0,2 7 0,-5-17 0,-2-14 0,10 17 0,-1-2 0,-8-19 1284,13 26-1284,-25-49 0,31 49 0,6 7 0,-17-27 0,15 25 0,-2-7 0,-26-44 0,45 48 0,-30-34 0,1-1 0,1 3 0,-2-2 1848,16 13-1848,-8-11 0,-21-21 0,42 33 0,3 1 0,-30-24 0,13 9 0,1 0 0,-6-7 0,-24-17 0,21 16 0,10 6 0,-1 0 0,-15-10 292,14 9 0,5 4-292,28 12 0,-50-30-638,51 30 638,-66-41 0,25 11 0,5 2 0,-4-3 0,0 1 0,4 2 0,44 12 0,-55-22 0,49 19 0,-56-24 0,33 10 0,-25-8 0,21 4 0,-1 0 0,-28-7 0,43 9 0,-4 5 0,-36-12 0,35 13 0,-24-10 0,-29-8 638,20 5-638,-30-8 0,-1 0 0,-23-6 0,2 0 0,-20-6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6:49.222"/>
    </inkml:context>
    <inkml:brush xml:id="br0">
      <inkml:brushProperty name="width" value="0.05" units="cm"/>
      <inkml:brushProperty name="height" value="0.05" units="cm"/>
      <inkml:brushProperty name="color" value="#5B2D90"/>
    </inkml:brush>
  </inkml:definitions>
  <inkml:trace contextRef="#ctx0" brushRef="#br0">2 59 24575,'-2'-3'0,"2"0"0,3 3 0,1-1 0,69 2 0,10 2 0,7 0 0,-21-1 0,0 0-1738,31 2 0,-7-1 1738,-21 0 0,7-1 0,20 1 0,-4-1 0,-25 0 0,-2-2 0,5 1-878,4 1 1,7 0-1,1-1 1,-4 0 877,6-1 0,-3 0 0,18-1 0,-27 2 0,12-1 0,8 1 0,6 0 0,4 0 0,1 0 0,-1 1 0,-4 0 0,-5-1 0,-4 2 0,-3-1 0,-1 1 0,-2-1 0,1 1 0,1 0 0,3 0 0,3 0-447,-4-1 0,5 0 0,4-1 0,1 1 0,0 0 0,0 0 0,-3 0 0,-3 0 0,-5 0 0,-7 1 447,29 2 0,-6 0 0,-6 1 0,-10-1 0,-10 0-1247,15 0 1,-10 0 1246,-5 0 0,20 1-91,-40-4 0,15 1 0,12 0 1,10 0-1,7 1 0,7-1 0,3 1 1,1 0-1,0-1 0,-4 1 0,-4-1 1,-7 1-1,-10-2 0,-12 1 91,27 0 0,-17 0 0,-6 0 0,5 0 0,18 0-60,-27 0 1,11 0 0,8 0 0,8 0 0,4 1 0,4-1 0,0 1 0,-1 0 0,-3-1 0,-6 0 0,-6 0 0,-9-1 0,-12 0 0,-13 0 59,21 0 0,-21-1 0,11-1 0,9-1 0,14-2 0,7 1 0,1-1 0,-5-1 0,-12 1 0,16 1 0,-10-1 0,7-6 0,-17-1 0,14-4 0,3-3 0,-7-2 0,-17-2 0,-27-1 0,-19-29 0,-35-3 0,0 1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6:50.485"/>
    </inkml:context>
    <inkml:brush xml:id="br0">
      <inkml:brushProperty name="width" value="0.05" units="cm"/>
      <inkml:brushProperty name="height" value="0.05" units="cm"/>
      <inkml:brushProperty name="color" value="#5B2D90"/>
    </inkml:brush>
  </inkml:definitions>
  <inkml:trace contextRef="#ctx0" brushRef="#br0">1814 1 24575,'-39'15'0,"8"3"0,4-1 0,10 2 0,7-7 0,1 1 0,-39 63 0,30-46 0,-31 48 0,19-28 0,0 1 0,-23 34 0,18-27 0,1-2 0,-7 8 0,-14-2 0,0-4 0,15-17-945,-19 22 0,3-7 945,34-40 0,-36 20 0,-6 3 0,17-10 0,-12 5 0,-4 4 0,17-11 0,6-4 0,5-3 0,-47 29 0,29-20 0,-16 14 0,6-6 0,3 1 0,23-11 0,20-14 0,-24 16 0,-18 5 0,30-19 1890,-35 16-1890,43-30 0,-2-2 0,-2 0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6:52.601"/>
    </inkml:context>
    <inkml:brush xml:id="br0">
      <inkml:brushProperty name="width" value="0.05" units="cm"/>
      <inkml:brushProperty name="height" value="0.05" units="cm"/>
      <inkml:brushProperty name="color" value="#5B2D90"/>
    </inkml:brush>
  </inkml:definitions>
  <inkml:trace contextRef="#ctx0" brushRef="#br0">0 0 24575,'57'12'0,"-8"-2"0,10 10 0,-11-3 0,17 7 0,-27-9 0,-17-6 0,32 8 0,4 2 0,-15-5 0,31 8 0,-6-3 0,-46-13 0,22 3 0,-35-8 0,18 1 0,-17-3 0,14 2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6:53.294"/>
    </inkml:context>
    <inkml:brush xml:id="br0">
      <inkml:brushProperty name="width" value="0.05" units="cm"/>
      <inkml:brushProperty name="height" value="0.05" units="cm"/>
      <inkml:brushProperty name="color" value="#5B2D90"/>
    </inkml:brush>
  </inkml:definitions>
  <inkml:trace contextRef="#ctx0" brushRef="#br0">1 1 24575,'85'3'0,"1"0"0,0 1 0,0-1 0,0 0 0,-1 1 0,0 0 0,-9 0 0,-17-2 0,-1 2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6:53.881"/>
    </inkml:context>
    <inkml:brush xml:id="br0">
      <inkml:brushProperty name="width" value="0.05" units="cm"/>
      <inkml:brushProperty name="height" value="0.05" units="cm"/>
      <inkml:brushProperty name="color" value="#5B2D90"/>
    </inkml:brush>
  </inkml:definitions>
  <inkml:trace contextRef="#ctx0" brushRef="#br0">1 27 24575,'81'1'0,"0"1"0,0 0 0,-5-1 0,-2 0 0,-9 0 0,35 0-405,-52-1 1,8 0 404,24 0 0,19 2 0,4-1 0,-14 0-4006,0 0 0,2 0 4006,-1 1 0,14-1 0,-2 1 0,-19-1 845,-23 1 0,0 0-845,22 0 0,17 1 0,5 0 0,-5-1-1106,-18-3 1,-3 0 0,0-1-1,2 1 1106,12 2 0,4 1 0,-3-1 0,-10-1 0,34-3 0,-51-5 182,-70 3-182,-32-10 0,7 4 0,-25-8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22.383"/>
    </inkml:context>
    <inkml:brush xml:id="br0">
      <inkml:brushProperty name="width" value="0.05" units="cm"/>
      <inkml:brushProperty name="height" value="0.05" units="cm"/>
      <inkml:brushProperty name="color" value="#5B2D90"/>
    </inkml:brush>
  </inkml:definitions>
  <inkml:trace contextRef="#ctx0" brushRef="#br0">0 520 24575,'29'-16'0,"-3"2"0,-11 6 0,53-49 0,-26 4 0,26-17 0,-44 15 0,-25 3 0,-14 3 0,-15-3 0,-31 42 0,5 46 0,8 29 0,24 8 0,30-20 0,9-3 0,8 2 0,34 29 0,27-59 0,-30-4 0,18-24 0,-55-7 0,-1 0 0,0-3 0,16-45 0,0-7 0,-9 25 0,7-24 0,-3 9 0,-23 48 0,31 47 0,-17-20 0,25 39 0,-20-22 0,-5-8 0,35 41 0,-17-59 0,8 26 0,-22-57 0,-16-6 0,-2-52 0,-1 2 0,-2 9 0,-1 4 0,0 11 0,-2 1 0,1 61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6:55.212"/>
    </inkml:context>
    <inkml:brush xml:id="br0">
      <inkml:brushProperty name="width" value="0.05" units="cm"/>
      <inkml:brushProperty name="height" value="0.05" units="cm"/>
      <inkml:brushProperty name="color" value="#5B2D90"/>
    </inkml:brush>
  </inkml:definitions>
  <inkml:trace contextRef="#ctx0" brushRef="#br0">258 4 24575,'4'-4'0,"-6"9"0,-4 4 0,-21 31 0,-6 7 0,4-7 0,-3 5 0,-3 5 0,-1 1 0,4-6 0,10-10 0,15 28 0,31-73 0,39-17 0,12-38 0,-5-4 0,-21 26 0,20-22 0,-23 22 0,-54 52 0,-26 29 0,4 6 0,1 1 0,1-1 0,23 33 0,29-75 0,36-8 0,-30-4 0,18-12 0,-1 1 0,-18 16 0,68 4 0,2 7 0,-62 7-532,31 8 1,-3-10 531,-40-25 0,10-15 0,-29 18 0,-91 45 0,41-15 0,-14 11 0,1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03.821"/>
    </inkml:context>
    <inkml:brush xml:id="br0">
      <inkml:brushProperty name="width" value="0.05" units="cm"/>
      <inkml:brushProperty name="height" value="0.05" units="cm"/>
      <inkml:brushProperty name="color" value="#5B2D90"/>
    </inkml:brush>
  </inkml:definitions>
  <inkml:trace contextRef="#ctx0" brushRef="#br0">0 33 24575,'13'-3'0,"0"1"0,55-2 0,-27 2 0,46-2-1701,-16 2 0,24-1 1,9 0-1,-4 1 1,-16-1 1700,4 1 0,9 1 0,-33 0 0,12 1 0,12 0 0,9-1 0,6 2 0,3-1 0,2 0 0,-1 1 0,-4 0 0,-6 0 0,-8 0-403,13 2 1,-6 0-1,-3 0 1,-2 1-1,0 0 1,2-1-1,3 1 403,-1-1 0,4 0 0,1 0 0,1 0 0,0 0 0,-3 0 0,-2 0 0,-4 0-403,7 1 1,0 0-1,-3 0 1,-4 0-1,-7-1 1,-9 1 402,11-1 0,-12 0 0,-3-1 0,8 1 0,18 2 0,-39-2 0,15 1 0,11 1 0,10 1 0,7 1 0,4-1 0,3 1 0,0 0 0,-2 0 0,-5 0 0,-7-1 0,-9 0 0,-13-2 0,35 3 0,-22-1 0,2-1 0,22 2 0,-39-2 0,11 0 0,10 1 0,8 0 0,5 1 0,4 0 0,3 0 0,-1 0 0,-2 0 0,-3 0 0,-6-1 0,-7 0 0,-10-1 0,-11-1 0,-14 0-745,20-1 0,-20 0 1,8 0 744,7 0 0,9 1 0,5 0 0,0 0 0,-3-2 0,9-1 0,-1-2 0,0 0 0,0-1 0,5 0 0,1-2 0,0 1 0,0 0 0,2 1 0,1 1 0,-2-1 0,-4 0 744,8-2 1,-4-1 0,-7 1-745,12 0 0,-14-1 0,-1-1 1207,1 3 1,-3-5-1208,-20-13 0,-39 7 4537,21-21-4537,-40 3 0,-5-4 0,-7-1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04.610"/>
    </inkml:context>
    <inkml:brush xml:id="br0">
      <inkml:brushProperty name="width" value="0.05" units="cm"/>
      <inkml:brushProperty name="height" value="0.05" units="cm"/>
      <inkml:brushProperty name="color" value="#5B2D90"/>
    </inkml:brush>
  </inkml:definitions>
  <inkml:trace contextRef="#ctx0" brushRef="#br0">438 0 24575,'-40'33'0,"0"0"0,-33 26 0,21-17 0,2-1 0,4-3-1230,-2 2 0,6-4 1230,24-19 785,-10 18-785,36-17 0,-12 7 0,37-23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04.923"/>
    </inkml:context>
    <inkml:brush xml:id="br0">
      <inkml:brushProperty name="width" value="0.05" units="cm"/>
      <inkml:brushProperty name="height" value="0.05" units="cm"/>
      <inkml:brushProperty name="color" value="#5B2D90"/>
    </inkml:brush>
  </inkml:definitions>
  <inkml:trace contextRef="#ctx0" brushRef="#br0">484 0 24575,'-51'57'0,"-1"0"0,1 0 0,0-1 0,-13 16 0,0-2 0,12-15 0,-6-4 0,20-17 0,35 5 0,25-38 0,39-2 0,-18-9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05.223"/>
    </inkml:context>
    <inkml:brush xml:id="br0">
      <inkml:brushProperty name="width" value="0.05" units="cm"/>
      <inkml:brushProperty name="height" value="0.05" units="cm"/>
      <inkml:brushProperty name="color" value="#5B2D90"/>
    </inkml:brush>
  </inkml:definitions>
  <inkml:trace contextRef="#ctx0" brushRef="#br0">827 1 24575,'-69'63'0,"0"0"0,-1 0 0,1 0 0,0 0 0,0 1 0,-8 5 0,-3 5 0,4-4 0,11-10 0,18-15 0,4 0 0,19-12 0,43-37 0,8-5 0,9-2 0,8-7 0,4-1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05.485"/>
    </inkml:context>
    <inkml:brush xml:id="br0">
      <inkml:brushProperty name="width" value="0.05" units="cm"/>
      <inkml:brushProperty name="height" value="0.05" units="cm"/>
      <inkml:brushProperty name="color" value="#5B2D90"/>
    </inkml:brush>
  </inkml:definitions>
  <inkml:trace contextRef="#ctx0" brushRef="#br0">847 1 24575,'-65'57'0,"0"1"0,1 0 0,-1-1 0,1 1 0,-1-1 0,1 3 0,-1 1 0,3-3 0,5-4 0,6-9-1772,-15 9 1,14-10 1771,10 4 221,113-63 0,-23 1 1,1-1-1,-1 1 1</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05.789"/>
    </inkml:context>
    <inkml:brush xml:id="br0">
      <inkml:brushProperty name="width" value="0.05" units="cm"/>
      <inkml:brushProperty name="height" value="0.05" units="cm"/>
      <inkml:brushProperty name="color" value="#5B2D90"/>
    </inkml:brush>
  </inkml:definitions>
  <inkml:trace contextRef="#ctx0" brushRef="#br0">775 1 24575,'-5'6'0,"-2"4"0,-44 46 0,16-19-1627,2 0 1,-2 0 1626,-6 3 0,-3 3 0,-13 9 0,-22 20 0,-1 2 0,20-15 0,0 19 0,-11-1 0,-11 12 0,47-38 0,98-66 0,24-16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06.074"/>
    </inkml:context>
    <inkml:brush xml:id="br0">
      <inkml:brushProperty name="width" value="0.05" units="cm"/>
      <inkml:brushProperty name="height" value="0.05" units="cm"/>
      <inkml:brushProperty name="color" value="#5B2D90"/>
    </inkml:brush>
  </inkml:definitions>
  <inkml:trace contextRef="#ctx0" brushRef="#br0">830 1 24575,'-50'47'0,"-1"0"0,-2 2 0,-1 0 0,2-2 0,10-13 0,-13 12 0,-2 1 0,0-1-1439,1-1 0,3-3 1439,16-16 0,-44 15 0,33-22 0,-35 11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10.675"/>
    </inkml:context>
    <inkml:brush xml:id="br0">
      <inkml:brushProperty name="width" value="0.05" units="cm"/>
      <inkml:brushProperty name="height" value="0.05" units="cm"/>
      <inkml:brushProperty name="color" value="#5B2D90"/>
    </inkml:brush>
  </inkml:definitions>
  <inkml:trace contextRef="#ctx0" brushRef="#br0">1 3196 24575,'57'-16'0,"0"-1"0,-4 1 0,-7 2 0,-10-1 0,33-22 0,3-5 0,-11 6-2603,11-7 0,-4 2 2603,-36 16 0,19-14 0,2-3 0,-3 2 0,-1 1 0,5-7 73,-4-1 0,2-7 0,-5 5-73,-2 0 0,-1 0 0,7-5 0,5-5 0,-9 7 0,11-20 0,-33 34 0,19-40 0,1-5 0,-10 16 0,3-10 0,9-17 0,-10 20 0,-10 16 0,2-3 0,1 1 0,-1 4 0,0 4 0,0-2 0,8-15 559,5-11 1,0-8-560,-13 18 0,-3 3 0,0 6 0,-1 1-609,-1-3 0,-5 10 609,-8 24 2432,23-52-2432,-9 26 0,7-1 0,8-10 0,-5 9 0,5-7 576,-1 5 0,7-1-576,12 13 0,-4 9 0,-9 7 0,34-14 0,-2 8 0,-44 31 0,29-3 0,-43 10 1502,45 27-1502,4 33 0,4-12 0,-19 17 0,-34-34 0,4 29 0,-4-4 0,-2 6 0,-8-8 0,-3 12 0,1 18 0,-1-6 0,-1-10 0,0 0-630,1 12 0,0 6 1,-1-14 629,-4 4 0,-1-46 0,0 34 0,2 6 0,-1-15 0,3 43 0,2-3 0,-1-53 0,4 46 0,-6-63 0,3 26 0,1 6 0,3 8 0,-2-8 0,0-2 0,1-13 0,-3-21 0,13 37 0,-5-13 0,6 13 0,3-5 0,-2-4 0,-5-18 0,12 23 0,0-4 0,-16-34 1889,12 16-1889,-16-23 0,1 0 0,28 28 0,5 4 0,-14-15 0,13 15 0,-2-4 0,-23-23 0,16 13 0,-5-3 0,17 12 0,1 1 0,-14-11 0,37 29 0,-49-42 0,26 18 0,-19-13 0,24 15 0,1 0 0,-22-15 0,44 29 0,-56-38 0,34 29 0,-18-10 0,23 22 0,-32-30 0,-7-5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12.195"/>
    </inkml:context>
    <inkml:brush xml:id="br0">
      <inkml:brushProperty name="width" value="0.05" units="cm"/>
      <inkml:brushProperty name="height" value="0.05" units="cm"/>
      <inkml:brushProperty name="color" value="#5B2D90"/>
    </inkml:brush>
  </inkml:definitions>
  <inkml:trace contextRef="#ctx0" brushRef="#br0">69 5 24575,'-9'-4'0,"-13"73"0,14-26 0,-1 3 0,0 12 0,5 11 0,2 8 0,0-7 0,0-19 0,0 5 0,2 14 0,0 18 0,1 7 0,1-6 0,-1-18 0,1-8 0,0-4 0,1 21 0,1 11 0,0-6 0,1 11 0,0-13 0,-1 7 0,-1 1 0,5 5 0,14-15 0,3-10 0,-3-2 0,5-12 0,-1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22.974"/>
    </inkml:context>
    <inkml:brush xml:id="br0">
      <inkml:brushProperty name="width" value="0.05" units="cm"/>
      <inkml:brushProperty name="height" value="0.05" units="cm"/>
      <inkml:brushProperty name="color" value="#5B2D90"/>
    </inkml:brush>
  </inkml:definitions>
  <inkml:trace contextRef="#ctx0" brushRef="#br0">1 343 24575,'52'-51'0,"0"0"0,5-2 0,-5-26 0,-54 45 0,-1 14 0,-6-11 0,1 19 0,-1 1 0,-37 21 0,9 59 0,-8-2 0,35-9 0,9 0 0,13-4 0,12-11 0,-1-36 0,-1-10 0,-1-7 0,-4-1 0,26-34 0,-22 21 0,18-23 0,-30 32 0,6-9 0,-2 19 0,1-7 0,25 40 0,-9-20 0,35-2 0,-10-28 0,23-20 0,2 12 0,4 12 0,-13 22 0,-33 7 0,-17 1 0,-21-7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15.809"/>
    </inkml:context>
    <inkml:brush xml:id="br0">
      <inkml:brushProperty name="width" value="0.05" units="cm"/>
      <inkml:brushProperty name="height" value="0.05" units="cm"/>
      <inkml:brushProperty name="color" value="#5B2D90"/>
    </inkml:brush>
  </inkml:definitions>
  <inkml:trace contextRef="#ctx0" brushRef="#br0">1 160 24575,'15'-5'0,"0"-1"0,41 3 0,-26 0 0,30-1 0,3-1 0,-21 3 0,53-3 0,2 2 0,-37 2 0,5 0 0,9 1 0,11 4 0,-6 1 0,12 0 0,-10-1 0,10 1 0,-13 0 0,4-1 0,-13 1 0,19-1 0,-26 0 0,12 1 0,3-1 0,0 0 0,6 0 0,-2-1 0,-14 0-2407,-11-1 1,-1 0 2406,14 1 0,13 1 0,1 0 0,-14-1-1151,-6 1 1,-10-1 1150,8 1 0,-8-1 0,11 1 0,22 0 0,12 0 0,-13-1 0,-34 0 0,1-1-300,35 2 0,15 0 1,-19-1 299,-6-2 0,12-1 0,5 0 0,-42 0 0,4 0 0,19-1 0,17-1 0,-1 0 0,-17 1 0,-22-1 0,-2 0 1276,14 0 1,8 0-1,-6-1-1276,-1 0 0,-9 0 0,-2 1 799,-1 0 1,-2-1-800,-14 2 0,59-3 0,-20-1 0,1 0 0,-21 2 0,-1 0 646,12-2 0,-9 0-646,-24 1 0,-19 1 0,32-5 0,-39 6 1293,10-3-1293,-31-3 0,-40-17 0,15 7 0,-29-10 0,23 12 0,-29-10 0,10 5 0,-2-2 0,28 17 0,30 8 0,-1 4 0,21 1 0,34 12 0,7 1 0,-14-4-447,15 4 1,-3-1 446,-30-12 0,0-1 0,31 7 0,-33-7 0,22 5 0,-45-4 0,1-3 0,-22 39 0,-7 9 0,6-16 0,-15 9 0,-13 10 0,6-12 0,-7-13 0,-2 0 0,0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18.114"/>
    </inkml:context>
    <inkml:brush xml:id="br0">
      <inkml:brushProperty name="width" value="0.05" units="cm"/>
      <inkml:brushProperty name="height" value="0.05" units="cm"/>
      <inkml:brushProperty name="color" value="#5B2D90"/>
    </inkml:brush>
  </inkml:definitions>
  <inkml:trace contextRef="#ctx0" brushRef="#br0">5 134 24575,'-2'-4'0,"-1"-1"0,6 4 0,-2-1 0,4 4 0,23-3 0,-9-1 0,12-1 0,-17-1 0,-9 1 0,-10-25 0,2 18 0,-26-11 0,18 25 0,-14 7 0,17 4 0,9 22 0,59-7 0,-34 0 0,55-61 0,-72 8 0,-14-54 0,-7 60 0,-17-13 0,15 34 0,-13 64 0,19-39 0,-2 55 0,50-49 0,-17-14 0,18-2 0,-40-93 0,-3 46 0,-40-60 0,22 81 0,-19 1 0,32 18 0,14 37 0,0-24 0,20 35 0,40-28 0,-37-16 0,26-4 0,-91-67 0,1 17 0,-9 0 0,-1 4 0,13 15 0,-8 8 0,122 57 0,-62-45 0,51 30 0,-83-52 0,0 9 0,-22-21 0,18 55 0,-14-34 0,24 53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22.046"/>
    </inkml:context>
    <inkml:brush xml:id="br0">
      <inkml:brushProperty name="width" value="0.05" units="cm"/>
      <inkml:brushProperty name="height" value="0.05" units="cm"/>
      <inkml:brushProperty name="color" value="#5B2D90"/>
    </inkml:brush>
  </inkml:definitions>
  <inkml:trace contextRef="#ctx0" brushRef="#br0">1 1 24575,'17'3'0,"2"0"0,38 4 0,-29-4 0,57 7 0,-64-8 0,22 3 0,-25-2 0,30 4 0,-3 0 0,33 4 0,-23-4 0,-10-2 0,11 1 0,-1 0 0,-20-3 0,60 7 0,-47-5 0,-24-3 0,24 3 0,-35-4 0,38 6 0,6 3 0,-20-6-203,20 6 1,-7-3 202,-38-6 0,36 8 0,-28-5 0,28 5 0,36 7 0,-50-10-439,55 10 439,-68-12 0,-1 0 396,-1 2-396,37 4 0,3-1 0,-18-2 0,17 2 0,-3 0 0,-34-6 0,76 18 0,-54-12 0,22 5 0,-5-1 0,-38-9 0,27 7 0,1-4 0,-19-3 0,46 4 0,5 0 0,-35-4 224,45 6 0,10 1-224,-42-3 0,-4 0 0,0 0 0,0-1-524,-1 1 1,-7 0 523,-18-2 0,46 4 0,17 3 0,-8 0 0,1 1 0,13 1 0,-3-2-1042,-21 0 0,-15-3 1042,-32-5 0,32 3 0,4 0 0,-11-3 0,19 1 0,20 1 0,-18-2 0,-12-2 0,15 0 0,-4 0 0,-33-2-210,19 1 0,18 0 1,-8-1 209,-18 0 0,1 0 0,14 0 0,9 1 0,-14-1 0,3-1 0,-37 0 338,36-1 1,4-1-339,-22-3 0,15 3 0,-9-3 0,-42-2 0,-7 1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22.922"/>
    </inkml:context>
    <inkml:brush xml:id="br0">
      <inkml:brushProperty name="width" value="0.05" units="cm"/>
      <inkml:brushProperty name="height" value="0.05" units="cm"/>
      <inkml:brushProperty name="color" value="#5B2D90"/>
    </inkml:brush>
  </inkml:definitions>
  <inkml:trace contextRef="#ctx0" brushRef="#br0">0 37 24575,'69'1'0,"-1"-1"0,1 1 0,26 0 0,-12-1 0,-15 0 0,6 2 0,16 0 0,-11 0 0,-24 0 0,1-1 0,16 2 0,11 0 0,2-1 0,-10 0 0,3 0 0,-1 0 0,-4-2 0,3-1 0,-5-1 0,5 0-1958,5 2 1,7 1 0,-2-1 0,-9-1 1957,15-4 0,-16 0 0,-4-2 1619,-2 3-1619,-13 0 0,10 1 0,4 2 0,8 0 0,-6 0 0,2-1 0,-1 1 0,27 1 0,-6-1 0,-2-6 0,-43 2 0,36-6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24.326"/>
    </inkml:context>
    <inkml:brush xml:id="br0">
      <inkml:brushProperty name="width" value="0.05" units="cm"/>
      <inkml:brushProperty name="height" value="0.05" units="cm"/>
      <inkml:brushProperty name="color" value="#5B2D90"/>
    </inkml:brush>
  </inkml:definitions>
  <inkml:trace contextRef="#ctx0" brushRef="#br0">1 262 24575,'83'2'0,"-1"0"0,-10 0 0,-4-1 0,-5-1 0,-6 0 0,-2-1 0,32 0 0,-2-2 0,-44 1 0,43-3 0,-50 4 0,38-4 0,-11 2 0,9-3 0,16-2 0,-12 0 0,8 0-1280,17-3 0,-11 0 1280,-56 6 0,30-3 0,20-2 0,-12 2 0,5-1 0,-7 1 0,13-1 0,-20 3 0,-23 4-596,39-3 0,8-1 596,6 1 0,-4 0 0,-6 0 0,-30 3 0,1-1 0,35-6 0,5-1 0,-5 1 0,-7-2 0,14-2 0,-22 2 0,-26 3-448,51-11 448,-80 16 0,-2-1 0,-3 2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25.079"/>
    </inkml:context>
    <inkml:brush xml:id="br0">
      <inkml:brushProperty name="width" value="0.05" units="cm"/>
      <inkml:brushProperty name="height" value="0.05" units="cm"/>
      <inkml:brushProperty name="color" value="#5B2D90"/>
    </inkml:brush>
  </inkml:definitions>
  <inkml:trace contextRef="#ctx0" brushRef="#br0">0 50 24575,'58'0'0,"0"0"0,-1 0 0,-1-1 0,-6 1 0,7 0-894,25-4 0,20-2 1,2 0-1,-19 1 0,-17 2 1,-1 0-1,15-3 0,0 1 1,0 0-1,0-1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26.987"/>
    </inkml:context>
    <inkml:brush xml:id="br0">
      <inkml:brushProperty name="width" value="0.05" units="cm"/>
      <inkml:brushProperty name="height" value="0.05" units="cm"/>
      <inkml:brushProperty name="color" value="#5B2D90"/>
    </inkml:brush>
  </inkml:definitions>
  <inkml:trace contextRef="#ctx0" brushRef="#br0">106 98 24575,'6'30'0,"-3"-16"0,6 14 0,3-21 0,-8-4 0,5-2 0,-31-38 0,11 21 0,-17-27 0,-12 14 0,26 19 0,-19-10 0,49 38 0,-6-10 0,12 10 0,-13-14 0,7-7 0,-15-3 0,-17-12 0,0 10 0,-13-5 0,23 12 0,24 20 0,2-8 0,45 19 0,-33-20 0,14 0 0,-37-10 0,-1-1 0,-4-2 0,-5-5 0,-34-21 0,-18-3 0,2 0 0,50 45 0,16-3 0,37 26 0,-35-29 0,-2-1 0,-2-1 0,-44-21 0,25 13 0,-33-14 0,38 22 0,41 39 0,-23-26 0,31 28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30.645"/>
    </inkml:context>
    <inkml:brush xml:id="br0">
      <inkml:brushProperty name="width" value="0.05" units="cm"/>
      <inkml:brushProperty name="height" value="0.05" units="cm"/>
      <inkml:brushProperty name="color" value="#5B2D90"/>
    </inkml:brush>
  </inkml:definitions>
  <inkml:trace contextRef="#ctx0" brushRef="#br0">6 38 24575,'-1'-17'0,"-1"2"0,2 12 0,0 0 0,-1 3 0,0 1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31.395"/>
    </inkml:context>
    <inkml:brush xml:id="br0">
      <inkml:brushProperty name="width" value="0.05" units="cm"/>
      <inkml:brushProperty name="height" value="0.05" units="cm"/>
      <inkml:brushProperty name="color" value="#5B2D90"/>
    </inkml:brush>
  </inkml:definitions>
  <inkml:trace contextRef="#ctx0" brushRef="#br0">187 51 24575,'-1'-6'0,"-1"0"0,-24 21 0,12-6 0,-20 17 0,-12 34 0,29-37 0,-24 33 0,39-52 0,-1 0 0,18-35 0,-8 16 0,14-26 0,20-26 0,-27 44 0,25-36 0,-15 114 0,-5-9 0,4 11 0,1 1 0,-3-5 0,8 6 0,-11-29 0,-10-17 0,4 8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7:31.948"/>
    </inkml:context>
    <inkml:brush xml:id="br0">
      <inkml:brushProperty name="width" value="0.05" units="cm"/>
      <inkml:brushProperty name="height" value="0.05" units="cm"/>
      <inkml:brushProperty name="color" value="#5B2D90"/>
    </inkml:brush>
  </inkml:definitions>
  <inkml:trace contextRef="#ctx0" brushRef="#br0">209 0 24575,'-5'76'0,"0"-1"0,0 1 0,1 0 0,-3 27 0,0-13 0,4-31 0,1-18 0,0-34 0,1-1 0,-1-2 0,-15-17 0,2-5 0,-27-36 0,22 22 0,-8-13 0,18 29 0,-6-9 0,9 14 0,-4-5 0,16 42 0,14 43 0,-7-23 0,8 20 0,-16-58 0,10 3 0,-4-8 0,7 2 0,64-51 0,-46 27-190,11-7 0,-1-1 0,-16 10 0,1-3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24.299"/>
    </inkml:context>
    <inkml:brush xml:id="br0">
      <inkml:brushProperty name="width" value="0.05" units="cm"/>
      <inkml:brushProperty name="height" value="0.05" units="cm"/>
      <inkml:brushProperty name="color" value="#5B2D90"/>
    </inkml:brush>
  </inkml:definitions>
  <inkml:trace contextRef="#ctx0" brushRef="#br0">256 288 24575,'-37'-1'0,"8"2"0,-12 32 0,1 7 0,11-9 0,-6 9 0,4 2 0,22-12 0,4-8 0,10 24 0,17-39 0,13-14 0,-10-47 0,-6-13 0,5-6 0,-13 3 0,-8 6 0,-8 35 0,-11-21 0,10 41 0,-4-3 0,12 43 0,17 38 0,3 5 0,-4-10 0,1 8 0,8-7 0,16-37 0,-20-17 0,32-2 0,9-60 0,-18-1 0,-13 7 0,-5-3 0,-13-9 0,-14 22 0,-18 60 0,6 31 0,-1 12 0,17-19 0,12-45 0,8-38 0,-3-6 0,-3-7 0,-13 40 0,7 44 0,-7-12 0,9 21 0,-10-43 0,0-1 0,35-45 0,-24 23 0,12-25 0,-2-3 0,-15 13 0,7-60 0,-25 20 0,-1-1 0,-4 48 0,16 61 0,5 15 0,6 7 0,3-3 0,6 0 0,15 11 0,4-6 0,16-5 0,30-43 0,-52-38 0,1-21 0,-27 5 0,-53-3 0,29 22 0,-37 0 0,36 45 0,4-1 0,1 3 0,12-7 0,31 1 0,36 34 0,-22-24 0,10 24 0,-53-36 0,-7-2 0,-3-2 0,-7-2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00.132"/>
    </inkml:context>
    <inkml:brush xml:id="br0">
      <inkml:brushProperty name="width" value="0.05" units="cm"/>
      <inkml:brushProperty name="height" value="0.05" units="cm"/>
      <inkml:brushProperty name="color" value="#5B2D90"/>
    </inkml:brush>
  </inkml:definitions>
  <inkml:trace contextRef="#ctx0" brushRef="#br0">0 4745 24575,'24'10'0,"2"1"0,23-1 0,4-1 0,-2-1 0,-2 1 0,11-5 0,7-19 0,14-12 0,-1-3 0,-14 5 0,-17 10 0,0-3 0,32-17 0,21-12 0,-4-1 0,-30 9 0,-25-1 0,2-8 0,8-11 0,-10 8 0,-5 2-939,2-4 0,-2 2 939,-14 16 0,-1 0-1541,8-22 1,10-24-1,3-4 1,-9 15 1540,-10 20 0,0-1 0,9-17 0,9-16 0,-3 3 0,-12 19 0,-10 5 0,7-25 0,0-5 0,2-5-1031,-6 17 1,5-21 0,-1 1 0,-6 21 1030,3-12 0,-4 15 0,2-10 0,-5 19 840,-5 22-840,3-20 0,4-17 0,2-12 0,2-11 0,-1 5 0,1-3 0,0 1 0,-2 3 0,1-4 0,-5 25 0,-6 26 0,3-29 0,6-18 0,6 4 0,5-8 0,-2 4 0,-11 22 0,-1 3 0,5-4-618,9-7 1,6-8 0,1 7 0,-7 23 617,5 12 469,9-2 0,12-10 1,-10 11-470,-1 10-299,6-6 0,-2 4 299,-22 21 1857,25-10 1,7-1-1858,3 1 0,13-3 0,-3 4 0,-24 17 0,8 1 0,-36 10 4139,2 1-4139,32 14 0,21 11 0,-10-4 0,3 1 1049,-5-1 1,12 4 0,-17-4-1050,-23-1 0,10 17 0,1 4 0,1-1 0,-1 1 0,0 7 0,-16-2 0,-4-3 0,5 5 737,-5-6 0,1 5-737,-2 1 0,0 3 0,2 17 0,1 2 0,1-5 0,0-1-969,-4 4 1,-4-11 968,-8-22-268,4 19 1,1 4 267,2 11 146,-4-14 1,3 10 0,0 2-147,3 7 0,1 1 0,-2-6 0,-1 3 0,0-3 0,9 25 0,-4-6 0,-4-4 0,-6-25 0,0 1 0,-1-7 0,-1-1 964,1 5 0,0-6-964,-4-6 0,1 5 0,-1 2 0,2 9 0,0 4 0,2 13 0,-3-15 0,-1-10 303,0 11 1,4 6-304,7-9 0,1-3 0,-4-13 0,0 1 0,6 17 0,0 1 0,-1-9 0,-2-8 0,-6-14 0,8 16 0,2-1 0,-8-13 0,14 23 0,-22-43 0,33 54 0,-10-22 0,13 25 0,-20-40 0,-8-13 0,33 38 0,-21-25 0,23 21 0,17 16 0,-12-13 0,-7-8-147,-4-3 1,9 8-1,-12-14 147,-17-15 0,33 18 0,5 3 0,-10-8 0,8 6 0,1-6 0,-15-24 0,32-17 0,6-5 0,-5-1 0,-1-8 0,-1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01.529"/>
    </inkml:context>
    <inkml:brush xml:id="br0">
      <inkml:brushProperty name="width" value="0.05" units="cm"/>
      <inkml:brushProperty name="height" value="0.05" units="cm"/>
      <inkml:brushProperty name="color" value="#5B2D90"/>
    </inkml:brush>
  </inkml:definitions>
  <inkml:trace contextRef="#ctx0" brushRef="#br0">0 191 24575,'55'7'0,"-26"-3"0,28 1 0,2-4 0,0-1 0,-4-1 0,17 1 0,17-1 0,-14 0 0,-2-1-845,5 1 0,0-1 845,4 0 0,-15 1 0,11-1 0,-7 1 0,-6 0 0,-1 0-1415,9-1 1,6 1 0,-13 0 1414,6-1 230,4 0 0,24-1 1,12 1-1,-3 0-230,-16 1 0,2 0 0,1 1 0,1-1 0,-1 1-1025,1-2 0,1 0 1,0 0-1,-2 0 0,-2 1 1025,15 1 0,3 0 0,-12 1 0,-22-1 0,0 2-763,-1-1 763,0 1-550,11-1 0,20 0 1,-11-1 549,-29 1 0,1-1 0,2 0 0,11 1 0,0-1 0,-17 0 193,27-2-193,-14 0 0,26 0 0,11 0 0,-5 0 0,-18 0 1809,4 1 1,4 0-1810,-23 0 0,18 0 0,13-1 0,6 1 0,0-1 0,-8 1 0,-13 0 0,-20 1-1398,11-1 0,-6 1 1398,2 0 0,12 1 0,6-2 0,3-1 0,-14-1 0,8-1 0,2-1 0,-2 0 0,-8 0 0,-12 1 0,20 0 0,1 0-494,-18 0 0,17-1 0,8 0 0,-4 0 0,-14 0 0,-25 2 494,2 0 207,21 0-207,-19 1 0,10-1 0,-9 0 0,26 0 0,5-7 0,-26-7 0,-71 4 0,-3-17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04.154"/>
    </inkml:context>
    <inkml:brush xml:id="br0">
      <inkml:brushProperty name="width" value="0.05" units="cm"/>
      <inkml:brushProperty name="height" value="0.05" units="cm"/>
      <inkml:brushProperty name="color" value="#5B2D90"/>
    </inkml:brush>
  </inkml:definitions>
  <inkml:trace contextRef="#ctx0" brushRef="#br0">201 0 24575,'-9'89'0,"3"-7"0,0 16 0,1-10-4877,1-17 0,1 0 4877,-2 19 0,1 11 0,1-15 0,2-35 0,2 2 386,-1 18 0,0 16 0,1 7 1,-1-1-387,1-12 0,-1 2 0,0 1 0,0 0 0,1-1-489,-1 1 1,1-1-1,-1 0 1,1-1 0,0-1 488,-1 16 0,1 1 0,0-8 0,0-15 0,0-19 0,1 1 0,1 24 0,1 18 0,0 10 0,-1-2 0,-3-13 0,0 2 0,-1 2 0,0-1 0,1-1-150,1-3 1,1 0 0,1-1-1,-1-2 1,-1-1 149,-2 19 0,-2 2 0,1-10 0,0-23 0,1 6-208,-1-18 1,0 21 0,-1 14-1,0 3 1,0-4 0,0-15 207,-1 9 0,0-11 0,0 11 153,1-9 0,0 12 0,-1 6 1,1-2-1,0-7 0,-1-15-153,-4 29 0,0-22 0,0 8-268,0-26 0,-2 15 1,0 4-1,0-9 268,3-9 0,1-5 0,-1 7 0,-2 19 0,-1 11 0,1-1 0,1-14 0,2 0 0,2-9 0,1-1 0,3-3 93,3-5 1,1-8-1,-2-12 1,4 48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07.394"/>
    </inkml:context>
    <inkml:brush xml:id="br0">
      <inkml:brushProperty name="width" value="0.05" units="cm"/>
      <inkml:brushProperty name="height" value="0.05" units="cm"/>
      <inkml:brushProperty name="color" value="#5B2D90"/>
    </inkml:brush>
  </inkml:definitions>
  <inkml:trace contextRef="#ctx0" brushRef="#br0">0 413 24575,'10'0'0,"0"0"0,38-7 0,-25 4 0,31-4 0,10-1 0,31-5 0,2 1-1083,-17 1 1083,-60 9 0,60-8 0,-32 5 0,12-2 0,0 1 0,-18 3 0,14-2 0,-37 4 0,54-6 0,-11 3 0,3 0 0,31-5-696,-34 5 0,-11 1 696,-33 1 1005,58-8-1005,8-2 0,4-2 0,-32 6 0,1-2 0,26-2 0,-3-3 0,1-10 0,8-20 0,-4 7-204,-22-10 1,-57 28 0,-2-2-1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08.405"/>
    </inkml:context>
    <inkml:brush xml:id="br0">
      <inkml:brushProperty name="width" value="0.05" units="cm"/>
      <inkml:brushProperty name="height" value="0.05" units="cm"/>
      <inkml:brushProperty name="color" value="#5B2D90"/>
    </inkml:brush>
  </inkml:definitions>
  <inkml:trace contextRef="#ctx0" brushRef="#br0">32 77 24575,'-17'-2'0,"3"0"0,14 0 0,0 1 0,2-1 0,0 2 0,1 0 0,59 6 0,-35-4 0,42 2 0,4 1 0,-30-2-892,54 2 892,-65-4 0,1 0 0,35 2 0,-4-3 0,14-2 0,-5 0 0,-8 2 0,1 0 0,7-2 0,8-1 0,-5 0 0,8-2 0,-10-1 0,-1 1-666,-6 0 0,-9 0 666,-37 4 831,59-6-831,-42 2 0,14-4 0,-5-2 0,-25 2 0,8-9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10.998"/>
    </inkml:context>
    <inkml:brush xml:id="br0">
      <inkml:brushProperty name="width" value="0.05" units="cm"/>
      <inkml:brushProperty name="height" value="0.05" units="cm"/>
      <inkml:brushProperty name="color" value="#5B2D90"/>
    </inkml:brush>
  </inkml:definitions>
  <inkml:trace contextRef="#ctx0" brushRef="#br0">0 1 24575,'8'2'0,"0"0"0,0 1 0,19 6 0,-14-4 0,16 4 0,-19-7 0,20 8 0,-15-6 0,74 19 0,-62-17 0,23 5 0,1 0 0,-22-5 0,18 4 0,35 5 0,-51-9 0,44 8 0,-53-10 0,38 6 0,37 9 0,-24-5 0,8 2 0,-29-9 0,-4-2 0,-11-1 0,14 2 0,-1 0 0,-18-4 0,61 2 0,-33-2 0,16 0 0,-3-1 0,-29-1 0,35 0 0,-10 0 0,19-3 0,-8 2-529,-9-2 529,-57 2 0,26-2 0,-8 0 0,3-1 0,-18-2 0,-21 1 0,-3 0 0,-2 1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11.805"/>
    </inkml:context>
    <inkml:brush xml:id="br0">
      <inkml:brushProperty name="width" value="0.05" units="cm"/>
      <inkml:brushProperty name="height" value="0.05" units="cm"/>
      <inkml:brushProperty name="color" value="#5B2D90"/>
    </inkml:brush>
  </inkml:definitions>
  <inkml:trace contextRef="#ctx0" brushRef="#br0">1 69 24575,'64'-5'0,"-1"0"0,10 0 0,-11 0 0,-3 0 0,-18 1 0,-17 1 0,5 0 0,-11 0 0,4 1 0,-11-1 0,10-5 0,-11 2 0,8-5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13.769"/>
    </inkml:context>
    <inkml:brush xml:id="br0">
      <inkml:brushProperty name="width" value="0.05" units="cm"/>
      <inkml:brushProperty name="height" value="0.05" units="cm"/>
      <inkml:brushProperty name="color" value="#5B2D90"/>
    </inkml:brush>
  </inkml:definitions>
  <inkml:trace contextRef="#ctx0" brushRef="#br0">344 125 24575,'-5'0'0,"1"0"0,3 0 0,-1 0 0,-6 2 0,2 0 0,-5 2 0,3-2 0,-32 11 0,19-8 0,-25 7 0,27-8 0,0 0 0,-39 5 0,30-6 0,-40 6 0,96-11 0,-23 1 0,70-8 0,-19-2 0,1-3 0,-4 2 0,4-3 0,7-4 0,5-4 0,-9 3 0,18-8 0,-36-11 0,-65 38 0,-42 2 0,12 8 0,-5 4 0,0 5 0,-1 1 0,-4-3 0,2 0 0,-31 19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15.615"/>
    </inkml:context>
    <inkml:brush xml:id="br0">
      <inkml:brushProperty name="width" value="0.05" units="cm"/>
      <inkml:brushProperty name="height" value="0.05" units="cm"/>
      <inkml:brushProperty name="color" value="#5B2D90"/>
    </inkml:brush>
  </inkml:definitions>
  <inkml:trace contextRef="#ctx0" brushRef="#br0">30 63 24575,'3'-5'0,"-2"2"0,-2 1 0,0 0 0,-1-2 0,2 0 0,0-1 0,0-6 0,-1-13 0,3 28 0,-1-11 0,3 37 0,-1 49 0,0 7 0,0-26 0,-2 8 0,0 14 0,0-20 0,-2-30 0,-1 27 0,2-50 0,0-2 0,3-22 0,1-7 0,12-69 0,2-13 0,-7 33-932,6-28 1,-4 16 931,-13 70 0,0-7 0,-2 14 0,-10 45 0,-2 19 0,4-17 0,-4 19 0,0 3 0,3 0 0,4-26 0,-2 15 1863,6-40-1863,-5-109 0,2 42 0,2 0 0,-1 1 0,-1 9 0,4 31 0,8 68 0,-6-29 0,4 58 0,-8-59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16.420"/>
    </inkml:context>
    <inkml:brush xml:id="br0">
      <inkml:brushProperty name="width" value="0.05" units="cm"/>
      <inkml:brushProperty name="height" value="0.05" units="cm"/>
      <inkml:brushProperty name="color" value="#5B2D90"/>
    </inkml:brush>
  </inkml:definitions>
  <inkml:trace contextRef="#ctx0" brushRef="#br0">75 81 24575,'15'-15'0,"1"1"0,2 1 0,34-6 0,-25 11 0,27-3 0,-37 13 0,2 3 0,-3 2 0,8 12 0,-40 42 0,-10 9 0,23-17 0,-24 23 0,1-11 0,24-53 0,40 17 0,-10-20 0,20 8 0,-24-10 0,0 1 0,20 34 0,-22-21 0,10 24 0,-36-30 0,-28 22 0,-7 3 0,9-11-444,-12 11 1,1-4 443,18-25 0,-53 9 0,9-24 0,-18 8 0,31-24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24.481"/>
    </inkml:context>
    <inkml:brush xml:id="br0">
      <inkml:brushProperty name="width" value="0.05" units="cm"/>
      <inkml:brushProperty name="height" value="0.05" units="cm"/>
      <inkml:brushProperty name="color" value="#5B2D90"/>
    </inkml:brush>
  </inkml:definitions>
  <inkml:trace contextRef="#ctx0" brushRef="#br0">1 130 24575,'78'-30'0,"-8"5"0,-38 16 0,16-4 0,3 0 0,0 3 0,0-2 0,-3 1 0,-15 5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17.936"/>
    </inkml:context>
    <inkml:brush xml:id="br0">
      <inkml:brushProperty name="width" value="0.05" units="cm"/>
      <inkml:brushProperty name="height" value="0.05" units="cm"/>
      <inkml:brushProperty name="color" value="#5B2D90"/>
    </inkml:brush>
  </inkml:definitions>
  <inkml:trace contextRef="#ctx0" brushRef="#br0">44 139 24575,'2'-7'0,"-2"38"0,-1-10 0,-1 30 0,-4 31 0,2-19 0,-3 20 0,4-44 0,2-28 0,4-14 0,-1-3 0,2-13 0,-1-14 0,-2-13 0,0-8 0,5-42 0,-3 6 0,7 98 0,-6 23 0,6 64 0,-8-75 0,1 17 0,22-106 0,-13 27 0,6-24 0,-1-2 0,-9 23 0,1-16 0,-8 55 0,-20 49 0,-8 21 0,3-20 0,-7 22 0,-2-1 0,3-25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19.392"/>
    </inkml:context>
    <inkml:brush xml:id="br0">
      <inkml:brushProperty name="width" value="0.05" units="cm"/>
      <inkml:brushProperty name="height" value="0.05" units="cm"/>
      <inkml:brushProperty name="color" value="#5B2D90"/>
    </inkml:brush>
  </inkml:definitions>
  <inkml:trace contextRef="#ctx0" brushRef="#br0">293 47 24575,'-14'-1'0,"-44"43"0,34-19 0,-31 36 0,51 37 0,16 4 0,-3-28 0,21 5 0,13 14 0,-1-27 0,7-38 0,6 3 0,5-9 0,18-41 0,-30-2 0,24-13 0,-47-18 0,-9-4 0,-4 8 0,1-3 0,-7-7 0,-33-25 0,-8 6 0,11 19 0,-4-21 0,-15 11 0,-19 58 0,1 15 0,12-2 0,-14-1 0,-2 12 0,24 21 0,10 14 0,6 27 0,4 4 0,-11-19 0,5-1 0,10 15 0,22-2 0,54-7 0,15-14 0,-8-5 0,5-15 0,16 0 0,-16-13 0,-9-22 0,10-38 0,-11-12 0,-43-1-707,1 6 1,-4 1 706,-17 1 0,-3 15 0,-1-1 0,-10-12 0,3 11 0,-6-9 0,4 16 0,-47 1 0,-32 0 0,16 6 0,7 1 0,-14 15 0,-19 8 0,34 13 0,52 26 0,-15 52 0,44 2 0,13-2 0,7-2-1564,-5 7 1,4-8 1563,10-43 0,24-10 0,4-6 0,-11-6 0,9 4 0,-1-9 1180,-25-30-1180,8-54 0,-2-13 0,-2 14 0,2-12 0,-14-12 0,-40 20 0,-15-2 0,-1 9 0,-14-25 0,7-11 0,-14 7 0,-15 52 0,0 14 0,6 2 898,-3 0 0,2 5-898,19 14-55,-12 15 0,-1 5 55,-3 12 0,16 20 0,-1 17 0,8-9 0,8 13 0,11 7 0,0 0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20.946"/>
    </inkml:context>
    <inkml:brush xml:id="br0">
      <inkml:brushProperty name="width" value="0.05" units="cm"/>
      <inkml:brushProperty name="height" value="0.05" units="cm"/>
      <inkml:brushProperty name="color" value="#5B2D90"/>
    </inkml:brush>
  </inkml:definitions>
  <inkml:trace contextRef="#ctx0" brushRef="#br0">262 4 24575,'-13'3'0,"2"0"0,1-3 0,5 0 0,28 3 0,4-4 0,20 2 0,-13-3 0,-10 1 0,-1 0 0,9-2 0,10 0 0,-24 1 0,-2 1 0,-37 4 0,-21 4 0,-39 8 0,-5 1 0,12-2 0,-20 4 0,16-1 0,66-12 0,-8 2 0,91-9 0,-19-1 0,32-4 0,6-1 0,-4-1 0,-19 1 0,-1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22.047"/>
    </inkml:context>
    <inkml:brush xml:id="br0">
      <inkml:brushProperty name="width" value="0.05" units="cm"/>
      <inkml:brushProperty name="height" value="0.05" units="cm"/>
      <inkml:brushProperty name="color" value="#5B2D90"/>
    </inkml:brush>
  </inkml:definitions>
  <inkml:trace contextRef="#ctx0" brushRef="#br0">131 51 24575,'20'-13'0,"27"1"0,6 2 0,-4 4 0,3-2 0,4 7 0,25 41 0,-47-20 0,31 27 0,-59-29 0,-39 45 0,16-33 0,-25 29 0,1 1 0,25-30 0,-19 43 0,52-59 0,6 1 0,34 14 0,24 10 0,-14-6 0,-4 2 0,5-3 0,12 6 0,-36-8 0,-50-13 0,-57 10 0,-19-3 0,-7 1 0,4 0 0,-10-5 0,26-19 0,-1-6 0,8 0 0,-36-3 0,3-1 0,0 0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25.863"/>
    </inkml:context>
    <inkml:brush xml:id="br0">
      <inkml:brushProperty name="width" value="0.05" units="cm"/>
      <inkml:brushProperty name="height" value="0.05" units="cm"/>
      <inkml:brushProperty name="color" value="#5B2D90"/>
    </inkml:brush>
  </inkml:definitions>
  <inkml:trace contextRef="#ctx0" brushRef="#br0">1504 1 24575,'-45'13'0,"17"-4"0,7-3 0,14-4 0,-24 7 0,15-4 0,-17 4 0,24-7 0,-13 4 0,12-5 0,-38 8 0,30-7 0,-17 4 0,0-3 0,22-2 0,-33 4 0,34-3 0,-10 1 0,6 0 0,10-2 0,-7 3 0,-15 4 0,-13 5 0,4-3 0,1 1 0,27-9 0,-13 4 0,-23 9 0,14-6 0,-10 5 0,30-10 0,-14 4 0,-16 4 0,12-4 0,-2-1 0,2-2 0,17-3 0,-20 2 0,24-2 0,-1-1 0,-37 4 0,19-1 0,-19 0 0,30-2 0,10-1 0,-24 2 0,14-1 0,-15 1 0,3 0 0,18-1 0,-13-1 0,19-1 0,-13 2 0,-21 6 0,13-5 0,-10 4 0,21-7 0,-1 0 0,1 0 0,2 0 0,10 0 0,-13 1 0,7 3 0,-8-1 0,9 2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26.783"/>
    </inkml:context>
    <inkml:brush xml:id="br0">
      <inkml:brushProperty name="width" value="0.05" units="cm"/>
      <inkml:brushProperty name="height" value="0.05" units="cm"/>
      <inkml:brushProperty name="color" value="#5B2D90"/>
    </inkml:brush>
  </inkml:definitions>
  <inkml:trace contextRef="#ctx0" brushRef="#br0">0 1 24575,'41'3'0,"-17"-1"0,7 3 0,-18-4 0,57 3 0,-34-2 0,32 0 0,2-1 0,-25-2 0,45-2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52.135"/>
    </inkml:context>
    <inkml:brush xml:id="br0">
      <inkml:brushProperty name="width" value="0.05" units="cm"/>
      <inkml:brushProperty name="height" value="0.05" units="cm"/>
      <inkml:brushProperty name="color" value="#5B2D90"/>
    </inkml:brush>
  </inkml:definitions>
  <inkml:trace contextRef="#ctx0" brushRef="#br0">216 15 24575,'-6'-1'0,"-3"0"0,5 1 0,-2 0 0,4 0 0,0 0 0,0 0 0,0 0 0,-4 0 0,4 0 0,-5 0 0,-1-1 0,3 1 0,-6-2 0,8 1 0,-2 1 0,4 0 0,-10-1 0,4 1 0,-6-1 0,-7 0 0,11 0 0,-19 1 0,21 0 0,-12-1 0,15 0 0,-5-1 0,4 2 0,5 0 0,-3 0 0,8 0 0,-1 0 0,1 0 0,-1 0 0,21 8 0,-12-4 0,32 9 0,-31-10 0,9 3 0,16 4 0,-23-6 0,47 5 0,-50-8 0,18-1 0,-8 6 0,6 1 0,-1 1 0,-4-2 0,-17-5 0,27 6 0,-16-4 0,18 4 0,-9-5 0,-16 0 0,12 0 0,17 3 0,-21-3 0,34 3 0,-40-4 0,5-1-679,45-5 1,37-4-1,7 0 1,-28 2 0,-7 3-1,10-2 1,-1 0 0,1 0-1,-1-1 1</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8:52.363"/>
    </inkml:context>
    <inkml:brush xml:id="br0">
      <inkml:brushProperty name="width" value="0.05" units="cm"/>
      <inkml:brushProperty name="height" value="0.05" units="cm"/>
      <inkml:brushProperty name="color" value="#5B2D90"/>
    </inkml:brush>
  </inkml:definitions>
  <inkml:trace contextRef="#ctx0" brushRef="#br0">1 0 24575,'78'10'0,"1"1"0,-1-1 0,-1-2 0,6 1 0,-3-2 0,-9-3 0,5-7 0,-2-1 0,14 1 0,8 1 0,-24 0 0,-27 0 0,38-7 0,-79 3 0,-4-3 0,-2-3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01.055"/>
    </inkml:context>
    <inkml:brush xml:id="br0">
      <inkml:brushProperty name="width" value="0.05" units="cm"/>
      <inkml:brushProperty name="height" value="0.05" units="cm"/>
      <inkml:brushProperty name="color" value="#5B2D90"/>
    </inkml:brush>
  </inkml:definitions>
  <inkml:trace contextRef="#ctx0" brushRef="#br0">1 5387 24575,'26'0'0,"-5"1"0,-6 0 0,-4-1 0,2 1 0,65 0 0,0-5 0,-23 4 0,0-2 0,15-4 0,-35 3 0,-16 1 0,47-1 0,-28 1 0,17 2 0,-1 1 0,-17 0 0,33-1 0,1-1 0,-33-1-452,60-4 452,-80 5 0,40-5 0,-7 0 0,2-1 0,23-1 0,16-5 0,-31-1 0,-34 8 0,24-8 0,-1 0 0,-25 6 0,30-11 0,16-14 0,-43 20 0,41-22 0,-54 26 452,-1 0-452,12-11 0,30-28 0,13-23 0,-10 15 0,-12 3 0,-12-7 0,-17 28 0,17-32 0,-4 8 0,-18 32 0,16-25 0,-19 34 0,17-23 0,5-7 0,12-17 0,-11 16 0,-2 2 0,0 0 0,-23 31 0,17-28 0,-10 16 0,34-58 0,-31 54 0,15-24 0,-25 40 0,0 2 0,-1-1 0,21-30 0,3-5 0,-11 16 0,11-15 0,-3 3 0,-17 28 0,17-36 0,-14 26 0,11-23 0,-2 0 0,-11 24 0,15-35 0,1-21 0,-13 31 0,13-38 0,-20 52 0,0 6 0,11-30 0,-5 16 0,5-14 0,1 1 0,-7 21 0,5-16 0,-2 4 0,-9 26 0,6-19 0,-8 26 0,16-57 0,-11 36 0,12-38 0,-6-9 0,-10 52 0,9-45 0,-12 60 0,3-26 0,-1 5 0,2-9 0,-1-37 0,-4 53 0,4-45 0,-2 26 0,1-3 0,1-1 0,0-13 0,3-23 0,4 2 0,-7 54 0,7-30 0,1 3 0,-7 37 0,9-27 0,-2 1 0,-7 25 0,8-40 0,0-2 0,-7 31 0,5-29 0,0 3 0,-9 39 0,14-57 0,-14 55 0,8-33 0,-3-23 0,-3 29 0,0-6 0,0 2 0,-4 20 0,3-10 0,-4 30 0,5-33 0,-3 25 0,8-27 0,1 0 0,-4 23 0,11-38 0,2 23 0,15-25 0,-6 11 0,4-6 0,12 11 0,-27 28 0,57-42 0,-58 52 0,21-10 0,-32 20 0,19-8 0,29-1 0,-18 2 0,12 0 0,-42 9 0,13 7 0,26 31 0,-15-18 0,13 21 0,-36-31 0,22 33 0,12 35 0,-6-17-598,-1 11 598,-30-58 0,14 51 0,-10-29 0,9 29 0,-14-43 0,-2-5 0,3 27 0,-1-12 299,1 23 0,1 9-299,-1-5 0,0 1 0,2 14 0,0 1 0,-2-12 0,0-7 0,1 4 0,-3-30 0,-1-13 0,-2-1 0,4 37 0,0 7 0,-1-12-515,1 12 0,0-4 515,-2-32 0,0 3 0,1 21 0,0 5 0,0-5 0,2 30 0,-1-3 0,-1-40 0,3 41 0,-2-41 0,6 60 0,-5-43-669,4 40 669,-7-69 0,-1 0 497,2 23 0,2 11-497,0 2 0,2 2 0,-2 3 0,1 2 0,3 15 0,1-10 0,-5-31 0,5 31 0,-1-13 0,0-5 0,-3-10 0,3 14 0,-1-3 0,-3-29 705,-3-5-705,8 44 0,1 7 0,-3-18-631,3 15 1,-1-6 630,-6-35 0,0-9 0,-1 0 0,8 32 0,1 6 0,-1-5 0,1 4 0,-1-3 0,-6-27 0,-2-11 1261,0-1-1261,5 18 0,5 11 0,1 0 0,7 6 0,1-1 0,-6-16 0,20 38 0,-29-58 0,13 26 0,22 40 0,-14-25 0,1 1 0,-2-2 0,-11-21 0,10 17 0,-15-26 0,-5-10 0,0-2 0,3 6 0,18 22 0,-13-16 0,49 53 0,-46-56 0,28 28 0,-37-39 0,24 16 0,21 14 0,-12-7 0,27 18 0,-33-21 0,0-2 0,-5-1 0,24 8 0,17 6 0,-2 1 0,-6-8 0,-22-17 0,-20-7 0,30 8 0,0-7 0,-1-2 0,-3 2 0,0-2 0,9 0 0,37-1 0,-6-1 0,-20-1-1265,30 2 0,-6-1 1265,-56-3 0,29 0 0,22 0 0,-11 0 0,14 0 0,-20-1 0,11 1 0,4 0 0,-7 0 0,5 0 0,-3 0 0,-11 0-2278,-10 0 0,1 0 2278,10 0 0,14 0 0,0 1 0,-9-1-1418,11 1 0,-13 0 1418,9 1 744,3 0 0,13-1-744,-13 1 0,4 0 0,-9-1-1349,-16 0 0,-1 0 1349,18 1 0,9-1 0,-16 0 0,0-2 1590,0 0 0,15-2-1590,-15-2 0,7-1 0,4 0 0,-3 0 0,18-2 0,-1 1 0,1-1-249,-21 0 1,3 1 0,-4-1 0,-11 0 248,5-1 0,-15 0 0,-8 0 0,-24 2 0,54-34 3330,-32 3-3330,6-24 0,-5-9 0,-15-10 0,-13 15 0,-1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03.597"/>
    </inkml:context>
    <inkml:brush xml:id="br0">
      <inkml:brushProperty name="width" value="0.05" units="cm"/>
      <inkml:brushProperty name="height" value="0.05" units="cm"/>
      <inkml:brushProperty name="color" value="#5B2D90"/>
    </inkml:brush>
  </inkml:definitions>
  <inkml:trace contextRef="#ctx0" brushRef="#br0">2 9 24575,'-2'-3'0,"2"1"0,3-1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24.918"/>
    </inkml:context>
    <inkml:brush xml:id="br0">
      <inkml:brushProperty name="width" value="0.05" units="cm"/>
      <inkml:brushProperty name="height" value="0.05" units="cm"/>
      <inkml:brushProperty name="color" value="#5B2D90"/>
    </inkml:brush>
  </inkml:definitions>
  <inkml:trace contextRef="#ctx0" brushRef="#br0">8 201 24575,'7'7'0,"0"2"0,0 4 0,13 49 0,-9-28 0,9 37 0,-12-43 0,21 56 0,-19-64 0,4 12 0,-28-73 0,-8-24 0,-4-8 0,0 4 0,1-1 0,11-12 0,13 3 0,54 10 0,-1 56 0,24 25 0,-52 29 0,-44 33 0,-21-9 0,5-26 0,-3-4 0,-3-2 0,3-7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05.326"/>
    </inkml:context>
    <inkml:brush xml:id="br0">
      <inkml:brushProperty name="width" value="0.05" units="cm"/>
      <inkml:brushProperty name="height" value="0.05" units="cm"/>
      <inkml:brushProperty name="color" value="#5B2D90"/>
    </inkml:brush>
  </inkml:definitions>
  <inkml:trace contextRef="#ctx0" brushRef="#br0">2360 165 24575,'-14'-2'0,"-26"3"0,7-2 0,-8 2 0,14-3 0,16 0 0,-41-3 0,30 2 0,-31-2 0,36 4 0,-30-4 0,25 3 0,-19-3 0,7-2 0,14 3 0,-29-6 0,33 6 0,-3-1 0,14 3 0,-16-5 0,-7 5 0,0-5 0,4 7 0,16-1 0,-26-3 0,-8-5 0,-1 3 0,7-1 0,1 7 0,17 0 0,-17 0 0,0 2 0,20-2 0,-18 0 0,-18 3 0,21-2 0,-21 2 0,33-3 0,11 0 0,-18-2 0,15 1 0,-15-1 0,18 1 0,-32 0 0,23 0 0,-25 1 0,33 0 0,-29 0 0,15-1 0,-34 1 0,36-1 0,-6 1 0,13-1 0,-11 1 0,5 0 0,-4 0 0,3-1 0,3-1 0,-6-1 0,-19-2 0,21 2 0,-13-1 0,9 2 0,15 2 0,-10-2 0,14 1 0,-16 0 0,11 0 0,-12-1 0,12 1 0,-24-4 0,15 3 0,-29-4 0,-18 5 0,29-1 0,-24 2 0,26 1 0,23-1 0,-18 0 0,29 0 0,-7-2 0,5 1 0,-4-1 0,5 2 0,-18-1 0,13 1 0,-15-1 0,19 1 0,-3 0 0,1 0 0,-18-3 0,11 2 0,-12-2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07.570"/>
    </inkml:context>
    <inkml:brush xml:id="br0">
      <inkml:brushProperty name="width" value="0.05" units="cm"/>
      <inkml:brushProperty name="height" value="0.05" units="cm"/>
      <inkml:brushProperty name="color" value="#5B2D90"/>
    </inkml:brush>
  </inkml:definitions>
  <inkml:trace contextRef="#ctx0" brushRef="#br0">2445 1 24575,'-32'2'0,"3"0"0,9-1 0,-1 0 0,-75 8 0,58-6 0,-11 2 0,-4 2 0,-18-2 0,31 1 0,-30-1 0,-11 6 0,29-5 0,-2 1 0,3 0 0,1 0-749,-42 6 749,67-10 0,-41 6 0,36-4 0,-37 4 0,-24 3 0,50-8 0,-32 5 0,3-1 0,40-5 0,-40 5 0,16-4 0,3 0 0,11-2 0,-14 2 0,1-1 0,17-4 0,-41-1 0,-12 1 0,33 0 0,-3 1-576,-12 0 1,-9-1-1,11 2 1,-28 1-1,1 1 1</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0.013"/>
    </inkml:context>
    <inkml:brush xml:id="br0">
      <inkml:brushProperty name="width" value="0.05" units="cm"/>
      <inkml:brushProperty name="height" value="0.05" units="cm"/>
      <inkml:brushProperty name="color" value="#5B2D90"/>
    </inkml:brush>
  </inkml:definitions>
  <inkml:trace contextRef="#ctx0" brushRef="#br0">1 573 24575,'37'-16'0,"-1"1"0,-8 4 0,29-10 0,6-2 0,4-2-1041,0 1 0,3-2 1041,22-8 223,-21 8 0,13-5 1,-1-1-224,-1-5 0,0-1 0,0 1-1377,-1 4 1,-1 2-1,-6 0 1377,10-11 0,-26 9 0,-49 26 0,-40 22 0,-27 21 0,-7 2 0,-8 11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0.397"/>
    </inkml:context>
    <inkml:brush xml:id="br0">
      <inkml:brushProperty name="width" value="0.05" units="cm"/>
      <inkml:brushProperty name="height" value="0.05" units="cm"/>
      <inkml:brushProperty name="color" value="#5B2D90"/>
    </inkml:brush>
  </inkml:definitions>
  <inkml:trace contextRef="#ctx0" brushRef="#br0">1 727 24575,'31'-19'0,"41"-18"0,-24 17-3565,37-17 3565,-25 14 0,6-3 0,6-1 1113,5-2-1113,-11 4 0,17-7 0,8-3 0,-4 0-1396,-7 0 1,-1 0 0,0-1 0,2 1 1395,5-1 0,2 1 0,-2 0 0,-6 2 0,11-10 0,-5 1 0,-47 26 0,-51 26 0,-13 9 0,-13 7 0,-6 0 0,-2 0 0,-9 6 0,8-7 0,1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0.802"/>
    </inkml:context>
    <inkml:brush xml:id="br0">
      <inkml:brushProperty name="width" value="0.05" units="cm"/>
      <inkml:brushProperty name="height" value="0.05" units="cm"/>
      <inkml:brushProperty name="color" value="#5B2D90"/>
    </inkml:brush>
  </inkml:definitions>
  <inkml:trace contextRef="#ctx0" brushRef="#br0">0 781 24575,'9'-23'0,"11"-5"0,12 4 0,45-23 0,-16 13 0,27-11 0,-29 18 0,16-5 0,8-3 0,-2 1 0,-11 4 0,-3 1 0,-8 3 0,8-3-1274,5-2 0,11-4 0,2-2 0,-6 3 0,-15 7 1274,-1 0 0,-15 5 0,2-1-707,3-2 1,-2 0 706,-16 8 0,33-18 0,-98 47 0,-17 5 0,-6 2 0,-21 10 0,13-6 0,0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1.151"/>
    </inkml:context>
    <inkml:brush xml:id="br0">
      <inkml:brushProperty name="width" value="0.05" units="cm"/>
      <inkml:brushProperty name="height" value="0.05" units="cm"/>
      <inkml:brushProperty name="color" value="#5B2D90"/>
    </inkml:brush>
  </inkml:definitions>
  <inkml:trace contextRef="#ctx0" brushRef="#br0">0 550 24575,'87'-43'0,"0"0"0,0 0 0,0 0 0,-1-1 0,-1-1 0,-9 3 0,2 3-2461,14-2 1,1 2 0,-25 11 2460,-29 11 0,-6 2 2104,6-3-2104,3-4 1176,-15 8-1176,-4 1 0,-27 13 0,-85 27 0,41-12 0,-9 3 0,0 0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1.414"/>
    </inkml:context>
    <inkml:brush xml:id="br0">
      <inkml:brushProperty name="width" value="0.05" units="cm"/>
      <inkml:brushProperty name="height" value="0.05" units="cm"/>
      <inkml:brushProperty name="color" value="#5B2D90"/>
    </inkml:brush>
  </inkml:definitions>
  <inkml:trace contextRef="#ctx0" brushRef="#br0">1 414 24575,'61'-29'0,"0"0"0,0 0 0,8-4 0,12-5 0,1-1 0,-6 3 0,-16 8 0,30-13-1758,-7 1 0,13-6 0,-39 21 1758,-52 24 1587,-8 6-1587,-6 10 0,2-4 0,-4 7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2.769"/>
    </inkml:context>
    <inkml:brush xml:id="br0">
      <inkml:brushProperty name="width" value="0.05" units="cm"/>
      <inkml:brushProperty name="height" value="0.05" units="cm"/>
      <inkml:brushProperty name="color" value="#5B2D90"/>
    </inkml:brush>
  </inkml:definitions>
  <inkml:trace contextRef="#ctx0" brushRef="#br0">146 65 24575,'-5'10'0,"0"-4"0,8-3 0,-3-10 0,-1 4 0,-1-7 0,-1 2 0,-31-17 0,20 15 0,-24-11 0,17 50 0,13-14 0,-9 26 0,17-25 0,49 19 0,-35-27 0,36 7 0,-49-27 0,-30-51 0,17 40 0,-26-27 0,30 53 0,0 10 0,8-4 0,9 21 0,1-11 0,22 18 0,-20-28 0,10-2 0,-20-13 0,-12-39 0,-24 25 0,14-17 0,-13 37 0,32 13 0,11 28 0,-4-22 0,12 23 0,-7-31 0,0-2 0,15-14 0,-17-5 0,-13-58 0,-1 48 0,-13 11 0,22 33 0,6 33 0,-2-38 0,50 38 0,-37-38 0,34 26 0,-56-95 0,-1 28 0,-8-40 0,-3 32 0,-8-13 0,10 23 0,0 0 0,17 37 0,23 22 0,8 4 0,0-4 0,5 5 0,0-1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4.317"/>
    </inkml:context>
    <inkml:brush xml:id="br0">
      <inkml:brushProperty name="width" value="0.05" units="cm"/>
      <inkml:brushProperty name="height" value="0.05" units="cm"/>
      <inkml:brushProperty name="color" value="#5B2D90"/>
    </inkml:brush>
  </inkml:definitions>
  <inkml:trace contextRef="#ctx0" brushRef="#br0">27 89 24575,'-5'2'0,"1"0"0,-5 1 0,4-1 0,1 2 0,4-2 0,53-5 0,42-21 0,-17 11-1026,13-13 1026,-73 20 0,16-11 0,-21 11 0,3-3 0,-20 11 0,-12 8 0,14-10 0,-4 2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5.029"/>
    </inkml:context>
    <inkml:brush xml:id="br0">
      <inkml:brushProperty name="width" value="0.05" units="cm"/>
      <inkml:brushProperty name="height" value="0.05" units="cm"/>
      <inkml:brushProperty name="color" value="#5B2D90"/>
    </inkml:brush>
  </inkml:definitions>
  <inkml:trace contextRef="#ctx0" brushRef="#br0">4 1 24575,'-3'0'0,"2"1"0,9 55 0,-4-27 0,7 40 0,-5-39 0,16 34 0,12 5 0,5-36 0,2 0 0,-3 30 0,1-7 0,34-37 0,-56-27 0,6-48 0,-2-11 0,-5 24 0,4-23 0,-6 3 0,-15 40 0,-1 3 0,8 77 0,-4-31 0,6 66 0,0 9 0,-3-40-876,0 9 1,0-4 875,0-33 0,26 47 0,5-64 0,1 33 0,-10-74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25.430"/>
    </inkml:context>
    <inkml:brush xml:id="br0">
      <inkml:brushProperty name="width" value="0.05" units="cm"/>
      <inkml:brushProperty name="height" value="0.05" units="cm"/>
      <inkml:brushProperty name="color" value="#5B2D90"/>
    </inkml:brush>
  </inkml:definitions>
  <inkml:trace contextRef="#ctx0" brushRef="#br0">0 0 24575,'20'37'0,"-4"-2"0,-9-14 0,19 45 0,-7-22 0,11 25 0,5-10 0,-19-36 0,13 19 0,-15-34 0,-4-3 0,45-39 0,-28-22 0,-1-6 0,27-14 0,-29 12 0,-12 7 0,-17 29 0,-19-1 0,-10 46 0,7-17 0,6 44 0,25-28 0,8 8 0,25 26 0,0 3 0,0 5 0,-27-13 0,-64-3 0,-6-20 0,-16 4 0,23-26 0,21-4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5.545"/>
    </inkml:context>
    <inkml:brush xml:id="br0">
      <inkml:brushProperty name="width" value="0.05" units="cm"/>
      <inkml:brushProperty name="height" value="0.05" units="cm"/>
      <inkml:brushProperty name="color" value="#5B2D90"/>
    </inkml:brush>
  </inkml:definitions>
  <inkml:trace contextRef="#ctx0" brushRef="#br0">1 56 24575,'26'-15'0,"-15"8"0,13-10 0,-20 11 0,-4-5 0,1 13 0,1 4 0,4 10 0,8 6 0,5-5 0,4 3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6.664"/>
    </inkml:context>
    <inkml:brush xml:id="br0">
      <inkml:brushProperty name="width" value="0.05" units="cm"/>
      <inkml:brushProperty name="height" value="0.05" units="cm"/>
      <inkml:brushProperty name="color" value="#5B2D90"/>
    </inkml:brush>
  </inkml:definitions>
  <inkml:trace contextRef="#ctx0" brushRef="#br0">0 1 24575,'92'4'0,"0"0"0,-1 1 0,1-1 0,0 0 0,0 1 0,-1-1 0,1 0 0,0 1 0,0-1 0,-1 0 0,1 1 0,2-2 0,6 1 0,4-1 0,3 1 0,0 0 0,-1-1 0,-2 0 0,-3 0 0,-6 0 0,-6-1 0,-10 0 0,-9-1 0,-11 0 0,37-2 0,-10-1 0,1 1 0,19-1 0,4 0 0,-11 0 0,-25 0-4342,10-2 4342,-20 2 0,-8 0 0,-26 2 1334,9 0-1334,11-6 177,-30-6 0,0-3 0,-43-2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7.352"/>
    </inkml:context>
    <inkml:brush xml:id="br0">
      <inkml:brushProperty name="width" value="0.05" units="cm"/>
      <inkml:brushProperty name="height" value="0.05" units="cm"/>
      <inkml:brushProperty name="color" value="#5B2D90"/>
    </inkml:brush>
  </inkml:definitions>
  <inkml:trace contextRef="#ctx0" brushRef="#br0">0 3 24575,'7'15'0,"0"0"0,0-3 0,3 0 0,45 23 0,-28-19 0,35 14 0,-40-25 0,29-16 0,-84-43 0,53 28 0,-80-25 0,55 91 0,18-20 0,6 26 0,67-30 0,-51-12 0,37 2 0,-58-9 0,-10-28 0,-83 2 0,53 0 0,-61 16 0,78 25 0,1 3 0,1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7.914"/>
    </inkml:context>
    <inkml:brush xml:id="br0">
      <inkml:brushProperty name="width" value="0.05" units="cm"/>
      <inkml:brushProperty name="height" value="0.05" units="cm"/>
      <inkml:brushProperty name="color" value="#5B2D90"/>
    </inkml:brush>
  </inkml:definitions>
  <inkml:trace contextRef="#ctx0" brushRef="#br0">1 1 24575,'50'32'0,"22"0"0,-24-22 0,25 1 0,-6-6 0,14-2 0,-8 0 0,-12 0 0,2 0-181,1-1 1,9 0-1,9 0 1,7 1 180,-15 0 0,10 1 0,5-1 0,4 1 0,1 1 0,0-1 0,-4 0 0,-5 0-1071,7 0 0,-5 0 0,-1 0 0,-1 1 0,3-1 0,4 0 1071,-4 0 0,6 1 0,3-1 0,1 1 0,-1-1 0,-4 1 0,-7-1 0,-8 0-363,12 1 0,-7 0 1,-10-1-1,-10 0 363,-10-1 0,-3-1-100,29-1 1,2 1 99,-17 0 0,0-1 0,20-3 0,-10-1 0,-31 0 0,-15-4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18.503"/>
    </inkml:context>
    <inkml:brush xml:id="br0">
      <inkml:brushProperty name="width" value="0.05" units="cm"/>
      <inkml:brushProperty name="height" value="0.05" units="cm"/>
      <inkml:brushProperty name="color" value="#5B2D90"/>
    </inkml:brush>
  </inkml:definitions>
  <inkml:trace contextRef="#ctx0" brushRef="#br0">0 49 24575,'4'40'0,"-2"-20"0,80 28 0,-49-39 0,41 7 0,-57-69 0,-16 33 0,-46-55 0,19 64 0,-28-9 0,47 21 0,27 27 0,35-9 0,6-1 0,-9 13 0,32-44 0,-110-13 0,-12-18 0,11 30 0,16 12 0,-7 21 0,10-7 0,-5 17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20.176"/>
    </inkml:context>
    <inkml:brush xml:id="br0">
      <inkml:brushProperty name="width" value="0.05" units="cm"/>
      <inkml:brushProperty name="height" value="0.05" units="cm"/>
      <inkml:brushProperty name="color" value="#5B2D90"/>
    </inkml:brush>
  </inkml:definitions>
  <inkml:trace contextRef="#ctx0" brushRef="#br0">1 1 24575,'67'4'0,"1"1"0,0-1 0,6 0 0,-8 0 0,1 1 0,-11-1 0,-29-1 0,28 2 0,-37-4 0,1 2 0,11 1 0,50 4 0,8 2 0,-20-3-1125,26 3 1,-10-3 1124,-59-6 0,6 0 0,53-1 0,5 0 0,-30-1 0,30 1 0,-7 0 0,-54-1-647,38 1 647,-31-1 0,31 1 0,-13 0 0,-22 0 0,24 1 0,-36 1 0,43 1 2169,-25-1-2169,27 2 0,1 1 0,-24-3 0,43 5 0,-67-7 727,41 3-727,26 3 0,-13-2 0,1 1 0,5-1 0,-6 0 0,17-1 0,-33 1 0,6 1 0,-3-1 0,3 0 0,26 3 0,-33-3 0,1-2 0,33-4 0,-47 2 0,47-2 0,-45 2 0,-26 0 0,14 0 0,-25 0 0,11-4 0,-9 2 0,8-3 0,-2-14 0,-11 10 0,6-13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20.969"/>
    </inkml:context>
    <inkml:brush xml:id="br0">
      <inkml:brushProperty name="width" value="0.05" units="cm"/>
      <inkml:brushProperty name="height" value="0.05" units="cm"/>
      <inkml:brushProperty name="color" value="#5B2D90"/>
    </inkml:brush>
  </inkml:definitions>
  <inkml:trace contextRef="#ctx0" brushRef="#br0">100 105 24575,'12'2'0,"-2"0"0,-8-4 0,-6-5 0,1 0 0,-5-3 0,-3 2 0,-30 4 0,22 1 0,-18 5 0,70 21 0,-18-17 0,29 12 0,-12-42 0,-26 13 0,13-12 0,-41 27 0,15-2 0,-8 7 0,16-7 0,9-6 0,-7 1 0,6-8 0,-18-14 0,7 14 0,-7-11 0,2 35 0,3-4 0,-6 16 0,8-14 0,1 13 0,1-11 0,0 5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22.558"/>
    </inkml:context>
    <inkml:brush xml:id="br0">
      <inkml:brushProperty name="width" value="0.05" units="cm"/>
      <inkml:brushProperty name="height" value="0.05" units="cm"/>
      <inkml:brushProperty name="color" value="#5B2D90"/>
    </inkml:brush>
  </inkml:definitions>
  <inkml:trace contextRef="#ctx0" brushRef="#br0">81 57 24575,'-38'45'0,"21"-24"0,-9 14 0,27-28 0,0-5 0,2 1 0,2-5 0,33-39 0,-12 11 0,31-30 0,-36 38 0,-2 7 0,-14 17 0,-1 1 0,0 1 0,26 33 0,-13-14 0,13 14 0,-24-32 0,-7-10 0,-3-6 0,0 3 0,-15-28 0,8 22 0,-11-18 0,16 31 0,-4 18 0,5 5 0,-2 50 0,5-39 0,2 23 0,0-51 0,-2-2 0,0-6 0,-24-31 0,13 17 0,-16-20 0,21 30 0,7 7 0,2 4 0,2 3 0,5 22 0,-5-15 0,7 31 0,-7-37 0,2 11 0,7-38 0,-3 3 0,17-31 0,-13 24 0,4-10 0,-10 20 0,-1 1 0,0-1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33.224"/>
    </inkml:context>
    <inkml:brush xml:id="br0">
      <inkml:brushProperty name="width" value="0.05" units="cm"/>
      <inkml:brushProperty name="height" value="0.05" units="cm"/>
      <inkml:brushProperty name="color" value="#5B2D90"/>
    </inkml:brush>
  </inkml:definitions>
  <inkml:trace contextRef="#ctx0" brushRef="#br0">16 435 24575,'-2'-7'0,"0"1"0,2 5 0,1 5 0,3 55 0,-2-24-668,-1 37 668,-3-40 82,-3 34 1,0 9-83,4 15 0,-3-19 0,1-6 0,5-17 0,-2-44 0,0-5 0,0-9 0,2-48 0,-1-11 0,0 5-120,1-11 0,-1-1 120,-2-4 0,-2 4 0,1-5 0,1 14 0,1 0 0,5-31 0,4 7 0,4 19 0,45 37 0,7 15 0,-20 19 0,15 2 0,-4 4 0,-31 6 0,22 29 0,-20-10 0,12 17 0,-27-12 0,-8-8 0,-35 28 0,-9 4 0,10-12 0,-18 12 0,-9 0 0,-22-3 0,30-21 0,-18 9 0,57-40 743,1-1-743,24-24 0,-3 7 0,23-20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33.506"/>
    </inkml:context>
    <inkml:brush xml:id="br0">
      <inkml:brushProperty name="width" value="0.05" units="cm"/>
      <inkml:brushProperty name="height" value="0.05" units="cm"/>
      <inkml:brushProperty name="color" value="#5B2D90"/>
    </inkml:brush>
  </inkml:definitions>
  <inkml:trace contextRef="#ctx0" brushRef="#br0">114 1 24575,'-18'76'0,"-1"0"0,-2 9 0,9-23 0,1 2 0,3-2 0,1-6 0,1 3-1295,-1-1 0,2-3 1295,5-22 112,7 22 0,-1-28 0,4 15 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25.568"/>
    </inkml:context>
    <inkml:brush xml:id="br0">
      <inkml:brushProperty name="width" value="0.05" units="cm"/>
      <inkml:brushProperty name="height" value="0.05" units="cm"/>
      <inkml:brushProperty name="color" value="#5B2D90"/>
    </inkml:brush>
  </inkml:definitions>
  <inkml:trace contextRef="#ctx0" brushRef="#br0">1 81 24575,'58'-25'0,"-8"4"0,-26 12 0,-1 1 0,0-1 0,0 1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33.883"/>
    </inkml:context>
    <inkml:brush xml:id="br0">
      <inkml:brushProperty name="width" value="0.05" units="cm"/>
      <inkml:brushProperty name="height" value="0.05" units="cm"/>
      <inkml:brushProperty name="color" value="#5B2D90"/>
    </inkml:brush>
  </inkml:definitions>
  <inkml:trace contextRef="#ctx0" brushRef="#br0">1 16 24575,'69'-5'0,"1"0"0,0-1 0,31 20 0,6 8 0,-26 3 0,-22 9 0,16 5 0,-11 10 0,-54 32 0,-10-43 0,-36 42 0,-18 3 0,13-42 0,-3-3 0,-15 19 0,1-3 0,-15 1 0,47-35 0,-14 25 0,32-29 0,-5 16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34.360"/>
    </inkml:context>
    <inkml:brush xml:id="br0">
      <inkml:brushProperty name="width" value="0.05" units="cm"/>
      <inkml:brushProperty name="height" value="0.05" units="cm"/>
      <inkml:brushProperty name="color" value="#5B2D90"/>
    </inkml:brush>
  </inkml:definitions>
  <inkml:trace contextRef="#ctx0" brushRef="#br0">158 215 24575,'-11'78'0,"1"0"0,2-19 0,1-4 0,-7 26 0,1-11 0,1-3 0,0-4-1450,-1 4 1,2-7 1449,5-32 917,-1 3-917,-4-38 477,5 3-477,-2-38 0,5-33 0,1-7 0,-1-14 0,2 6 0,2-17 0,2 17 0,10-8 0,-9 19 0,9 10 0,31 35 0,38 11 0,7 4 0,-4-5 0,-9 16 0,14 4 0,-24 6 0,-31 10 376,36 22 0,-76-16 0,-3 4 1</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34.602"/>
    </inkml:context>
    <inkml:brush xml:id="br0">
      <inkml:brushProperty name="width" value="0.05" units="cm"/>
      <inkml:brushProperty name="height" value="0.05" units="cm"/>
      <inkml:brushProperty name="color" value="#5B2D90"/>
    </inkml:brush>
  </inkml:definitions>
  <inkml:trace contextRef="#ctx0" brushRef="#br0">1 206 24575,'73'-18'0,"0"1"0,-8 5 0,11-10 0,-5 0-1020,-35 12 1020,-2-1 334,42-15-334,-38 3 0,24-4 0,-49 10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35.607"/>
    </inkml:context>
    <inkml:brush xml:id="br0">
      <inkml:brushProperty name="width" value="0.05" units="cm"/>
      <inkml:brushProperty name="height" value="0.05" units="cm"/>
      <inkml:brushProperty name="color" value="#5B2D90"/>
    </inkml:brush>
  </inkml:definitions>
  <inkml:trace contextRef="#ctx0" brushRef="#br0">5002 411 24575,'-5'-4'0,"0"-1"0,-2 0 0,-44-24 0,24 14 0,-35-12 0,-16-2 0,-8 5 0,-2 2 0,10 0 0,-2 0 0,11 6 0,-4 0 0,-5 1 0,3 2 0,-4 1 0,-3 1 0,-2 0-1696,-11 0 0,-4 1 0,-1 1 0,2-1 1696,3-1 0,1-1 0,1 1 0,-2 1 0,-5 2 0,-1 2 0,1 1 0,6 1-647,-5 2 0,4 1 1,0 0 646,19 1 0,1-1 0,-3 1 0,-4 1 0,-6 1 0,-6 2 0,-2 1 0,2 0 0,6 2 0,9-1 0,6 0 0,0 4 0,-8 6 0,-4 9 0,-9 8 0,-4 5 0,1 1 0,7-2 0,13-6-1298,-1 0 0,10-4 0,-2 7 1298,-13 11 0,-8 10 0,7-1 0,27-12 0,19 2 0,-11 28 0,1 17 0,26-23 0,6 3 0,-3 0 0,-9-3 0,-2 0 0,7-1 1947,3 23 0,21 5-1947,23-19 0,16 7 0,8-1 0,-1-10 0,-1-15 0,2-7 0,3 6-650,2 21 1,2 12 0,2-3 0,0-18 649,23-14 0,-4-16 0,-27-15 0,0-2 2115,19 7 1,17-1-2116,-16-12 0,16-2 0,8 0 0,3-1 0,-6-1 0,-10 0-1167,13 5 0,-11-1 0,13-2 1167,-10-3 0,10 0 0,6 0 0,3-2 0,-3-3 0,-5-3 0,0-5 0,-1-4 0,-2-2 0,-5-1 0,-5 3 0,6 1 0,-7 2 0,18-9 0,-31 1 0,14-5 0,10-4 0,6-2 0,5-3 0,1 0 0,-1-1 0,-5 1 0,-8 2 0,-10 2 0,-13 4 0,21-8 0,-18 4 0,15-8 0,-14 6 0,13-4 0,11-4 0,5-3 0,1-2 0,-4-1 0,-6 0 0,-13 2 0,-15 0-1092,6-20 0,-20-1 1,3 2 1091,12 6 0,2 1 0,-9-2 0,5-21 0,-23-10 64,-39 4 0,-17-7 0,-1 12-64,-3-20-538,-16 16 1,-17-20-1,-4 2 1,6 26 537,10 34 0,-3 7 0,-18-18 0,-10-5 0,10 12 1648,-14 12-1648,10 16 0,-23-1 0,-11 2 0,1 2 0,12 3 0,0 5 0,7 5 0,-11-1 0,9-2 0,-13-1 0,-6-1 0,1 3 0,8 1 0,15 5 0,4 7 0,12 3 0,1 2 0,-24 11 0,-1 1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36.108"/>
    </inkml:context>
    <inkml:brush xml:id="br0">
      <inkml:brushProperty name="width" value="0.05" units="cm"/>
      <inkml:brushProperty name="height" value="0.05" units="cm"/>
      <inkml:brushProperty name="color" value="#5B2D90"/>
    </inkml:brush>
  </inkml:definitions>
  <inkml:trace contextRef="#ctx0" brushRef="#br0">6 1003 24575,'-5'0'0,"10"-1"0,56-6 0,19-1 0,16-3-3118,-30 4 1,8-2 0,-5 1 3117,-7 0 0,7-2 0,6-1 0,16-4 0,11-1 0,7-2 0,3 0-351,-25 4 1,6-2 0,5 1-1,3-2 1,1 0 0,1 0 0,-2 1-1,-2 0 1,-5 0 350,-4 1 0,-2 1 0,-3 0 0,0 0 0,-1 0 0,1-1 0,2 1 0,2-1-136,3 0 0,6-1 0,3-1 0,1 0 0,-1 0 0,-4 1 0,-7 0 0,-10 3 0,-11 1 136,10-2 0,-17 3 0,14-4-37,1-2 0,14-3 0,9-2 0,4-3 0,-2 1 1,-6 1-1,-11 2 37,2-2 0,-11 1 0,-1 1 0,9-2-101,6 0 1,12-1 0,4-1-1,-4 0 1,-13 2 0,-24 3 100,21-17 202,-127 46 1,-45 15-1,7-2 1,26-8 0,-3 0-1,-30 9 1,0 1 0,-1-1-1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36.466"/>
    </inkml:context>
    <inkml:brush xml:id="br0">
      <inkml:brushProperty name="width" value="0.05" units="cm"/>
      <inkml:brushProperty name="height" value="0.05" units="cm"/>
      <inkml:brushProperty name="color" value="#5B2D90"/>
    </inkml:brush>
  </inkml:definitions>
  <inkml:trace contextRef="#ctx0" brushRef="#br0">0 775 24575,'92'-13'0,"1"-1"0,-1 1 0,0 0 0,1 0 0,-1 0 0,-12 2 0,-8 1 0,0 1 0,7-3-1639,1 0 1,9-2-1,3 0 1,-1-1 0,-7 1-1,-13 2 894,21-2 0,4-2 745,-23 4 0,17-2 0,11-2 0,7-1 0,1 0 0,-4 0 0,-8 2 0,-13 1-539,2 1 0,-13 1 1,0 0-1,13-2 539,-4 1 0,13-3 0,9 0 0,3-1 0,-2 0 0,-8 1 0,-12 2 0,-18 3 85,10-3 0,-14 1-85,2 0 0,-1 0-535,-6 0 0,-2 1 535,-6 1 0,3-3 1008,16-7 0,10-4 0,-10 3-1008,20-4 0,1-10 0,-15 19 0,-54 66 0,-16-26 0,8 36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40.532"/>
    </inkml:context>
    <inkml:brush xml:id="br0">
      <inkml:brushProperty name="width" value="0.05" units="cm"/>
      <inkml:brushProperty name="height" value="0.05" units="cm"/>
      <inkml:brushProperty name="color" value="#5B2D90"/>
    </inkml:brush>
  </inkml:definitions>
  <inkml:trace contextRef="#ctx0" brushRef="#br0">14 199 24575,'-4'4'0,"-3"2"0,5-4 0,9-28 0,22-32 0,-8 10 0,7-10 0,-21 47 0,1 1 0,-4 68 0,3-39 0,-5 51 0,37-28 0,-20-29 0,22 20 0,-30-36 0,-7 0 0,-6-5 0,-1 4 0,-4-2 0,1 7 0,-2 1 0,0 1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41.415"/>
    </inkml:context>
    <inkml:brush xml:id="br0">
      <inkml:brushProperty name="width" value="0.05" units="cm"/>
      <inkml:brushProperty name="height" value="0.05" units="cm"/>
      <inkml:brushProperty name="color" value="#5B2D90"/>
    </inkml:brush>
  </inkml:definitions>
  <inkml:trace contextRef="#ctx0" brushRef="#br0">209 1 24575,'-57'69'0,"-1"1"0,1 3 0,21-31 0,65-102 0,-20 42 0,29-61 0,-20 43 0,-10 20 0,7-13 0,-8 25 0,26 27 0,9 19 0,-1-2 0,-3 10 0,-36-6 0,-3-23 0,-10 15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41.946"/>
    </inkml:context>
    <inkml:brush xml:id="br0">
      <inkml:brushProperty name="width" value="0.05" units="cm"/>
      <inkml:brushProperty name="height" value="0.05" units="cm"/>
      <inkml:brushProperty name="color" value="#5B2D90"/>
    </inkml:brush>
  </inkml:definitions>
  <inkml:trace contextRef="#ctx0" brushRef="#br0">242 0 24575,'-10'70'0,"0"-1"0,0 1 0,4-18 0,0-1 0,-5 17 0,-1 7 0,2-17 0,4-14 0,3-41 0,-1-2 0,-30-50 0,20 29 0,-23-38 0,7 11 0,19 30 0,-15-20 0,25 40 0,13 45 0,4-22 0,29 30 0,-20-44 0,11-8 0,-23-10 0,18-38 0,-19 28 0,8-26 0,-20 39 0,-6 3 0,5 1 0,-3 0 0,1 1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42.870"/>
    </inkml:context>
    <inkml:brush xml:id="br0">
      <inkml:brushProperty name="width" value="0.05" units="cm"/>
      <inkml:brushProperty name="height" value="0.05" units="cm"/>
      <inkml:brushProperty name="color" value="#5B2D90"/>
    </inkml:brush>
  </inkml:definitions>
  <inkml:trace contextRef="#ctx0" brushRef="#br0">1 253 24575,'72'-29'0,"-34"15"0,55-14 0,-48 20 0,29-3 0,-1 4 0,16-2 0,-7 0 0,-5-3 0,-2 0 0,2 3 0,5 0 0,-18-1 0,-16-6 0,-62 5 0,-75-12 0,23 8 0,12 3 0,1 4 0,-2 16 0,48-4 0,5 10 0,32-8 0,4-1 0,25 4 0,3 0 0,-17 0 0,16-3 0,-19 7 0,-85 26 0,22-20 0,-38 27 0,21 8 0,24-23 0,-10 21 0,30-34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25.735"/>
    </inkml:context>
    <inkml:brush xml:id="br0">
      <inkml:brushProperty name="width" value="0.05" units="cm"/>
      <inkml:brushProperty name="height" value="0.05" units="cm"/>
      <inkml:brushProperty name="color" value="#5B2D90"/>
    </inkml:brush>
  </inkml:definitions>
  <inkml:trace contextRef="#ctx0" brushRef="#br0">1 81 24575,'0'-7'0,"5"-12"0,-2 11 0,4-8 0,-4 13 0,0-2 0,-2-1 0,-1-2 0,-3 0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43.610"/>
    </inkml:context>
    <inkml:brush xml:id="br0">
      <inkml:brushProperty name="width" value="0.05" units="cm"/>
      <inkml:brushProperty name="height" value="0.05" units="cm"/>
      <inkml:brushProperty name="color" value="#5B2D90"/>
    </inkml:brush>
  </inkml:definitions>
  <inkml:trace contextRef="#ctx0" brushRef="#br0">82 265 24575,'-3'51'0,"1"-1"0,5 33 0,0 10 0,-11-41 0,-12-56 0,14 69 0,5-6 0,-9-97 0,-1-30 0,3-20 0,2 4 0,1 4 0,0 8 0,3-14 0,12 18 0,46 12 0,-20-17 0,4 121 0,-7 30 0,-35-6 0,10 9 0,-10 1 0,-27-34 0,-4-9 0,7-5 0,-21 26 0,40-46 0,38-22 0,-16 3 0,53-28 0,8-5 0,-30 18-540,16-10 1,-5 9 539,-37 26 0,20 71 0,-25-43 0,15 40 0,-28-64 0,3-16 0,1-1 0,2-1 0,44-1 0,9 3 0,-25 3 539,21-1 1,0 1-540,-22 3 0,-23-7 0,14-3 0,-31-6 0,-5 4 0,-5-1 0,-7 1 0,-4 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44.438"/>
    </inkml:context>
    <inkml:brush xml:id="br0">
      <inkml:brushProperty name="width" value="0.05" units="cm"/>
      <inkml:brushProperty name="height" value="0.05" units="cm"/>
      <inkml:brushProperty name="color" value="#5B2D90"/>
    </inkml:brush>
  </inkml:definitions>
  <inkml:trace contextRef="#ctx0" brushRef="#br0">1 266 24575,'7'-10'0,"-1"3"0,-4 5 0,22 77 0,-13-45-568,18 58 568,-19-65 140,35 31-140,29-58 0,10-10 0,-34 25 0,1-2-1521,40-31 1,-6-11 1520,-28 0 0,2-13 0,13-14 0,-10 6 0,-18 16 0,-1 0 0,17-13 0,6-7 0,-17 12 0,-21 9 0,-24 34 363,-9 6-363,-31 31 0,-10 10 0,-4-1 0,-1-1 0,0 1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44.819"/>
    </inkml:context>
    <inkml:brush xml:id="br0">
      <inkml:brushProperty name="width" value="0.05" units="cm"/>
      <inkml:brushProperty name="height" value="0.05" units="cm"/>
      <inkml:brushProperty name="color" value="#5B2D90"/>
    </inkml:brush>
  </inkml:definitions>
  <inkml:trace contextRef="#ctx0" brushRef="#br0">0 239 24575,'61'64'0,"0"0"0,-24-13 0,1-13 0,60-33-2935,-53-24 2935,5-2 0,5-10 0,14-8 0,-9 3 0,-16 11 0,-1 0 0,18-11 0,6-4 0,-9 4 0,11-12 0,12-4 0,-37 22 0,-8 7 232,-57 32 0,-3 0 0,-2-1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48.234"/>
    </inkml:context>
    <inkml:brush xml:id="br0">
      <inkml:brushProperty name="width" value="0.05" units="cm"/>
      <inkml:brushProperty name="height" value="0.05" units="cm"/>
      <inkml:brushProperty name="color" value="#5B2D90"/>
    </inkml:brush>
  </inkml:definitions>
  <inkml:trace contextRef="#ctx0" brushRef="#br0">426 4 24575,'-3'-4'0,"-38"33"0,19-10 0,-42 40 0,-7 11 0,7-3-2317,10-11 0,3-2 2317,14-13 0,26-27 1415,4 0-1415,15-20 0,45-45 0,12-15 0,3 0-986,2-4 1,-5 5 985,-25 30-565,19 11 565,-31 15 2015,27 8-2015,-30 51 0,-8 11 0,3-14 0,0 11 0,-6 0 0,-20-11 0,1-28 0,-7 18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29:48.757"/>
    </inkml:context>
    <inkml:brush xml:id="br0">
      <inkml:brushProperty name="width" value="0.05" units="cm"/>
      <inkml:brushProperty name="height" value="0.05" units="cm"/>
      <inkml:brushProperty name="color" value="#5B2D90"/>
    </inkml:brush>
  </inkml:definitions>
  <inkml:trace contextRef="#ctx0" brushRef="#br0">295 0 24575,'0'88'0,"1"-1"0,0 0 0,-1 1 0,0 0 0,-1-4 0,0-9 0,1 0 0,-1-13 0,-7-14 0,-18-4 0,12-26 0,-15-4 0,16-22 0,-20-27 0,-4-8 0,-4-4 0,5 4 0,2 2 0,11 13 0,27 114 0,-3-54 0,8 41 0,2 1 0,-4-45 0,7 28 0,2-57 0,-7-4 0,18-18 0,14-30 0,2-6 0,-3 3-1027,6-6 1,-3 4 1026,-22 25 0,-2-1 0,-2 1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28.436"/>
    </inkml:context>
    <inkml:brush xml:id="br0">
      <inkml:brushProperty name="width" value="0.05" units="cm"/>
      <inkml:brushProperty name="height" value="0.05" units="cm"/>
      <inkml:brushProperty name="color" value="#E71224"/>
    </inkml:brush>
  </inkml:definitions>
  <inkml:trace contextRef="#ctx0" brushRef="#br0">78 0 24575,'-42'8'0,"6"3"0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28.382"/>
    </inkml:context>
    <inkml:brush xml:id="br0">
      <inkml:brushProperty name="width" value="0.05" units="cm"/>
      <inkml:brushProperty name="height" value="0.05" units="cm"/>
      <inkml:brushProperty name="color" value="#E71224"/>
    </inkml:brush>
  </inkml:definitions>
  <inkml:trace contextRef="#ctx0" brushRef="#br0">20 1 24575,'-11'42'0,"3"-6"0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30.869"/>
    </inkml:context>
    <inkml:brush xml:id="br0">
      <inkml:brushProperty name="width" value="0.05" units="cm"/>
      <inkml:brushProperty name="height" value="0.05" units="cm"/>
      <inkml:brushProperty name="color" value="#E71224"/>
    </inkml:brush>
  </inkml:definitions>
  <inkml:trace contextRef="#ctx0" brushRef="#br0">20 1228 24575,'-2'-8'0,"0"4"0,-2-3 0,2 5 0,-1 0 0,2 0 0,-2-3 0,2 3 0,-1-3 0,10-26 0,-2 17 0,8-26-1696,26-4 0,25-13 0,5-1 0,-14 10 1696,-13 11 0,1 0 0,15-14 0,14-12 0,-2 1 0,-16 18 0,0 7 0,21-6 0,21-9 0,-13 6-1624,-33 19 1,-1-1 1623,28-13 0,13-7 0,-9 7-862,-11 10 1,-14 6 861,-12 6 2161,17-5 1,-21 2-2162,-95 13 0,29 6 0,-42-7 0,-6 3 0,3 1 0,19 1 0,-20-1 0,4 0 0,39 3 4054,27 2-4054,-8-2 3377,30 3-3377,5-1 0,-2 0 0,56-9 0,9-3 0,-27 4-758,21-3 1,-10 1 757,-55 7 0,-6 3 0,-4 2 0,-2 2 0,-12 33 0,-11 22 0,-3 3 0,0 9-2272,0-6 1,2-8 2271,12-35 1152,-10 46-1152,-3-6 0,-1 7 0,2-27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33.547"/>
    </inkml:context>
    <inkml:brush xml:id="br0">
      <inkml:brushProperty name="width" value="0.05" units="cm"/>
      <inkml:brushProperty name="height" value="0.05" units="cm"/>
      <inkml:brushProperty name="color" value="#E71224"/>
    </inkml:brush>
  </inkml:definitions>
  <inkml:trace contextRef="#ctx0" brushRef="#br0">10 428 24575,'-5'-3'0,"0"1"0,6 5 0,0 0 0,2 4 0,19 66 0,-3-21 0,1 1 0,-4-1 0,0-2-424,4 3 0,-4-9 424,-8-22 0,15 34 0,-15-34 0,4 8 0,-16-40 0,-6-18 0,4 8 0,-14-68 0,9 41 848,-9-51-848,4 12 0,6 26 0,0-1 0,-7-37 0,6 32 0,8 25 0,28 81 0,-12-32 0,22 63 0,9-3 0,1-5 0,-15-18-548,16 21 0,-5-10 548,-33-48 0,-1-3 0,13-34 0,-9-53 0,6 21-731,-14-29 731,-3 67 0,-4-56 0,3 50 0,-2-46 0,3 69 1054,0-2-1054,-1 7 0,0 2 0,1 1 773,-1-1-773,-2 0 0,2-3 0,-1 0 0,2 0 0,1 1 0,-1-5 0,1 2 0,0-11 0,0 9 0,1-5 0,-1 5 0,0 1 0,4-33 0,-3 23 0,2-23 0,-2 22 0,-2 10 0,2-5 0,-2 7 0,1 3 0,-1-2 0,1 7 0,-1-1 0,3 10 0,-1-7 0,3 8 0,-1-2 0,9 20 0,-6-15 0,6 12 0,-9-20 0,3 8 0,-4-9 0,2 2 0,-5-12 0,0-1 0,1 1 0,-1-3 0,0 2 0,-1-2 0,0-5 0,0 7 0,0-8 0,0 2 0,0 5 0,0-6 0,0 6 0,-2-3 0,2 3 0,-2-3 0,3 5 0,5 16 0,-2-8 0,23 60 0,-16-39 0,15 35 0,1-5 0,-1-3 0,-7-15 0,12 22 0,-2-8 0,-22-44 0,6 7 0,5-29 0,-10 3 0,12-15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33.887"/>
    </inkml:context>
    <inkml:brush xml:id="br0">
      <inkml:brushProperty name="width" value="0.05" units="cm"/>
      <inkml:brushProperty name="height" value="0.05" units="cm"/>
      <inkml:brushProperty name="color" value="#E71224"/>
    </inkml:brush>
  </inkml:definitions>
  <inkml:trace contextRef="#ctx0" brushRef="#br0">146 38 24575,'-3'-6'0,"2"53"0,2-26 0,28 61 0,8 4 0,-16-47 0,14 29 0,-3-23 0,-21-94 0,-25-13 0,-5-4 0,10-19-804,-12 17 0,-4 12 804,9 39 0,-27 3 0,17 12 0,-15 27 0,3 13 0,19 8 0,-18 39 0,45-47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26.773"/>
    </inkml:context>
    <inkml:brush xml:id="br0">
      <inkml:brushProperty name="width" value="0.05" units="cm"/>
      <inkml:brushProperty name="height" value="0.05" units="cm"/>
      <inkml:brushProperty name="color" value="#5B2D90"/>
    </inkml:brush>
  </inkml:definitions>
  <inkml:trace contextRef="#ctx0" brushRef="#br0">6 9 24575,'0'-9'0,"-2"31"0,0 19 0,1 14 0,7 37 0,3 4 0,0-5-425,-3-30 1,1 8 0,1 0 424,1 2 0,0 0 0,0-6-695,-1-6 0,1 4 695,-1 6 0,3 12 0,-1 4 0,0-5 0,-1 9 0,0-3 0,-1 3 0,-1-12 0,0 1 0,-1 2 0,0 1 0,0 10 0,-1 2 0,0 0 0,-1-3 0,-1 9 0,-1-4 0,0-5 210,-1-20 1,-1-4-1,1 2-210,1 13 0,0 1 0,0-14 0,0 3 0,-10 17 601,0-84-601,-11-41 0,7 10 0,-1 0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35.294"/>
    </inkml:context>
    <inkml:brush xml:id="br0">
      <inkml:brushProperty name="width" value="0.05" units="cm"/>
      <inkml:brushProperty name="height" value="0.05" units="cm"/>
      <inkml:brushProperty name="color" value="#E71224"/>
    </inkml:brush>
  </inkml:definitions>
  <inkml:trace contextRef="#ctx0" brushRef="#br0">184 1215 24575,'-53'14'0,"-1"0"0,6 65 0,30-6 0,40-62 0,-10 52 0,-1-11 0,17-104 0,-21 17 0,-3-25 0,-3-9 0,-3 15 0,-3-5 0,-6-15 0,-3-10 0,0 12 0,-11-15 0,0 87 0,33 50 0,1 9 0,8 5 0,20-2 0,4-8 0,-2-2 0,18-20 0,19-2 0,-14-15 0,-12-26 0,19-1 0,-8-17 0,-44-42 0,-23-8 0,-17-12 0,20 18 0,-6 8 0,-28 30 0,18 58 0,13 29 0,17 9 0,35-9 0,6-1 0,-29 7 0,4-6 0,30-14 0,1-28 0,-21-73 0,-11-20 0,1 6 0,6-4 0,-1 9 0,-18 42 0,4 32 0,-5 18 0,3 3 0,3 3 0,2 0 0,37-11 0,25-4 0,-14-4 0,-4-5 0,3 5 0,13-1 0,-28-20 0,-55-61 0,-23-8 0,11 24-809,-7-21 0,-5 12 809,4 56 0,-7 48 0,2 13 0,10-25 0,-9 28 0,14-8 0,67-49 0,-34 3 0,31-9 0,-46 8 0,-2 4 0,44 18 0,-27-14 0,35 14 1618,-35-20-1618,13-26 0,-10-17 0,-19-22 0,-9-21 0,-2 5 0,1 8 0,-4 0 0,-4-12 0,-3-8 0,2 19 0,0 9 0,7 43 0,14 52 0,19 27 0,18 27 0,9 5 0,-3-15 0,21-7 0,3 0-1372,-23 4 1,2 15 0,-1-5 0,-1-24 1371,12-26 0,-11-21 0,-24-19 0,7-18 0,-9-21 0,-10-17 0,-19-8 0,-12-11 0,4 7 0,15 5 0,-3 3 0,-35-40 0,4 43 0,34 112 0,13 48 0,7-10 0,16-29 0,2-1 0,-15 22 0,-3 9 0,7-21 0,56-22 0,-59-114 0,-18-30 0,-13 39 0,-3-1 0,9-7 0,2-5 0,-8 8 0,-19 13 0,1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35.509"/>
    </inkml:context>
    <inkml:brush xml:id="br0">
      <inkml:brushProperty name="width" value="0.05" units="cm"/>
      <inkml:brushProperty name="height" value="0.05" units="cm"/>
      <inkml:brushProperty name="color" value="#E71224"/>
    </inkml:brush>
  </inkml:definitions>
  <inkml:trace contextRef="#ctx0" brushRef="#br0">1 206 24575,'88'-37'0,"0"-1"0,0 1 0,-10 6 0,-3 2 0,-28 7 0,-35 10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36.915"/>
    </inkml:context>
    <inkml:brush xml:id="br0">
      <inkml:brushProperty name="width" value="0.05" units="cm"/>
      <inkml:brushProperty name="height" value="0.05" units="cm"/>
      <inkml:brushProperty name="color" value="#E71224"/>
    </inkml:brush>
  </inkml:definitions>
  <inkml:trace contextRef="#ctx0" brushRef="#br0">1 337 24575,'29'89'0,"0"0"0,0 0 0,0 0 0,-8-20 0,-3-7 0,3-1-1425,6 12 0,1-1 0,-6-25 1425,-10-33 1315,30-30-1315,-23 4 0,37-60 0,-43 44 697,9-24-697,-12 39 0,33 28 0,-3-4 1131,15 17 1,5-10-1132,21-61 0,-6 37 0,-41-72 0,-57 34 0,-13 2 0,-4-1 0,-6-11 0,-22-14 0,80 48 0,68-31 0,-29 26 0,31-26 0,-9 81 0,-36-10 0,33 21 0,-52-24 0,-8-9 0,30-45 0,-19 20 0,18-30 0,0-3 0,-18 23 0,26-29 0,-37 53 0,62 38 0,-38-18 0,39 24 0,-56-32 0,-10-6 0,16-62 0,-15 32 0,0-47 0,-3-5 0,-8 29-510,0-5 1,0 4 509,0 23 0,-46 22 0,26 13 0,-37 21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37.887"/>
    </inkml:context>
    <inkml:brush xml:id="br0">
      <inkml:brushProperty name="width" value="0.05" units="cm"/>
      <inkml:brushProperty name="height" value="0.05" units="cm"/>
      <inkml:brushProperty name="color" value="#E71224"/>
    </inkml:brush>
  </inkml:definitions>
  <inkml:trace contextRef="#ctx0" brushRef="#br0">171 1 24575,'-42'16'0,"1"45"0,8 7 0,16-21 0,-5 52 0,7-3 0,19-58 0,8 16 0,4-6 0,-2-30 0,13 12 0,-7-24 0,50-35 0,-37 16 0,33-30 0,-51 13 0,-6 6 0,-4-62 0,-8 51 0,-8-39 0,-5 56 0,-21 0 0,2 9 0,-15 1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41.615"/>
    </inkml:context>
    <inkml:brush xml:id="br0">
      <inkml:brushProperty name="width" value="0.05" units="cm"/>
      <inkml:brushProperty name="height" value="0.05" units="cm"/>
      <inkml:brushProperty name="color" value="#E71224"/>
    </inkml:brush>
  </inkml:definitions>
  <inkml:trace contextRef="#ctx0" brushRef="#br0">607 4 24575,'-3'-4'0,"-51"45"0,25-19 0,-43 37 0,2-11 0,-4-1 0,30-19 0,-1 0-1488,-30 19 1,4-3 1487,18-14 0,36-20 277,70 29-277,-25-23 0,57 22 0,-12-16 0,13-1 0,-14-3 0,9 5 0,-1 1 0,15 6 0,-31-5 0,-46-11 0,11 12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42.349"/>
    </inkml:context>
    <inkml:brush xml:id="br0">
      <inkml:brushProperty name="width" value="0.05" units="cm"/>
      <inkml:brushProperty name="height" value="0.05" units="cm"/>
      <inkml:brushProperty name="color" value="#E71224"/>
    </inkml:brush>
  </inkml:definitions>
  <inkml:trace contextRef="#ctx0" brushRef="#br0">0 286 24575,'64'4'0,"-1"-1"0,5-2 0,18-2 0,12 0 0,7-1 0,1 0 0,-5 1 0,-10 1 0,-2 1 0,-7 1 0,-3 0 0,4 0 0,6-1-1405,4-1 1,7-1 0,6-1-1,0 1 1,-2-1 0,-6 1-1,-11 1 1176,5 2 1,-11 1-1,-2 0 1,9-1-179,-4-1 0,7-2 1,4 1-1,-1-1 0,-6 1 1,-11-1 406,5 2 0,-11 0 0,10-2 350,18 0 0,22 0 0,0-2 0,-22-2 0,-45-4-350,-45-3 0,-24-15 0,-27 15 0,-24-2 0,38 8 0,1-1 4073,0 0-4073,-1-2 0,-35-13 0,-24-9 0,14 5 0,1 1 0,0-1 0,-13-5 0,28 12 0,44 15 6499,38 17-6499,-10-6 863,35 14-863,27 2 0,25 4 0,-14-2 0,-35-7 0,0-1 0,34 8 0,13 2 0,-29-4 0,-43-7 0,-30-10 0,-3 3 0,-33 28 0,-30 24 0,-9 5 0,15-13-3223,14-15 1,0 1 3222,-17 15 0,-13 14 0,0-3 0,16-17 0,-12-7-465,-2 0 0,1-2 0,0 0 1</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44.792"/>
    </inkml:context>
    <inkml:brush xml:id="br0">
      <inkml:brushProperty name="width" value="0.05" units="cm"/>
      <inkml:brushProperty name="height" value="0.05" units="cm"/>
      <inkml:brushProperty name="color" value="#E71224"/>
    </inkml:brush>
  </inkml:definitions>
  <inkml:trace contextRef="#ctx0" brushRef="#br0">133 163 24575,'44'-17'0,"0"1"0,-1-1 0,-1 0 0,7-3 0,-1-2 0,-12-1 0,29-7 0,-79 29 0,-11 12 0,-28 14 0,-12 8 0,1 8 0,-1 1 0,0-7 0,3 0-245,5 2 1,23-8 244,36-24 0,64-5 0,10-14 0,19-7 0,-9 2-2458,-14 8 0,-1 0 2458,19-8 0,8-4 0,-26 4 0,-34 7 0,-5 2 0,17-8 0,-103 39 0,-16 6 0,53-18-340,-61 21 0,-2 3 340,54-21 0,-5 18 0,34-16 4694,77 3-4694,-28-19 0,8-7 0,23-5 0,13-5 0,-9 0 0,-1-4 0,-6-1 0,7 0 0,-15 1 1391,-34 4-1391,-66 25 0,-20 7 0,-6 3 0,-24 10 0,19 6 0,6 2 0,19-7 0,35 11 0,46-35 0,20-7 0,11-5 0,-15-3 0,3-3 0,-2 1 0,15 2 0,-5-1 0,5-9 0,-34 5 0,-103 27 0,-27 9 0,21-4 0,-23 9 0,10 2 0,56-11 0,15 5 0,30-17 0,65-8 0,15-5 0,-51 5 0,1-2 0,13 1 0,8-1 0,-4-2 0,12-7 0,-13 0 0,-15 3-312,1 0 0,-9 1 312,-36 7 0,-60 11 0,-25 6 0,4 4 0,2 0 0,-13 5 0,15-2 0,3 4 0,-14 16 0,75-30-1645,51-7 1,49-11 0,11-3 0,-25 3 1644,4 2 0,-3-1 0,28-3 0,-15 0 0,-56 6-592,-95 6 1,-23 3 591,30 0 0,-39 7 0,11 5 0,60-5 0,-4 12 0,38-16 0,66-4 0,14-4 0,-9-4 126,-28 4 1,9 0 0,-9-4-127,23-17 0,-58 12 6179,20-8-6179,-49 14 1825,-40-4-1825,54 27 0,-40-16 0,60 22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48.700"/>
    </inkml:context>
    <inkml:brush xml:id="br0">
      <inkml:brushProperty name="width" value="0.05" units="cm"/>
      <inkml:brushProperty name="height" value="0.05" units="cm"/>
      <inkml:brushProperty name="color" value="#E71224"/>
    </inkml:brush>
  </inkml:definitions>
  <inkml:trace contextRef="#ctx0" brushRef="#br0">129 12 24575,'2'-4'0,"-1"-3"0,-7 11 0,0-2 0,-6 11 0,3-1 0,-22 30 0,14-17 0,-19 33 0,29-44 0,1 3 0,10-21 0,17-26 0,-10 13 0,17-24 0,4 9 0,-16 16 0,18 19 0,-30 11 0,5 17 0,-7-19 0,10 16 0,-6-13 0,4 2 0,-10-19 0,-4-9 0,0 2 0,-1-5 0,-7 9 0,5 3 0,-4 12 0,-3 44 0,6-28 0,-8 29 0,-14-4 0,15-31 0,-16 23 0,17-53 0,7 2 0,-2-10 0,5 2 0,4-26 0,1 21 0,2-15 0,15 47 0,-10-3 0,10 9 0,-2 15 0,-4-11 0,3 8 0,-6-18 0,-5-12 0,21-18 0,0-28 0,1 11 0,-10-14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56.468"/>
    </inkml:context>
    <inkml:brush xml:id="br0">
      <inkml:brushProperty name="width" value="0.05" units="cm"/>
      <inkml:brushProperty name="height" value="0.05" units="cm"/>
      <inkml:brushProperty name="color" value="#E71224"/>
    </inkml:brush>
  </inkml:definitions>
  <inkml:trace contextRef="#ctx0" brushRef="#br0">1226 4 24575,'-87'-2'0,"0"0"0,-2 4 0,-7 3 0,13 0-3698,28-1 0,3 1 3698,-38 4 0,-6 2 1053,3 1 1,5-1-1054,31-3 0,2 0 0,-28 4 0,10-1 1178,32-1-1178,92-6 0,27-3 0,-16 0 0,14-1 0,0 1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56.881"/>
    </inkml:context>
    <inkml:brush xml:id="br0">
      <inkml:brushProperty name="width" value="0.05" units="cm"/>
      <inkml:brushProperty name="height" value="0.05" units="cm"/>
      <inkml:brushProperty name="color" value="#E71224"/>
    </inkml:brush>
  </inkml:definitions>
  <inkml:trace contextRef="#ctx0" brushRef="#br0">1452 7 24575,'-98'-3'0,"7"0"0,27 5 0,-9 3 0,8-1 0,15-1 0,0 0-2185,-20 2 0,-8 1 1,12-1 2184,-8 2 0,0 0 1910,2-1-1910,-5 1 0,-17 2 0,16-2 0,0 1-47,4-1 0,-11 0 0,45-1 47,55-4 0,4 0 0,4 0 3338,3 0-3338,19 1 0,-10-1 0,13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42.908"/>
    </inkml:context>
    <inkml:brush xml:id="br0">
      <inkml:brushProperty name="width" value="0.025" units="cm"/>
      <inkml:brushProperty name="height" value="0.025" units="cm"/>
      <inkml:brushProperty name="color" value="#5B2D90"/>
    </inkml:brush>
  </inkml:definitions>
  <inkml:trace contextRef="#ctx0" brushRef="#br0">544 94 24575,'6'0'0,"-1"-2"0,-5 0 0,0-1 0,-2 0 0,1-1 0,-7-10 0,-4-1 0,-23-11 0,-4 10 0,-20 8 0,16 15 0,-6 21 0,25-2 0,4 17 0,28-11 0,29 6 0,9-11 0,29 11 0,-17 5 0,-8 8 0,-26 19 0,-43 5 0,-25 2 0,10-38 0,-6-4 0,-5-7 0,-2-6 0,-32 3 0,-2-26 0,31-21 0,16-15 0,3-7 0,2-12 0,1-22 0,30 51 0,47 29 0,-3 17 0,18 9 0,0 15 0,-17-7 0,18 3 0,-14-20 0,22-25 0,-21-18 0,-6-31 0,-5-7 0,-5 7 0,-9 0 0,-7 3 0,-15 22 0,-2-1 0,-1-2 0,-1 11 0,-1 8 0,0 14 0,-1 15 0,0 13 0,0 14 0,2 12 0,2 6 0,0-8 0,1 2 0,0 17 0,0 1 0,-2-13 0,-1-5 0,-3 7 0,-9-26 0,3-30 0,-3-15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28.805"/>
    </inkml:context>
    <inkml:brush xml:id="br0">
      <inkml:brushProperty name="width" value="0.05" units="cm"/>
      <inkml:brushProperty name="height" value="0.05" units="cm"/>
      <inkml:brushProperty name="color" value="#5B2D90"/>
    </inkml:brush>
  </inkml:definitions>
  <inkml:trace contextRef="#ctx0" brushRef="#br0">1 301 24575,'28'11'0,"1"-1"0,-9-9 0,5-1 0,49-18 0,-23 0 0,26-10 0,-22-24 0,-36 28 0,11-22 0,-30 30 0,-26-20 0,-31 23 0,5 14 0,-2 9 0,6 10 0,4 12 0,-1 27 0,15 9 0,28 29 0,72-46 0,18-13 0,-9-10-277,11-26 1,-6-15 276,-35-22 0,-15-1 0,-2-6 0,15-32 0,-20 25 0,-7 3 0,-12 6 0,3 56 0,13 43 553,6 12-553,0-26 0,1-6 0,-5-11 0,28-39 0,-41-30 0,1-13 0,-1-5 0,-3-33 0,1 8 0,-6 36 0,0 37 0,-2 12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57.181"/>
    </inkml:context>
    <inkml:brush xml:id="br0">
      <inkml:brushProperty name="width" value="0.05" units="cm"/>
      <inkml:brushProperty name="height" value="0.05" units="cm"/>
      <inkml:brushProperty name="color" value="#E71224"/>
    </inkml:brush>
  </inkml:definitions>
  <inkml:trace contextRef="#ctx0" brushRef="#br0">1406 15 24575,'-84'-2'0,"0"1"0,-1-1 0,1 1 0,-1-1 0,-21-1 0,5 0 0,10 3-3198,-3 3 0,16 2 3198,7 0 0,-15 1 0,-1 0 0,10-1 0,-2 0 0,10-1 1872,44-3-1872,6-2 256,25-4 1,3 0 0,21-1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0:58.522"/>
    </inkml:context>
    <inkml:brush xml:id="br0">
      <inkml:brushProperty name="width" value="0.05" units="cm"/>
      <inkml:brushProperty name="height" value="0.05" units="cm"/>
      <inkml:brushProperty name="color" value="#E71224"/>
    </inkml:brush>
  </inkml:definitions>
  <inkml:trace contextRef="#ctx0" brushRef="#br0">1836 5 24575,'-50'6'0,"-29"2"0,54-7 0,-37 3 0,39-5 0,-6 0 0,-6 0 0,-37-1 0,-6 0 0,7 1 0,-3-1 0,-5-1 0,14 1 0,7-1 0,-2 2-969,-5-2 1,2 1 968,17 2 0,-47 1 0,11 3 0,-16 2 0,9-1-612,17-3 0,0 1 0,-15 1 1,-8 2-1,23-2 0,31-3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1:07.051"/>
    </inkml:context>
    <inkml:brush xml:id="br0">
      <inkml:brushProperty name="width" value="0.05" units="cm"/>
      <inkml:brushProperty name="height" value="0.05" units="cm"/>
      <inkml:brushProperty name="color" value="#E71224"/>
    </inkml:brush>
  </inkml:definitions>
  <inkml:trace contextRef="#ctx0" brushRef="#br0">1446 1979 24575,'0'-4'0,"0"1"0,0 1 0,-1 1 0,-17-63 0,10 34 0,-13-51 0,12 15 0,-1-10-2262,0-6 1,-1-8 0,0 3 2261,2 16 0,0 2 0,0-2 0,-2-15 0,0-4 0,0 13 0,3 24 0,-2 3 0,-9-36 0,-1-2 0,4 21 0,1 1-830,-5-14 0,1 7 830,1 16 0,8 22 0,-10-13 0,-11 5 0,-20 32 0,-3 4 0,12-27 0,-1 6 2981,-10 31 0,-6 17-2981,-6 11 0,-5 9 0,7-3 0,9-6 0,0 1 0,-25 15 0,-9 7 0,17-9 0,10-2 0,7-1 0,48-38 0,11-28 0,5-20 0,5-7 2482,2-7-2482,-2 6 0,-1-6 0,0-2 0,3-18 0,-5 13 0,-2 24 0,-7 68 0,-2-13 0,0 46 0,1-42 0,3 24 0,-2-32 0,1 18 0,-2-38 0,-2 3 0,-4-21 0,2 11 0,-7-25 0,7 30 0,-3-3 0,3 15 0,1 0 0,-5 3 0,3 0 0,-4 5 0,1 2 0,-24 48 0,-7 13 0,7-13 0,-13 28 0,3-4 0,24-48 0,-2 8 0,16-37 0,3 0 0,-1-4 0,3 0 0,-2-1 0,3 1 0,-2 0 0,32 12 0,-16-8 0,26 10 0,-10-6 0,46 6 0,-25-5 0,3-2 0,-4-1 0,-26-5 0,18 2 0,-43-4 0,3 0 0,-3 0 0,8 12 0,-7-6 0,4 10 0,-4-7 0,0 0 0,-1-1 0,-1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1:22.555"/>
    </inkml:context>
    <inkml:brush xml:id="br0">
      <inkml:brushProperty name="width" value="0.05" units="cm"/>
      <inkml:brushProperty name="height" value="0.05" units="cm"/>
      <inkml:brushProperty name="color" value="#E71224"/>
    </inkml:brush>
  </inkml:definitions>
  <inkml:trace contextRef="#ctx0" brushRef="#br0">1868 1 24575,'-59'11'0,"13"-2"0,13-1 0,10-3 0,-25 5 0,-11 0 0,9-5 0,0 0 0,-12 5 0,3-2 0,-22-4 0,48-4 0,-31-1 0,14 1 0,-17 1 0,1-1 0,20 2 0,-43 0 0,72-1 0,-38 7 0,29-5 0,-33 3 0,-2-1 0,30-4 0,-31 1 0,0-1 0,31-1 0,-30 0 0,13 0 0,27 0 0,-22 0 0,-34 2 0,21 0 0,-41 2 0,52 0 0,14-2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1:15.721"/>
    </inkml:context>
    <inkml:brush xml:id="br0">
      <inkml:brushProperty name="width" value="0.05" units="cm"/>
      <inkml:brushProperty name="height" value="0.05" units="cm"/>
      <inkml:brushProperty name="color" value="#E71224"/>
    </inkml:brush>
  </inkml:definitions>
  <inkml:trace contextRef="#ctx0" brushRef="#br0">1 361 24575,'54'-4'0,"-1"1"0,32-3 0,-57 3 0,-11 2 0,42-1 0,-33 1 0,31 0 0,-4 3 0,-2 0 0,-10-1 0,13 1 0,-1 0 0,-15-2 0,38-2 0,-29 1 0,30-1 0,-22 3 0,-21 0 0,21 1 0,-36 0 0,68 5 0,11 0 0,-36-3 0,28 4 0,7-1 0,-31-6 0,-8-1 0,5 1 0,33 0 0,-2-1 0,-40 1 0,31 2 0,14 3 0,-45-3 0,-5 0 0,5 1 0,2-1 0,-5-1 0,-7 0 0,54 2 0,-14-2 0,-34-2 0,34 1 0,0 0 0,-29-1 0,-4 0 0,5 0 0,4 1 0,-4 0 0,13 2 0,25 3 0,-2 0 0,-29 0 0,26 5 0,-15-7 0,-2-2 0,1 1 0,-1-2 0,14 1 0,-15-1 0,-5-2-705,-9 0 1,-5 0 704,-18 1 0,46-4 0,7 0 0,-4-1 0,-6 1 0,13-1 0,-17 1 0,-10 0 0,36-3 0,-72 5 0,57 1 0,-33 0 0,43-1 0,3 0 0,-33 0-721,6 0 0,-6 0 721,-32-1 0,21 0 0,16-2 0,22-4 0,13-2 0,-7 1-1930,-3 2 1,-1 0 1929,-2-1 0,6-2 0,-10 2-1323,-9 1 0,-13 1 1323,1 0 0,22-3 0,22-3 0,-22 2 0,-15 2 0,22-4 0,-7 1 910,-54 8-910,14-2 0,5 0 0,38-4 0,-11 1 0,15-1 0,-11 1 0,-27 2 0,-3 1 2038,42-4 1,-8 0-2039,-35 2 0,-3 0 0,1 0 0,10-3 0,16-3 0,-6-1 0,-39 8 0,41-11 3833,-65 6-3833,-29-3 0,5-3 0,-24 2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1:18.146"/>
    </inkml:context>
    <inkml:brush xml:id="br0">
      <inkml:brushProperty name="width" value="0.05" units="cm"/>
      <inkml:brushProperty name="height" value="0.05" units="cm"/>
      <inkml:brushProperty name="color" value="#E71224"/>
    </inkml:brush>
  </inkml:definitions>
  <inkml:trace contextRef="#ctx0" brushRef="#br0">189 1 24575,'-10'16'0,"0"0"0,3 1 0,-3 2 0,0 2 0,-16 27 0,-3 3 0,5-10 0,-4 8 0,3-7 0,18-30 0,4-8 0,14-14 0,1-3 0,52-64 0,1 79 0,-1-49 0,-21 86 0,-6 16 0,-16-20 0,27 42 0,-37-62 0,0-3 0,-11-13 0,-2-5 0,-1 1 0,-2-4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1:36.521"/>
    </inkml:context>
    <inkml:brush xml:id="br0">
      <inkml:brushProperty name="width" value="0.05" units="cm"/>
      <inkml:brushProperty name="height" value="0.05" units="cm"/>
      <inkml:brushProperty name="color" value="#E71224"/>
    </inkml:brush>
  </inkml:definitions>
  <inkml:trace contextRef="#ctx0" brushRef="#br0">342 1 24575,'-7'2'0,"-54"75"0,31-36 0,-4 7 0,-3 6 0,4 6 0,4-4 0,0 1 0,1-1 0,2-3 0,11-15 0,4 6 0,9-21 0,34-58 0,10-22 0,-9 11 0,27-37 0,-2 7 0,-38 57 0,42 39 0,-52 11 0,9 39 0,-1 2 0,-11-30 0,9 48 0,-9-56 0,-4-16 0,3 8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1:37.109"/>
    </inkml:context>
    <inkml:brush xml:id="br0">
      <inkml:brushProperty name="width" value="0.05" units="cm"/>
      <inkml:brushProperty name="height" value="0.05" units="cm"/>
      <inkml:brushProperty name="color" value="#E71224"/>
    </inkml:brush>
  </inkml:definitions>
  <inkml:trace contextRef="#ctx0" brushRef="#br0">289 0 24575,'-3'74'0,"0"1"0,1-10 0,-1-1 0,-4 11 0,-1-5 0,-1 8 0,1-6 0,-2 8 0,-4 9 0,1-8 0,2-9 0,-1 6 0,1-5 0,1-25 0,5-29 0,-23-51 0,-3-20 0,13 8 0,-10-24 0,2 1 0,16 22 0,4 14 0,-4-14 0,7 93 0,12 29 0,-3 15-1254,10-3 1254,-8-68 0,24 21 0,-11-33 0,16 15 0,21-75 0,-29 23 0,8-8 0,2-4 0,20-34 0,-11 12 0,5-16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1:38.458"/>
    </inkml:context>
    <inkml:brush xml:id="br0">
      <inkml:brushProperty name="width" value="0.05" units="cm"/>
      <inkml:brushProperty name="height" value="0.05" units="cm"/>
      <inkml:brushProperty name="color" value="#E71224"/>
    </inkml:brush>
  </inkml:definitions>
  <inkml:trace contextRef="#ctx0" brushRef="#br0">0 101 24575,'81'1'0,"0"0"0,0 0 0,-1 0 0,1 1 0,0-1 0,-7 0 0,5 0-2458,13 1 0,9-1 1,-3 1-1,-13-1 1713,0 1 0,-9 0 745,0 0 0,16-1-240,-23 1 1,16-1-1,13 1 1,9 0 0,3 0-1,-1-1 1,-4 1 0,-10 0-1,-13-1 240,10 0 0,-15 0 0,0 0 0,14 1 6,-11-1 1,12 0-1,8 1 1,5-1-1,1 1 1,-2 0-1,-6-1 1,-9 0 0,-14 0-7,26-1 0,-17 0 0,1 0-780,8-1 0,2 1 0,-1 0 780,-1 0 0,0 0 0,0-1 0,5 1 0,-1-1 0,-12-1 1170,-25 2 0,2-2-1170,12-3 0,20-2 0,6-2 0,-6-1 0,-18 2 0,-9 0 0,-3-2 0,19 0 0,18-3 0,-13-2 0,-48 0 0,-52-2 0,-22-4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1:40.088"/>
    </inkml:context>
    <inkml:brush xml:id="br0">
      <inkml:brushProperty name="width" value="0.05" units="cm"/>
      <inkml:brushProperty name="height" value="0.05" units="cm"/>
      <inkml:brushProperty name="color" value="#E71224"/>
    </inkml:brush>
  </inkml:definitions>
  <inkml:trace contextRef="#ctx0" brushRef="#br0">946 0 24575,'-49'31'0,"13"-9"0,-11 9 0,-15 23 0,0 4 0,5-5 0,4 2 0,-14 19 0,-2 4 0,13-14 0,14-10 0,2 0 0,-4 5 0,-9 10 0,2-1 0,11-14 0,-9 19-1768,-3 6 1768,44-68 0,3-3 0,1-2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29.342"/>
    </inkml:context>
    <inkml:brush xml:id="br0">
      <inkml:brushProperty name="width" value="0.05" units="cm"/>
      <inkml:brushProperty name="height" value="0.05" units="cm"/>
      <inkml:brushProperty name="color" value="#5B2D90"/>
    </inkml:brush>
  </inkml:definitions>
  <inkml:trace contextRef="#ctx0" brushRef="#br0">1 229 24575,'36'-55'0,"1"1"0,0 4 0,-18 10 0,-53 21 0,14 14 0,-22-1 0,17 26 0,33 45 0,11 9 0,-12-20 0,15 20 0,9-11 0,10-53 0,37-27 0,-31-25 0,-1-7 0,27-6 0,-40-5 0,-12 5 0,-20 35 0,2 15 0,-1 15 0,29 70 0,3-56 0,38 5 0,-28-46 0,-4-18 0,-3-3 0,-9 10 0,22-23 0,7 38 0,-30 11 0,27 8 0,-38 10 0,-1 3 0,33 63 0,-23-49 0,6 11 0,2-5 0,-9-28 0,10 3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1:41.446"/>
    </inkml:context>
    <inkml:brush xml:id="br0">
      <inkml:brushProperty name="width" value="0.05" units="cm"/>
      <inkml:brushProperty name="height" value="0.05" units="cm"/>
      <inkml:brushProperty name="color" value="#E71224"/>
    </inkml:brush>
  </inkml:definitions>
  <inkml:trace contextRef="#ctx0" brushRef="#br0">271 480 24575,'83'-36'0,"1"1"0,-12 4 0,3-2 0,1-1 0,6-3 0,-7 1 0,-2 1 0,-1 1-2319,3-1 0,5-2 0,-13 5 2319,8-7 1419,-152 68-1419,34-9 0,-19 6 0,-2 3 1225,-3 10-1225,0 0 0,-15 11 0,-2 1-1339,17-9 0,-3 2 0,1 0 1,1-1 1338,-16 9 0,1-2 0,4 0 0,0-1 0,2 0 0,40-21 2493,37-25-2493,39-17 0,19-12 0,25-13 0,-15 5 0,17-11 0,3-2 0,-13 6-1769,-1 2 0,-2-1 1769,13-8 0,7-5 0,-16 10 0,7-3-1381,-3 2 1381,-5 5 0,-9 5 0,-1 2 0,3-1 0,-9 3 0,-6 5 4154,-29 14-4154,-53 34 0,-45 30 0,-23 15 0,0-1 0,25-16-2077,15-10 0,-1 1 2077,-1-2 0,-16 8 0,-8 6 0,2 1 0,12-4 0,21-7 1686,6 11 1,33-15-1687,74-43 0,49-26 0,-16 13-1209,-48 35 1,2-2 1208,24-27 0,19-17 0,5-8 0,-6 2 0,-11 4 0,-2-2 0,-2 0 0,-3 2-1032,4 2 1,-4 1 0,2 0 1031,-5-1 0,4-2 0,-3 2 0,-10 6 0,10-1 0,-32 16 3094,-52 21-3094,-43 22 0,-33 14 0,7-5 0,16-10 0,-5 1-619,-1 1 0,-15 8 0,-5 3 0,7-3 1,16-11 618,10-7 0,5-3 0,-45 23 0,38-14 342,93-41 0,45-17 0,14-7 0,-15 6-342,-2 0 0,1 0 943,-1 0 0,11-4 0,2 1 0,-5 2-943,5-1 0,-3 2 0,-17 7 0,4 2 0,17-5 0,-28 14 0,-97 38 2820,-35 12 1,-12 9-2821,10 12 0,3 1 0,-5-13 0,11-2 3451,13 34-3451,114-83 0,52-27 0,-15 2 0,-46 14 0,-1 2 0,30-3 0,10 2 0,-40 13 0,-52 10 0,-47 29 0,-16 3 0,16-10 0,1 0 0,-1-1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5:31:45.217"/>
    </inkml:context>
    <inkml:brush xml:id="br0">
      <inkml:brushProperty name="width" value="0.05" units="cm"/>
      <inkml:brushProperty name="height" value="0.05" units="cm"/>
      <inkml:brushProperty name="color" value="#E71224"/>
    </inkml:brush>
  </inkml:definitions>
  <inkml:trace contextRef="#ctx0" brushRef="#br0">16 640 24575,'-4'5'0,"-4"1"0,8-3 0,-3 0 0,10-6 0,55-32 0,33-14-2262,-8 20 1,10 3 0,-3-3 2261,-11-6 0,-2-1 0,2 4 0,8 4 0,3 5 0,-1 7 0,-4 7 0,-1 7 0,-12 0 0,-22-1 0,1 1 0,21 2 0,19 0 0,-4 1 0,-25 0 0,-14 3 0,13 6 0,-17-11 0,-71-43 0,11 26 0,-21-36 0,3 25 0,12 11 0,-17-16 0,20 20 6784,-31-24-6784,15 14 0,-4-4 0,19 16 0,100 52 0,-51-25 0,45 20 0,0 0 0,-41-20 0,43 17 0,-50-19 0,-18-7 0,5 18 0,-19-14 0,-4 11 0,1-9 0,-25 57 0,-10-14 0,-13 9 0,5-4 0,7 0 0,-2 0 0,-10 1 0,-1 0 0,0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1:32.505"/>
    </inkml:context>
    <inkml:brush xml:id="br0">
      <inkml:brushProperty name="width" value="0.025" units="cm"/>
      <inkml:brushProperty name="height" value="0.025" units="cm"/>
      <inkml:brushProperty name="color" value="#004F8B"/>
    </inkml:brush>
  </inkml:definitions>
  <inkml:trace contextRef="#ctx0" brushRef="#br0">1 29 24575,'21'-8'0,"-11"4"0,6-2 0,-13 5 0,-1 1 0,-1-1 0,0-2 0,-2 1 0,0-1 0,-1 2 0,-1 1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8:47.551"/>
    </inkml:context>
    <inkml:brush xml:id="br0">
      <inkml:brushProperty name="width" value="0.05" units="cm"/>
      <inkml:brushProperty name="height" value="0.05" units="cm"/>
      <inkml:brushProperty name="color" value="#5B2D90"/>
    </inkml:brush>
  </inkml:definitions>
  <inkml:trace contextRef="#ctx0" brushRef="#br0">1403 329 24575,'0'-3'0,"-3"-8"0,2 6 0,-7-11 0,-46-37 0,27 26 0,-35-28 0,43 40 0,-43-24 0,-3 4 0,6 9 0,-5 3 0,8 9 0,-2 8 0,-14 10 0,2 5 0,-21 12 0,24 11 0,4 3 0,11 0-1696,3 16 0,-12 22 0,0 4 0,12-14 1696,17-18 0,2 2 0,-26 34 0,-8 14 0,23-21 0,34-23 0,8 26 0,3 23 0,0-13-1653,-2-32 0,1 0 1653,1 32 0,2 13 0,1-16 0,10 8-496,-1-25 0,6 9 1,-1-3 495,0 2 0,5 2 917,4-2 0,7 10 0,4-1 0,1-12-917,16 3 0,12-10-1041,0-17 0,16 1 0,1-4 0,-11-7 1041,5-2 0,-2-9 0,2-10 0,7-5 0,-19-8 2674,-12-11-2674,16-25 0,18-15 0,-12 5-627,-31 17 1,0-1 626,30-18 0,11-7 0,-22 7 0,-28 2 580,-2-1-580,-2-4 0,7-12 0,-3 0 0,4-15 0,-1-6 0,-9 17 0,2-6 0,-1-2 0,-6 3 0,-5-3 0,-6 1 0,-6-1 0,-8-10 0,-7-1 0,-1 7 1256,-1 5 0,-5 5-1256,-6-4 0,-8 2-168,-16 0 0,-5 5 168,13 19 0,-4 0 1296,-10-11 1,-7-6 0,2 6-1297,-3 5 0,-1 4 0,-18-12 0,0 1 0,17 16 0,-1 4 0,-17-4 0,-4 6 0,2 16 0,-3 7 0,13 4 0,-4 2 0,6 3 0,-5 1 0,5 3 0,-2 1 0,10 0 0,23-2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8:48.505"/>
    </inkml:context>
    <inkml:brush xml:id="br0">
      <inkml:brushProperty name="width" value="0.05" units="cm"/>
      <inkml:brushProperty name="height" value="0.05" units="cm"/>
      <inkml:brushProperty name="color" value="#5B2D90"/>
    </inkml:brush>
  </inkml:definitions>
  <inkml:trace contextRef="#ctx0" brushRef="#br0">9 771 24575,'-4'2'0,"1"0"0,2-1 0,0 0 0,4-2 0,2-1 0,35-26 0,-17 11 0,29-22 0,-10 7 0,1 2 0,7-1 0,9-4 0,2 1-1598,-1 0 1,-1 2 1597,-9 6 0,9 2-1146,20 2 1,23-1 0,10 0 0,-5 1 0,-19 4 1145,0 0 0,0 0-639,-15 3 1,17-3 0,7-2 0,-3 2 0,-12 3 0,-21 6 638,16 6-705,-10 2 1,11 2 0,-9-1 704,22 0-3,-18 1 1,10 0 0,-22 0 2,-32-1 2779,15 1-2779,-41-4 0,-57-29 0,28 16 4156,-58-26-4156,24 23 0,3 3 0,3 0 2136,-3 0 0,10 4-2136,39 11 3131,9 0-3131,33 11 0,56 11 0,-41-8 0,3 2 0,16 4 0,-1 3 0,16 20 0,-75 9 0,-11 4 0,5-2 266,-29-5 0,-9-6-266,0-17 0,9-8 0,-6 5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8:49.066"/>
    </inkml:context>
    <inkml:brush xml:id="br0">
      <inkml:brushProperty name="width" value="0.05" units="cm"/>
      <inkml:brushProperty name="height" value="0.05" units="cm"/>
      <inkml:brushProperty name="color" value="#5B2D90"/>
    </inkml:brush>
  </inkml:definitions>
  <inkml:trace contextRef="#ctx0" brushRef="#br0">498 142 24575,'-38'-25'0,"4"4"0,15 17 0,-34 12 0,20 0 0,-52 35 0,42 0 0,3 7 0,3-9 0,3 6 0,-2 17 0,4 12 0,18 1 0,37 4 0,22 2 0,-8-3-1149,-20 15 0,6-4 1149,31-16 0,16-2 0,-8-22 0,4-22 0,7-11 0,19-4 0,-3-16-2008,-13-28 0,-2-16 1,2 8 2007,5 22 0,2 6 0,-8-12 0,-11-22 0,-8-11 0,-18 4 0,-22-20 0,-18-2 0,-7-7 0,0 12 0,-13-4-750,-19 4 0,-16-7 0,-4 2 0,8 11 750,4 4 0,-2 7 0,-19-5 0,-9 0 0,17 18-467,16 25 467,-2 2 0,-26 33 0,-22 18 0,13-3 0,32-14 0,0 1 0,-34 21 0,0-1 0,-1 1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8:55.119"/>
    </inkml:context>
    <inkml:brush xml:id="br0">
      <inkml:brushProperty name="width" value="0.05" units="cm"/>
      <inkml:brushProperty name="height" value="0.05" units="cm"/>
      <inkml:brushProperty name="color" value="#5B2D90"/>
    </inkml:brush>
  </inkml:definitions>
  <inkml:trace contextRef="#ctx0" brushRef="#br0">9 852 24575,'-2'-5'0,"-2"-4"0,2 5 0,4 4 0,5 10 0,3 5 0,39 53 0,-24-34 0,29 39 0,-22-30 0,3-6 0,6 0 0,40 19 0,-39-21 0,7-11 0,27-40 0,14-26 0,-7-4 0,-4-9 0,0-10-1357,-17 17 0,10-9 0,2-2 1,-4 1-1,-10 5 1357,-8 1 0,-7 4 0,3-7-140,3-4 0,7-9 1,1-3-1,-4 5 0,-12 13 140,-7 4 0,-2 3 0,17-17 0,5-6 0,-22 20 0,-31 30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9:41.344"/>
    </inkml:context>
    <inkml:brush xml:id="br0">
      <inkml:brushProperty name="width" value="0.05" units="cm"/>
      <inkml:brushProperty name="height" value="0.05" units="cm"/>
      <inkml:brushProperty name="color" value="#5B2D90"/>
    </inkml:brush>
  </inkml:definitions>
  <inkml:trace contextRef="#ctx0" brushRef="#br0">1 474 24575,'3'9'0,"0"3"0,1 2 0,19 78 0,-11-39-1164,1 4 0,0-1 1164,-3-3 0,0 0 278,5 32 0,1 7-278,-5-36 0,0-1 0,5 31 0,0-7 0,-2-27 0,-2-104 0,-8 24 0,1-55 0,-3-13 0,-3 41 0,-1-1 886,-2-41 0,-2-3-886,-3 24 0,-2 7 0,1 13 0,-2 5 0,-10-30 0,4 37 0,9 24 0,6 9 0,4 7 0,22 8 0,45-2 0,16-3 0,7 0 0,1-8 0,10-3 0,-32 3 0,1 1 0,-1-1 0,29-3 0,-2 0-387,-1 0 1,-13 2 386,-26 5 0,-10 3 0,6-1 0,11-1 0,5 0 0,27-2 0,1-1 0,-19 1 0,4-1 0,13-2 0,9-2 0,-11 2 0,-21 1 0,-3 1 0,-1 0 0,5-1 0,-4 0 0,18-2 0,-10 1 0,0 0-1344,-1 0 1,-2-1 1343,-16 3 238,19-3 0,9-1-238,-14 1 0,6-1 0,-7 1 0,10-2 0,0 0 0,-10 1 0,3 0 0,-6 0-970,24-3 1,-14 2 969,-46 7 0,63 1 0,-44 4 0,4 2 1228,28 0 0,3 1-1228,-3 4 0,-5 0 0,-25-2 0,2 1 0,12 2 0,7 1 0,-10-1 0,25 1 66,-11-3 0,16 1 0,-10-2-66,-17-2 0,-3-1 0,19 0 0,-2 0 1134,-28 0 1,-3 1-1135,48 6 0,-29-3 0,2 1 0,-2 1 0,-18-3 0,34 4 0,-64-6 0,14 5 0,-15-4 0,26 12 0,-31-6 0,11 10 0,-16-7 0,8 72 0,-6 0 0,-1-8 0,3 6 0,-1 1 0,1-1 0,4-2 0,0-5 0,-5-16 0,2-1 0,16 23 0,0-7 0,-6-14 0,1 0 0,-2-4 0,-10-20 0,-9-12 0,-11-19 0,-37-3 0,7 0 0,-25 7 0,-3 2 0,6 1 0,-17 3 0,-21 4 0,1-2 0,15-5 0,0-2 0,-6 1-634,-6 2 0,-7 2 0,-3 1 0,1-2 634,20-3 0,1-1 0,-2 1 0,1-1 0,-2 1 0,-4 1 0,-2 0 0,0 1 0,0 0 0,2 0 0,3-1 0,2 1 0,0-1 0,1 1 0,0-1 0,-19 3 0,1 1 0,1-1 0,1 0 0,7-1 0,1-1 0,2 1 0,-1-1-1486,2 0 0,0 0 0,2 0 0,5-2 1486,2 1 0,5-1 0,-8 2 0,3-1 0,-9 3 0,-3 0 0,2-1 0,7-1-557,-13 1 1,7-1 0,-5 1 556,-3 0 0,-6 1 0,0 0 0,9-2 0,10-2 0,7-1 0,-5-4 0,-2-5 0,-7-4 0,2-3 0,12-3 0,-2-12 0,3-2 0,-10 9 0,-8 1 0,17-6 0,-6-34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9:15.579"/>
    </inkml:context>
    <inkml:brush xml:id="br0">
      <inkml:brushProperty name="width" value="0.05" units="cm"/>
      <inkml:brushProperty name="height" value="0.05" units="cm"/>
      <inkml:brushProperty name="color" value="#5B2D90"/>
    </inkml:brush>
  </inkml:definitions>
  <inkml:trace contextRef="#ctx0" brushRef="#br0">5 18 24575,'-2'-7'0,"0"2"0,8-1 0,20 11 0,48 26 0,10 8 0,-4-3-620,5 6 1,-2 2 619,-24-7 303,-14-8-303,23 19 0,3 5 0,-32-20 0,-1-2 0,17 12 0,-7-4 0,-16-7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9:15.841"/>
    </inkml:context>
    <inkml:brush xml:id="br0">
      <inkml:brushProperty name="width" value="0.05" units="cm"/>
      <inkml:brushProperty name="height" value="0.05" units="cm"/>
      <inkml:brushProperty name="color" value="#5B2D90"/>
    </inkml:brush>
  </inkml:definitions>
  <inkml:trace contextRef="#ctx0" brushRef="#br0">162 15 24575,'-34'-10'0,"6"6"0,20 22 0,-4 28 0,1 7 0,-2 1-1310,1 5 0,0-1 1310,4-7 292,-2 27 1,2 9-293,5-22 0,2 1 0,0 36 0,1-6 0,9-9 0,6-43 0,-9-39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0.680"/>
    </inkml:context>
    <inkml:brush xml:id="br0">
      <inkml:brushProperty name="width" value="0.05" units="cm"/>
      <inkml:brushProperty name="height" value="0.05" units="cm"/>
      <inkml:brushProperty name="color" value="#5B2D90"/>
    </inkml:brush>
  </inkml:definitions>
  <inkml:trace contextRef="#ctx0" brushRef="#br0">1 1 24575,'11'10'0,"-4"-1"0,8 15 0,-8-2 0,8 75 0,-6-40-1376,-2 1 1,0 0 1375,0-1-1360,2 8 1,2 22 0,2 3 0,-2-13 1359,-1-6 0,0 0 0,1 8 0,3 16 0,-1-3 0,-2-18-162,7 23 162,-5-34 0,2 9 0,3 6-1005,2 2 1,2 8-1,1 0 1,-2-6 1004,-1 0 0,-2-4 0,1 2 0,8 24 0,1 2 0,-6-30 201,-9-39 0,-3-13 0,-1-17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9:16.151"/>
    </inkml:context>
    <inkml:brush xml:id="br0">
      <inkml:brushProperty name="width" value="0.05" units="cm"/>
      <inkml:brushProperty name="height" value="0.05" units="cm"/>
      <inkml:brushProperty name="color" value="#5B2D90"/>
    </inkml:brush>
  </inkml:definitions>
  <inkml:trace contextRef="#ctx0" brushRef="#br0">121 0 24575,'-35'22'0,"4"2"0,-4 61 0,17 1 0,17-1 0,6 0 0,11 3 0,5-36 0,4-8 0,3-20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9:17.016"/>
    </inkml:context>
    <inkml:brush xml:id="br0">
      <inkml:brushProperty name="width" value="0.05" units="cm"/>
      <inkml:brushProperty name="height" value="0.05" units="cm"/>
      <inkml:brushProperty name="color" value="#5B2D90"/>
    </inkml:brush>
  </inkml:definitions>
  <inkml:trace contextRef="#ctx0" brushRef="#br0">27 457 24575,'-9'73'0,"0"0"0,0-5 0,9-15 0,21-32 0,57 13 0,-37-20 0,40 8 0,-45-26 0,2-31 0,-27-26 0,-14 13 0,-8-3 0,-10 3 0,-7 2 0,-4 1 0,0 3 0,-4-11 0,16 23 0,117 15 0,-10 24 0,-9 0 0,0 6 0,-25 8 0,-8 5 0,17 23 0,-9 18 0,-37-42 0,5 0 0,-23-34 0,-13-23 0,-20-22 0,-24-24 0,23 30 0,0 1 0,-20-25 0,26 11 0,51 26 0,34 15 0,39 19 0,-7 12 0,-13 14 0,-4 3 0,-10-2 0,-12-3 0,-6-2 0,-21-10 0,18 4 0,-6-5 0,40-12 0,-33-15 0,20-36 0,-47-10 0,-20 11 0,-11 1 0,-42-25 0,-9 42 0,-11 17 0,2 26 0,-1 13-724,-4 3 1,4 7 0,15 6-1,8 2 1,-10 19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9:18.454"/>
    </inkml:context>
    <inkml:brush xml:id="br0">
      <inkml:brushProperty name="width" value="0.05" units="cm"/>
      <inkml:brushProperty name="height" value="0.05" units="cm"/>
      <inkml:brushProperty name="color" value="#5B2D90"/>
    </inkml:brush>
  </inkml:definitions>
  <inkml:trace contextRef="#ctx0" brushRef="#br0">143 56 24575,'-1'-4'0,"1"1"0,-1 4 0,-5 13 0,2-3 0,-3 12 0,4-7 0,1 2 0,15 71 0,-6-53 0,13 51 0,-4-65 0,49 2 0,-21-22 0,-7-39 0,-8-12 0,-16-2-569,-11-7 1,-8 4 568,-9 25 0,-54-27 0,32 32 0,-53-10 0,54 43 0,-10 11 0,14 5 0,-2 5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9:19.286"/>
    </inkml:context>
    <inkml:brush xml:id="br0">
      <inkml:brushProperty name="width" value="0.05" units="cm"/>
      <inkml:brushProperty name="height" value="0.05" units="cm"/>
      <inkml:brushProperty name="color" value="#5B2D90"/>
    </inkml:brush>
  </inkml:definitions>
  <inkml:trace contextRef="#ctx0" brushRef="#br0">1 0 24575,'7'14'0,"-1"3"0,1 5 0,7 38 0,7 25 0,-2-13 0,6 1-622,-6-1 0,3 13 0,1-27 0,2-39 0,0-2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9:20.087"/>
    </inkml:context>
    <inkml:brush xml:id="br0">
      <inkml:brushProperty name="width" value="0.05" units="cm"/>
      <inkml:brushProperty name="height" value="0.05" units="cm"/>
      <inkml:brushProperty name="color" value="#5B2D90"/>
    </inkml:brush>
  </inkml:definitions>
  <inkml:trace contextRef="#ctx0" brushRef="#br0">209 729 24575,'-88'-39'0,"15"7"0,58 28 0,2 1 0,0 0 0,7 0 0,7-3 0,13-3 0,47-27 0,-15 12 0,2 5 0,-1 4 0,-7 6 0,9 11 0,-22 10 0,-6-2 0,45 32 0,-28-27 0,29 10 0,-20-67 0,-19 1 0,2-28 0,-18 40 0,67 34 0,-43 2 0,55 23 0,-44-26 0,42-11 0,-9-2 0,6-3 0,-29 4 0,-1 14 0,36 15 0,-11-1 0,-9-6 0,0-10 0,10-31 0,-30 8 0,-5-6 0,-1-59 0,-36 32 0,-13-5 0,-20-14 0,-13 3 0,3 20 0,-10 11 0,-42 8 0,-5 20 0,35 18 0,1 11 0,-18 12 0,5 2 0,-6 9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9:20.605"/>
    </inkml:context>
    <inkml:brush xml:id="br0">
      <inkml:brushProperty name="width" value="0.05" units="cm"/>
      <inkml:brushProperty name="height" value="0.05" units="cm"/>
      <inkml:brushProperty name="color" value="#5B2D90"/>
    </inkml:brush>
  </inkml:definitions>
  <inkml:trace contextRef="#ctx0" brushRef="#br0">1 187 24575,'59'74'0,"-25"-39"0,8 3 0,1-6 0,-7-18 0,19-28 0,0-9 0,-20 3-366,9-11 1,-11-3 365,-33 5 180,-33-55-180,-16 25 0,-21-7 0,20 47 0,16 36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9:20.925"/>
    </inkml:context>
    <inkml:brush xml:id="br0">
      <inkml:brushProperty name="width" value="0.05" units="cm"/>
      <inkml:brushProperty name="height" value="0.05" units="cm"/>
      <inkml:brushProperty name="color" value="#5B2D90"/>
    </inkml:brush>
  </inkml:definitions>
  <inkml:trace contextRef="#ctx0" brushRef="#br0">1 38 24575,'14'53'0,"-1"-1"0,14 36 0,35-50 0,-12-23 0,23 6 0,-32-85 0,-28 31 0,-24-65 0,-50 44 0,12 17 0,-21 18 0,46 38 0,4 7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09:21.611"/>
    </inkml:context>
    <inkml:brush xml:id="br0">
      <inkml:brushProperty name="width" value="0.05" units="cm"/>
      <inkml:brushProperty name="height" value="0.05" units="cm"/>
      <inkml:brushProperty name="color" value="#5B2D90"/>
    </inkml:brush>
  </inkml:definitions>
  <inkml:trace contextRef="#ctx0" brushRef="#br0">1 89 24575,'32'-14'0,"3"1"0,1 1 0,15 1 0,1 2 0,-2 2 0,3-2 0,-2 11 0,-15 48 0,-18 9 0,-6 25 0,-17-29 0,6-4 0,44 6 0,4-8 0,29-53 0,-34-35 0,-17-15 0,-38-11 0,-10-1 0,26 14 0,-6 3 0,-35-7 0,-10 20 0,-8 55 0,10 4 0,-13 15 0,16-2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18.036"/>
    </inkml:context>
    <inkml:brush xml:id="br0">
      <inkml:brushProperty name="width" value="0.05" units="cm"/>
      <inkml:brushProperty name="height" value="0.05" units="cm"/>
      <inkml:brushProperty name="color" value="#5B2D90"/>
    </inkml:brush>
  </inkml:definitions>
  <inkml:trace contextRef="#ctx0" brushRef="#br0">5516 241 24575,'-87'-11'0,"1"0"0,-1-1 0,-8-1 0,-5 1 0,9 5 0,-13 1 0,0 2 0,16 0 0,6 1 0,1 0 0,0 0 0,-11-1 0,-3 1 0,7 2 0,-4 3 0,5 3 0,12-1-3800,19-1 0,2 1 3800,-15 0 0,-10 1 0,-3-1-1022,2 0 0,-6-1 0,3 0 0,11-1 1022,8 0 0,-1 0 0,-9 0 0,-15 1 0,5 0 0,21-2 1446,7-3-1446,2 1 0,-9-2 0,-6-1 0,8 2 0,-2-1 0,-34 0 0,-3 0 0,16 4 0,1 1 0,0 2 0,0 1 0,1 2 0,-2 1 0,-11 0 0,1 0 0,14-1 0,-1-1 0,10-2 0,-4 0 0,4-1 0,-15-1 0,5 0 1335,11 0 1,-2-2-1336,-3-4 0,-6-4 0,15 2 0,-2-3 0,-3-1 0,-15-4 0,17 2 0,8 1 3197,11 0 0,-2 2-3197,-42 14 0,65 1 0,-31 59 0,63-31 495,5 42-495,-4-36 0,0 30 0,0 7 0,0 2-1462,-1 2 1,1-3 1461,-2-14-315,0 25 1,1 7 314,-1-37 0,1 0 0,0 42 0,0-5 0,2-22 0,-2-33 0,-1-23 0,1-6 560,-1-7-560,2 3 2911,-1-9-2911,28-10 763,20-2-763,35-1 0,18 1 0,-28 6 0,4 1 0,7 1-808,-13 0 1,7 1 0,2 0 0,2 0 0,-2 0 807,-5 1 0,-2 0 0,2 1 0,4-1 0,10 0 0,-6-1 0,10-1 0,8 0 0,4-1 0,1 0 0,-1 0 0,-4 1 0,-8 0 0,-9 0-1090,3 1 1,-9 0 0,-6 1-1,4-1 1,8 0 1089,-4-1 0,9-1 0,6 0 0,2 0 0,-3 0 0,-5 0 0,-9 2 0,-14 0 0,32-1 0,-9 1-252,-19 1 1,7 1 0,1-1-1,-1 0 252,-5 0 0,-2 1 0,2-1 0,5 0-662,6-1 0,9-1 0,1 0 1,-5 1-1,-12 0 662,24-1 0,-10-1 0,-18 1 0,0-1 0,-18 1 1503,-15-1-1503,-14 1 4054,26-7-4054,-33 0 1232,11 0-1232,-27 1 6673,-6 5-6673,-4-14 336,-4-7-336,0-2 0,-1 0 0,-8-54 0,-1-10 0,5 23-407,-5-27 1,1 2 406,9 30 0,3 10 0,0-3 0,-1-39 0,3 27 0,2 3 0,4 0 0,-5-4 0,-4 49 0,-10 5 0,-2 25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18.995"/>
    </inkml:context>
    <inkml:brush xml:id="br0">
      <inkml:brushProperty name="width" value="0.05" units="cm"/>
      <inkml:brushProperty name="height" value="0.05" units="cm"/>
      <inkml:brushProperty name="color" value="#5B2D90"/>
    </inkml:brush>
  </inkml:definitions>
  <inkml:trace contextRef="#ctx0" brushRef="#br0">1 202 24575,'44'-14'0,"4"-1"0,0 5 0,14 0 0,17-2 0,-7 1 0,-15 3 0,1 0-1400,17-3 0,10-1 0,-7 2 1400,-6 1 0,-3 2 0,1 0 0,7-1 122,-5 2 1,9-1 0,2 1 0,-5 0-123,1 1 0,-4 1 0,2 1 0,12-3 0,2 1 0,-18 4 214,-2 9 1,-76 0 0,-53 6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5.290"/>
    </inkml:context>
    <inkml:brush xml:id="br0">
      <inkml:brushProperty name="width" value="0.05" units="cm"/>
      <inkml:brushProperty name="height" value="0.05" units="cm"/>
      <inkml:brushProperty name="color" value="#5B2D90"/>
    </inkml:brush>
  </inkml:definitions>
  <inkml:trace contextRef="#ctx0" brushRef="#br0">10 30 24575,'0'-6'0,"0"-4"0,0 5 0,2-2 0,-2 6 0,2 3 0,-1 6 0,-1 1 0,0 4 0,-2 21 0,0-13 0,-2 30 0,2-3 0,-1 44 0,2-29 0,2 30 0,4-41 0,0-4 0,-1 2 0,5 35 0,-8-79 0,1-1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19.282"/>
    </inkml:context>
    <inkml:brush xml:id="br0">
      <inkml:brushProperty name="width" value="0.05" units="cm"/>
      <inkml:brushProperty name="height" value="0.05" units="cm"/>
      <inkml:brushProperty name="color" value="#5B2D90"/>
    </inkml:brush>
  </inkml:definitions>
  <inkml:trace contextRef="#ctx0" brushRef="#br0">1 162 24575,'35'-2'0,"29"-2"0,19-1-4531,1-2 0,3-1 4531,-22 2 0,-1 0 0,15-1 0,7-2-152,-4 1 0,5 0 0,-6 0 152,-3 0 0,0 1 0,3-1 0,6-1 0,-12 2 1854,23-3-1854,-29 2 0,-5 0 0,-11 2 0,3-1 0,-12 2 0,-40 5 0,-8 2 0,-13 4 1087,1-2 0,-9-1 0,9-4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0:13.431"/>
    </inkml:context>
    <inkml:brush xml:id="br0">
      <inkml:brushProperty name="width" value="0.05" units="cm"/>
      <inkml:brushProperty name="height" value="0.05" units="cm"/>
      <inkml:brushProperty name="color" value="#5B2D90"/>
    </inkml:brush>
  </inkml:definitions>
  <inkml:trace contextRef="#ctx0" brushRef="#br0">364 52 24575,'-1'-4'0,"-1"1"0,2 0 0,-1 1 0,2-6 0,0 5 0,0-3 0,-3 5 0,1 1 0,-1-1 0,0 0 0,1 0 0,-2-3 0,2 2 0,-1-2 0,1 2 0,0 1 0,0-2 0,0 2 0,-1 0 0,0 1 0,-1 0 0,2 1 0,-4 0 0,3 0 0,-2 0 0,-3-1 0,-3 2 0,-19 1 0,10 1 0,-42 18 0,21 1 0,-22 12 0,27-9 0,8-3 0,12-8 0,4-4 0,3-2 0,7-6 0,3 1 0,11 5 0,23 20 0,-10-9 0,12 12 0,-24-22 0,-1 2 0,43 35 0,-15-15 0,22 21 0,-31-28 0,-20-13 0,-6-6 0,-9-4 0,-4-5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0:17.946"/>
    </inkml:context>
    <inkml:brush xml:id="br0">
      <inkml:brushProperty name="width" value="0.05" units="cm"/>
      <inkml:brushProperty name="height" value="0.05" units="cm"/>
      <inkml:brushProperty name="color" value="#5B2D90"/>
    </inkml:brush>
  </inkml:definitions>
  <inkml:trace contextRef="#ctx0" brushRef="#br0">24 7 24575,'-12'-4'0,"5"2"0,2 2 0,6 2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1:03.182"/>
    </inkml:context>
    <inkml:brush xml:id="br0">
      <inkml:brushProperty name="width" value="0.05" units="cm"/>
      <inkml:brushProperty name="height" value="0.05" units="cm"/>
      <inkml:brushProperty name="color" value="#5B2D90"/>
    </inkml:brush>
  </inkml:definitions>
  <inkml:trace contextRef="#ctx0" brushRef="#br0">1 308 24575,'7'-31'0,"-1"7"0,0 22 0,-2 6 0,5 8 0,3 12 0,-3-2 0,14 28 0,1 3 0,-4-10-399,3 7 1,0-5 398,-8-21 0,18 9 0,1-11 0,21 1 0,12-53 0,17-32 0,-6-1-2174,-21 13 1,-5-1 0,3-3 2173,3 5 0,4-2 0,-2 1 0,-9 2 0,5-21 0,-18 17 533,-27 35-533,-6 8 0,-41 33 0,15-7 0,-37 29 0,29-20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1:03.505"/>
    </inkml:context>
    <inkml:brush xml:id="br0">
      <inkml:brushProperty name="width" value="0.05" units="cm"/>
      <inkml:brushProperty name="height" value="0.05" units="cm"/>
      <inkml:brushProperty name="color" value="#5B2D90"/>
    </inkml:brush>
  </inkml:definitions>
  <inkml:trace contextRef="#ctx0" brushRef="#br0">1 319 24575,'13'48'0,"0"-3"0,-2-25 0,1 2 0,46 4 0,11-4 0,-11-7 0,20 3 0,14-16 0,-13-40 0,2-21 0,-10 7-2416,-17 21 1,-1-2 2415,21-18 0,8-8 0,-23 13 0,-32 17 0,26-29 0,-22 22 0,11-9 0,-60 84 0,1-10 0,-27 41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0:58.192"/>
    </inkml:context>
    <inkml:brush xml:id="br0">
      <inkml:brushProperty name="width" value="0.05" units="cm"/>
      <inkml:brushProperty name="height" value="0.05" units="cm"/>
      <inkml:brushProperty name="color" value="#5B2D90"/>
    </inkml:brush>
  </inkml:definitions>
  <inkml:trace contextRef="#ctx0" brushRef="#br0">1 18 24575,'1'-4'0,"0"1"0,2 0 0,-1 1 0,1-2 0,-1 3 0,2 2 0,0 1 0,3 3 0,-1 0 0,31 37 0,-22-24 0,24 27 0,-12-10 0,-14-16 0,23 30 0,-19-26 0,20 23 0,-9-16 0,12 6 0,-17-19 0,-2-6 0,-7-9 0,4-4 0,19-12 0,-16 5 0,9-6 0,-23 11 0,3-2 0,-5 3 0,4-2 0,-8 3 0,1 1 0,-2 0 0,-2 1 0,-2-1 0,-3 2 0,0-1 0,0 2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1:00.644"/>
    </inkml:context>
    <inkml:brush xml:id="br0">
      <inkml:brushProperty name="width" value="0.05" units="cm"/>
      <inkml:brushProperty name="height" value="0.05" units="cm"/>
      <inkml:brushProperty name="color" value="#5B2D90"/>
    </inkml:brush>
  </inkml:definitions>
  <inkml:trace contextRef="#ctx0" brushRef="#br0">0 896 24575,'66'69'0,"-30"-31"0,0 0 0,-2-1 0,-9-9 0,38 26 0,-32-34-540,39 24 540,-42-45 0,5-5 0,22-17 0,17-13 0,-7 4 0,-17 9 0,2-2 33,13-8 1,12-7-1,7-5 1,3-4-34,-6 1 0,7-7 0,3-4 0,-1 1 0,-3 2 0,-10 7 0,-5 4 0,-7 6 0,-1-1 0,6-4 0,5-4 0,11-6 0,3-3 0,-4 2 0,-11 7 0,-17 9 0,21-20 0,-52 39 0,19-14 0,-41 31 406,-1 2-406,-24 47 0,13-24 0,-19 37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1:41.219"/>
    </inkml:context>
    <inkml:brush xml:id="br0">
      <inkml:brushProperty name="width" value="0.05" units="cm"/>
      <inkml:brushProperty name="height" value="0.05" units="cm"/>
      <inkml:brushProperty name="color" value="#5B2D90"/>
    </inkml:brush>
  </inkml:definitions>
  <inkml:trace contextRef="#ctx0" brushRef="#br0">11 712 24575,'-1'-3'0,"-1"1"0,2 1 0,0-1 0,1-1 0,-1 1 0,-1-4 0,-1 3 0,-1-2 0,1 2 0,2 1 0,0 1 0,2 2 0,0 1 0,0 0 0,3 5 0,4 4 0,33 40 0,7 4 0,-15-17 0,-1 0 0,23 20 0,-16-23 0,-17-15 0,37-27 0,-32-3-550,39-15 550,-33 5 0,26-17 0,-9 5 0,-8 6 0,11-9 0,3-3 0,13-11 0,6-4 0,-2 0 0,-7 6 0,4-4 0,-5 3 0,4-4-1108,-5 6 0,8-5 0,0-1 0,-6 4 0,-14 9 1108,-2-2 0,-19 14 0,-24 19 0,-3 2 397,5-6-397,-1-3 0,-1-1 0,0-5 0,-8 6 0,-1-1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5:01.680"/>
    </inkml:context>
    <inkml:brush xml:id="br0">
      <inkml:brushProperty name="width" value="0.05" units="cm"/>
      <inkml:brushProperty name="height" value="0.05" units="cm"/>
      <inkml:brushProperty name="color" value="#5B2D90"/>
    </inkml:brush>
  </inkml:definitions>
  <inkml:trace contextRef="#ctx0" brushRef="#br0">26 23 24575,'-6'-3'0,"0"0"0,0 1 0,3 1 0,-2-1 0,10 0 0,-3 1 0,3-2 0,-5 1 0,2 1 0,0-1 0,3 2 0,2 0 0,0 2 0,2 1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5:02.629"/>
    </inkml:context>
    <inkml:brush xml:id="br0">
      <inkml:brushProperty name="width" value="0.05" units="cm"/>
      <inkml:brushProperty name="height" value="0.05" units="cm"/>
      <inkml:brushProperty name="color" value="#5B2D90"/>
    </inkml:brush>
  </inkml:definitions>
  <inkml:trace contextRef="#ctx0" brushRef="#br0">557 0 24575,'-14'4'0,"6"-2"0,-6 3 0,11-2 0,-6 3 0,4-3 0,-8 6 0,-18 18 0,3-2 0,-37 32 0,-4 4 0,18-16 0,-9 7 0,4-4 0,25-24 0,-9 8 0,10-9 0,4 0 0,22-20 0,8-5 0,1-2 0,0 0 0,-2 2 0,-1 2 0,0 0 0,3 0 0,5 0 0,40 2 0,-25-1 0,29 1 0,-37-1 0,2 1 0,79 9 0,-29 1 0,-6-3 0,-1 2 0,7 6 0,-27-6 0,-14-3 0,-21-4 0,-5-3 0,-18 2 0,4 1 0,-12 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6.046"/>
    </inkml:context>
    <inkml:brush xml:id="br0">
      <inkml:brushProperty name="width" value="0.05" units="cm"/>
      <inkml:brushProperty name="height" value="0.05" units="cm"/>
      <inkml:brushProperty name="color" value="#5B2D90"/>
    </inkml:brush>
  </inkml:definitions>
  <inkml:trace contextRef="#ctx0" brushRef="#br0">300 200 24575,'2'-48'0,"-2"5"0,-3 27 0,-18-21 0,9 20 0,-16-14 0,14 26 0,-3 2 0,-36 20 0,11 11 0,-23 26 0,26 28 0,35 18 0,1-33 0,24-7 0,-1-56 0,21-12 0,16-17 0,13-29 0,-6-20 0,-16-9 0,-22 24 0,-16 49 0,-11 18 0,-5 33 0,4-7 0,-4 44 0,5-4 0,2 12 0,1 0 0,1-14 0,1-13 0,0-6 0,-2-27 0,0-9 0,0 2 0,-1-8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5:03.131"/>
    </inkml:context>
    <inkml:brush xml:id="br0">
      <inkml:brushProperty name="width" value="0.05" units="cm"/>
      <inkml:brushProperty name="height" value="0.05" units="cm"/>
      <inkml:brushProperty name="color" value="#5B2D90"/>
    </inkml:brush>
  </inkml:definitions>
  <inkml:trace contextRef="#ctx0" brushRef="#br0">1 553 24575,'2'-5'0,"0"1"0,23-18 0,-11 11 0,20-16 0,-15 14 0,45-22 0,-4 9 0,8-2 0,-6 5 0,5-2 0,2 1-163,4-1 1,2 1 0,3 0 162,14-2 0,4 1 0,-6 2-1877,-19 5 1,-3 1 0,-3 1 1876,25-5 0,-8 1 0,-26 6 0,-9 2 0,-10 3 0,18-6 0,-27 5 0,2 2 350,-25 6-350,-8 6 0,-1 2 0,-4 3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5:03.772"/>
    </inkml:context>
    <inkml:brush xml:id="br0">
      <inkml:brushProperty name="width" value="0.05" units="cm"/>
      <inkml:brushProperty name="height" value="0.05" units="cm"/>
      <inkml:brushProperty name="color" value="#5B2D90"/>
    </inkml:brush>
  </inkml:definitions>
  <inkml:trace contextRef="#ctx0" brushRef="#br0">283 0 24575,'-14'8'0,"-3"9"0,-3 6 0,1 4 0,9-9 0,-13 15 0,-6 2 0,-17 15 0,1-10 0,9-11 0,17-9 0,15-14 0,9-1 0,6 0 0,29 12 0,2 1 0,43 16 0,-22-10 0,6 5 0,-30-11 0,-16-2 0,-15-5 0,-6-3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5:04.173"/>
    </inkml:context>
    <inkml:brush xml:id="br0">
      <inkml:brushProperty name="width" value="0.05" units="cm"/>
      <inkml:brushProperty name="height" value="0.05" units="cm"/>
      <inkml:brushProperty name="color" value="#5B2D90"/>
    </inkml:brush>
  </inkml:definitions>
  <inkml:trace contextRef="#ctx0" brushRef="#br0">1 597 24575,'55'-12'0,"-26"4"0,56-7 0,-38 5 0,37-11 0,15-6 0,-15 1 0,6-2-250,-14 5 1,7-3 0,4-2 0,-3 1 249,-2-1 0,1-1 0,-3 0 0,-5 2-597,-2 1 0,-5 2 0,0-1 597,6-2 0,-1 0 0,-11 4-1222,7-6 1222,-22 9 0,3-1 0,-42 17 628,0 3-628,-6 0 1967,-2 3-1967,-7-5 0,1 2 0,-6-2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6:00.726"/>
    </inkml:context>
    <inkml:brush xml:id="br0">
      <inkml:brushProperty name="width" value="0.05" units="cm"/>
      <inkml:brushProperty name="height" value="0.05" units="cm"/>
      <inkml:brushProperty name="color" value="#E71224"/>
    </inkml:brush>
  </inkml:definitions>
  <inkml:trace contextRef="#ctx0" brushRef="#br0">8 1081 24575,'-4'-6'0,"1"1"0,3 4 0,0-1 0,0 1 0,0 0 0,-1-1 0,2 1 0,1-1 0,0 1 0,2 1 0,-2 1 0,6 11 0,10 19 0,19 34 0,4 6 0,-8-20 0,1 0 0,8 6 0,36-47 0,6-19 0,-19-12-638,10-13 1,0-11 637,-39 8 0,-1-7 0,14-11 0,7-8 0,0 0 0,-4 6 0,-1 1 0,8-7 0,-5 7 0,9-7 0,4-3 0,0 0 0,-5 4 0,-8 9-1983,2-1 0,-8 7 1,4-3 1982,8-6 0,7-5 0,-5 5 0,-14 14 0,-5 5 0,6-2 0,-15 10 0,-4 5 0,-87 105 0,24-35 0,-9 11 0,0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6:01.410"/>
    </inkml:context>
    <inkml:brush xml:id="br0">
      <inkml:brushProperty name="width" value="0.05" units="cm"/>
      <inkml:brushProperty name="height" value="0.05" units="cm"/>
      <inkml:brushProperty name="color" value="#E71224"/>
    </inkml:brush>
  </inkml:definitions>
  <inkml:trace contextRef="#ctx0" brushRef="#br0">20 1408 24575,'-11'-18'0,"3"5"0,22 33 0,11 17 0,3 3 0,4 8 0,-2-4 0,3 3 0,9 7 0,14-8 0,32-41 0,10-17 0,-4 10 0,3-15-1357,-32-15 0,4-14 0,2-7 1,-4-2-1,-9 7 1357,-2-3 0,-8 2 0,3-2 0,17-20 0,3-3 0,-7 6-290,-9 7 0,-3 2 290,0 2 0,3-5 0,1 0 0,1-3 0,1-1 0,-1 1-401,-6 8 0,-1 2 0,-3 1 401,10-10 0,-5 0-358,0-3 1,-6 6 357,0 4 0,-2-2 0,-11 17 0,-31 41 1386,-3 0 1,-1-3 0,-2-1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6:03.430"/>
    </inkml:context>
    <inkml:brush xml:id="br0">
      <inkml:brushProperty name="width" value="0.05" units="cm"/>
      <inkml:brushProperty name="height" value="0.05" units="cm"/>
      <inkml:brushProperty name="color" value="#E71224"/>
    </inkml:brush>
  </inkml:definitions>
  <inkml:trace contextRef="#ctx0" brushRef="#br0">12 27 24575,'-1'-4'0,"0"0"0,0 2 0,1 1 0,0 0 0,-2 0 0,1 1 0,-1 0 0,-1 0 0,3-3 0,-1 2 0,4-3 0,1 3 0,0-1 0,3 0 0,-2 1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6:13.457"/>
    </inkml:context>
    <inkml:brush xml:id="br0">
      <inkml:brushProperty name="width" value="0.05" units="cm"/>
      <inkml:brushProperty name="height" value="0.05" units="cm"/>
      <inkml:brushProperty name="color" value="#E71224"/>
    </inkml:brush>
  </inkml:definitions>
  <inkml:trace contextRef="#ctx0" brushRef="#br0">3633 233 24575,'-86'-17'0,"38"9"0,-48-8 0,58 13 0,-30 0 0,27 1 0,-49-2 0,21 2 0,-2-1 0,20 2 0,-7 0-1696,-23 2 0,-20 1 0,-1 0 0,18 0 1696,19 0 0,2 1 0,-26 0 0,-11 2 0,23 0 0,31-1 0,-19 1 0,-5 1 0,-24 2 0,23 0 0,-11 1 0,12-1 0,-13 2 0,22-1 0,6 0 0,20 1 0,-36 10 0,-10 4 3392,25-9 0,-1-1-3392,2-3 0,3-2 0,-20 3 0,0-6 0,-5 1 0,19-1 0,1 0 0,-6 0 0,2 0-593,-25 4 593,69-8 0,-36 7 0,13-1 0,-15 5 0,0 0 0,11-1 0,-24 8 0,53-14 0,-26 10 0,13-3 0,-23 10 0,34-14 593,0 8-593,15-4 0,0 40 0,7-6 0,3 22 0,11-7 0,-2-15 0,3 0 0,-8-23 0,9 9 0,-4-15 0,3 7 0,-4-11 0,-8-7 0,4 5 0,3 5 0,14 14 0,-6 0 0,3 5 0,-1 19 0,-3-2 0,-3-7 0,-5-13 0,-12-33 0,0 0 0,7 0 0,4 0 0,8 0 0,24 0 0,7-1 0,2 1 0,25 0 0,10 0 0,-19-2 0,2 1 0,-2 0 0,5 0 0,-3-1 0,14-2 0,-2-1 0,2 0 0,0-1 0,0 1 0,0 0 0,7 1 0,-3 0 0,-31 2 0,1 1 0,41-3 0,-7 0 0,-25 0 0,-3-1 0,20-3 0,3-1 0,-13 2 0,-3 0 0,-2-1 0,15 0 0,10-2 0,-14 3 0,-28 1 0,-3 2 0,25 0 0,-1 1 0,11-5 0,-11 2 0,2-1 0,-20 0 0,-3-1 0,41-8 0,-37 5 0,-1 0 0,13-7 0,1 2 0,-31 1 0,-30 7 0,-12-35 0,-3 24 0,-15-24 0,12 24 0,-8-37 0,3-5 0,3 1 0,0-4 0,3 10 0,1 1 0,1 1 0,-1 1 0,-1-2 0,-1 2 0,-1-20 0,-1 13 0,5 15 0,3 34 0,-4-24 0,-4-1 0,-9-22 0,1 12 0,0 8 0,5 16 0,6 11 0,-11 17 0,5 2 0,-10 10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6:14.256"/>
    </inkml:context>
    <inkml:brush xml:id="br0">
      <inkml:brushProperty name="width" value="0.05" units="cm"/>
      <inkml:brushProperty name="height" value="0.05" units="cm"/>
      <inkml:brushProperty name="color" value="#E71224"/>
    </inkml:brush>
  </inkml:definitions>
  <inkml:trace contextRef="#ctx0" brushRef="#br0">0 229 24575,'98'-6'0,"0"-1"0,-19 4 0,12 0 0,5 0 0,-6 1 0,-16 0-4916,4 1 1,-2 0 4637,6 0 0,15 0 0,-2 0 1,-20 0 277,24-2-781,-19-3 0,13-1 1,-9 0 780,-20 2 0,2-2 0,4 0 0,11-2 0,2-1 0,-9 0 922,14-7 0,-6-1-922,-3 1 0,-2-1 0,-5 0 0,-14 0 0,-27 6 0,-25 4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6:14.609"/>
    </inkml:context>
    <inkml:brush xml:id="br0">
      <inkml:brushProperty name="width" value="0.05" units="cm"/>
      <inkml:brushProperty name="height" value="0.05" units="cm"/>
      <inkml:brushProperty name="color" value="#E71224"/>
    </inkml:brush>
  </inkml:definitions>
  <inkml:trace contextRef="#ctx0" brushRef="#br0">1 157 24575,'28'7'0,"6"1"0,8 0 0,9 1 0,10-4 0,16-1 0,-6 0 0,-15-2 0,0 0-915,18 1 1,9-1 0,-6-1 914,-8-3 0,0-3 0,4-1 0,6-1 0,-2 0 0,-8 1 0,-2 0 0,0-1-1153,8-1 0,1 0 0,-8 0 1153,-4 0 0,-9 0 0,21-4 0,-9-4 0,12-5 0,-13 4 0,4 1 0,27-11 0,-31 10 0,-77 22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36.086"/>
    </inkml:context>
    <inkml:brush xml:id="br0">
      <inkml:brushProperty name="width" value="0.05" units="cm"/>
      <inkml:brushProperty name="height" value="0.05" units="cm"/>
      <inkml:brushProperty name="color" value="#E71224"/>
    </inkml:brush>
  </inkml:definitions>
  <inkml:trace contextRef="#ctx0" brushRef="#br0">1 82 24575,'34'-44'0,"-4"6"0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6.215"/>
    </inkml:context>
    <inkml:brush xml:id="br0">
      <inkml:brushProperty name="width" value="0.05" units="cm"/>
      <inkml:brushProperty name="height" value="0.05" units="cm"/>
      <inkml:brushProperty name="color" value="#5B2D90"/>
    </inkml:brush>
  </inkml:definitions>
  <inkml:trace contextRef="#ctx0" brushRef="#br0">0 0 24575,'6'26'0,"-2"0"0,-3-8 0,3 74 0,-4-56 0,4 53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7:57.019"/>
    </inkml:context>
    <inkml:brush xml:id="br0">
      <inkml:brushProperty name="width" value="0.05" units="cm"/>
      <inkml:brushProperty name="height" value="0.05" units="cm"/>
      <inkml:brushProperty name="color" value="#E71224"/>
    </inkml:brush>
  </inkml:definitions>
  <inkml:trace contextRef="#ctx0" brushRef="#br0">431 301 24575,'-4'-6'0,"0"-1"0,-4-6 0,1 3 0,-8-10 0,7 10 0,-3-1 0,7 7 0,-8-5 0,-1 0 0,-15-6 0,15 7 0,-5 1 0,14 6 0,-11 1 0,2 1 0,-15 2 0,6 0 0,-7 3 0,6-2 0,-13 6 0,21-5 0,-7 4 0,18-6 0,-8 13 0,2 2 0,-14 62 0,14-45 0,-4 36 0,12-58 0,0 18 0,1-10 0,7 33 0,2-26 0,12 20 0,-1-20 0,-1-5 0,2-2 0,-10-12 0,4 3 0,0-1 0,73-14 0,16-7 0,-40 5 0,9-10 0,14-7 0,-25-2 0,-38-3 0,17-29 0,-25 14 0,1-43 0,-9 30 0,-2-5 0,-1-14 0,-2 0 0,-2 19 0,-2 5 0,-3-27 0,0 96 0,3 56 0,2-18 0,2 5 0,5 29 0,5-1 0,-2-25 0,9-3 0,40 19 0,8-11 0,-11-20-606,5-21 0,-6-14 606,-34-26 0,8-13 0,-6-22 0,-3-10 0,7-28 0,-10 21 0,-3 5 0,-10 14 0,2 62 1212,4 54-1212,4 10 0,0-15 0,0-4 0,0-14 0,9 12 0,-16-71 0,-2-3 0,-1-10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7:57.162"/>
    </inkml:context>
    <inkml:brush xml:id="br0">
      <inkml:brushProperty name="width" value="0.05" units="cm"/>
      <inkml:brushProperty name="height" value="0.05" units="cm"/>
      <inkml:brushProperty name="color" value="#E71224"/>
    </inkml:brush>
  </inkml:definitions>
  <inkml:trace contextRef="#ctx0" brushRef="#br0">0 0 24575,'44'25'0,"-6"-2"0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7:58.641"/>
    </inkml:context>
    <inkml:brush xml:id="br0">
      <inkml:brushProperty name="width" value="0.05" units="cm"/>
      <inkml:brushProperty name="height" value="0.05" units="cm"/>
      <inkml:brushProperty name="color" value="#E71224"/>
    </inkml:brush>
  </inkml:definitions>
  <inkml:trace contextRef="#ctx0" brushRef="#br0">107 1 24575,'-5'28'0,"0"1"0,0 2 0,-5 23 0,-2 6 0,2 1 0,-2 0 0,1 0 0,0 3 0,-2 9 0,0 8 0,13-128 0,2-21 0,-4 27-996,5-19 1,2-18-1,-2 13 996,-1 1 0,-5-2 0,11 21 0,33 89 0,20 52 0,-10-20 0,-10-39 0,-3 18 0,8 24 0,-5 0 0,-20-21 0,-30-14 0,-7-50 0,-1-3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7:58.807"/>
    </inkml:context>
    <inkml:brush xml:id="br0">
      <inkml:brushProperty name="width" value="0.05" units="cm"/>
      <inkml:brushProperty name="height" value="0.05" units="cm"/>
      <inkml:brushProperty name="color" value="#E71224"/>
    </inkml:brush>
  </inkml:definitions>
  <inkml:trace contextRef="#ctx0" brushRef="#br0">13 100 24575,'-7'-3'0,"1"0"0,19-9 0,-1 6 0,17-7 0,-6 8 0,4 0 0,22-5 0,4 0 0,-4 0 0,4-1 0,0 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8:05.875"/>
    </inkml:context>
    <inkml:brush xml:id="br0">
      <inkml:brushProperty name="width" value="0.05" units="cm"/>
      <inkml:brushProperty name="height" value="0.05" units="cm"/>
      <inkml:brushProperty name="color" value="#E71224"/>
    </inkml:brush>
  </inkml:definitions>
  <inkml:trace contextRef="#ctx0" brushRef="#br0">88 51 24575,'-14'-18'0,"2"2"0,9 12 0,-2-3 0,2 4 0,-1 0 0,-10 19 0,3-4 0,-10 13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8:06.076"/>
    </inkml:context>
    <inkml:brush xml:id="br0">
      <inkml:brushProperty name="width" value="0.05" units="cm"/>
      <inkml:brushProperty name="height" value="0.05" units="cm"/>
      <inkml:brushProperty name="color" value="#E71224"/>
    </inkml:brush>
  </inkml:definitions>
  <inkml:trace contextRef="#ctx0" brushRef="#br0">24 16 24575,'-7'-5'0,"-1"-2"0,4 6 0,-1-2 0,7 7 0,1 0 0,0 1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8:06.885"/>
    </inkml:context>
    <inkml:brush xml:id="br0">
      <inkml:brushProperty name="width" value="0.05" units="cm"/>
      <inkml:brushProperty name="height" value="0.05" units="cm"/>
      <inkml:brushProperty name="color" value="#E71224"/>
    </inkml:brush>
  </inkml:definitions>
  <inkml:trace contextRef="#ctx0" brushRef="#br0">0 43 24575,'6'-10'0,"-1"0"0,0 1 0,5 0 0,-6 6 0,3 1 0,-7 8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8:07.115"/>
    </inkml:context>
    <inkml:brush xml:id="br0">
      <inkml:brushProperty name="width" value="0.05" units="cm"/>
      <inkml:brushProperty name="height" value="0.05" units="cm"/>
      <inkml:brushProperty name="color" value="#E71224"/>
    </inkml:brush>
  </inkml:definitions>
  <inkml:trace contextRef="#ctx0" brushRef="#br0">1 107 24575,'17'-55'0,"-3"14"0,-11 31 0,-1 12 0,-2 2 0,1 7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8:07.384"/>
    </inkml:context>
    <inkml:brush xml:id="br0">
      <inkml:brushProperty name="width" value="0.05" units="cm"/>
      <inkml:brushProperty name="height" value="0.05" units="cm"/>
      <inkml:brushProperty name="color" value="#E71224"/>
    </inkml:brush>
  </inkml:definitions>
  <inkml:trace contextRef="#ctx0" brushRef="#br0">94 104 24575,'13'-63'0,"-5"22"0,-11 48 0,-4 9 0,1-5 0,-28 15 0,13-14 0,-23 9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18:07.632"/>
    </inkml:context>
    <inkml:brush xml:id="br0">
      <inkml:brushProperty name="width" value="0.05" units="cm"/>
      <inkml:brushProperty name="height" value="0.05" units="cm"/>
      <inkml:brushProperty name="color" value="#E71224"/>
    </inkml:brush>
  </inkml:definitions>
  <inkml:trace contextRef="#ctx0" brushRef="#br0">0 72 24575,'9'-45'0,"-5"19"0,15 42 0,-10 4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6.580"/>
    </inkml:context>
    <inkml:brush xml:id="br0">
      <inkml:brushProperty name="width" value="0.05" units="cm"/>
      <inkml:brushProperty name="height" value="0.05" units="cm"/>
      <inkml:brushProperty name="color" value="#5B2D90"/>
    </inkml:brush>
  </inkml:definitions>
  <inkml:trace contextRef="#ctx0" brushRef="#br0">0 63 24575,'35'-18'0,"14"4"0,2 3 0,-1 1-1839,47 0 1839,-69 18 0,-5 4 594,-5 2-594,-41 45 0,-22 12 0,15-31 0,-3 0 0,-14 32 0,-1-4 0,-10-15 304,53-28-304,18-8 0,53-1 0,-13-19 0,5-5 0,-5 0 0,-1-2 0,42-15 0,-56 2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6.106"/>
    </inkml:context>
    <inkml:brush xml:id="br0">
      <inkml:brushProperty name="width" value="0.05" units="cm"/>
      <inkml:brushProperty name="height" value="0.05" units="cm"/>
      <inkml:brushProperty name="color" value="#E71224"/>
    </inkml:brush>
  </inkml:definitions>
  <inkml:trace contextRef="#ctx0" brushRef="#br0">88 41 24575,'-10'-6'0,"0"-1"0,3 2 0,-6-5 0,6 6 0,-3-3 0,7 6 0,2 0 0,-6 3 0,0-1 0,-5 2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6.242"/>
    </inkml:context>
    <inkml:brush xml:id="br0">
      <inkml:brushProperty name="width" value="0.05" units="cm"/>
      <inkml:brushProperty name="height" value="0.05" units="cm"/>
      <inkml:brushProperty name="color" value="#E71224"/>
    </inkml:brush>
  </inkml:definitions>
  <inkml:trace contextRef="#ctx0" brushRef="#br0">61 0 24575,'-32'10'0,"9"-3"0,17 6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6.427"/>
    </inkml:context>
    <inkml:brush xml:id="br0">
      <inkml:brushProperty name="width" value="0.05" units="cm"/>
      <inkml:brushProperty name="height" value="0.05" units="cm"/>
      <inkml:brushProperty name="color" value="#E71224"/>
    </inkml:brush>
  </inkml:definitions>
  <inkml:trace contextRef="#ctx0" brushRef="#br0">14 217 24575,'-7'1'0,"1"-3"0,9-21 0,2 9 0,8-17 0,11-10 0,-9 12 0,7-20 0,-13 20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6.556"/>
    </inkml:context>
    <inkml:brush xml:id="br0">
      <inkml:brushProperty name="width" value="0.05" units="cm"/>
      <inkml:brushProperty name="height" value="0.05" units="cm"/>
      <inkml:brushProperty name="color" value="#E71224"/>
    </inkml:brush>
  </inkml:definitions>
  <inkml:trace contextRef="#ctx0" brushRef="#br0">1 112 24575,'0'-43'0,"3"6"0,37 17 0,-16 14 0,25 1 0,-28 13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6.762"/>
    </inkml:context>
    <inkml:brush xml:id="br0">
      <inkml:brushProperty name="width" value="0.05" units="cm"/>
      <inkml:brushProperty name="height" value="0.05" units="cm"/>
      <inkml:brushProperty name="color" value="#E71224"/>
    </inkml:brush>
  </inkml:definitions>
  <inkml:trace contextRef="#ctx0" brushRef="#br0">1 0 24575,'6'2'0,"-1"1"0,-1-1 0,13 9 0,-6-2 0,11 7 0,-5 2 0,-7-2 0,4 6 0,-7-4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6.903"/>
    </inkml:context>
    <inkml:brush xml:id="br0">
      <inkml:brushProperty name="width" value="0.05" units="cm"/>
      <inkml:brushProperty name="height" value="0.05" units="cm"/>
      <inkml:brushProperty name="color" value="#E71224"/>
    </inkml:brush>
  </inkml:definitions>
  <inkml:trace contextRef="#ctx0" brushRef="#br0">0 86 24575,'17'-46'0,"-1"6"0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7.211"/>
    </inkml:context>
    <inkml:brush xml:id="br0">
      <inkml:brushProperty name="width" value="0.05" units="cm"/>
      <inkml:brushProperty name="height" value="0.05" units="cm"/>
      <inkml:brushProperty name="color" value="#E71224"/>
    </inkml:brush>
  </inkml:definitions>
  <inkml:trace contextRef="#ctx0" brushRef="#br0">501 117 24575,'-43'-29'0,"0"0"0,-49-1 0,1 11 0,17 15 0,-4 1 0,-1 1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7.379"/>
    </inkml:context>
    <inkml:brush xml:id="br0">
      <inkml:brushProperty name="width" value="0.05" units="cm"/>
      <inkml:brushProperty name="height" value="0.05" units="cm"/>
      <inkml:brushProperty name="color" value="#E71224"/>
    </inkml:brush>
  </inkml:definitions>
  <inkml:trace contextRef="#ctx0" brushRef="#br0">0 36 24575,'2'-15'0,"1"1"0,0 9 0,24 4 0,-13 2 0,19 4 0,-17 2 0,1 1 0,3 2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7.546"/>
    </inkml:context>
    <inkml:brush xml:id="br0">
      <inkml:brushProperty name="width" value="0.05" units="cm"/>
      <inkml:brushProperty name="height" value="0.05" units="cm"/>
      <inkml:brushProperty name="color" value="#E71224"/>
    </inkml:brush>
  </inkml:definitions>
  <inkml:trace contextRef="#ctx0" brushRef="#br0">1 129 24575,'68'-35'0,"0"-1"0,-9 3 0,-11 10 0,-20 21 0,-11 4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7.832"/>
    </inkml:context>
    <inkml:brush xml:id="br0">
      <inkml:brushProperty name="width" value="0.05" units="cm"/>
      <inkml:brushProperty name="height" value="0.05" units="cm"/>
      <inkml:brushProperty name="color" value="#E71224"/>
    </inkml:brush>
  </inkml:definitions>
  <inkml:trace contextRef="#ctx0" brushRef="#br0">0 97 24575,'53'-26'0,"-1"0"0,34-15 0,-65 38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6.911"/>
    </inkml:context>
    <inkml:brush xml:id="br0">
      <inkml:brushProperty name="width" value="0.05" units="cm"/>
      <inkml:brushProperty name="height" value="0.05" units="cm"/>
      <inkml:brushProperty name="color" value="#5B2D90"/>
    </inkml:brush>
  </inkml:definitions>
  <inkml:trace contextRef="#ctx0" brushRef="#br0">0 46 24575,'29'-16'0,"1"2"0,58 1 0,-44 10 0,39 4 0,-62 9 0,-38 62 0,-18 14 0,16-32 0,-20 34 0,1-7 0,27-56 0,19 0 0,39-11 0,-5-7 0,34-8 0,2-2 0,-21 1-300,9-2 1,-4 1 0,-30 1-1,-3 0 1</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7.981"/>
    </inkml:context>
    <inkml:brush xml:id="br0">
      <inkml:brushProperty name="width" value="0.05" units="cm"/>
      <inkml:brushProperty name="height" value="0.05" units="cm"/>
      <inkml:brushProperty name="color" value="#E71224"/>
    </inkml:brush>
  </inkml:definitions>
  <inkml:trace contextRef="#ctx0" brushRef="#br0">111 282 24575,'-32'-89'0,"17"46"0,-10-35 0,19 58 0,-3-1 0,-1 7 0,-4-2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8.147"/>
    </inkml:context>
    <inkml:brush xml:id="br0">
      <inkml:brushProperty name="width" value="0.05" units="cm"/>
      <inkml:brushProperty name="height" value="0.05" units="cm"/>
      <inkml:brushProperty name="color" value="#E71224"/>
    </inkml:brush>
  </inkml:definitions>
  <inkml:trace contextRef="#ctx0" brushRef="#br0">165 122 24575,'-44'-34'0,"-1"-1"0,-31-18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8.439"/>
    </inkml:context>
    <inkml:brush xml:id="br0">
      <inkml:brushProperty name="width" value="0.05" units="cm"/>
      <inkml:brushProperty name="height" value="0.05" units="cm"/>
      <inkml:brushProperty name="color" value="#E71224"/>
    </inkml:brush>
  </inkml:definitions>
  <inkml:trace contextRef="#ctx0" brushRef="#br0">10 215 24575,'-2'-60'0,"0"1"0,-4-37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8.602"/>
    </inkml:context>
    <inkml:brush xml:id="br0">
      <inkml:brushProperty name="width" value="0.05" units="cm"/>
      <inkml:brushProperty name="height" value="0.05" units="cm"/>
      <inkml:brushProperty name="color" value="#E71224"/>
    </inkml:brush>
  </inkml:definitions>
  <inkml:trace contextRef="#ctx0" brushRef="#br0">25 135 24575,'-14'-32'0,"3"5"0,21-11 0,-3 25 0,12-11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0:48.741"/>
    </inkml:context>
    <inkml:brush xml:id="br0">
      <inkml:brushProperty name="width" value="0.05" units="cm"/>
      <inkml:brushProperty name="height" value="0.05" units="cm"/>
      <inkml:brushProperty name="color" value="#E71224"/>
    </inkml:brush>
  </inkml:definitions>
  <inkml:trace contextRef="#ctx0" brushRef="#br0">32 84 24575,'-16'-48'0,"1"12"0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1:08.854"/>
    </inkml:context>
    <inkml:brush xml:id="br0">
      <inkml:brushProperty name="width" value="0.05" units="cm"/>
      <inkml:brushProperty name="height" value="0.05" units="cm"/>
      <inkml:brushProperty name="color" value="#E71224"/>
    </inkml:brush>
  </inkml:definitions>
  <inkml:trace contextRef="#ctx0" brushRef="#br0">50 31 24575,'-13'-10'0,"2"1"0,-2-1 0,8 9 0,-2 1 0,8 9 0,1 3 0,-2 2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1:07.935"/>
    </inkml:context>
    <inkml:brush xml:id="br0">
      <inkml:brushProperty name="width" value="0.05" units="cm"/>
      <inkml:brushProperty name="height" value="0.05" units="cm"/>
      <inkml:brushProperty name="color" value="#E71224"/>
    </inkml:brush>
  </inkml:definitions>
  <inkml:trace contextRef="#ctx0" brushRef="#br0">21 19 24575,'-7'-1'0,"2"0"0,-1-6 0,4 4 0,1-4 0,2 14 0,0 2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1:07.439"/>
    </inkml:context>
    <inkml:brush xml:id="br0">
      <inkml:brushProperty name="width" value="0.05" units="cm"/>
      <inkml:brushProperty name="height" value="0.05" units="cm"/>
      <inkml:brushProperty name="color" value="#E71224"/>
    </inkml:brush>
  </inkml:definitions>
  <inkml:trace contextRef="#ctx0" brushRef="#br0">5 155 24575,'-5'-62'0,"23"-2"0,-5 54 0,17-8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1:10.309"/>
    </inkml:context>
    <inkml:brush xml:id="br0">
      <inkml:brushProperty name="width" value="0.05" units="cm"/>
      <inkml:brushProperty name="height" value="0.05" units="cm"/>
      <inkml:brushProperty name="color" value="#E71224"/>
    </inkml:brush>
  </inkml:definitions>
  <inkml:trace contextRef="#ctx0" brushRef="#br0">1 23 24575,'8'-6'0,"39"-4"0,-18 6 0,48 1 0,-41 7 0,14 3 0,-16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1:10.448"/>
    </inkml:context>
    <inkml:brush xml:id="br0">
      <inkml:brushProperty name="width" value="0.05" units="cm"/>
      <inkml:brushProperty name="height" value="0.05" units="cm"/>
      <inkml:brushProperty name="color" value="#E71224"/>
    </inkml:brush>
  </inkml:definitions>
  <inkml:trace contextRef="#ctx0" brushRef="#br0">1 117 24575,'22'-55'0,"-1"10"0,9 36 0,-10 5 0,7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7.101"/>
    </inkml:context>
    <inkml:brush xml:id="br0">
      <inkml:brushProperty name="width" value="0.05" units="cm"/>
      <inkml:brushProperty name="height" value="0.05" units="cm"/>
      <inkml:brushProperty name="color" value="#5B2D90"/>
    </inkml:brush>
  </inkml:definitions>
  <inkml:trace contextRef="#ctx0" brushRef="#br0">56 0 24575,'-2'9'0,"-3"22"0,2-12 0,-3 20 0,4-16 0,-1 3 0,-4 35 0,0 4 0,1-18 0,-1 13 0,0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3:12.790"/>
    </inkml:context>
    <inkml:brush xml:id="br0">
      <inkml:brushProperty name="width" value="0.05" units="cm"/>
      <inkml:brushProperty name="height" value="0.05" units="cm"/>
      <inkml:brushProperty name="color" value="#5B2D90"/>
    </inkml:brush>
  </inkml:definitions>
  <inkml:trace contextRef="#ctx0" brushRef="#br0">9 33 24575,'-1'-5'0,"0"0"0,-2 1 0,2 2 0,-1-2 0,2 2 0,0 0 0,0-1 0,11-1 0,-5 3 0,9 0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3:26.792"/>
    </inkml:context>
    <inkml:brush xml:id="br0">
      <inkml:brushProperty name="width" value="0.05" units="cm"/>
      <inkml:brushProperty name="height" value="0.05" units="cm"/>
      <inkml:brushProperty name="color" value="#5B2D90"/>
    </inkml:brush>
  </inkml:definitions>
  <inkml:trace contextRef="#ctx0" brushRef="#br0">16 1 24575,'-6'0'0,"1"1"0,2 0 0,2-1 0,3 1 0,0 0 0,2 0 0,-4 1 0,3 1 0,0-1 0,5 12 0,-4-8 0,3 9 0,-3-9 0,-1 2 0,1-1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8:09.877"/>
    </inkml:context>
    <inkml:brush xml:id="br0">
      <inkml:brushProperty name="width" value="0.05" units="cm"/>
      <inkml:brushProperty name="height" value="0.05" units="cm"/>
      <inkml:brushProperty name="color" value="#5B2D90"/>
    </inkml:brush>
  </inkml:definitions>
  <inkml:trace contextRef="#ctx0" brushRef="#br0">0 1042 24575,'27'-48'0,"-14"38"0,33 38 0,2 20 0,-17 1 0,14 28 0,13 22 0,-12-20 0,-11-21-1980,11 21 0,-3-10 1980,-25-50 1226,31 8-1226,-1-28 0,11-21 0,6-14 0,-4-13 0,-3-7 0,0 1 0,6-11 0,-7 3 0,10-13 0,4-7 0,-1 2 0,-7 8-594,-7 10 1,-5 6 0,0 0 0,4-6 593,-3 3 0,5-5 0,1-2 0,0 0 0,-3 4 0,-5 6 0,17-17 0,-6 8 0,-8 9 0,-12 13 0,-3 7 0,23-18 1744,-39 52-1744,-39 70 0,-4-15 0,-2-6 0,0 1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8:10.781"/>
    </inkml:context>
    <inkml:brush xml:id="br0">
      <inkml:brushProperty name="width" value="0.05" units="cm"/>
      <inkml:brushProperty name="height" value="0.05" units="cm"/>
      <inkml:brushProperty name="color" value="#5B2D90"/>
    </inkml:brush>
  </inkml:definitions>
  <inkml:trace contextRef="#ctx0" brushRef="#br0">0 1302 24575,'46'-22'0,"-20"-8"0,13 98 0,-18-15 0,-1 8 0,8 23 0,0 3 0,-3-18 0,-1-1-1099,2 12 1,-4-17 1098,-10-43 526,49-2-526,-13-27 0,9-14-1558,10-13 1,13-13-1,2-5 1,-8 5 1557,-13 10 0,-5 2 0,7-10 0,0-6 0,12-11 0,3-7 0,0 0 0,-8 6 0,-13 11 0,5-6 0,-6 3 0,-1 3 0,7-8 0,-1 2 0,-11 10-17,-12 11 0,-1 1 17,20-19 0,8-8 0,-6 7 0,-14 13 0,0 1 371,7-8 0,6-6 1,-2 6-372,8-2 0,-7 9 0,-3 1 0,-1 2 0,-2 4 0,-19 19 6766,5-2-6766,-13 5 13,-23-14 1,-20 17 0,-15-13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8:34.312"/>
    </inkml:context>
    <inkml:brush xml:id="br0">
      <inkml:brushProperty name="width" value="0.05" units="cm"/>
      <inkml:brushProperty name="height" value="0.05" units="cm"/>
      <inkml:brushProperty name="color" value="#5B2D90"/>
    </inkml:brush>
  </inkml:definitions>
  <inkml:trace contextRef="#ctx0" brushRef="#br0">63 3281 24575,'4'-4'0,"-2"1"0,-2 0 0,-9-13 0,4 8 0,-6-10 0,-2-12 0,7 12 0,-7-33 0,8-3 0,2-7 0,0 7 0,2-9-1357,3-9 0,3-17 0,1-8 1,0 4-1,-1 14 1357,1-15 0,1 2-470,1 6 1,1-12 0,0 2 0,1 18 469,-1 17 0,3 4-401,8-35 0,3-6 401,-5 32 0,2 0 0,-1 0 0,9-31 0,1 5 0,-7 28 0,9-2 0,9 7 0,14-10 0,7-3 0,-4 4 0,-10 12 2728,-1-3 1,2 1-2729,0 4 0,14-13 0,6-6 0,-1 2 0,-8 11 0,-16 17 573,12 0-573,3-1 0,-2 2 0,-23 20 1241,24-13-1241,-13 5 0,12-4 0,-40 23 0,-6 4 0,-14 7 2192,-5 0-2192,-26-3 0,-15-1 0,-38-1 0,14 2 0,22 4 0,3 0 0,9 1 0,-8 2 0,51-2 0,0-2 0,7 4 0,8-1 0,41 0 0,6-2 0,-6-3 0,1-2 0,20-4 0,13-2 0,-55 6 0,-3 7 0,-27 6 0,-2 24 0,-7 11 0,-5 28 0,-6 15 0,1-12 0,-1-10 0,3-26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8:35.449"/>
    </inkml:context>
    <inkml:brush xml:id="br0">
      <inkml:brushProperty name="width" value="0.05" units="cm"/>
      <inkml:brushProperty name="height" value="0.05" units="cm"/>
      <inkml:brushProperty name="color" value="#5B2D90"/>
    </inkml:brush>
  </inkml:definitions>
  <inkml:trace contextRef="#ctx0" brushRef="#br0">0 354 24575,'2'-31'0,"0"14"0,5-18 0,33-26 0,-19 32 0,26-35 0,-17 36 0,32-21 0,-2 11 0,7 37 0,-1 9 0,-12 5 0,-8 15 0,-9 7 0,-24 15 0,-15 13 0,-5 4 0,-6 28 0,-13-2 0,-8-1 0,7-48 0,-3-4 0,-9 9 0,-1-6 0,-18-5 0,19-25 0,14-13 0,13-5 0,1-2 0,7-52 0,39 22 0,7 2 0,8 6 0,3 17 0,6 10 0,33 11 0,-2 6 0,-40-4 0,-1 0 0,33 3 0,-7-4 0,-27-9 0,24-13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03.723"/>
    </inkml:context>
    <inkml:brush xml:id="br0">
      <inkml:brushProperty name="width" value="0.05" units="cm"/>
      <inkml:brushProperty name="height" value="0.05" units="cm"/>
      <inkml:brushProperty name="color" value="#5B2D90"/>
    </inkml:brush>
  </inkml:definitions>
  <inkml:trace contextRef="#ctx0" brushRef="#br0">105 48 24575,'-4'-4'0,"-7"-4"0,6 3 0,-6-2 0,8 4 0,-1 0 0,-2-3 0,1 2 0,-3-1 0,3 3 0,2 3 0,2 0 0,0 4 0,-2 8 0,-11 59 0,4-4 0,3 13 0,3 5 0,5-24 0,2 1 0,2 2 0,2 6 0,0-5 0,3 0 0,0 1 0,1 4 0,1 6 0,-1-9 0,11 27-325,-10-30 1,1-11-1,1-31 1,-6-14-1</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07.520"/>
    </inkml:context>
    <inkml:brush xml:id="br0">
      <inkml:brushProperty name="width" value="0.05" units="cm"/>
      <inkml:brushProperty name="height" value="0.05" units="cm"/>
      <inkml:brushProperty name="color" value="#5B2D90"/>
    </inkml:brush>
  </inkml:definitions>
  <inkml:trace contextRef="#ctx0" brushRef="#br0">0 125 24575,'1'-4'0,"0"1"0,1 2 0,0 1 0,52 11 0,-29-6 0,40 8 0,-40-9 0,1 0 0,35 1 0,11-1 0,-13-2 0,1-1 0,27 3 0,1-2 0,-22-2 0,-9-2 0,0 1 0,-15 0 0,-28 0 0,-11 1 0,-31-10 0,-25-7 0,-21-9 0,14 0 0,3 0 0,9 4 0,-15-13 0,60 33 0,6 0 0,9 5 0,46 21 0,-3-1 0,-7-4 0,1 0 0,17 3 0,10-2 0,-36-10 0,-4 0 0,-29-7 0,-11 15 0,-1-10 0,-5 11 0,-5 11 0,5-14 0,-11 17 0,8-18 0,-10 10 0,-24 15 0,12-12 0,-16 8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08.522"/>
    </inkml:context>
    <inkml:brush xml:id="br0">
      <inkml:brushProperty name="width" value="0.05" units="cm"/>
      <inkml:brushProperty name="height" value="0.05" units="cm"/>
      <inkml:brushProperty name="color" value="#5B2D90"/>
    </inkml:brush>
  </inkml:definitions>
  <inkml:trace contextRef="#ctx0" brushRef="#br0">1187 1 24575,'-29'2'0,"-63"11"0,22-4-1973,17 0 0,0-1 1973,-14 1 0,-8 3 0,-2-1 0,-3 1 0,18-3 0,-11 2 0,6 0 533,-1 0 0,4-1-533,2 1 0,2-1 340,-1 1 0,11-1-340,27-1 0,36-7 0,13-3 0,11-4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08.924"/>
    </inkml:context>
    <inkml:brush xml:id="br0">
      <inkml:brushProperty name="width" value="0.05" units="cm"/>
      <inkml:brushProperty name="height" value="0.05" units="cm"/>
      <inkml:brushProperty name="color" value="#5B2D90"/>
    </inkml:brush>
  </inkml:definitions>
  <inkml:trace contextRef="#ctx0" brushRef="#br0">521 24 24575,'-10'-11'0,"2"1"0,3 8 0,-18 27 0,10-10 0,-16 24 0,13-16 0,-37 32 0,-7 3 0,13-14 0,-12 13 0,0-3 0,16-24 0,-1 19 0,13-16 0,11 10 0,97 3 0,-41-26 0,12 5 0,5 1 0,22 2 0,-4 2 0,7-6 0,-42-10 0,-20-15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7.503"/>
    </inkml:context>
    <inkml:brush xml:id="br0">
      <inkml:brushProperty name="width" value="0.05" units="cm"/>
      <inkml:brushProperty name="height" value="0.05" units="cm"/>
      <inkml:brushProperty name="color" value="#5B2D90"/>
    </inkml:brush>
  </inkml:definitions>
  <inkml:trace contextRef="#ctx0" brushRef="#br0">0 70 24575,'34'-22'0,"3"1"0,4 5 0,15 9 0,2 4 0,-1 2-986,-1 2 0,-5 5 986,-25 7 0,2 49 0,-20-28 0,-3 36 635,-32-27-635,-8-6 0,-9 3 0,-17 11 0,-1-2 0,15-12 0,6-1 326,-11 25-326,103-59 0,25-11 0,8 4-1108,-10 0 0,-7-3 1108,-26-1 0,-3-3 0,-3-1 0,-1-2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09.471"/>
    </inkml:context>
    <inkml:brush xml:id="br0">
      <inkml:brushProperty name="width" value="0.05" units="cm"/>
      <inkml:brushProperty name="height" value="0.05" units="cm"/>
      <inkml:brushProperty name="color" value="#5B2D90"/>
    </inkml:brush>
  </inkml:definitions>
  <inkml:trace contextRef="#ctx0" brushRef="#br0">72 6 24575,'-6'-3'0,"2"0"0,-8 31 0,5-5 0,-5 29-2835,8 31 1,4 27 0,0-17 2834,-1-39 0,0-1 0,1 39 0,0 15 0,-1-14 859,1-29 1,0-8-860,0-4 0,0-1 0,-1 6 0,1-4 0,0 9 0,0-57 0,-5-2 0,1-11 0,-4 0 0,3-10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10.994"/>
    </inkml:context>
    <inkml:brush xml:id="br0">
      <inkml:brushProperty name="width" value="0.05" units="cm"/>
      <inkml:brushProperty name="height" value="0.05" units="cm"/>
      <inkml:brushProperty name="color" value="#5B2D90"/>
    </inkml:brush>
  </inkml:definitions>
  <inkml:trace contextRef="#ctx0" brushRef="#br0">90 44 24575,'5'-8'0,"1"-5"0,-3 6 0,-2-2 0,-2 9 0,-3 2 0,2 0 0,-2 22 0,-4 27 0,1 13 0,1 8 0,3-9 0,2 7 0,4 24 0,2 13 0,1-13 0,-1-27 0,1-4 0,5 37 0,-1-10 0,-4-39 0,-4-37 0,2 13 0,-3-70 0,-2 13 0,0-20 0,-2-15 0,-3-2 0,-3-8 0,0 4 0,0-11 0,-1-4 0,-4-8 0,-1-9 0,1 16 0,3 31 0,2 7 0,-3-15 0,7 25 0,13 52 0,5 43 0,2 18 0,-2 0 0,0 6 0,-1 7 0,1 7 0,-2-6 0,-2-1 0,-2-3 0,0-16 0,-1 2 0,0-9 0,1 29 0,-12-90 0,1-24 0,-11-74 0,5 8 0,0 0 0,0-3 0,3 28 0,-1-10 0,0 7 0,2 3 0,1 6 0,-4-38 0,8 31 0,13 107 0,2 38 0,0 14 0,1-7 0,-1 1-706,0 3 1,-1-2 705,-2-20 0,-1-4 0,-1-12 0,-1-1 0,0 3 0,0-1 0,8 44 0,-1-11 0,-4-42 0,4 9 0,-4-22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12.644"/>
    </inkml:context>
    <inkml:brush xml:id="br0">
      <inkml:brushProperty name="width" value="0.05" units="cm"/>
      <inkml:brushProperty name="height" value="0.05" units="cm"/>
      <inkml:brushProperty name="color" value="#5B2D90"/>
    </inkml:brush>
  </inkml:definitions>
  <inkml:trace contextRef="#ctx0" brushRef="#br0">1 232 24575,'4'-14'0,"1"1"0,11-21 0,-2 8 0,17-38 0,-17 41 0,2-14 0,-14 33 0,1-4 0,-2 3 0,2 1 0,-3 8 0,-3 45 0,1-5 0,-1 32 0,0 10 0,1-31 0,1 4 0,0 29 0,0 13 0,1-13 0,0-29 0,0-3 0,1 30 0,-1-8 0,0-33 0,0-33 0,0 11 0,0-35 0,0-34 0,0-6 0,0-10 0,0-18 0,0-6 0,-1 17 0,1-3 0,-1-1 0,1-3 0,0-1 0,0 7 0,-1 6 0,1 5 0,1-38 0,1 138 0,-1-13 0,1 38 0,-4-9 0,0 13 0,-1 5 0,2-23 0,0 0-1064,-2 23 0,1-6 1064,3-13-1271,2 34 1271,-1-60 0,2 34 0,3-130 0,1-32 0,-4 34-1015,3-29 1,0 5 1014,-7 50 1746,-4-18-1746,0 61 1249,-5 62-1249,5-13 0,2 7 0,3 12 0,2 8 0,-1-9 0,-1-19 0,0-3 0,5 18 0,-1-12 0,-6-34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22.340"/>
    </inkml:context>
    <inkml:brush xml:id="br0">
      <inkml:brushProperty name="width" value="0.05" units="cm"/>
      <inkml:brushProperty name="height" value="0.05" units="cm"/>
      <inkml:brushProperty name="color" value="#5B2D90"/>
    </inkml:brush>
  </inkml:definitions>
  <inkml:trace contextRef="#ctx0" brushRef="#br0">0 1557 24575,'23'45'0,"0"0"0,43-26 0,31-12 0,18-12 0,1-9 0,-13-7 0,-19-10 0,-6-10 0,-2-7 0,3 1 0,6 6-1405,-6 14 1,7 3 0,4 3-1,0 0 1,-2-2 0,-5-3-1,-8-6 1107,3-14 0,-8-5 0,-5-4 0,-1-1 0,0 0 298,2-1 0,0-2 0,-2-1 0,-2 2 0,-4 4-719,10-8 1,-4 3 0,4-4 718,-9 9 0,5-7 0,2 0 0,-4 3 0,-9 8 1077,12-15 1,-3 11-1078,26 2 0,-7 15 0,-21 24 0,2 4 0,-13 15 0,-73 75 0,7-32 0,-1 1 0,-1 3 0,-1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9:22.826"/>
    </inkml:context>
    <inkml:brush xml:id="br0">
      <inkml:brushProperty name="width" value="0.05" units="cm"/>
      <inkml:brushProperty name="height" value="0.05" units="cm"/>
      <inkml:brushProperty name="color" value="#5B2D90"/>
    </inkml:brush>
  </inkml:definitions>
  <inkml:trace contextRef="#ctx0" brushRef="#br0">0 1821 24575,'24'56'0,"0"-1"0,15 28 0,9-26 0,16 4 0,-6-9 0,-14-21 0,1-3-2344,13 8 0,8 1 1,-6-12 2343,33-27 0,-45-2 0,8-9-880,8-13 0,17-13 0,5-7 0,-1 0 0,-10 6 880,-3 1 0,-7 3 0,10-8 0,-13 7 0,7-6 0,6-2 0,2-4 0,1-2 0,-2-1 0,-3 1-233,-2-3 1,0-3 0,-1-2-1,-1 0 1,-2 1 0,-2 2-1,-3 4 233,18-15 0,-6 6 0,-1 0 0,4-5-306,-7 8 0,4-7 0,3-1 1,-2 2-1,-7 4 0,-9 7 306,-3 2 0,-8 6 0,-1-1 428,3-3 1,0-2-1,1 0-428,3-4 0,0 0 0,-5 2 0,-1-9 0,-7 5 0,5-11 0,-59 48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09.891"/>
    </inkml:context>
    <inkml:brush xml:id="br0">
      <inkml:brushProperty name="width" value="0.05" units="cm"/>
      <inkml:brushProperty name="height" value="0.05" units="cm"/>
      <inkml:brushProperty name="color" value="#5B2D90"/>
    </inkml:brush>
  </inkml:definitions>
  <inkml:trace contextRef="#ctx0" brushRef="#br0">8 21 24575,'-4'-12'0,"1"3"0,3 11 0,10 52 0,-4-18 0,7 43 0,6 29 0,-3-14 0,-6-39 0,1 0-1865,4 31 1,3 13 0,-2-17 1864,3-3 0,-2-21 0,0 4 0,3 6 0,1 1 0,-2 0 0,1 1 0,-1-3 0,0 1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3:59.211"/>
    </inkml:context>
    <inkml:brush xml:id="br0">
      <inkml:brushProperty name="width" value="0.05" units="cm"/>
      <inkml:brushProperty name="height" value="0.05" units="cm"/>
      <inkml:brushProperty name="color" value="#5B2D90"/>
    </inkml:brush>
  </inkml:definitions>
  <inkml:trace contextRef="#ctx0" brushRef="#br0">138 0 24575,'-2'76'0,"0"0"0,0 0 0,0-1 0,-25 1 0,12-4-2240,44 6 1,24 5-1,-5-23 2240,1-25 0,1-1 1950,21 11-1950,-9-1 0,-1 5 0,-15-13 0,-9 8 0,-12 48 0,-20 1 0,-20-23 0,-23-7 0,-9-10 0,-8-23 538,7-11 1,-5-2-539,1-4 0,-2-5 0,-12-7 0,3-8 0,-12-16 0,18-26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3:59.521"/>
    </inkml:context>
    <inkml:brush xml:id="br0">
      <inkml:brushProperty name="width" value="0.05" units="cm"/>
      <inkml:brushProperty name="height" value="0.05" units="cm"/>
      <inkml:brushProperty name="color" value="#5B2D90"/>
    </inkml:brush>
  </inkml:definitions>
  <inkml:trace contextRef="#ctx0" brushRef="#br0">29 393 24575,'-29'-14'0,"49"-17"0,9 17 0,39-17-2463,-23 15 2463,6-2 248,24-5 1,11-2-249,-14 4 0,3 1 0,-6 0 0,5 0 0,-7 1 236,0 1 1,-9 3-237,7-4 0,-43 10 0,-23-10 314,-2 9 0,-5-11 0,7 11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01.418"/>
    </inkml:context>
    <inkml:brush xml:id="br0">
      <inkml:brushProperty name="width" value="0.05" units="cm"/>
      <inkml:brushProperty name="height" value="0.05" units="cm"/>
      <inkml:brushProperty name="color" value="#5B2D90"/>
    </inkml:brush>
  </inkml:definitions>
  <inkml:trace contextRef="#ctx0" brushRef="#br0">54 126 24575,'-28'5'0,"17"-2"0,-4 2 0,25-2 0,5 0 0,68-2 0,-29-2 0,28-5 0,3-2-1014,-6-4 1014,-7 0 0,8-2-19,10-4 1,-3 0 18,-22 5 0,-1 1 0,18-5 0,-11 5 0,-33 10 0,-51 53 0,-21 26 0,-6 12 0,15-18 0,-1 13 0,4-12 0,-5 19 337,9-26 1,-2 11-1,3 3-337,5 16 0,4 5 0,1-13-2123,1-25 1,-1-1 2122,0 27 0,0 11 0,4-34 0,5-48 0,3-6 0,1-3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02.837"/>
    </inkml:context>
    <inkml:brush xml:id="br0">
      <inkml:brushProperty name="width" value="0.05" units="cm"/>
      <inkml:brushProperty name="height" value="0.05" units="cm"/>
      <inkml:brushProperty name="color" value="#5B2D90"/>
    </inkml:brush>
  </inkml:definitions>
  <inkml:trace contextRef="#ctx0" brushRef="#br0">584 323 24575,'-8'-77'0,"-5"27"0,-6-28 0,-48 16 0,33 41-887,-39-13 887,42 37 145,-17 19 1,-4 9-146,13 1 0,1 1 0,-14 7 0,3 1 147,-4 30-147,46-3 0,12 15 0,0-12 0,-2 7-816,3-6 0,3 11 0,4-26 816,9-39 394,51 4-394,6-33 0,-16-3 0,1-9 0,-5-17 0,-5-10 0,2-16 0,-6-2 0,-13 17 0,-4-3 0,10-32 0,-6 7 0,-14 29 0,12-34 0,-31 77 2503,0 7-2503,5 12 0,14 51 0,1 18 0,2 10 0,-15-45 0,-1 8 0,3 28 0,1 15 0,-2-9 0,-2-15 0,0-1-1401,3 18 1,0 8-1,-2-19 1401,-3-11-284,1-7 1,1 0 283,2 4 0,-1-9 0,-2-1-54,-3-4 54,-8-37 0,-4 11 0,-5-32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43.945"/>
    </inkml:context>
    <inkml:brush xml:id="br0">
      <inkml:brushProperty name="width" value="0.025" units="cm"/>
      <inkml:brushProperty name="height" value="0.025" units="cm"/>
      <inkml:brushProperty name="color" value="#5B2D90"/>
    </inkml:brush>
  </inkml:definitions>
  <inkml:trace contextRef="#ctx0" brushRef="#br0">1 251 24575,'4'-4'0,"0"0"0,30 13 0,-16-5 0,22 3 0,-21-6 0,47-6 0,1-7 0,-16 1 0,1-2 0,28-21 0,-25-7 0,-48-5 0,-6 18 0,-33 4 0,1 27 0,-4 11 0,-14 27 0,17 6 0,11 9 0,44 27 0,-7-46 0,45 31 0,-35-56 0,29-6 0,3-5 0,-16-4 0,30-19 0,-2-13 0,-22-23 0,-12 16 0,-3-1 0,-9-22 0,-17 32 0,-4 75 0,-1 20 0,1-18 0,-1 24 0,2 6 0,6 24 0,-5-49-791,6 43 791,-8-65 0,5 19 0,-5-24 0,3 12 0,-5-28 0,0-19 0,-1-15 791,-2-65-791,-2-2 0,0 11 0,0-1 0,1 33 0,2 1 0,2-18 0,4 5 0,10 3 0,22 0 0,2 37 0,9 25 0,-16 20 0,-22 72 0,-10-50 0,-16 36 0,2-59 0,-19 11 0,-7-3 0,-18 5 0,14-23 0,11-6 0,16-11 0,8 1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7.897"/>
    </inkml:context>
    <inkml:brush xml:id="br0">
      <inkml:brushProperty name="width" value="0.05" units="cm"/>
      <inkml:brushProperty name="height" value="0.05" units="cm"/>
      <inkml:brushProperty name="color" value="#5B2D90"/>
    </inkml:brush>
  </inkml:definitions>
  <inkml:trace contextRef="#ctx0" brushRef="#br0">1 47 24575,'35'-13'0,"2"2"0,16 2 0,3 1 0,-4 2 0,16 62 0,-126 7 0,13 19 0,-27-29 0,59-22 0,22-6 0,31 10 0,9-1 0,-3-5 0,6-4 0,-4-1 0,-30-5 0,-11 18 0,-11-6 0,-10 6 0,-57 6 0,36-23 0,-38 16 0,36-20 0,-8 1 0,9-3 0,2-4 0,20-8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04.764"/>
    </inkml:context>
    <inkml:brush xml:id="br0">
      <inkml:brushProperty name="width" value="0.05" units="cm"/>
      <inkml:brushProperty name="height" value="0.05" units="cm"/>
      <inkml:brushProperty name="color" value="#5B2D90"/>
    </inkml:brush>
  </inkml:definitions>
  <inkml:trace contextRef="#ctx0" brushRef="#br0">70 6 24575,'0'-5'0,"-2"5"0,3 6 0,-2 10 0,3 9 0,-1 7 0,1 5 0,6 49 0,2 19 0,-1-37 0,0 1 0,1 2 0,1 16 0,0 3 0,1-1 0,1-4 0,1-3 0,-1-10-1050,-3-20 0,0-5 1050,7 42 0,-11-56 0,-21-28 0,7-4 0,-16-19 0,6-16 0,-12-30 0,-1-4 0,3 6 1050,-1-4 0,3 6-1050,17 36 0,-2-4 0,5 10 0,17 49 0,-3-10 0,16 39 0,-10-24 0,10 11 0,3 2 0,7 8 0,-7-10 0,0-4 0,-1-17 0,-2-7 0,19-3 0,0-16 0,6-18 0,-3-31 0,-13-1 0,-8 7 0,-5-1 0,-14 29 0,4-10 0,-31 9 0,10 8 0,-21-4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15.526"/>
    </inkml:context>
    <inkml:brush xml:id="br0">
      <inkml:brushProperty name="width" value="0.05" units="cm"/>
      <inkml:brushProperty name="height" value="0.05" units="cm"/>
      <inkml:brushProperty name="color" value="#5B2D90"/>
    </inkml:brush>
  </inkml:definitions>
  <inkml:trace contextRef="#ctx0" brushRef="#br0">1 819 24575,'5'67'0,"1"-4"0,-2-21 0,4 24 0,0 4 0,-1 1-544,2-1 1,-1 0 543,2 0 0,-1-13 0,2 2 0,3 26 178,-3-18 0,0-19-178,-6-44 0,-4-87 0,-4 15 0,-1-6 0,0-3 0,0-5 0,-1 9 0,0-4 0,-1 0 0,0 4 0,-1 0 0,1 3 0,-2-18 0,1 3 90,-1-6 0,2 24-90,5 55 0,19 56 0,14 46 0,-4-14 0,2 7 0,4 7 0,2 0 0,-2-8 0,2-5 275,-6-15 1,1-10-276,19-4 0,-17-63 0,-17-35 0,-7-15 0,-2-1 0,-2-5 0,-1-19 0,-1 3 0,-6 24 0,6 13 0,22 21 0,-13 31 0,23 54 0,-20-26 0,34 39 0,7 4 0,-15-20-952,14 19 1,-3-11 951,-30-48 0,33-7 0,-14-24 0,-9-45 0,-8-11 0,-6 8-749,-13-10 1,-9 8 748,-7 45 0,-30-15 0,12 23 0,10 90 0,18-36 402,13 20 1,8-3-403,3-28 0,14 2 0,7-1 0,32 5 0,-8-34 0,15-11 0,-12-1 0,22-10-470,-9-20 0,-16-6 470,-50 13 0,-5-17 0,-4-4 0,-6-25 0,2 26 0,-2 2 0,-15 0 0,3 31 0,-33 69 0,-4 22 0,23-30 0,-1 19 0,-2 16 0,13-15 0,26-21 0,15 31 0,-15-53 894,2-3-894,-1-3 0,28-58 0,1-26 0,-10-4 0,10 2 0,-5-15 0,-30-3 0,-13-10 0,0 17-721,3 36 0,0 2 721,-2-34 0,-1-12 0,-1 27 0,-1 37 0,0 1 0,10 57 0,-1-10 0,11 53-1811,14 16 1,10 20-1,-5-15 1811,-13-39 0,0-1 0,13 41 0,6 14 0,-4-27 0,-1-32 0,33 7 2731,-20-26-2731,28-53 0,-57-49 0,-13-24 0,-6-3 0,-4 8 3392,-5 15 0,3 20-3392,7 53 0,13 40 0,8 24 0,7 12 0,2 4 0,0 9 0,-7-27 0,-3-6 0,-13-19 0,-9-5 0,-1-7 0,-8-10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16.290"/>
    </inkml:context>
    <inkml:brush xml:id="br0">
      <inkml:brushProperty name="width" value="0.05" units="cm"/>
      <inkml:brushProperty name="height" value="0.05" units="cm"/>
      <inkml:brushProperty name="color" value="#5B2D90"/>
    </inkml:brush>
  </inkml:definitions>
  <inkml:trace contextRef="#ctx0" brushRef="#br0">305 81 24575,'-46'-22'0,"0"0"0,4 8 0,-47-8 0,66 37 0,3 5 0,-5 68 0,18-41 0,1 8 0,7 2 0,39 25 0,-4-20 0,41-61 0,-46-13 0,9-63 0,-37 50 0,4-16 0,5 34 0,16 13 0,15 40 0,18 4 0,-2-31 0,-9-50 0,-4-12 0,-5 5 0,-8-9 0,-4 6 0,-16 31 0,38 21 0,8 6 0,-19-13 0,26 12 0,-6-3 0,-46-15 0,10-4 0,-14 0 0,6-4 0,-5 2 0,-2 4 0,-12 3 0,-5 4 0,-3-2 0,2-1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3:57.476"/>
    </inkml:context>
    <inkml:brush xml:id="br0">
      <inkml:brushProperty name="width" value="0.05" units="cm"/>
      <inkml:brushProperty name="height" value="0.05" units="cm"/>
      <inkml:brushProperty name="color" value="#5B2D90"/>
    </inkml:brush>
  </inkml:definitions>
  <inkml:trace contextRef="#ctx0" brushRef="#br0">123 335 24575,'-5'0'0,"26"-39"0,-8 20 0,21-32 0,-20 31 0,8-11 0,26-23 0,9 2 0,-3 18 0,5 8 0,24 18 0,-20 35 0,-7 17 0,-27 10 0,-9 7-1548,4 3 0,-7 1 1548,-12-11 0,-10 4-297,-15 17 1,-11 8 0,-3-4 296,-9 5 0,-8 1 0,11-15 0,-4 7 0,-3-2 0,1-12 0,-16 4 0,-3-19 0,-6-16 0,4-22 0,3-46 0,17-20 0,54 7 0,21 1 0,25 16 0,12 11 0,8-2 0,7 11 0,-7 16 0,4 9 0,-4 5 0,9 12 0,-4 5 0,14 8 0,-8-1 0,-3 4 0,-8-10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3:58.395"/>
    </inkml:context>
    <inkml:brush xml:id="br0">
      <inkml:brushProperty name="width" value="0.05" units="cm"/>
      <inkml:brushProperty name="height" value="0.05" units="cm"/>
      <inkml:brushProperty name="color" value="#5B2D90"/>
    </inkml:brush>
  </inkml:definitions>
  <inkml:trace contextRef="#ctx0" brushRef="#br0">16 198 24575,'29'-60'0,"10"18"0,4 7 0,-2 13-1895,43-14 1895,-46 34 0,-1 4 612,47 34-612,-44 16 0,-21 11 0,-11 7 0,-18-15 0,-10-1 156,-15 25 1,0-3-157,6-1 0,48 1 0,36-45 0,15 15 0,-1 1 0,-12-8 0,-34 33 0,-22 0 0,-35-33-329,-5 5 0,-2-3 329,6-16-322,-15 2 0,-6-1 322,-18 2 0,-8-13 0,1-8 0,15-17 0,-18-26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18.215"/>
    </inkml:context>
    <inkml:brush xml:id="br0">
      <inkml:brushProperty name="width" value="0.05" units="cm"/>
      <inkml:brushProperty name="height" value="0.05" units="cm"/>
      <inkml:brushProperty name="color" value="#5B2D90"/>
    </inkml:brush>
  </inkml:definitions>
  <inkml:trace contextRef="#ctx0" brushRef="#br0">2093 686 24575,'-16'-28'0,"-1"-1"0,-13-9 0,-4-4 0,-13-12 0,13 14 0,-4-2 0,-14-3 0,3 5 0,3 4 0,0 1 0,0 1 0,-4 1 0,4 6 0,-4-2 0,0 3 0,-4 1 0,-27-5 0,-3 4 0,21 12 0,0 6 0,-15 4 0,-1 7 0,11 6 0,1 4 0,-6 5 0,-2 4 0,2 5 0,0 7 0,-5 20 0,5 3 0,26-23 0,5 1-796,-4 13 0,10-2 796,16-13-1565,3 26 1,-5 27 0,2 5 0,3-16 1564,3-16 0,2 0 0,-5 13 0,-4 14 0,3 3 0,8-8-1209,11-3 0,8-5 0,0-8 1209,-3-14 0,1 1 0,3 23 0,2 12 0,5-4 0,15 13 0,5-5 0,-3-1 0,7 4-325,-5-19 1,7 7 0,2 0-1,-3-8 325,-6-11 0,-1-5 0,11 3 0,7-2 0,11 7 0,8 3 0,1-1 0,-5-6 0,-10-10 0,19 15 0,-1-6-71,1-2 1,12 8 0,-2-4-1,-18-18 71,12-10-149,8-7 1,8-4 148,-19-9 0,5-6 0,8-6 0,9-5 0,-7-8 0,1-16 0,-6-12 0,-21 2 0,-1-7 0,-7-7 0,-8-9 0,-7-8 0,-4-7 0,-7-5 0,-4-8 0,-3-3 0,-2 5 0,2-7 0,-3 3 0,-4-5 0,-6 10 0,-1-4 0,-4-2 0,-6 2 0,-8 2 0,-5 0 0,-4 0 0,-5-1 0,0 6 0,-5 0 0,-2-2 0,-2 0 0,1 1-211,0 0 0,0-1 1,-2 0-1,0 3 0,-1 2 211,-4-6 0,0 2 0,-3 4 0,-7 6 0,-6 4 0,-6 2 0,-4 10 0,0 18 155,-36 27 1,-2 12-156,27-26 0,-1-8 0,4 20 0,-22 48 0,15 21 0,15 14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19.051"/>
    </inkml:context>
    <inkml:brush xml:id="br0">
      <inkml:brushProperty name="width" value="0.05" units="cm"/>
      <inkml:brushProperty name="height" value="0.05" units="cm"/>
      <inkml:brushProperty name="color" value="#5B2D90"/>
    </inkml:brush>
  </inkml:definitions>
  <inkml:trace contextRef="#ctx0" brushRef="#br0">39 60 24575,'-16'-30'0,"8"17"0,-5-4 0,11 25 0,11 53 0,9 39 0,-2-10 0,-7-33 0,1 1-1805,2 12 0,3 14 1,0-1-1,-3-14 1805,-3-13 0,1-2 0,2 29 0,3 13 0,-1 1 51,-3-24 0,0 0 0,0 2 0,1 3-51,1 2 0,0 5 0,1 2 0,-1-2 0,0-4 0,0 3 0,0-2 0,-1-4 0,0-4 0,2 4 0,0-5 0,-4-7 0,-2 1 0,-5-13 0,-4-22 0,-15-28 0,1-44 0,-2-6 0,-6-17 0,-6-18 0,3 10 0,-8-22 1729,-3-2 1,-7-17-1,29 51-1729,25 61 1827,-11-29-1827,27 69 0,12 32 0,5 0 0,6 2 0,-5-21 0,3 1 0,-2-4 0,1 9 0,0-8-378,5-8 0,-8-20 378,-28-36 0,38-69 0,-7-1 0,2 11 0,0 4 0,-6 5 0,8 19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19.533"/>
    </inkml:context>
    <inkml:brush xml:id="br0">
      <inkml:brushProperty name="width" value="0.05" units="cm"/>
      <inkml:brushProperty name="height" value="0.05" units="cm"/>
      <inkml:brushProperty name="color" value="#5B2D90"/>
    </inkml:brush>
  </inkml:definitions>
  <inkml:trace contextRef="#ctx0" brushRef="#br0">0 303 24575,'3'-41'0,"2"1"0,15-7 0,6 1 0,17-5 0,-14 5 0,7 14 0,39 67 0,-3 25 0,-24-11-557,16 19 1,-11 6 556,-58 10-76,-18-3 0,-11 5 76,-1-6 0,-8 0 0,-2-14 0,-7-1 0,3-8 0,9-11 0,0-10 0,-40-2 0,74-55 0,38-46 0,18 7 0,11 12 0,9 7 0,-13 19 0,3 9 0,30 7 0,0 9 0,-31 5 0,-5 4-80,0 1 0,-7 1 1,0 4-1,-30-11 1</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20.090"/>
    </inkml:context>
    <inkml:brush xml:id="br0">
      <inkml:brushProperty name="width" value="0.05" units="cm"/>
      <inkml:brushProperty name="height" value="0.05" units="cm"/>
      <inkml:brushProperty name="color" value="#5B2D90"/>
    </inkml:brush>
  </inkml:definitions>
  <inkml:trace contextRef="#ctx0" brushRef="#br0">954 247 24575,'-70'-4'0,"0"1"0,0-1 0,-16 25 0,-10 14 0,5 7 0,18 3 0,12 22 0,7 7-2458,2-22 0,-7 3 1,2 0-1,13-1 2245,10 17 0,14 2 213,6 6 0,12 7 164,12-2 1,9 7 0,2 1-165,-1-1 0,3 1 0,10 3 0,1-19 0,8 3 0,4 1 0,2-3 0,-1-8 0,14 10 0,1-8 0,9-1 0,-11-17 0,7 1 0,3 0 0,-2-5 0,-8-6-691,24 12 1,-3-8 690,-12-13 0,2-1 0,-10-9 0,11-8 0,21-20 0,3-5 0,1-3 0,-28-3 0,8-4 0,-14-2 0,4-18-774,-15-21 1,10-28 0,-1-5 0,-11 14 773,-12 14 0,-2-2-20,7-11 0,8-15 0,-4 1 0,-18 17 20,-20-24 445,-5 52 0,-7-8-445,-8-13 0,-8-16 0,-7-9 0,-7 0 0,-6 7 0,-7 17 0,-8 3 0,-7 2 0,-1 0 0,3-1 0,6-3-115,9-5 1,7-4-1,1-1 1,1 1 0,-5 4-1,-7 8 115,-17-2 0,-11 2 0,-2 7 0,6 11 0,15 18 0,-22 16 731,11 29 1,-12 16 0,6 7-732,15 5 0,5 6 0,-3 1-12,-18 4 1,-5 1 0,11 5 0,23-1 0,8 4 0,6-6 0,7-4 0,0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24.831"/>
    </inkml:context>
    <inkml:brush xml:id="br0">
      <inkml:brushProperty name="width" value="0.05" units="cm"/>
      <inkml:brushProperty name="height" value="0.05" units="cm"/>
      <inkml:brushProperty name="color" value="#5B2D90"/>
    </inkml:brush>
  </inkml:definitions>
  <inkml:trace contextRef="#ctx0" brushRef="#br0">431 75 24575,'-26'-30'0,"12"15"0,-15-10 0,16 21 0,-48 19 0,29-5 0,-36 18 0,31 6 0,6 10 0,1 9 0,7-1 0,2 2 0,-6 2 0,9 8 0,19 18 0,14 10 0,17-9-2262,19-26 1,15-9 0,-8 5 2261,-17 17 0,-7 6 0,9-13 0,18-23 0,7-11 0,-14-16 0,-16-24 0,4-21 0,-1-12 0,-11-4 0,-5-7 0,13-29 0,-10-8 0,-24-3 0,-16-2 0,-6 26 0,-8 0 0,-3 4 0,-9-19 0,-14 20 0,-39 40 0,-2 22 0,19 10 2438,11 41 1,16 12-2439,46-5-294,14 20 0,8 7 294,-1-21 0,7 1 0,8 9 0,6 7 0,6-10 0,19-2 0,8-12 0,-7-17 0,5-6 0,-5-6 0,1-4 0,-4-9 0,2-7 0,-10-7 0,-21-9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8.101"/>
    </inkml:context>
    <inkml:brush xml:id="br0">
      <inkml:brushProperty name="width" value="0.05" units="cm"/>
      <inkml:brushProperty name="height" value="0.05" units="cm"/>
      <inkml:brushProperty name="color" value="#5B2D90"/>
    </inkml:brush>
  </inkml:definitions>
  <inkml:trace contextRef="#ctx0" brushRef="#br0">201 0 24575,'-27'45'0,"6"-4"0,-11 22-888,12-20 888,8-19 291,-7 7-291,-3-1 0,-2-2 0,0-5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25.044"/>
    </inkml:context>
    <inkml:brush xml:id="br0">
      <inkml:brushProperty name="width" value="0.05" units="cm"/>
      <inkml:brushProperty name="height" value="0.05" units="cm"/>
      <inkml:brushProperty name="color" value="#5B2D90"/>
    </inkml:brush>
  </inkml:definitions>
  <inkml:trace contextRef="#ctx0" brushRef="#br0">0 60 24575,'16'-37'0,"1"15"-703,13 57 1,16 51 0,8 25 0,-2-1 0,-10-27 0,-3-16-1,1 0 1,0 7 0,-1 0 0,1 0 0,0-1 0,-1 1 0,1 0-1</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29.767"/>
    </inkml:context>
    <inkml:brush xml:id="br0">
      <inkml:brushProperty name="width" value="0.05" units="cm"/>
      <inkml:brushProperty name="height" value="0.05" units="cm"/>
      <inkml:brushProperty name="color" value="#5B2D90"/>
    </inkml:brush>
  </inkml:definitions>
  <inkml:trace contextRef="#ctx0" brushRef="#br0">520 57 24575,'-7'-13'0,"1"7"0,-7-6 0,4 7 0,-2 1 0,-19-4 0,11 5 0,-33-2 0,-9 19 0,-6 10 0,10 15 0,3 9 0,-6 32 0,26-36 0,7 6 0,14 39 0,16 4 0,6-39 0,5 1 0,0 9 0,2 7 0,5-10 0,10-9 0,9-10 0,16-5 0,6-14 0,-3-18 0,1-13 0,7-7 0,-3-13 0,-5-17 0,-7-11 0,-9-10 0,-10-7 0,-8-17 0,-9-2 0,-5 24 0,-9 0 0,-15-21 0,-14 7 0,-4 38 0,-7 8 0,-7-1 0,-3 10 0,-40 15 0,44 36 0,4 10 0,-9 29 0,22 2 0,9 6 0,15-13 0,7 1 0,6 21 0,7 2 0,10-11 0,5-1 0,6 6 0,3-2 0,-9-17 0,3 2 0,1 0 0,3 4 0,-6-11 0,9 10 0,-8-13 0,1 0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0.362"/>
    </inkml:context>
    <inkml:brush xml:id="br0">
      <inkml:brushProperty name="width" value="0.05" units="cm"/>
      <inkml:brushProperty name="height" value="0.05" units="cm"/>
      <inkml:brushProperty name="color" value="#5B2D90"/>
    </inkml:brush>
  </inkml:definitions>
  <inkml:trace contextRef="#ctx0" brushRef="#br0">29 24 24575,'-2'-8'0,"1"1"0,-1 2 0,1 2 0,-5 25 0,4-6 0,-4 22 0,4-13 0,-3 63 0,4-27 0,4 2 0,2 14 0,1-12 0,0 3-603,4 4 0,0-12 603,-6-48 0,1 2 0,-5-17 0,0 0 0,-3-17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4.185"/>
    </inkml:context>
    <inkml:brush xml:id="br0">
      <inkml:brushProperty name="width" value="0.05" units="cm"/>
      <inkml:brushProperty name="height" value="0.05" units="cm"/>
      <inkml:brushProperty name="color" value="#5B2D90"/>
    </inkml:brush>
  </inkml:definitions>
  <inkml:trace contextRef="#ctx0" brushRef="#br0">224 1 24575,'-8'1'0,"0"-1"0,2 1 0,-2-1 0,-15 1 0,9 0 0,-23 4 0,18-2 0,-7 2 0,8-3 0,4 3 0,4-4 0,0 2 0,-1 0 0,7-2 0,-4 1 0,11-2 0,2 0 0,14 4 0,-5-3 0,10 5 0,-10-3 0,38 5 0,15-2 0,4 2 0,0-4 0,1 0 0,17 0 0,-26-1 0,0-1 0,15-4 0,-45 1 0,-8-4 0,-17 11 0,-5-3 0,-2 6 0,-1-3 0,0-1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4.943"/>
    </inkml:context>
    <inkml:brush xml:id="br0">
      <inkml:brushProperty name="width" value="0.05" units="cm"/>
      <inkml:brushProperty name="height" value="0.05" units="cm"/>
      <inkml:brushProperty name="color" value="#5B2D90"/>
    </inkml:brush>
  </inkml:definitions>
  <inkml:trace contextRef="#ctx0" brushRef="#br0">0 1 24575,'13'63'0,"-2"-3"0,-7-20 0,-1 25 0,-1 4 0,1 1 0,-2 6 0,2 12 0,7-8 0,3 5 0,-2-10 0,-3-19 0,0-1-493,4 20 1,2 9-1,1-27 1,-1-36-1,1-5 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5.123"/>
    </inkml:context>
    <inkml:brush xml:id="br0">
      <inkml:brushProperty name="width" value="0.05" units="cm"/>
      <inkml:brushProperty name="height" value="0.05" units="cm"/>
      <inkml:brushProperty name="color" value="#5B2D90"/>
    </inkml:brush>
  </inkml:definitions>
  <inkml:trace contextRef="#ctx0" brushRef="#br0">19 88 24575,'-11'-52'0,"4"16"0,29 37 0,-6 5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5.513"/>
    </inkml:context>
    <inkml:brush xml:id="br0">
      <inkml:brushProperty name="width" value="0.05" units="cm"/>
      <inkml:brushProperty name="height" value="0.05" units="cm"/>
      <inkml:brushProperty name="color" value="#5B2D90"/>
    </inkml:brush>
  </inkml:definitions>
  <inkml:trace contextRef="#ctx0" brushRef="#br0">121 17 24575,'-16'-9'0,"0"1"0,-21 8 0,16 13 0,-9 4 0,41 61 0,2-39-953,19 41 953,-5-49 0,26 10 0,13 11 0,-4 2 0,4 7 0,-11 1 0,-8 13 0,-15 3 0,-5 18 0,-28-13 0,-41-53 0,-16-14-588,-5-1 0,9-10 588,26-11 198,-9-10 1,8-2 0,-7-6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5.769"/>
    </inkml:context>
    <inkml:brush xml:id="br0">
      <inkml:brushProperty name="width" value="0.05" units="cm"/>
      <inkml:brushProperty name="height" value="0.05" units="cm"/>
      <inkml:brushProperty name="color" value="#5B2D90"/>
    </inkml:brush>
  </inkml:definitions>
  <inkml:trace contextRef="#ctx0" brushRef="#br0">6 192 24575,'-4'-3'0,"2"0"0,35-14 0,-10 7 0,31-12 0,0 4 0,5 1 0,13-4 0,-10 4 0,11-3 0,8-2 0,0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6.317"/>
    </inkml:context>
    <inkml:brush xml:id="br0">
      <inkml:brushProperty name="width" value="0.05" units="cm"/>
      <inkml:brushProperty name="height" value="0.05" units="cm"/>
      <inkml:brushProperty name="color" value="#5B2D90"/>
    </inkml:brush>
  </inkml:definitions>
  <inkml:trace contextRef="#ctx0" brushRef="#br0">31 43 24575,'-5'-13'0,"0"1"0,-1 2 0,1 3 0,2 18 0,1 3 0,2 20 0,3 19 0,-2 17 0,0 9 0,-1-5 0,-1 8 0,0-10 0,0 10 0,-1 1 0,1-7 0,-1-7 0,1-5 0,2 4 0,5 30 0,3 6 0,1-17 0,-2-32 0,2-7 0,10 6 0,1 1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6.883"/>
    </inkml:context>
    <inkml:brush xml:id="br0">
      <inkml:brushProperty name="width" value="0.05" units="cm"/>
      <inkml:brushProperty name="height" value="0.05" units="cm"/>
      <inkml:brushProperty name="color" value="#5B2D90"/>
    </inkml:brush>
  </inkml:definitions>
  <inkml:trace contextRef="#ctx0" brushRef="#br0">452 136 24575,'-46'-46'0,"-20"21"0,41 34 0,-21 15 0,11 18 0,3 23 0,-4 20 0,4-10 0,8-24 0,1 1-457,-9 24 1,-1 10-1,12-16 457,20-6 334,11-4-334,25-12 0,10-6 0,19-1 0,-1-37 0,13-10 0,-10-5 0,15-18 0,3-19 0,-9-17 0,-44-2 0,-13-5 0,3-1 0,-8-5 0,-17-2 0,-10-6 0,-3 9 0,-1 14 0,-10 5 0,-29-21 0,-10 20 0,-11 52 0,25 26 0,6 16 0,13 16 0,14 15 0,20 23 0,15 15 0,3-9 0,0-10 0,5-3 345,1-5 0,5 2 1,8-10-346,30-6 0,0-15 0,-4-4-346,-1-2 1,1-3 345,6-16 0,-1-9 0,1-4 0,-11-10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8.584"/>
    </inkml:context>
    <inkml:brush xml:id="br0">
      <inkml:brushProperty name="width" value="0.05" units="cm"/>
      <inkml:brushProperty name="height" value="0.05" units="cm"/>
      <inkml:brushProperty name="color" value="#5B2D90"/>
    </inkml:brush>
  </inkml:definitions>
  <inkml:trace contextRef="#ctx0" brushRef="#br0">1 33 24575,'79'-19'0,"-26"10"0,-3 5 0,-7 6 0,22 5 0,-36 4 0,4 11 0,-16 34 0,-37 24 0,-8-28 0,-8-1 0,-11-3 0,-4-3 0,5-1 0,3-4 0,-4 1 0,32-6 0,37-28 0,10-1 0,29-3 0,6-1 0,5-1 0,-9-5 0,12-3 0,-12 0 0,1-7 0,-7 1 0,1-1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7.587"/>
    </inkml:context>
    <inkml:brush xml:id="br0">
      <inkml:brushProperty name="width" value="0.05" units="cm"/>
      <inkml:brushProperty name="height" value="0.05" units="cm"/>
      <inkml:brushProperty name="color" value="#5B2D90"/>
    </inkml:brush>
  </inkml:definitions>
  <inkml:trace contextRef="#ctx0" brushRef="#br0">112 161 24575,'-7'68'0,"-1"-1"0,1 0 0,1 20 0,3 4 0,1-9-3622,4-8 0,1-3 3622,2 21 0,0-9 0,-3-28 2073,0-4-2073,-1 28 0,-2-6 0,0-9 1155,-19-89-1155,12-10 0,-5-30 0,-2-17 0,7 12 0,0-5 0,1 5 0,-3-2 0,5-5-692,12-11 0,7-17 0,3 2 0,0 24 692,14-7 0,-5 17 0,6-10 0,1 24 0,14 32 0,37 16 0,-14 20 0,-44 57 0,-13 15 0,-8-7-973,-23 10 1,-10-6 972,-2-37 2804,-16 15 0,-5 2-2804,-9 8 0,-2-16 0,3-9 0,23-25 0,1-31 0,35 0 0,29-23 0,10 19 0,38 25 0,7 11 0,-12 1 470,2 13 0,-10 2-470,-39-14 223,33 30-223,-15-19 0,11-15 0,-1-7 0,-12-9 0,23-27 0,-50-10 0,-4 5 0,0-12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8.168"/>
    </inkml:context>
    <inkml:brush xml:id="br0">
      <inkml:brushProperty name="width" value="0.05" units="cm"/>
      <inkml:brushProperty name="height" value="0.05" units="cm"/>
      <inkml:brushProperty name="color" value="#5B2D90"/>
    </inkml:brush>
  </inkml:definitions>
  <inkml:trace contextRef="#ctx0" brushRef="#br0">1 101 24575,'15'-17'0,"2"0"0,2 8 0,54-15 0,-34 12 0,53-8 0,-59 18 0,43 52 0,-54-24 0,21 39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8.388"/>
    </inkml:context>
    <inkml:brush xml:id="br0">
      <inkml:brushProperty name="width" value="0.05" units="cm"/>
      <inkml:brushProperty name="height" value="0.05" units="cm"/>
      <inkml:brushProperty name="color" value="#5B2D90"/>
    </inkml:brush>
  </inkml:definitions>
  <inkml:trace contextRef="#ctx0" brushRef="#br0">1 60 24575,'54'5'0,"-36"4"0,44-15 0,7-5 0,-19 5-2475,31-3 2475,-34 1 0,0-2 0,-1-1 0,0-1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7.362"/>
    </inkml:context>
    <inkml:brush xml:id="br0">
      <inkml:brushProperty name="width" value="0.05" units="cm"/>
      <inkml:brushProperty name="height" value="0.05" units="cm"/>
      <inkml:brushProperty name="color" value="#5B2D90"/>
    </inkml:brush>
  </inkml:definitions>
  <inkml:trace contextRef="#ctx0" brushRef="#br0">6 56 24575,'-5'1'0,"12"3"0,0-3 0,24 3 0,48-8 0,-27 1 0,38-5 0,-33-1 0,0 0 0,5 0 0,-8 2 0,2 2 0,18-2 0,-4 3 0,-1 6 0,-20 7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7.581"/>
    </inkml:context>
    <inkml:brush xml:id="br0">
      <inkml:brushProperty name="width" value="0.05" units="cm"/>
      <inkml:brushProperty name="height" value="0.05" units="cm"/>
      <inkml:brushProperty name="color" value="#5B2D90"/>
    </inkml:brush>
  </inkml:definitions>
  <inkml:trace contextRef="#ctx0" brushRef="#br0">30 74 24575,'-15'15'0,"1"-1"0,46-23 0,-9 3 0,57-8 0,-34 7 0,6 1 0,9-1 0,24-3 0,0 1 0,-31 4 0,1-1 0,37-6 0,0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9.153"/>
    </inkml:context>
    <inkml:brush xml:id="br0">
      <inkml:brushProperty name="width" value="0.05" units="cm"/>
      <inkml:brushProperty name="height" value="0.05" units="cm"/>
      <inkml:brushProperty name="color" value="#5B2D90"/>
    </inkml:brush>
  </inkml:definitions>
  <inkml:trace contextRef="#ctx0" brushRef="#br0">5 459 24575,'-5'-81'0,"21"13"0,7 6 0,5 18-1516,3-2 0,1 3 1516,4 15 0,18 3 0,5 3 0,0 4 0,9 3 0,-1 8 0,-23 17 957,26 23-957,-58 38 0,-19 29 0,2-13 0,12-33 0,-4 0 124,-7 13 1,-6 13 0,-6 1-1,-9-11-124,-16-9 0,-9-10 0,5-5 0,11-4 0,0-2 0,-32 32 0,4-17 0,32-48 1577,-13-12-1577,14 2 0,-5-36 0,52 15 0,51-16 0,-20 32 0,9 8 0,11 3 0,9 4 0,-7 0 0,-6 1 0,-2 1 0,22 5 0,1-1 0,-10-10 0,-7-3 0,12 1 0,-11-3 0,1 1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9.747"/>
    </inkml:context>
    <inkml:brush xml:id="br0">
      <inkml:brushProperty name="width" value="0.05" units="cm"/>
      <inkml:brushProperty name="height" value="0.05" units="cm"/>
      <inkml:brushProperty name="color" value="#5B2D90"/>
    </inkml:brush>
  </inkml:definitions>
  <inkml:trace contextRef="#ctx0" brushRef="#br0">150 206 24575,'-15'0'0,"2"0"0,-5-3 0,11 2 0,-1-4 0,19-1 0,43-18 0,12 0 0,11-6 0,3 10 0,-28 9 0,-99 23 0,93-20 0,-88 18 0,-20 4 0,25-7 0,-57 11 0,33-8 0,-28 6 0,56-11 0,24-4 0,26 2 0,30 0 0,48-4 0,-39-2 0,0-1 0,3-1 0,2-5 0,17-12 0,-4-3 0,7-4 0,-25 4 0,-5 0 0,-11 2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2.590"/>
    </inkml:context>
    <inkml:brush xml:id="br0">
      <inkml:brushProperty name="width" value="0.05" units="cm"/>
      <inkml:brushProperty name="height" value="0.05" units="cm"/>
      <inkml:brushProperty name="color" value="#5B2D90"/>
    </inkml:brush>
  </inkml:definitions>
  <inkml:trace contextRef="#ctx0" brushRef="#br0">3 18 24575,'-2'-13'0,"2"9"0,0 3 0,3 14 0,2 6 0,14 69 0,-7-21 0,-3-17 0,0 5 0,-3 13 0,-1-5 0,-2-5 0,1-3 0,-1-1 0,-1-5 0,1 15 0,13-13 0,-6-7 0,10-35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2.977"/>
    </inkml:context>
    <inkml:brush xml:id="br0">
      <inkml:brushProperty name="width" value="0.05" units="cm"/>
      <inkml:brushProperty name="height" value="0.05" units="cm"/>
      <inkml:brushProperty name="color" value="#5B2D90"/>
    </inkml:brush>
  </inkml:definitions>
  <inkml:trace contextRef="#ctx0" brushRef="#br0">119 1 24575,'-29'90'0,"0"1"0,-2-13 0,17-5 0,48-9 0,13-9 0,-2-8 0,43-6 0,3-16 0,-38-37 0,3-10 0,-8-7 0,-35-10 0,-15-38 0,-29 8 0,-8-2 0,0-20 0,-16 27 0,-8 18 0,-17 50 0,6 9 0,3 18 0,47-2 0,11-7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3.144"/>
    </inkml:context>
    <inkml:brush xml:id="br0">
      <inkml:brushProperty name="width" value="0.05" units="cm"/>
      <inkml:brushProperty name="height" value="0.05" units="cm"/>
      <inkml:brushProperty name="color" value="#5B2D90"/>
    </inkml:brush>
  </inkml:definitions>
  <inkml:trace contextRef="#ctx0" brushRef="#br0">1 93 24575,'14'-27'0,"-1"-11"0,-13 30 0,1-11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8.840"/>
    </inkml:context>
    <inkml:brush xml:id="br0">
      <inkml:brushProperty name="width" value="0.05" units="cm"/>
      <inkml:brushProperty name="height" value="0.05" units="cm"/>
      <inkml:brushProperty name="color" value="#5B2D90"/>
    </inkml:brush>
  </inkml:definitions>
  <inkml:trace contextRef="#ctx0" brushRef="#br0">1 0 24575,'31'63'0,"0"0"0,1 0 0,3 12 0,1 1 0,-10-18 0,-10-17 0,12 47 0,-26-62 0,-56 45 0,30-51 0,-45 26 0,46-50 0,-2-3 0,0-2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3.511"/>
    </inkml:context>
    <inkml:brush xml:id="br0">
      <inkml:brushProperty name="width" value="0.05" units="cm"/>
      <inkml:brushProperty name="height" value="0.05" units="cm"/>
      <inkml:brushProperty name="color" value="#5B2D90"/>
    </inkml:brush>
  </inkml:definitions>
  <inkml:trace contextRef="#ctx0" brushRef="#br0">99 8 24575,'-12'-5'0,"0"2"0,-20 21 0,18-6 0,-14 16 0,28-1 0,34 38 0,24-1 0,21 11 0,-12-7 0,-24-17 0,-3 2 0,25 19 0,6 9 0,-37-25 0,-48-37 0,-65 25 0,44-37 0,-35 5 0,29-15 0,-23-26 0,19 8 0,-10-20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3.685"/>
    </inkml:context>
    <inkml:brush xml:id="br0">
      <inkml:brushProperty name="width" value="0.05" units="cm"/>
      <inkml:brushProperty name="height" value="0.05" units="cm"/>
      <inkml:brushProperty name="color" value="#5B2D90"/>
    </inkml:brush>
  </inkml:definitions>
  <inkml:trace contextRef="#ctx0" brushRef="#br0">2 197 24575,'-1'-4'0,"1"0"0,38-23 0,-5 9 0,22-14 0,6 7 0,-3 2 0,-18 7 0,13-5 0,-9 1 0,-36 13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4.365"/>
    </inkml:context>
    <inkml:brush xml:id="br0">
      <inkml:brushProperty name="width" value="0.05" units="cm"/>
      <inkml:brushProperty name="height" value="0.05" units="cm"/>
      <inkml:brushProperty name="color" value="#5B2D90"/>
    </inkml:brush>
  </inkml:definitions>
  <inkml:trace contextRef="#ctx0" brushRef="#br0">248 7 24575,'-9'-5'0,"1"3"0,1 7 0,-23 32 0,-4 9 0,9-12-740,-10 14 1,4-1 739,17-23 58,-5 13 1,4-9 0,-6 8-1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4.742"/>
    </inkml:context>
    <inkml:brush xml:id="br0">
      <inkml:brushProperty name="width" value="0.05" units="cm"/>
      <inkml:brushProperty name="height" value="0.05" units="cm"/>
      <inkml:brushProperty name="color" value="#5B2D90"/>
    </inkml:brush>
  </inkml:definitions>
  <inkml:trace contextRef="#ctx0" brushRef="#br0">1 84 24575,'2'-3'0,"2"-1"0,2 2 0,3-2 0,37-6 0,8-2 0,-10 1 0,15-3 0,-2 1 0,-20 2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6.952"/>
    </inkml:context>
    <inkml:brush xml:id="br0">
      <inkml:brushProperty name="width" value="0.05" units="cm"/>
      <inkml:brushProperty name="height" value="0.05" units="cm"/>
      <inkml:brushProperty name="color" value="#5B2D90"/>
    </inkml:brush>
  </inkml:definitions>
  <inkml:trace contextRef="#ctx0" brushRef="#br0">1 147 24575,'2'-8'0,"2"0"0,38-19 0,-16 14 0,29-15 0,-24 21 0,18-1 0,7 0 0,18-5 0,-15 5 0,-2 0 0,3-2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7.118"/>
    </inkml:context>
    <inkml:brush xml:id="br0">
      <inkml:brushProperty name="width" value="0.05" units="cm"/>
      <inkml:brushProperty name="height" value="0.05" units="cm"/>
      <inkml:brushProperty name="color" value="#5B2D90"/>
    </inkml:brush>
  </inkml:definitions>
  <inkml:trace contextRef="#ctx0" brushRef="#br0">0 11 24575,'75'-3'0,"-1"1"0,-9 0 0,-1-1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7.354"/>
    </inkml:context>
    <inkml:brush xml:id="br0">
      <inkml:brushProperty name="width" value="0.05" units="cm"/>
      <inkml:brushProperty name="height" value="0.05" units="cm"/>
      <inkml:brushProperty name="color" value="#5B2D90"/>
    </inkml:brush>
  </inkml:definitions>
  <inkml:trace contextRef="#ctx0" brushRef="#br0">31 141 24575,'-18'8'0,"5"-2"0,15-6 0,40-12 0,-17 6 0,31-8 0,-28 8 0,33-14 0,5-3 0,-8 1 0,8-4 0,0 0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8.241"/>
    </inkml:context>
    <inkml:brush xml:id="br0">
      <inkml:brushProperty name="width" value="0.05" units="cm"/>
      <inkml:brushProperty name="height" value="0.05" units="cm"/>
      <inkml:brushProperty name="color" value="#5B2D90"/>
    </inkml:brush>
  </inkml:definitions>
  <inkml:trace contextRef="#ctx0" brushRef="#br0">532 341 24575,'-1'-7'0,"0"0"0,-1-18 0,1 12 0,-3-21 0,-4 0 0,2 12 0,-4-11 0,1 15 0,-20-22 0,2 7 0,-12-9 0,2 15 0,-30 22 0,-4 8 0,10-6 0,-10 7 0,7 9 0,40 12 0,45 62 0,-13-44-847,42 41 847,-18-69-58,28 5 0,9 2 58,23 10 0,-23-11 0,-2 2 0,21 19 0,-56-21 0,18 25 0,-81 29 0,-17 4 0,25-23 0,-22-8 0,-18 3 0,12-22 0,8-38-584,-36-15 584,54 6 817,-16-46-817,25 9 0,-8-17 117,42 15-117,47 4 0,11 2 0,-11-1 0,12 2 0,1 1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8.420"/>
    </inkml:context>
    <inkml:brush xml:id="br0">
      <inkml:brushProperty name="width" value="0.05" units="cm"/>
      <inkml:brushProperty name="height" value="0.05" units="cm"/>
      <inkml:brushProperty name="color" value="#5B2D90"/>
    </inkml:brush>
  </inkml:definitions>
  <inkml:trace contextRef="#ctx0" brushRef="#br0">12 13 24575,'-10'-3'0,"9"-2"0,5 4 0,6-2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8.773"/>
    </inkml:context>
    <inkml:brush xml:id="br0">
      <inkml:brushProperty name="width" value="0.05" units="cm"/>
      <inkml:brushProperty name="height" value="0.05" units="cm"/>
      <inkml:brushProperty name="color" value="#5B2D90"/>
    </inkml:brush>
  </inkml:definitions>
  <inkml:trace contextRef="#ctx0" brushRef="#br0">69 2 24575,'-25'-1'0,"-18"18"0,93 59 0,-47-30-1339,36 0 0,9-6 1339,-16-15 425,35 35 1,-2 8-426,-33-5 0,32 2 0,-23-5 441,-123-15-441,-8-45 0,27-1 0,1-3 0,-27-22 0,34-9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9.034"/>
    </inkml:context>
    <inkml:brush xml:id="br0">
      <inkml:brushProperty name="width" value="0.05" units="cm"/>
      <inkml:brushProperty name="height" value="0.05" units="cm"/>
      <inkml:brushProperty name="color" value="#5B2D90"/>
    </inkml:brush>
  </inkml:definitions>
  <inkml:trace contextRef="#ctx0" brushRef="#br0">1 68 24575,'11'-9'0,"65"-15"0,-38 13-1385,49-9 1385,-56 17 0,49 3 0,-41 1 0,34 0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59.034"/>
    </inkml:context>
    <inkml:brush xml:id="br0">
      <inkml:brushProperty name="width" value="0.05" units="cm"/>
      <inkml:brushProperty name="height" value="0.05" units="cm"/>
      <inkml:brushProperty name="color" value="#5B2D90"/>
    </inkml:brush>
  </inkml:definitions>
  <inkml:trace contextRef="#ctx0" brushRef="#br0">11 399 24575,'-4'-7'0,"0"0"0,1 0 0,15-20 0,-1 12 0,15-15 0,11 8 0,32-11 0,23-9 0,-11 5 0,-31 10 0,-1 1 0,33-14 0,0 1 0,0-1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02.735"/>
    </inkml:context>
    <inkml:brush xml:id="br0">
      <inkml:brushProperty name="width" value="0.05" units="cm"/>
      <inkml:brushProperty name="height" value="0.05" units="cm"/>
      <inkml:brushProperty name="color" value="#5B2D90"/>
    </inkml:brush>
  </inkml:definitions>
  <inkml:trace contextRef="#ctx0" brushRef="#br0">4265 89 24575,'-12'-7'0,"-34"-13"0,24 13 0,-29-11 0,31 14 0,-51-6 0,32 5 0,-11-1 0,-8 0 0,2 4 0,-2 0 0,-3 1 0,-5 1 0,0 2 0,-7 2 0,4 1 0,-15 4 0,1 3 0,15-3 0,-1 2 0,1 0 0,-23 5 0,1 1 0,22-4 0,-1 0 0,2-1 0,-15 4 0,-5 0-1696,8-2 0,-11 2 0,1 0 0,13-3 1696,5 0 0,2-1 0,-13 2 0,-7 1 0,20-3 0,22-4 0,-16 2 0,-18 2 0,12-1 0,-16 3 0,20-4 0,-10 2 0,7 1 0,6 6 0,9-1 0,-2 1 0,-3 2 0,-8 4 0,-17 14 0,6-1 0,3-4 0,11-3 0,-10 4 0,17-7 0,22-12 0,-29 15 0,41-19 6784,-48 22-6784,27-13 0,-21 20 0,1 3 0,24-16 0,-30 34 0,57-42 0,-8 21 0,6-1 0,-4 44 0,16-25 0,9 37 0,9-35 0,21 24 0,1-32 0,-5-16 0,4-2 0,27 15 0,13 5 0,-19-25 0,4-2 0,-6-4 0,2-3 0,13 5 0,6-3 0,15-1 0,-1-4 0,-26-7 0,1-3 0,3-2 0,5-1 0,-5-3 0,1-3 0,1-3 0,3-2 0,7-2 0,-4 0 0,8-1 0,6-3-1357,-12-1 0,14-4 0,4-1 1,-4 1-1,-14 2 1357,9 0 0,2-2-757,-17 2 1,16-4 0,8-3 0,-3 0 0,-11 3 0,-19 4 756,28-8-207,-20 6 0,11-4 0,-15 3 207,0-1 0,18-9 0,4-1 0,-42 13 0,2-1-129,28-13 0,12-7 1,-13 2 128,-27 7 0,-2-2 1342,9-7 0,7-5 1,-6 1-1343,-2-5 0,-6 2 0,-6 6 0,-2-1 3016,-4-8 0,-6 0-3016,-1-18 663,-8 20 0,-2-6-663,-9-22 0,-7 2 0,0 9 143,-6 8 0,-3 8-143,-2 31 18,-16-32-18,1 14 0,-35-40 0,-4 20 0,17 19 0,-5 2 0,-8 1 0,-6 5 0,-19 2 0,-5 5 0,-9 2 0,0 4 0,13 6 0,3 3 0,9 1 0,0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05.434"/>
    </inkml:context>
    <inkml:brush xml:id="br0">
      <inkml:brushProperty name="width" value="0.05" units="cm"/>
      <inkml:brushProperty name="height" value="0.05" units="cm"/>
      <inkml:brushProperty name="color" value="#5B2D90"/>
    </inkml:brush>
  </inkml:definitions>
  <inkml:trace contextRef="#ctx0" brushRef="#br0">7 475 24575,'-2'-7'0,"0"2"0,0 4 0,2 1 0,3 14 0,-2-7 0,3 13 0,-3 20 0,-1-13 0,1 20 0,6 10 0,-1-30 0,6 24 0,-3-33 0,37 25 0,12-14 0,-8-10 0,2-4 0,27-13 0,-6-42 0,-56-25 0,-37-32 0,-8 49 0,-10 4 0,-13 8 0,-4 8 0,-27 0 0,48 52 0,34-8 0,45 12 0,-4-31 0,35-21 0,-16 5 0,6-7 0,-41 16 0,23 79 0,-26-44-474,30 55 474,-35-64 0,32 4 0,-26-14 0,24-1 0,-28-21 0,8-21 0,1-2 0,-1 0 474,51 13-474,4 28 0,16-8 0,-16-3 0,-53-33 0,-18-45 0,-14 26 0,-4-3 0,-2-4 0,0 3 0,-8-26 0,8 41 0,7 56 0,15 46 0,12 34 0,-1-9 0,7 13 0,-9-16 0,4 11 0,-4-15 0,0-3 0,-19-47 0,-3 10 0,-12-37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05.943"/>
    </inkml:context>
    <inkml:brush xml:id="br0">
      <inkml:brushProperty name="width" value="0.05" units="cm"/>
      <inkml:brushProperty name="height" value="0.05" units="cm"/>
      <inkml:brushProperty name="color" value="#5B2D90"/>
    </inkml:brush>
  </inkml:definitions>
  <inkml:trace contextRef="#ctx0" brushRef="#br0">0 389 24575,'68'24'0,"-1"1"0,-6-2 0,-5-8 0,4-18 0,15-12 0,-15 1 0,-4-41 0,-9-14 0,-22-6 0,2-5 0,-5 4 0,-24 24 0,-2 16 0,9 47 0,16 69 0,5 13 0,-13-39 0,4 5 0,10 13 0,7 8 0,-6-16 0,1-6-819,10 28 0,-1-24 819,-26-66 397,0-3-397,0-6 0,0-2 0,3-14 0,30-39 0,-23 38 0,22-20 0,-26 73 1241,5 22-1241,-5-3 0,-7 2 0,-16-27 0,-7-11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06.089"/>
    </inkml:context>
    <inkml:brush xml:id="br0">
      <inkml:brushProperty name="width" value="0.05" units="cm"/>
      <inkml:brushProperty name="height" value="0.05" units="cm"/>
      <inkml:brushProperty name="color" value="#5B2D90"/>
    </inkml:brush>
  </inkml:definitions>
  <inkml:trace contextRef="#ctx0" brushRef="#br0">1 17 24575,'39'-10'0,"-3"3"0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06.988"/>
    </inkml:context>
    <inkml:brush xml:id="br0">
      <inkml:brushProperty name="width" value="0.05" units="cm"/>
      <inkml:brushProperty name="height" value="0.05" units="cm"/>
      <inkml:brushProperty name="color" value="#5B2D90"/>
    </inkml:brush>
  </inkml:definitions>
  <inkml:trace contextRef="#ctx0" brushRef="#br0">0 689 24575,'15'-29'0,"6"-14"0,-7 9 0,3-8 0,-9 15 0,-1 3 0,-8-8 0,-2 19 0,-19 11 0,0 64 0,10 16 0,23 17 0,35-50 0,34-76 0,-2-30 0,-8 33 0,13 6 0,-25 22 0,-39 55 0,54-36 0,-12 1 0,-83 30 0,-17-9 0,24-41 0,3-4 0,-4-49 0,12 22 0,7-54 0,19 28 0,26-24 0,5-3 0,-4 7 0,5 1 0,0 5 0,-17 27 0,-11 9 0,-12 1 0,-27 20 0,-3 5 0,0 4 0,12 1 0,4 4 0,3-1 0,-1 1 0,0 0 0,-1 2 0,0-1 0,2 2 0,-1-2 0,4 3 0,22 21 0,-15-13 0,17 16 0,1 4 0,-16-16 0,26 23 0,-26-27 0,41 23 0,-10-12 0,7 9 0,-26-8 0,-32 1 0,-47 23 0,24-19 0,-29 8 0,38-33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07.162"/>
    </inkml:context>
    <inkml:brush xml:id="br0">
      <inkml:brushProperty name="width" value="0.05" units="cm"/>
      <inkml:brushProperty name="height" value="0.05" units="cm"/>
      <inkml:brushProperty name="color" value="#5B2D90"/>
    </inkml:brush>
  </inkml:definitions>
  <inkml:trace contextRef="#ctx0" brushRef="#br0">60 34 24575,'-27'-22'0,"3"11"0,21 19 0,-3 5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08.355"/>
    </inkml:context>
    <inkml:brush xml:id="br0">
      <inkml:brushProperty name="width" value="0.05" units="cm"/>
      <inkml:brushProperty name="height" value="0.05" units="cm"/>
      <inkml:brushProperty name="color" value="#5B2D90"/>
    </inkml:brush>
  </inkml:definitions>
  <inkml:trace contextRef="#ctx0" brushRef="#br0">124 17 24575,'-7'92'0,"-1"1"0,0 0 0,0-1 0,1 1 0,-26-11 0,-5-10 0,24 0-1925,47 29 0,29 0 0,-8-45 1925,-17-64-416,7-23 1,1-6 415,-3-2 0,-7-29 0,2-23 0,-12 13 0,-12-5-361,-4 18 1,0-10 0,-6 14 360,-13 7-116,-12-16 0,-7-4 116,9 21 0,-9 11 0,-32 17 0,-2 15 0,14 14 0,8 48 0,14 15 0,37 11 0,8-16 0,7 4 0,1-2 0,13-1-265,12-15 0,15 2 0,4-3 1,-10-7-1,-1 2 0,1-7 1,16-7-1,0-1 0,0 1 1</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08.738"/>
    </inkml:context>
    <inkml:brush xml:id="br0">
      <inkml:brushProperty name="width" value="0.05" units="cm"/>
      <inkml:brushProperty name="height" value="0.05" units="cm"/>
      <inkml:brushProperty name="color" value="#5B2D90"/>
    </inkml:brush>
  </inkml:definitions>
  <inkml:trace contextRef="#ctx0" brushRef="#br0">1 37 24575,'47'-18'0,"0"-1"0,51 21 0,-79 23 0,11 24 0,-26-20 0,-4 2 0,-3 0 0,-3 68 0,7-60 0,1 48 0,10-76 0,3 0 0,66 14 0,-38 6 0,27 17 0,-59-13 0,-33 14 0,3-19 0,-6 6 0,6-11 0,-30 13 0,29-26 0,-27 15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09.100"/>
    </inkml:context>
    <inkml:brush xml:id="br0">
      <inkml:brushProperty name="width" value="0.05" units="cm"/>
      <inkml:brushProperty name="height" value="0.05" units="cm"/>
      <inkml:brushProperty name="color" value="#5B2D90"/>
    </inkml:brush>
  </inkml:definitions>
  <inkml:trace contextRef="#ctx0" brushRef="#br0">30 234 24575,'-10'0'0,"2"1"0,1-1 0,3-1 0,44-12 0,24-4 0,5-1 0,-2 0 0,-1 0 0,-4 4 0,-17 3 0,29-14 0,-12-9 0,2 0 0,-35 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9.174"/>
    </inkml:context>
    <inkml:brush xml:id="br0">
      <inkml:brushProperty name="width" value="0.05" units="cm"/>
      <inkml:brushProperty name="height" value="0.05" units="cm"/>
      <inkml:brushProperty name="color" value="#5B2D90"/>
    </inkml:brush>
  </inkml:definitions>
  <inkml:trace contextRef="#ctx0" brushRef="#br0">209 1 24575,'-18'22'0,"1"-1"0,6-3 0,-15 46 0,13-30 0,-15 48 0,-2-10 0,11-25 0,-14 16 0,20-46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09.521"/>
    </inkml:context>
    <inkml:brush xml:id="br0">
      <inkml:brushProperty name="width" value="0.05" units="cm"/>
      <inkml:brushProperty name="height" value="0.05" units="cm"/>
      <inkml:brushProperty name="color" value="#5B2D90"/>
    </inkml:brush>
  </inkml:definitions>
  <inkml:trace contextRef="#ctx0" brushRef="#br0">36 37 24575,'-17'-15'0,"10"8"0,-4-5 0,14 10 0,3 1 0,18 8 0,-7-1 0,24 22 0,-2 43 0,-20-20 0,-1 6 0,2 21 0,-2 6 0,-2 8 0,1 1 0,5 0 0,1-4 0,-6-23 0,1-6 0,3-11 0,0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0.223"/>
    </inkml:context>
    <inkml:brush xml:id="br0">
      <inkml:brushProperty name="width" value="0.05" units="cm"/>
      <inkml:brushProperty name="height" value="0.05" units="cm"/>
      <inkml:brushProperty name="color" value="#5B2D90"/>
    </inkml:brush>
  </inkml:definitions>
  <inkml:trace contextRef="#ctx0" brushRef="#br0">21 17 24575,'-10'-13'0,"6"10"0,-2 4 0,7 15 0,10 71 0,0 3 0,-5-36 0,2 5 0,4 27 0,0-5 0,-3-14-1059,2-2 0,0-3 1059,-2-16-374,14 31 0,-8-29 0,9 23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0.387"/>
    </inkml:context>
    <inkml:brush xml:id="br0">
      <inkml:brushProperty name="width" value="0.05" units="cm"/>
      <inkml:brushProperty name="height" value="0.05" units="cm"/>
      <inkml:brushProperty name="color" value="#5B2D90"/>
    </inkml:brush>
  </inkml:definitions>
  <inkml:trace contextRef="#ctx0" brushRef="#br0">53 149 24575,'-31'-56'0,"10"10"0,31 39 0,47-9 0,-22 8 0,35-8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0.684"/>
    </inkml:context>
    <inkml:brush xml:id="br0">
      <inkml:brushProperty name="width" value="0.05" units="cm"/>
      <inkml:brushProperty name="height" value="0.05" units="cm"/>
      <inkml:brushProperty name="color" value="#5B2D90"/>
    </inkml:brush>
  </inkml:definitions>
  <inkml:trace contextRef="#ctx0" brushRef="#br0">28 3 24575,'-14'-2'0,"3"1"0,8 3 0,42 40 0,-18-20-718,35 33 718,-29-30 88,11 11 1,4 4-89,20 25 0,-9-1 0,-6 4 0,-30-17 0,-7-3 0,8 36 0,-77-33 0,-15-13 0,23-23 0,-17 2 0,0 0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0.804"/>
    </inkml:context>
    <inkml:brush xml:id="br0">
      <inkml:brushProperty name="width" value="0.05" units="cm"/>
      <inkml:brushProperty name="height" value="0.05" units="cm"/>
      <inkml:brushProperty name="color" value="#5B2D90"/>
    </inkml:brush>
  </inkml:definitions>
  <inkml:trace contextRef="#ctx0" brushRef="#br0">0 203 24575,'27'-29'0,"12"-5"0,-12 14 0,24-3 0,4 2 0,-4 3-1393,2 1 0,-3 2 1393,-9 5 0,-2 2 0,-1 0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1.744"/>
    </inkml:context>
    <inkml:brush xml:id="br0">
      <inkml:brushProperty name="width" value="0.05" units="cm"/>
      <inkml:brushProperty name="height" value="0.05" units="cm"/>
      <inkml:brushProperty name="color" value="#5B2D90"/>
    </inkml:brush>
  </inkml:definitions>
  <inkml:trace contextRef="#ctx0" brushRef="#br0">0 165 24575,'73'-35'0,"-32"16"0,40-15-1646,-44 22 1646,-1 0 0,32-10 0,-36 11 533,21-9-533,-73 20 273,-9 10-273,-21 9 0,34 36 0,11 26 0,2-11 0,-4 13-1119,10-12 0,3 12 0,3-18 1119,10-17 0,-2 0 696,9 37-696,-32-6 0,-4 2 0,11 14-669,-17-22 1,-8-17 668,2-46-456,-47-17 456,41 2 3131,-17-34-3131,55 22 0,18-16 0,16 14 783,12 2 0,9-2-783,2-3 0,3-2 0,-7 2 0,3-2 0,-4-1 298,9-7 1,-7-8-299,-3-17 0,-11-8 0,-24 13 0,-9-2 0,-5-5 0,-14 9 0,-42 23 0,-17 101 0,38-17 0,10 6 0,8 15 0,14-3 0,15-17 0,12-13 0,14-18 0,6-15 0,40-29 0,-33-36 0,-9-18 0,-19 8 0,-12-9 0,-13-6 0,-9-8 0,-7 8 0,-9 6 0,-12 8 0,-21-14 0,-11 24 0,-30 66 0,50 31 0,12 15 0,13 3 0,10 5 0,7 7 0,12 2 0,23 15 0,16-8 0,12-23 0,7-6 0,-1 6 0,2-8 0,-2-23 0,-3-12 0,9-18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2.212"/>
    </inkml:context>
    <inkml:brush xml:id="br0">
      <inkml:brushProperty name="width" value="0.05" units="cm"/>
      <inkml:brushProperty name="height" value="0.05" units="cm"/>
      <inkml:brushProperty name="color" value="#5B2D90"/>
    </inkml:brush>
  </inkml:definitions>
  <inkml:trace contextRef="#ctx0" brushRef="#br0">69 215 24575,'-1'85'0,"-1"0"0,1 0 0,0-1 0,0 1 0,-11 14 0,-2-6 0,12-11-1966,28 6 1,1-23 1965,-21-43 1219,-6-8-1219,-2-15 642,-6-10-642,-4-34 0,0-13 0,0-12 0,2 9 0,0-6 0,1-3-265,0-23 1,2-5 0,4 3 264,3 13 0,3 2 0,7 6 990,18-19 0,11 22-990,28 38 0,-30 65 0,-12 22 0,-33 33 0,-14 5 0,15-28 0,-4-2-773,-20 14 0,2-14 773,21-43 813,12 24-813,11-16 0,50 9 0,12-4 0,-14-14 0,13 0 0,-1-5 0,-20-18 0,-9 0 0,16-1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2.378"/>
    </inkml:context>
    <inkml:brush xml:id="br0">
      <inkml:brushProperty name="width" value="0.05" units="cm"/>
      <inkml:brushProperty name="height" value="0.05" units="cm"/>
      <inkml:brushProperty name="color" value="#5B2D90"/>
    </inkml:brush>
  </inkml:definitions>
  <inkml:trace contextRef="#ctx0" brushRef="#br0">0 1 24575,'75'3'0,"-1"1"0,0 0 0,15-4 0,-16 7 0,-20 23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2.559"/>
    </inkml:context>
    <inkml:brush xml:id="br0">
      <inkml:brushProperty name="width" value="0.05" units="cm"/>
      <inkml:brushProperty name="height" value="0.05" units="cm"/>
      <inkml:brushProperty name="color" value="#5B2D90"/>
    </inkml:brush>
  </inkml:definitions>
  <inkml:trace contextRef="#ctx0" brushRef="#br0">0 133 24575,'2'7'0,"3"-3"0,46-12 0,-22 3 0,38-10 0,-17 2 0,8 2 0,6-2 0,-11 0 0,1 0 0,16-2 0,-3 0 0,13-7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3.669"/>
    </inkml:context>
    <inkml:brush xml:id="br0">
      <inkml:brushProperty name="width" value="0.05" units="cm"/>
      <inkml:brushProperty name="height" value="0.05" units="cm"/>
      <inkml:brushProperty name="color" value="#5B2D90"/>
    </inkml:brush>
  </inkml:definitions>
  <inkml:trace contextRef="#ctx0" brushRef="#br0">494 330 24575,'-6'-42'0,"-15"-6"0,-4 0 0,-1 0-1040,-2 3 1,-1 4 1039,1 20 0,-1 5 668,-2 3-668,-2 6 172,-21 40 0,1 22-172,23 6 0,7 8 0,-7-1 0,0 5 0,13 0 0,23 26 0,23-8 0,19-23 0,10-15 0,-6-25 0,3-18 0,13-31 0,-6-21 0,-27-2 0,-9-6 0,1 1 0,-7-3 533,-11-26 1,-2 29-534,2 65 0,3 17 0,-5 46 0,0 19 0,0-28 0,0 3 0,5 1 0,10 15 0,6 2 0,-3-9 0,-3-7 0,2-7 0,15 5 0,0-1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9.571"/>
    </inkml:context>
    <inkml:brush xml:id="br0">
      <inkml:brushProperty name="width" value="0.05" units="cm"/>
      <inkml:brushProperty name="height" value="0.05" units="cm"/>
      <inkml:brushProperty name="color" value="#5B2D90"/>
    </inkml:brush>
  </inkml:definitions>
  <inkml:trace contextRef="#ctx0" brushRef="#br0">1 120 24575,'41'-31'0,"1"-1"0,34-18 0,-38 44 0,55 24 0,-48-4 0,38 32 0,-93 15 0,-16 4 0,10 3 0,-16-8 0,-14 8 0,7-14 0,0-10 0,-1-3 0,2-3 0,12-14 0,1 5 0,24-13 0,46-5 0,44-18 0,2-1 0,9-4 0,-3-6 0,-1-2 0,-9 6 0,-4-2 0,-18-5 0,0-1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3.923"/>
    </inkml:context>
    <inkml:brush xml:id="br0">
      <inkml:brushProperty name="width" value="0.05" units="cm"/>
      <inkml:brushProperty name="height" value="0.05" units="cm"/>
      <inkml:brushProperty name="color" value="#5B2D90"/>
    </inkml:brush>
  </inkml:definitions>
  <inkml:trace contextRef="#ctx0" brushRef="#br0">37 287 24575,'-19'-4'0,"4"-2"0,12 2 0,58-22 0,-22 13-1405,47-15 1405,-36 16 0,4-2 0,0 3 0,2-1 0,13-5 0,31-15 0,-4-2 0,-46 13 0,6-5 0,0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4.534"/>
    </inkml:context>
    <inkml:brush xml:id="br0">
      <inkml:brushProperty name="width" value="0.05" units="cm"/>
      <inkml:brushProperty name="height" value="0.05" units="cm"/>
      <inkml:brushProperty name="color" value="#5B2D90"/>
    </inkml:brush>
  </inkml:definitions>
  <inkml:trace contextRef="#ctx0" brushRef="#br0">99 126 24575,'-54'-47'0,"9"13"0,48 30 0,-3 4 0,0-1 0,2-6 0,1 0 0,0-2 0,-1 0 0,-1 6 0,-1-1 0,0 3 0,1 10 0,3 6 0,0 6 0,9 36 0,6 23 0,-2-11 0,3 11-1188,-3-9 0,3 12 1,-4-17 1187,0-15 0,16 36 0,3 3 0,-8-12 0,-2-16 0,3 10 0,-5-18 0,-9-19 0,8 12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4.854"/>
    </inkml:context>
    <inkml:brush xml:id="br0">
      <inkml:brushProperty name="width" value="0.05" units="cm"/>
      <inkml:brushProperty name="height" value="0.05" units="cm"/>
      <inkml:brushProperty name="color" value="#5B2D90"/>
    </inkml:brush>
  </inkml:definitions>
  <inkml:trace contextRef="#ctx0" brushRef="#br0">18 17 24575,'-5'-9'0,"1"1"0,-1 20 0,4 2 0,-1 20 0,4 23 0,3 15 0,1 6 0,3 19 0,-2-19 0,3-1 0,5-25 0,1-6 0,4 14 0,13 30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5.020"/>
    </inkml:context>
    <inkml:brush xml:id="br0">
      <inkml:brushProperty name="width" value="0.05" units="cm"/>
      <inkml:brushProperty name="height" value="0.05" units="cm"/>
      <inkml:brushProperty name="color" value="#5B2D90"/>
    </inkml:brush>
  </inkml:definitions>
  <inkml:trace contextRef="#ctx0" brushRef="#br0">1 326 24575,'4'-69'0,"0"0"0,14 2 0,6 12 0,5 19 0,23 7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5.322"/>
    </inkml:context>
    <inkml:brush xml:id="br0">
      <inkml:brushProperty name="width" value="0.05" units="cm"/>
      <inkml:brushProperty name="height" value="0.05" units="cm"/>
      <inkml:brushProperty name="color" value="#5B2D90"/>
    </inkml:brush>
  </inkml:definitions>
  <inkml:trace contextRef="#ctx0" brushRef="#br0">45 10 24575,'-25'-9'0,"7"11"0,17 6 0,7 11 0,8 2 0,3 3 0,19 17 0,5 7 0,-4-10 0,-1 7 0,8 39 0,-1 17 0,-8-15 0,-1 5-257,-12 8 1,-20-25 0,-44-92-1,10 1 1</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5.461"/>
    </inkml:context>
    <inkml:brush xml:id="br0">
      <inkml:brushProperty name="width" value="0.05" units="cm"/>
      <inkml:brushProperty name="height" value="0.05" units="cm"/>
      <inkml:brushProperty name="color" value="#5B2D90"/>
    </inkml:brush>
  </inkml:definitions>
  <inkml:trace contextRef="#ctx0" brushRef="#br0">0 265 24575,'38'-42'0,"0"5"0,-8 17 0,23-3 0,5 1 0,3-1-542,-1 2 1,2 0 541,14 1 0,-19 4 0,16-4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5.753"/>
    </inkml:context>
    <inkml:brush xml:id="br0">
      <inkml:brushProperty name="width" value="0.05" units="cm"/>
      <inkml:brushProperty name="height" value="0.05" units="cm"/>
      <inkml:brushProperty name="color" value="#5B2D90"/>
    </inkml:brush>
  </inkml:definitions>
  <inkml:trace contextRef="#ctx0" brushRef="#br0">334 19 24575,'-40'-18'0,"3"57"0,-8 40 0,0 12 0,11-18-721,9-20 1,6 4 720,1 9 0,-1 19 0,-1 11 0,3-1 0,5-9 0,9-19-2517,14-3 1,8-7 2516,0 18 0,5 7 0,0-11 0,-1-21 0,5-6 526,21 21 0,7-4-526,-5-17 0,2-4 0,3 7 0,0-11 0,16-28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6.121"/>
    </inkml:context>
    <inkml:brush xml:id="br0">
      <inkml:brushProperty name="width" value="0.05" units="cm"/>
      <inkml:brushProperty name="height" value="0.05" units="cm"/>
      <inkml:brushProperty name="color" value="#5B2D90"/>
    </inkml:brush>
  </inkml:definitions>
  <inkml:trace contextRef="#ctx0" brushRef="#br0">0 247 24575,'6'-22'0,"5"1"0,8 5 0,45-20 0,8-2 0,-22 10 0,20-9 0,-7 4 0,-44 23 0,-2 4 0,-4 26 0,-1 52 0,-3 13 0,-1 2-562,-1 5 0,2-1 562,2-10 0,6 5 0,-1-23 0,4 10 0,-1-9 0,-4-15 0,0-2 0,11 35 0,-1-12 0,-12-44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6.390"/>
    </inkml:context>
    <inkml:brush xml:id="br0">
      <inkml:brushProperty name="width" value="0.05" units="cm"/>
      <inkml:brushProperty name="height" value="0.05" units="cm"/>
      <inkml:brushProperty name="color" value="#5B2D90"/>
    </inkml:brush>
  </inkml:definitions>
  <inkml:trace contextRef="#ctx0" brushRef="#br0">0 78 24575,'18'-41'0,"3"9"0,8 27 0,42 42 0,8 15 0,-6 1-1891,-20-13 1,8 7-1,-13-2 1891,2 30 0,-21-1 0,-1 19 0,-8-2 51,-10-17 1,-7-1 0,-4 8-52,-2 3 0,-2 12 0,-3 4 0,-4-4 0,-2-10 0,-9 7 0,-6-9 0,-3-1 0,-5 9 0,-4 0 0,2-14 0,6-23 0,0 0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7.305"/>
    </inkml:context>
    <inkml:brush xml:id="br0">
      <inkml:brushProperty name="width" value="0.05" units="cm"/>
      <inkml:brushProperty name="height" value="0.05" units="cm"/>
      <inkml:brushProperty name="color" value="#5B2D90"/>
    </inkml:brush>
  </inkml:definitions>
  <inkml:trace contextRef="#ctx0" brushRef="#br0">0 66 24575,'86'-26'0,"-49"17"0,19-5 0,-1 1 0,-24 11 0,9 0 0,-6 4 0,-5 6 0,-2 0 0,-9 5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39.887"/>
    </inkml:context>
    <inkml:brush xml:id="br0">
      <inkml:brushProperty name="width" value="0.05" units="cm"/>
      <inkml:brushProperty name="height" value="0.05" units="cm"/>
      <inkml:brushProperty name="color" value="#5B2D90"/>
    </inkml:brush>
  </inkml:definitions>
  <inkml:trace contextRef="#ctx0" brushRef="#br0">288 0 24575,'-95'19'0,"34"16"0,10 7 0,26 0-2137,-21 47 2137,40-51 0,3 1 343,8 11 1,6 4-344,23 31 0,23-26 0,6-8 0,-4-5 0,-3-57 0,-12-15 0,-44-1 352,-6-33-352,-12 43 0,-56 2 0,21 25 0,-27-2 0,41 21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7.449"/>
    </inkml:context>
    <inkml:brush xml:id="br0">
      <inkml:brushProperty name="width" value="0.05" units="cm"/>
      <inkml:brushProperty name="height" value="0.05" units="cm"/>
      <inkml:brushProperty name="color" value="#5B2D90"/>
    </inkml:brush>
  </inkml:definitions>
  <inkml:trace contextRef="#ctx0" brushRef="#br0">1 107 24575,'49'-25'0,"-1"0"0,37-18 0,-58 29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8.194"/>
    </inkml:context>
    <inkml:brush xml:id="br0">
      <inkml:brushProperty name="width" value="0.05" units="cm"/>
      <inkml:brushProperty name="height" value="0.05" units="cm"/>
      <inkml:brushProperty name="color" value="#5B2D90"/>
    </inkml:brush>
  </inkml:definitions>
  <inkml:trace contextRef="#ctx0" brushRef="#br0">393 44 24575,'-4'-13'0,"-19"-7"0,-1 16 0,-11-2 0,-28 61 0,0 18 0,18-22-1624,-16 22 1,8-3 1623,39-36 760,6 42-760,31-26 0,4 12 0,25-66 0,8-26 0,-13-36 0,-3-8 0,5 27 0,-4-1 0,-15-33 0,-8 28 0,-1 88 0,-12-14 0,13 47 2487,-15-27-2487,6 17 0,3 9 0,1-7 0,2 1 0,10 26 0,0-3 0,-10-32 0,0-7 0,13 14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8.375"/>
    </inkml:context>
    <inkml:brush xml:id="br0">
      <inkml:brushProperty name="width" value="0.05" units="cm"/>
      <inkml:brushProperty name="height" value="0.05" units="cm"/>
      <inkml:brushProperty name="color" value="#5B2D90"/>
    </inkml:brush>
  </inkml:definitions>
  <inkml:trace contextRef="#ctx0" brushRef="#br0">1 306 24575,'71'-38'0,"1"0"0,-1 0 0,13-4 0,1 1 0,-21 11 0,-19 12 0,33-13 0,-66 21 0,-8 1 0,-4-2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8.565"/>
    </inkml:context>
    <inkml:brush xml:id="br0">
      <inkml:brushProperty name="width" value="0.05" units="cm"/>
      <inkml:brushProperty name="height" value="0.05" units="cm"/>
      <inkml:brushProperty name="color" value="#5B2D90"/>
    </inkml:brush>
  </inkml:definitions>
  <inkml:trace contextRef="#ctx0" brushRef="#br0">13 1 24575,'-6'4'0,"0"3"0,12 55 0,5-7 0,8 33 0,15-2 0,3-2 0,-6-10-1834,4 5 0,-2-4 1834,-14-29-199,10 41 0,-16-41 0,9 31 1</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8.750"/>
    </inkml:context>
    <inkml:brush xml:id="br0">
      <inkml:brushProperty name="width" value="0.05" units="cm"/>
      <inkml:brushProperty name="height" value="0.05" units="cm"/>
      <inkml:brushProperty name="color" value="#5B2D90"/>
    </inkml:brush>
  </inkml:definitions>
  <inkml:trace contextRef="#ctx0" brushRef="#br0">6 64 24575,'-5'-49'0,"10"34"0,2 31 0,8 28 0,7 22 0,2 8 0,-7-25 0,1 1-1966,10 30 0,-1-3 1966,3 4 0,-7-19 0,-1-3 0,0-3 0,-2-5 0,0 0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9.081"/>
    </inkml:context>
    <inkml:brush xml:id="br0">
      <inkml:brushProperty name="width" value="0.05" units="cm"/>
      <inkml:brushProperty name="height" value="0.05" units="cm"/>
      <inkml:brushProperty name="color" value="#5B2D90"/>
    </inkml:brush>
  </inkml:definitions>
  <inkml:trace contextRef="#ctx0" brushRef="#br0">53 40 24575,'-16'3'0,"-8"82"0,18-41-1307,0 11 0,5-2 1307,16-10 416,70 14 0,4-30-416,-58-103 0,50 84 0,-9-3 215,-74-65 0,-24-13-215,0 24 0,-1 8 0,0 1 0,-25-30 0,29 61 338,0 8 0,2 3 0,3 7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9.214"/>
    </inkml:context>
    <inkml:brush xml:id="br0">
      <inkml:brushProperty name="width" value="0.05" units="cm"/>
      <inkml:brushProperty name="height" value="0.05" units="cm"/>
      <inkml:brushProperty name="color" value="#5B2D90"/>
    </inkml:brush>
  </inkml:definitions>
  <inkml:trace contextRef="#ctx0" brushRef="#br0">1 195 24575,'30'-63'0,"-3"8"0,-6 36 0,0-1 0,1 1 0,1 0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9.448"/>
    </inkml:context>
    <inkml:brush xml:id="br0">
      <inkml:brushProperty name="width" value="0.05" units="cm"/>
      <inkml:brushProperty name="height" value="0.05" units="cm"/>
      <inkml:brushProperty name="color" value="#5B2D90"/>
    </inkml:brush>
  </inkml:definitions>
  <inkml:trace contextRef="#ctx0" brushRef="#br0">13 1 24575,'-6'93'0,"0"0"0,5-3 0,14-2 0,22-19 0,12-1 0,-6-7 0,-12-15 0,-1 1 0,12 17 0,2 9 0,-29-20 0,-106-19 0,49-17 0,-11-12 0,0 0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19.677"/>
    </inkml:context>
    <inkml:brush xml:id="br0">
      <inkml:brushProperty name="width" value="0.05" units="cm"/>
      <inkml:brushProperty name="height" value="0.05" units="cm"/>
      <inkml:brushProperty name="color" value="#5B2D90"/>
    </inkml:brush>
  </inkml:definitions>
  <inkml:trace contextRef="#ctx0" brushRef="#br0">1 160 24575,'23'-21'0,"2"1"0,1 1 0,5 2 0,33-4 0,4 2 0,-21 6 0,14-2 0,-1 1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20.021"/>
    </inkml:context>
    <inkml:brush xml:id="br0">
      <inkml:brushProperty name="width" value="0.05" units="cm"/>
      <inkml:brushProperty name="height" value="0.05" units="cm"/>
      <inkml:brushProperty name="color" value="#5B2D90"/>
    </inkml:brush>
  </inkml:definitions>
  <inkml:trace contextRef="#ctx0" brushRef="#br0">14 248 24575,'-8'-26'0,"3"0"0,8 0 0,7-1 0,29-2 0,10 1 0,1 1 0,3 1 0,3 4 0,13 13 0,-2 7 0,-4 3 0,-14 5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40.105"/>
    </inkml:context>
    <inkml:brush xml:id="br0">
      <inkml:brushProperty name="width" value="0.05" units="cm"/>
      <inkml:brushProperty name="height" value="0.05" units="cm"/>
      <inkml:brushProperty name="color" value="#5B2D90"/>
    </inkml:brush>
  </inkml:definitions>
  <inkml:trace contextRef="#ctx0" brushRef="#br0">157 22 24575,'-6'-13'0,"-1"4"0,-13 39 0,10-8 0,-12 32 0,8-3 0,-10 34 0,6-24 0,-6 15 0,12-47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20.119"/>
    </inkml:context>
    <inkml:brush xml:id="br0">
      <inkml:brushProperty name="width" value="0.05" units="cm"/>
      <inkml:brushProperty name="height" value="0.05" units="cm"/>
      <inkml:brushProperty name="color" value="#5B2D90"/>
    </inkml:brush>
  </inkml:definitions>
  <inkml:trace contextRef="#ctx0" brushRef="#br0">0 228 24575,'81'-22'0,"0"0"0,0 1 0,-8 2 0,-2 0 0,-9 0 0,-8 0 0,-9 1 0,16-8 0,30-16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20.366"/>
    </inkml:context>
    <inkml:brush xml:id="br0">
      <inkml:brushProperty name="width" value="0.05" units="cm"/>
      <inkml:brushProperty name="height" value="0.05" units="cm"/>
      <inkml:brushProperty name="color" value="#5B2D90"/>
    </inkml:brush>
  </inkml:definitions>
  <inkml:trace contextRef="#ctx0" brushRef="#br0">7 8 24575,'-7'-7'0,"23"90"0,-3-41-1747,3 15 1,3 2 1746,8-7 0,3 2 0,4 11 0,9 16 0,-6-11 0,10 16 0,-11-18 0,-1 0 0,1 0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20.717"/>
    </inkml:context>
    <inkml:brush xml:id="br0">
      <inkml:brushProperty name="width" value="0.05" units="cm"/>
      <inkml:brushProperty name="height" value="0.05" units="cm"/>
      <inkml:brushProperty name="color" value="#5B2D90"/>
    </inkml:brush>
  </inkml:definitions>
  <inkml:trace contextRef="#ctx0" brushRef="#br0">300 118 24575,'-16'-52'0,"-1"-1"0,-35 48 0,-6 11 0,7-19 0,-8 52 0,12 27 0,51 19 0,15 0 0,-12-2 0,10-2 0,7-18 0,0-58 0,27-42 0,-9-15 0,-14-16 0,7 20 0,18 89 0,11 48 0,-4-20 0,22-34 0,-39 20 0,4 24 0,-4 2 0,-10-22 0,-2-11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20.905"/>
    </inkml:context>
    <inkml:brush xml:id="br0">
      <inkml:brushProperty name="width" value="0.05" units="cm"/>
      <inkml:brushProperty name="height" value="0.05" units="cm"/>
      <inkml:brushProperty name="color" value="#5B2D90"/>
    </inkml:brush>
  </inkml:definitions>
  <inkml:trace contextRef="#ctx0" brushRef="#br0">12 230 24575,'-4'-60'0,"1"0"0,1-15 0,-1 40 0,5 40 0,-1 1 0,0 2 0,-2 1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21.301"/>
    </inkml:context>
    <inkml:brush xml:id="br0">
      <inkml:brushProperty name="width" value="0.05" units="cm"/>
      <inkml:brushProperty name="height" value="0.05" units="cm"/>
      <inkml:brushProperty name="color" value="#5B2D90"/>
    </inkml:brush>
  </inkml:definitions>
  <inkml:trace contextRef="#ctx0" brushRef="#br0">154 60 24575,'-50'-33'0,"6"7"0,23 28 0,1 5 0,7 52 0,8 13 0,5-16-284,0 18 0,9 0 284,37-16 0,13-7 0,7 3 0,-8-8 0,4 1 0,0-2 0,4 2 0,-7-4 0,-9-8 0,-11 0 140,-9 52-140,-93-53 0,-23-9 0,41-3 0,-2-4-1136,-49-3 0,10-14 1136,51-16 0,-9-11 0,16 4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21.470"/>
    </inkml:context>
    <inkml:brush xml:id="br0">
      <inkml:brushProperty name="width" value="0.05" units="cm"/>
      <inkml:brushProperty name="height" value="0.05" units="cm"/>
      <inkml:brushProperty name="color" value="#5B2D90"/>
    </inkml:brush>
  </inkml:definitions>
  <inkml:trace contextRef="#ctx0" brushRef="#br0">0 196 24575,'44'-33'0,"1"1"0,22-11 0,-6 8 0,-26 18 0,40-19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44.350"/>
    </inkml:context>
    <inkml:brush xml:id="br0">
      <inkml:brushProperty name="width" value="0.05" units="cm"/>
      <inkml:brushProperty name="height" value="0.05" units="cm"/>
      <inkml:brushProperty name="color" value="#5B2D90"/>
    </inkml:brush>
  </inkml:definitions>
  <inkml:trace contextRef="#ctx0" brushRef="#br0">1 11 24575,'0'-6'0,"0"1"0,7 20 0,-2-2 0,6 17 0,5 17 0,6 14 0,4 10 0,-2-6 0,1 3-1012,6 14 0,1 3 1012,-2-9 0,5 9-1223,-2-10 0,8 15 1,3 4-1,-1-3 0,-7-12 1223,-5-10 0,-3-9 0,5 10 0,4 7 0,9 16 0,4 6 0,-2-3 0,-5-13 0,-12-23-710,7 11 710,6 6 0,-10-11 0,-33-45 0,-4-4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45.390"/>
    </inkml:context>
    <inkml:brush xml:id="br0">
      <inkml:brushProperty name="width" value="0.05" units="cm"/>
      <inkml:brushProperty name="height" value="0.05" units="cm"/>
      <inkml:brushProperty name="color" value="#5B2D90"/>
    </inkml:brush>
  </inkml:definitions>
  <inkml:trace contextRef="#ctx0" brushRef="#br0">0 1600 24575,'60'-25'0,"0"0"0,12-5 0,3-3 0,15-5 0,2-1-4323,-5 0 0,-5 3 4323,-28 11 0,-2 0 0,0 0 0,9-4-108,-1 1 0,11-5 0,8-4 0,1 0 0,-3 1 108,-6 4 0,0 0 0,0 0 0,2-1 0,6-3 0,-2 0 0,6-2 0,3-3 0,1 0 0,0 0 0,-4 1 0,-6 3 0,4 0 0,-5 2 0,-2 0 0,-2 0 0,1-2-506,4-5 0,2-3 0,-2-1 0,-7 4 0,-10 5 506,5-3 0,-9 3 0,18-18 0,-19 11 0,-43 33 0,7-9 2766,-9 10-2766,4-3 2166,-3 25-2166,-5-1 6784,30 57-6784,4 19 0,-12-22 0,3 11 0,5 6 0,-4-12 0,4 8 0,2 2 0,-2-2 0,-2-6-2262,4 15 1,-2-6 0,2 3 2261,0-4 0,5 7 0,-3-7 0,-7-18 0,8 3-1513,8 6 1,12 15 0,-8-13 1512,-23-29 0,-1-1-418,21 27 0,7 9 0,-17-23 418,-27-37 0,3 10 0,-11-11 3916,-23 11-3916,-37-6 0,-4-4 0,-6 3 0,-18 6 0,-11 4 0,13-3 0,-12 4 0,-6 3 0,-1 0 0,3-1 0,8-2 0,-5 0 0,6-2 0,1 0 0,-7 3 0,5-2 0,-10 4 0,-3 1 0,4-1 0,9-2 0,15-6 0,-7 6 0,9-3 393,1 0 1,-4 2-1,0 1-393,2-1 0,1 1 0,2 3 0,0 6 0,3 3 0,8-5 0,9-10 0,14-1 0,19 22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46.038"/>
    </inkml:context>
    <inkml:brush xml:id="br0">
      <inkml:brushProperty name="width" value="0.05" units="cm"/>
      <inkml:brushProperty name="height" value="0.05" units="cm"/>
      <inkml:brushProperty name="color" value="#5B2D90"/>
    </inkml:brush>
  </inkml:definitions>
  <inkml:trace contextRef="#ctx0" brushRef="#br0">0 1 24575,'4'0'0,"1"2"0,2 6 0,21 32 0,6 9 0,4 7-2139,3 5 0,0 2 2139,6 7 0,-3-2 0,9 14 0,-5-9 0,-11-17 0,2 4 0,6 7 0,10 16 0,4 6 0,-2-4 0,-9-13 0,-8-13 0,-4-8 0,3 6-263,13 20 1,7 11 0,-2-1 0,-8-12 262,-4-1 0,-8-7 0,3 10 0,-12-8 0,-24-14 0,-12-8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46.620"/>
    </inkml:context>
    <inkml:brush xml:id="br0">
      <inkml:brushProperty name="width" value="0.05" units="cm"/>
      <inkml:brushProperty name="height" value="0.05" units="cm"/>
      <inkml:brushProperty name="color" value="#5B2D90"/>
    </inkml:brush>
  </inkml:definitions>
  <inkml:trace contextRef="#ctx0" brushRef="#br0">27 777 24575,'-18'-17'0,"15"3"0,-2-5 0,19 5 0,6 1 0,26-11 0,13-6 0,14-5 0,-2 3 0,6-3 0,7-4-1357,-12 5 0,6-4 0,2 0 1,-1-1-1,-5 4 1357,17-9 0,-4 3 0,0-1 0,-15 6 0,2-2 0,-4 2 0,-12 5 0,26-22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40.825"/>
    </inkml:context>
    <inkml:brush xml:id="br0">
      <inkml:brushProperty name="width" value="0.05" units="cm"/>
      <inkml:brushProperty name="height" value="0.05" units="cm"/>
      <inkml:brushProperty name="color" value="#5B2D90"/>
    </inkml:brush>
  </inkml:definitions>
  <inkml:trace contextRef="#ctx0" brushRef="#br0">42 182 24575,'67'53'0,"-14"-5"0,-63 31 0,-6-27 0,-9 28 0,-23-17 0,28-38 0,-16 18 0,30-33 0,43 14 0,21-13 0,34 6 0,-1-28 0,0-8 0,-4-1 0,2-10 0,-2-12 0,-37-6 0,-9-7 0,7-3 0,-17-4 0,-49-11 0,-14 4 0,11 6 0,-41 33 0,3 27 0,57 81 0,5-39 0,19 58 0,7-54 0,6-1 0,0 4 0,1 2 0,12 20 0,-4 1 0,-15-22 0,-8-1 0,-17 44 0,-39-53 0,-19-17 0,-11-45 0,30 3 0,0-16 0,41-20 0,18-19 0,-3 11 0,-2-2-959,1 0 1,5-12 0,-3 21 958,-4 31-867,3-21 1,-2-2 866,-6 8-124,11-53 1,-32 73 0,-2 1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48.062"/>
    </inkml:context>
    <inkml:brush xml:id="br0">
      <inkml:brushProperty name="width" value="0.05" units="cm"/>
      <inkml:brushProperty name="height" value="0.05" units="cm"/>
      <inkml:brushProperty name="color" value="#5B2D90"/>
    </inkml:brush>
  </inkml:definitions>
  <inkml:trace contextRef="#ctx0" brushRef="#br0">1 992 24575,'52'-40'0,"-13"10"0,22-14 0,-15 13 0,7-4 0,14-6 0,-7 3 0,-13 7 0,2 1-875,13-10 1,8-3 0,-5 3 874,-8 5 0,1 1 0,9-4 0,8-3 0,-3 1 0,-13 6 0,-1 1 0,1-2 0,15-9 0,1-1 0,-13 7 0,0-3 0,-43 19 622,-47 35-622,-25 17 0,-9 6 0,9-5 0,-7 4-1225,-1 0 1,-15 8 0,-5 2 0,4-1 0,10-6 1224,-13 8 0,3-2 0,9-7 0,-8 5 0,3-2 0,16-9 0,-11 5 0,22-11 0,0 1 1338,-18 11-1338,31-9 0,82-48 0,17-7 0,-5-3 0,16-10 0,9-6 0,-3 1 0,-13 7 0,3-1 0,0-1 0,0 1 0,-2 0-1135,14-7 1,-1 1 0,-1 0 0,-1 1 1134,0-1 0,3-1 0,-10 5 0,-22 13 0,-20 11 1134,11-6 0,-24 12 0,8-6 1</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49.262"/>
    </inkml:context>
    <inkml:brush xml:id="br0">
      <inkml:brushProperty name="width" value="0.05" units="cm"/>
      <inkml:brushProperty name="height" value="0.05" units="cm"/>
      <inkml:brushProperty name="color" value="#5B2D90"/>
    </inkml:brush>
  </inkml:definitions>
  <inkml:trace contextRef="#ctx0" brushRef="#br0">236 145 24575,'-27'-1'0,"-2"2"0,-40 39 0,29 1 0,-21 21 0,51-1 0,12 1 0,2-6 0,2 0 0,4-1 0,18-1 0,10-13 0,7-2 0,-6-5 0,6-11 0,45-22 0,-1-17 0,-16-7-765,-16-20 1,-15-6 764,-42 12-90,-12-21 0,-9-6 90,3 13 0,-8-2 0,-19-15 0,-11-8 0,6 12 0,15 20 0,0 7-399,-29-18 0,10 24 399,41 42 0,6 80 0,21 2 0,-10-34 0,5 3 725,18 12 0,10-3-725,-3-19 0,5-2 93,16 18 0,9-3-93,15-16 0,0-9 0,-28-15 0,-2-7 0,6-9 0,-6-9 0,-18-11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49.435"/>
    </inkml:context>
    <inkml:brush xml:id="br0">
      <inkml:brushProperty name="width" value="0.05" units="cm"/>
      <inkml:brushProperty name="height" value="0.05" units="cm"/>
      <inkml:brushProperty name="color" value="#5B2D90"/>
    </inkml:brush>
  </inkml:definitions>
  <inkml:trace contextRef="#ctx0" brushRef="#br0">0 0 24575,'52'72'0,"-19"-28"0,1 6 0,-1 1-768,-2-2 1,9 18 0,-14-17-1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53.196"/>
    </inkml:context>
    <inkml:brush xml:id="br0">
      <inkml:brushProperty name="width" value="0.05" units="cm"/>
      <inkml:brushProperty name="height" value="0.05" units="cm"/>
      <inkml:brushProperty name="color" value="#5B2D90"/>
    </inkml:brush>
  </inkml:definitions>
  <inkml:trace contextRef="#ctx0" brushRef="#br0">0 341 24575,'46'-20'0,"18"-10"0,5-3 0,16-9 0,-18 9 0,0-1 0,-18 6 0,-7 4 0,-8 4 0,21-13 0,-43 25 0,-2 0 0,-2 0 0,-3 1 0,-1 1 0,0 0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53.911"/>
    </inkml:context>
    <inkml:brush xml:id="br0">
      <inkml:brushProperty name="width" value="0.05" units="cm"/>
      <inkml:brushProperty name="height" value="0.05" units="cm"/>
      <inkml:brushProperty name="color" value="#5B2D90"/>
    </inkml:brush>
  </inkml:definitions>
  <inkml:trace contextRef="#ctx0" brushRef="#br0">1 1397 24575,'65'-33'0,"1"0"0,-1 0 0,26-12 0,-6 1 0,-21 10 0,3-4-1081,-2 1 0,8-6 0,6-2 0,2-2 1081,-4 2 0,3-2 0,3-1 0,-1 0 0,-3 1-1187,-7 5 1,-1 1 0,-2 0 0,1 0 0,-2 1 1186,15-9 0,1-1 0,-5 3 0,-9 6 0,4-3 0,-5 4-215,16-9 0,-1 0 0,-15 9 0,-2 2 0,0-1 0,1 0 1</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55.567"/>
    </inkml:context>
    <inkml:brush xml:id="br0">
      <inkml:brushProperty name="width" value="0.05" units="cm"/>
      <inkml:brushProperty name="height" value="0.05" units="cm"/>
      <inkml:brushProperty name="color" value="#5B2D90"/>
    </inkml:brush>
  </inkml:definitions>
  <inkml:trace contextRef="#ctx0" brushRef="#br0">48 256 24575,'-17'25'0,"2"2"0,3 44 0,8-29 0,6 32 0,23-15 0,30 6 0,12 1 0,-15-39 0,2-11 0,31-27 0,-39-18 0,-6-10 0,2-33 0,-37-13 0,-15-4 0,-4 36 0,-7 1 0,-18-37 0,-10 7 0,4 42 0,-1 8 0,-27-23 0,4 60 0,49 52 0,9 11 0,-5-10 0,6 11 0,10-3 0,23-20 0,11-5 0,4 1 0,10 12 0,7-12 0,16 4 0,-4-9 0,-6-16 0,-1-5-589,27 19 0,-1-6 0,-30-21 0,-6-5 0,8-4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55.992"/>
    </inkml:context>
    <inkml:brush xml:id="br0">
      <inkml:brushProperty name="width" value="0.05" units="cm"/>
      <inkml:brushProperty name="height" value="0.05" units="cm"/>
      <inkml:brushProperty name="color" value="#5B2D90"/>
    </inkml:brush>
  </inkml:definitions>
  <inkml:trace contextRef="#ctx0" brushRef="#br0">1 114 24575,'47'-36'0,"0"-1"0,12 10 0,-8 14 0,-30 22 0,18 18 0,-40-9 0,-3 3 0,-12 38 0,14-9 0,23 28 0,65-43 0,14-12 0,-6 10 0,-27-21 0,9-2 0,-14 1 0,-2 9 0,-56 48 0,14-25-776,-66 30 776,19-44 0,-4 1-257,-21 15 257,-15 7 0,-3 0 0,-3-2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57.053"/>
    </inkml:context>
    <inkml:brush xml:id="br0">
      <inkml:brushProperty name="width" value="0.05" units="cm"/>
      <inkml:brushProperty name="height" value="0.05" units="cm"/>
      <inkml:brushProperty name="color" value="#5B2D90"/>
    </inkml:brush>
  </inkml:definitions>
  <inkml:trace contextRef="#ctx0" brushRef="#br0">357 7 24575,'-4'-4'0,"-1"1"0,-33 40 0,-7 16 0,10-15-1768,-14 16 1,2 0 1767,20-22 0,0-1 1105,-24 29-1105,22-27 0,41 66 0,5-70 579,50 31-579,-22-41 0,44 8 0,-33-14 0,4-1 0,8 1 0,-2-3 0,22 0 0,-32-9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57.717"/>
    </inkml:context>
    <inkml:brush xml:id="br0">
      <inkml:brushProperty name="width" value="0.05" units="cm"/>
      <inkml:brushProperty name="height" value="0.05" units="cm"/>
      <inkml:brushProperty name="color" value="#5B2D90"/>
    </inkml:brush>
  </inkml:definitions>
  <inkml:trace contextRef="#ctx0" brushRef="#br0">0 1425 24575,'65'-40'0,"0"0"0,-2-11 0,-3 27 0,12 1 0,-7 3-3180,-15 3 1,-3 1 3179,1-1 0,8-2 0,18-9 0,17-6 0,3-1 0,-12 5-1260,8-4 0,2 1 1260,-17 5 0,11-5 0,5-1 0,-1 1 0,-8 2 0,12-3 0,-7 3 0,11-6-380,-24 8 0,8-5 1,5-2-1,2-1 0,-1 0 1,-5 3-1,-8 3 380,7-2 0,-9 5 0,0-1 0,4-3 0,15-8 0,13-5 0,-3-1 0,-14 6 0,-31 11 0,-24 7 0,10-21 1827,-67 37-1827,5-7 0,-33 17 0,-7 9 0,7-5 1463,-9 1 0,-6-2-1463,-31-3 0,48-2 0,-3-1 3392,-26 0 0,4-1-3392,7 0 0,-8 1 0,165-5 0,-14-7 0,13-4 0,-4 1-2366,3 6 1,0-1 2365,-3-5 0,4-2 0,-25 4 0,-32 6 0,20 15 0,-32 13 0,15 9 0,-43 32 0,-13 5 0,3 0-1042,-1 3 0,-1-1 1042,-5-7 0,-3 2-392,-6 3 0,-6 1 1,-4 2-1</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07.199"/>
    </inkml:context>
    <inkml:brush xml:id="br0">
      <inkml:brushProperty name="width" value="0.05" units="cm"/>
      <inkml:brushProperty name="height" value="0.05" units="cm"/>
      <inkml:brushProperty name="color" value="#5B2D90"/>
    </inkml:brush>
  </inkml:definitions>
  <inkml:trace contextRef="#ctx0" brushRef="#br0">0 1 24575,'9'16'0,"-4"-3"0,2 21 0,-5-5 0,-1 5 0,0 20 0,-1 7 0,-1-11 0,1 4 0,1 19 0,1 10 0,-1-10 0,0-16 0,1-3-926,2 20 1,2-8 925,0-27 0,2 0 0,34 43 0,-19-43 0,25 32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44.586"/>
    </inkml:context>
    <inkml:brush xml:id="br0">
      <inkml:brushProperty name="width" value="0.025" units="cm"/>
      <inkml:brushProperty name="height" value="0.025" units="cm"/>
      <inkml:brushProperty name="color" value="#5B2D90"/>
    </inkml:brush>
  </inkml:definitions>
  <inkml:trace contextRef="#ctx0" brushRef="#br0">179 78 24575,'1'-6'0,"0"0"0,0 2 0,-3 0 0,0 9 0,-1 0 0,-3 20 0,-3 66 0,4-39 0,0 13 0,0 6 0,4-16 0,2-2 0,-1 4 0,0-1 0,1-1 0,1-7 0,5-9 0,-5-48 0,2-17 0,-5-31 0,-2-5 0,0 8-702,0-5 0,0 3 702,0 19 0,-4-40 0,0 2 0,-1-10 0,-1 6 0,4 48 0,-2 3 0,1 30 1404,-13 44-1404,-2 24 0,-3 16 0,5-13 0,12-28 0,2-21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43.347"/>
    </inkml:context>
    <inkml:brush xml:id="br0">
      <inkml:brushProperty name="width" value="0.05" units="cm"/>
      <inkml:brushProperty name="height" value="0.05" units="cm"/>
      <inkml:brushProperty name="color" value="#5B2D90"/>
    </inkml:brush>
  </inkml:definitions>
  <inkml:trace contextRef="#ctx0" brushRef="#br0">1878 300 24575,'-7'-15'0,"0"-1"0,-2 0 0,-25-23 0,13 16 0,-45-32 0,18 32 0,-4 3 0,-2-1 0,-3 1-371,-10 0 1,0 3 370,14 9 0,2 3 0,-34 3 0,21 4 0,-3 15 0,-21 11 0,-3 2 0,17-3 0,14-3 0,0 2 0,-10-1 0,-13 4 0,1 2 0,15 2 0,4 18 0,15-2 0,1 1 0,2-3 0,2 2 0,9 11 0,11-7 0,2 5 0,0 1 0,3 5 0,5 7 0,3 7 0,4-4 0,5 3 0,4-1 0,3 10 0,7 2 0,20 5 0,8-6 0,-8-29 0,6-1 0,1 0 0,4 3 0,0-8 0,1-8 0,4-7 0,9-4 0,7-2 0,-8-5 0,24 9-1511,-8-20 0,22-2 0,2-2 1,-21-5 1510,19-4 0,-14-1 0,13-2 0,-19-3 0,-12-13 0,21-25 0,2-6 0,-1 3-289,-2-4 0,-9-1 289,-34 5 0,-9 6 0,0-6 0,1-9 0,-1-7 0,5-28 0,-5-6 0,-11 2 0,-7-1 2165,-8 23 1,-2-1 0,-3 0-2166,-5-7 0,-3 0 0,0 5 0,-2-4 0,-1 2 0,-6-21 0,-5 6 0,2 40 0,-6 4 0,-12-9 0,-3 4 0,-21-11 0,-24 32 0,-1 13 0,27 10 0,-9 2 0,1 0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07.718"/>
    </inkml:context>
    <inkml:brush xml:id="br0">
      <inkml:brushProperty name="width" value="0.05" units="cm"/>
      <inkml:brushProperty name="height" value="0.05" units="cm"/>
      <inkml:brushProperty name="color" value="#5B2D90"/>
    </inkml:brush>
  </inkml:definitions>
  <inkml:trace contextRef="#ctx0" brushRef="#br0">0 73 24575,'12'-14'0,"59"-19"0,-12 27 0,27-13 0,-39 31 0,-14 16 0,-15 31 0,-8 6 0,-16 0 0,-17-19 0,-2-2 0,9 3 0,-6 27 0,39-37 0,52 10 0,-23-8 0,0 1 0,26 13-934,-5 16 934,-66-55 0,-37 42 0,-11-10 0,-13 1 0,-5-1 0,-8-1 0,22-21 0,1 0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21.659"/>
    </inkml:context>
    <inkml:brush xml:id="br0">
      <inkml:brushProperty name="width" value="0.05" units="cm"/>
      <inkml:brushProperty name="height" value="0.05" units="cm"/>
      <inkml:brushProperty name="color" value="#5B2D90"/>
    </inkml:brush>
  </inkml:definitions>
  <inkml:trace contextRef="#ctx0" brushRef="#br0">2260 551 24575,'-39'-61'0,"-19"-8"0,20 29-1305,-12-5 1305,22 24 426,-15-10-426,-22-11 108,26 16 0,-8-1-108,-19-3 0,-10-1 0,8 4 0,14 5 0,1 1 0,-39-10 0,3 8 0,15 19 0,10 6 0,-7 3 0,-15 7 0,-3 3 0,24-3 0,-2 2 0,0 4-263,-4 7 0,0 6 1,6 0 262,-3 4 0,3 7 0,6 9 0,-2 10 0,8 6 0,10 15 0,7 8 0,1-5 0,2-22 0,0-4 0,5 12 0,10 14 0,4 17 0,5 5 0,3-8 0,2-19 0,5-11 0,2-4-1230,0 11 1,0 12 0,1-1 0,2-19 1229,12 15-161,3-13 0,7 12 1,1-2 160,-3-18 0,2-2 0,5 6 0,2 1 0,6 8 0,2 2 0,2-2 0,-1-9 0,13 10 0,0-9 0,7 0 0,-1-8 0,7 1 0,1-3 0,-8-9 0,12 2 0,-3-9-1125,11-2 0,-7-10 1125,-8-13 0,27-13 0,4-4 0,-48 0 0,0-1 0,50-4 0,-4-4 0,-22-10-194,-15-3 1,11-8 0,-4-1 193,7-10 0,1-8 0,-13 6 0,7-8 0,-1-1 0,-10 3 0,3-4 0,-8-11-177,-21 2 0,-1-18 0,0-9 0,-3-2 1,-4 8-1,-4 15 177,-1-9 0,-4 0 0,0 5 0,4-17 0,0-3 0,-5 8 0,-7 22-63,-17-13 63,-4 0-642,-16-4 0,-13-18 0,4 13 642,13 27 0,-4 1 0,-2-7 0,-5-12 0,-7 2 0,-5 17-21,-17 18 1,-7 16 0,0 6 20,5 2 0,1 6 0,-5 5 0,-26 7 0,-7 7 0,12 8 0,9 13 0,11 10 0,11 9 0,0 1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22.496"/>
    </inkml:context>
    <inkml:brush xml:id="br0">
      <inkml:brushProperty name="width" value="0.05" units="cm"/>
      <inkml:brushProperty name="height" value="0.05" units="cm"/>
      <inkml:brushProperty name="color" value="#5B2D90"/>
    </inkml:brush>
  </inkml:definitions>
  <inkml:trace contextRef="#ctx0" brushRef="#br0">343 30 24575,'-10'-15'0,"5"9"0,-2-2 0,5 14 0,2 4 0,0 6 0,-1 28 0,0 14 0,1 20 0,1 6 0,-2-20 0,1 1 0,0 9-460,1 17 1,0 10-1,1 5 1,-1-5 459,0-11 0,0-4 0,0 2 0,1 4-645,-1-2 0,0 5 1,1 1-1,-1-2 0,1-3 645,0 4 0,-1-3 0,2-2 0,0-1 0,1-4 0,1-1 0,1-2 0,-1-5-190,1 2 1,0-5 0,1-3 189,4 25 0,-3-11 0,-11-6 0,-16-96 0,-10-37 0,-1-17 0,1 5 0,-1-8-985,1 7 0,-4-9 0,1 1 0,4 10 985,1 1 0,2 4 0,-17-30 0,9 18 2281,25 53-2281,4 8 505,9 27-505,13 66 0,3 17 0,1-8-233,-7-25 0,1 8 0,-2-12 233,4 1 6438,16 24-6438,-7-19 0,13-15 0,-2-88 0,-15-7 0,-2-8 0,4-8 0,-1 0 0,7-30 0,-13 38 0,-16 44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22.976"/>
    </inkml:context>
    <inkml:brush xml:id="br0">
      <inkml:brushProperty name="width" value="0.05" units="cm"/>
      <inkml:brushProperty name="height" value="0.05" units="cm"/>
      <inkml:brushProperty name="color" value="#5B2D90"/>
    </inkml:brush>
  </inkml:definitions>
  <inkml:trace contextRef="#ctx0" brushRef="#br0">401 142 24575,'-34'-41'0,"0"0"0,-17-18 0,2 63 0,0 14 0,9 4 0,-36 29 0,42 15 0,15 25 0,5 1 0,17-10 0,19-35 0,7-22 0,22-49 0,18-28 0,-11 4 0,10-9 0,-12 8 0,7-11 0,-18 6 0,-28-18 0,-11 46 0,3-15 0,-7 37 0,1 4 0,7 45 0,1 19 0,-1-12 0,0 11 0,3 23 0,-1 2 0,-2-17 0,-2 25-545,0-18 1,0 14-1,-8-17 545,-26 2 0,-6-3 0,-15-11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26.258"/>
    </inkml:context>
    <inkml:brush xml:id="br0">
      <inkml:brushProperty name="width" value="0.05" units="cm"/>
      <inkml:brushProperty name="height" value="0.05" units="cm"/>
      <inkml:brushProperty name="color" value="#5B2D90"/>
    </inkml:brush>
  </inkml:definitions>
  <inkml:trace contextRef="#ctx0" brushRef="#br0">523 107 24575,'-4'-17'0,"-2"0"0,-46-17 0,20 20 0,-36-10 0,11 32 0,1 22 0,-1 14 0,4 13 0,8 17-2126,20 0 0,6 14 0,4 3 1,2-10 2125,-2 14 0,9-2 0,13-1 0,7 5 0,7-19 1719,26-5-1719,7-24 0,8-4 0,-8-7 0,7-15 0,11-29 0,9-18 0,-12-2 0,-20 6 0,-6-7-858,24-44 0,-17-4 858,-43 22-83,-10-24 1,-6-11 82,-5 12 0,-4-3 1950,0 4 1,-2-5 0,-4 10-1951,-9 7 0,-3 13 0,-17-7 0,14 71-1463,19 41 0,5 36 0,5 7 0,0-18 1463,3-20 0,0 0 0,-5 17 0,-3 17 0,4 1 0,12-14-692,29 6 0,8-16 692,1 8 4,-5-21 0,9 7 0,3-9-4,11-12 0,6-8 0,11 4 0,1-4-845,-10-7 0,-2-8 845,31-11 0,-50-16 0,-3-2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26.670"/>
    </inkml:context>
    <inkml:brush xml:id="br0">
      <inkml:brushProperty name="width" value="0.05" units="cm"/>
      <inkml:brushProperty name="height" value="0.05" units="cm"/>
      <inkml:brushProperty name="color" value="#5B2D90"/>
    </inkml:brush>
  </inkml:definitions>
  <inkml:trace contextRef="#ctx0" brushRef="#br0">0 1 24575,'76'15'0,"1"1"0,-1-1 0,25-16 0,-26 14 0,-64 36 0,-17 4 0,0-12 0,0 29 0,1 3 0,4-15 0,-6 8 0,13 0 0,53-18 0,8-13 0,-25-4 0,25 9 0,-5-5 0,-44-22 0,-15 32 0,-1-20 0,-29 32 0,-19-27 0,-12-2 0,-13 3 0,-5 1 0,-5 3 0,-1-1 0,3-8 0,0 0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6:04.689"/>
    </inkml:context>
    <inkml:brush xml:id="br0">
      <inkml:brushProperty name="width" value="0.05" units="cm"/>
      <inkml:brushProperty name="height" value="0.05" units="cm"/>
      <inkml:brushProperty name="color" value="#5B2D90"/>
    </inkml:brush>
  </inkml:definitions>
  <inkml:trace contextRef="#ctx0" brushRef="#br0">54 1 24575,'-20'72'0,"10"-26"0,-1 23 0,2 4 0,5 7 0,7-15 0,2 20 0,2 9 0,0-4 0,-1-16-4057,0 3 0,1-2 4057,1 12 0,1 17 0,1-3 0,-1-21 0,6 14-688,-1-17 1,-1 0 687,-4-28 0,0 1-235,8 32 1,0-10 0,-7-36 0,7 16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6:05.560"/>
    </inkml:context>
    <inkml:brush xml:id="br0">
      <inkml:brushProperty name="width" value="0.05" units="cm"/>
      <inkml:brushProperty name="height" value="0.05" units="cm"/>
      <inkml:brushProperty name="color" value="#5B2D90"/>
    </inkml:brush>
  </inkml:definitions>
  <inkml:trace contextRef="#ctx0" brushRef="#br0">18 686 24575,'-8'-5'0,"2"1"0,3 0 0,47-10 0,-10 5 0,42-11 0,19-2 0,-13 6 0,15-2 0,2 0-726,-28 4 1,-1 2-1,4-2 1,7 0 725,3-1 0,9-2 0,5 0 0,1 0 0,-2 0 0,-7 0 0,-7 2 0,-5 1 0,-1 0 0,1-1 0,4-1 0,3-1 0,6-2 0,3 0 0,-3 0 0,-3 0 0,-9 2 0,24-8 0,-10 2 0,-2 1 0,-5 0 0,-2 0 0,-10 2 0,-15 2 0,-8 2-154,15-7 154,-29 10 0,5-1 0,-41 18 0,17 60 0,5 21 0,-5-17-593,6 22 0,1 5 593,-12-47 0,0 2 0,4 14 0,1 9 0,0-3 0,4 10 0,0 2 0,2 4 0,1 6 0,-3-13 0,-7-27 0,0 0 0,10 29 0,3 11 0,-5-16 0,-2-3 0,8 18 0,-7-12 0,-21-60 1499,-48 11-1499,16-11 0,-44 8 854,25-16-854,-12 1 0,-17 3 0,-4 0 0,-6 1 0,-4 1 0,-12 3-880,29-6 0,-9 2 0,-5 1 1,-3 0-1,2 0 0,4 0 1,8-2 879,-11 2 0,8-2 0,1 1 0,-7 1 0,3-1 0,-9 3 0,-4 0 0,4 0 0,12-3 0,18-3-609,12-2 0,6 0 609,-45 8 0,8-1 298,38-9-298,13-5 0,6-2 0,13-4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6:06.279"/>
    </inkml:context>
    <inkml:brush xml:id="br0">
      <inkml:brushProperty name="width" value="0.05" units="cm"/>
      <inkml:brushProperty name="height" value="0.05" units="cm"/>
      <inkml:brushProperty name="color" value="#5B2D90"/>
    </inkml:brush>
  </inkml:definitions>
  <inkml:trace contextRef="#ctx0" brushRef="#br0">1 1104 24575,'44'-13'0,"6"0"0,8-3 0,1 0 0,25-6 0,14-4 0,4 0 0,-6 1 0,-16 4-1245,-6 1 0,-9 4 0,18-6 1245,-18 6 0,12-3 0,12-4 0,8-1 0,6-1 0,3-1 0,0-1 0,-2 2 0,-4 0 0,-9 3 0,-9 1 0,-14 5-2091,36-10 0,-20 5 0,13-2 2091,-12 3 0,14-4 0,8-1 0,2-1 0,-6 1 0,-12 4 0,-20 3 831,3-1 0,-8 1-831,25-7 0,10-4 0,-8 2 0,-6 1 0,-2-2 0,3-4 0,5-5 0,-18 5 0,-8-2 0,-38-4 0,-44 30 0,-12 1 0,2 1 0,-7 3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6:06.961"/>
    </inkml:context>
    <inkml:brush xml:id="br0">
      <inkml:brushProperty name="width" value="0.05" units="cm"/>
      <inkml:brushProperty name="height" value="0.05" units="cm"/>
      <inkml:brushProperty name="color" value="#5B2D90"/>
    </inkml:brush>
  </inkml:definitions>
  <inkml:trace contextRef="#ctx0" brushRef="#br0">6 9 24575,'-2'-3'0,"0"-1"0,1 2 0,2 11 0,0 1 0,4 15 0,6 25 0,2 5 0,0 6 0,2-1 0,3 14 0,1-2 0,4 9 0,1-2-2095,-1 2 1,0-2 2094,1-3 0,-3-10 0,-2-9-372,4-2 1,1 0-1,1 1 1,-1-8-1,0-1 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44.339"/>
    </inkml:context>
    <inkml:brush xml:id="br0">
      <inkml:brushProperty name="width" value="0.05" units="cm"/>
      <inkml:brushProperty name="height" value="0.05" units="cm"/>
      <inkml:brushProperty name="color" value="#5B2D90"/>
    </inkml:brush>
  </inkml:definitions>
  <inkml:trace contextRef="#ctx0" brushRef="#br0">1661 384 24575,'-34'-36'0,"3"4"0,15 16 0,-39-30 0,13 15 0,-21-18 0,11 21 0,1 5 0,4 1 0,-1 2 0,-1 0 0,-5 5 0,3 5 0,-5 0 0,7 3 0,-2 1 0,-3-1 0,0 2 0,-42 8 0,23 10 0,4 7 0,-2 10 0,8 9 0,2 6 0,-4 4 0,4 7 0,4 23 0,9 5 0,17-22 0,4 4 0,4 1 0,2 5 0,4 0 0,8 20 0,6-3 0,-6-14 0,11 4 0,26 4 0,18 14 0,4-4 0,-9-18-1136,-12-23 0,2-3 1136,9 15 0,9 15 0,3-3 0,-5-16 0,4-15 0,-3-11 0,16 16 0,-16-15 0,0-5 0,5-9 0,3-9 0,7-2 0,-6-4 0,1-2-191,5 2 1,0-4 190,-14-5 0,1-9 0,7-21 0,4-12 0,-7 5 0,-10 14 0,-1-2 0,11-13 0,5-7 0,-13 5 0,-6-12 0,-13-4 0,2-14 0,-4 7 0,-4 17 0,-2-1 0,5-15 0,1-8 0,-11 12 0,-18-6 0,-5 14 0,-2-5 0,-2-7 0,-8-7-1105,-12 6 1,-10-8-1,-3 1 1,6 9 1104,3-3 0,-1 4 0,-14-5 0,-7-4 0,9 24 0,8 31 0,-33 7 0,-7 5 0,-8 3 0,-2 2 0,1 3 0,2 13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6:07.772"/>
    </inkml:context>
    <inkml:brush xml:id="br0">
      <inkml:brushProperty name="width" value="0.05" units="cm"/>
      <inkml:brushProperty name="height" value="0.05" units="cm"/>
      <inkml:brushProperty name="color" value="#5B2D90"/>
    </inkml:brush>
  </inkml:definitions>
  <inkml:trace contextRef="#ctx0" brushRef="#br0">12 180 24575,'-11'-3'0,"36"3"0,0 2 0,51 0 0,-29-3 0,25-10 0,22-6 0,-14 1 0,9-1-1377,-15 2 1,11-3 0,-23 3 1376,-33 4 946,9-13-946,-23 11 0,6-7 0,-23 17 0,0 3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6:08.336"/>
    </inkml:context>
    <inkml:brush xml:id="br0">
      <inkml:brushProperty name="width" value="0.05" units="cm"/>
      <inkml:brushProperty name="height" value="0.05" units="cm"/>
      <inkml:brushProperty name="color" value="#5B2D90"/>
    </inkml:brush>
  </inkml:definitions>
  <inkml:trace contextRef="#ctx0" brushRef="#br0">1 207 24575,'9'1'0,"3"-1"0,32-7 0,12-2 0,-7 2 0,7-2-2126,12-4 0,15-3 0,2-1 1,-13 3 2125,0 0 0,-3 1 0,5-3 0,6-1 0,-19 3 347,-17-2 0,-16 5 1,5-3-1</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6:09.098"/>
    </inkml:context>
    <inkml:brush xml:id="br0">
      <inkml:brushProperty name="width" value="0.05" units="cm"/>
      <inkml:brushProperty name="height" value="0.05" units="cm"/>
      <inkml:brushProperty name="color" value="#5B2D90"/>
    </inkml:brush>
  </inkml:definitions>
  <inkml:trace contextRef="#ctx0" brushRef="#br0">1 0 24575,'5'7'0,"0"2"0,0 4 0,2 6 0,8 33 0,1 8 0,2 5 0,2 16 0,2 12 0,-7-23 0,0 3 0,0 1-546,0 3 1,0 1 0,1 4 545,2-4 0,1 5 0,-1-1 0,0-8-598,3 21 1,0-9 0,1-10-1,-1-11 1,0-13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6:09.868"/>
    </inkml:context>
    <inkml:brush xml:id="br0">
      <inkml:brushProperty name="width" value="0.05" units="cm"/>
      <inkml:brushProperty name="height" value="0.05" units="cm"/>
      <inkml:brushProperty name="color" value="#5B2D90"/>
    </inkml:brush>
  </inkml:definitions>
  <inkml:trace contextRef="#ctx0" brushRef="#br0">0 358 24575,'5'-2'0,"19"-7"0,-6 3 0,19-8 0,-7 3 0,6-2 0,22-6 0,18-6 0,-9 3 0,19-6-1573,-17 6 1,9-4 0,-16 7 1572,-13 4 533,3 0 0,2-2-533,5-2 0,-4 1 0,-4 1 0,-22 5 0,-5 1 0,-15 4 912,-6 5 1,2-4 0,-4 4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6:10.134"/>
    </inkml:context>
    <inkml:brush xml:id="br0">
      <inkml:brushProperty name="width" value="0.05" units="cm"/>
      <inkml:brushProperty name="height" value="0.05" units="cm"/>
      <inkml:brushProperty name="color" value="#5B2D90"/>
    </inkml:brush>
  </inkml:definitions>
  <inkml:trace contextRef="#ctx0" brushRef="#br0">1 1 24575,'30'91'0,"-2"-10"0,-10-23 0,-1-2 0,4 11-711,-2-6 1,0 2 710,8 20 0,2 4 0,-2-1 0,-10-26 0,-2-3 0,-4-2 0,3 28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5.942"/>
    </inkml:context>
    <inkml:brush xml:id="br0">
      <inkml:brushProperty name="width" value="0.05" units="cm"/>
      <inkml:brushProperty name="height" value="0.05" units="cm"/>
      <inkml:brushProperty name="color" value="#5B2D90"/>
    </inkml:brush>
  </inkml:definitions>
  <inkml:trace contextRef="#ctx0" brushRef="#br0">1 52 24575,'3'-2'0,"27"-3"0,-8 3 0,19-3 0,-22 4 0,41-6 0,-28 4 0,45-5 0,-24 2 0,-1 0 0,5 1 0,-32 4 0,-6 16 0,-14 8 0,-10 51 0,-5 4 0,0-9 0,0 4 0,3-20 0,2 3 0,1 28 0,4 1 0,5-28 0,5-4 0,6 6 0,5-6 0,8-5 0,9-32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6.426"/>
    </inkml:context>
    <inkml:brush xml:id="br0">
      <inkml:brushProperty name="width" value="0.05" units="cm"/>
      <inkml:brushProperty name="height" value="0.05" units="cm"/>
      <inkml:brushProperty name="color" value="#5B2D90"/>
    </inkml:brush>
  </inkml:definitions>
  <inkml:trace contextRef="#ctx0" brushRef="#br0">5 18 24575,'-4'-9'0,"9"1"0,2 8 0,11 3 0,48 32 0,-29-14-1498,41 22 1498,-43-21 0,35 31 0,6 11 0,-36-26 0,0 1 121,9 0 0,5 5 1,-8 10-122,-6 27 0,-10 14 0,-12 1 0,-17-8 0,-11 1 0,1 5-327,9-4 0,3 5 0,-5 1 0,-12-2 327,-11-17 0,-10 2 0,-5-2 0,-1-5 0,3-9 0,-16 23 0,-3-9 0,5-17 0,0 1 0,0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39.593"/>
    </inkml:context>
    <inkml:brush xml:id="br0">
      <inkml:brushProperty name="width" value="0.05" units="cm"/>
      <inkml:brushProperty name="height" value="0.05" units="cm"/>
      <inkml:brushProperty name="color" value="#5B2D90"/>
    </inkml:brush>
  </inkml:definitions>
  <inkml:trace contextRef="#ctx0" brushRef="#br0">187 390 24575,'-4'-2'0,"2"-3"0,3 3 0,2-2 0,1-2 0,-2 1 0,2-5 0,-2 2 0,13-38 0,8-12 0,3 8 0,4 0 0,26-25 0,-11 39 0,4 10 0,21 19 0,-21 34 0,-6 11 0,-1 14 0,-20-9 0,-7 8 0,-20 44 0,-10-2 0,4-8-1677,-4 14 1,-4-6 1676,-1-41-162,-13 10 0,-5 4 162,7-19 0,-2-1 0,-5 18 0,-6-4 0,-21-9 0,-4-19 0,-12-35 0,20 11 0,4-9 0,11-64 3289,54 15-3289,73-5 194,-28 42 0,6 7-194,26 4 0,2 6 0,-18 4 0,-2 4 0,16 9 0,-4 0 0,-25-9 0,-4 0-355,44 11 0,-36-21 0,-29-5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0.088"/>
    </inkml:context>
    <inkml:brush xml:id="br0">
      <inkml:brushProperty name="width" value="0.05" units="cm"/>
      <inkml:brushProperty name="height" value="0.05" units="cm"/>
      <inkml:brushProperty name="color" value="#5B2D90"/>
    </inkml:brush>
  </inkml:definitions>
  <inkml:trace contextRef="#ctx0" brushRef="#br0">24 158 24575,'-12'-4'0,"7"3"0,-1-2 0,7 3 0,80-10 0,-44 4 0,12 0 0,1-1 0,4-1 0,40-10 0,-18 2 0,19-7 0,-60 8 0,-12 2 0,-22 6 0,-4 1 0,-4 4 0,2-2 0,-1 0 0,1 0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1.311"/>
    </inkml:context>
    <inkml:brush xml:id="br0">
      <inkml:brushProperty name="width" value="0.05" units="cm"/>
      <inkml:brushProperty name="height" value="0.05" units="cm"/>
      <inkml:brushProperty name="color" value="#5B2D90"/>
    </inkml:brush>
  </inkml:definitions>
  <inkml:trace contextRef="#ctx0" brushRef="#br0">9 1 24575,'-6'14'0,"3"-2"0,5 54 0,3 6 0,3 16 0,-1-8 0,-3-17 0,1 1-1614,1 19 0,2 9 0,-3-19 1614,-6-16 545,0 11 1,0 7-546,3-9 0,0 0 0,0 14 0,1-4 0,6 13 0,0-61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45.621"/>
    </inkml:context>
    <inkml:brush xml:id="br0">
      <inkml:brushProperty name="width" value="0.05" units="cm"/>
      <inkml:brushProperty name="height" value="0.05" units="cm"/>
      <inkml:brushProperty name="color" value="#5B2D90"/>
    </inkml:brush>
  </inkml:definitions>
  <inkml:trace contextRef="#ctx0" brushRef="#br0">373 96 24575,'-78'53'0,"1"0"0,23-10 0,-26 22 0,13 1-1758,56-26 1758,6-1 568,7 16-568,32 23 0,2-40 0,6-3 0,27 26 0,-6-54 0,13-12 0,-12-4 0,4-9 145,19-2 1,-11-22-146,-66-41 0,-28-24 0,4 15 0,15-3 0,-27 3 0,-15-13 0,1 44 0,2 68 0,-33 15 0,50 18 0,15 12 0,6 9 449,7 4 1,6 8-450,12 14 0,8 10 0,-1-10 0,-4-15 0,1-4-1548,19 27 0,-4-15 1548,-19-45-218,26 13 1,-19-20-1,19 9 1</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1.479"/>
    </inkml:context>
    <inkml:brush xml:id="br0">
      <inkml:brushProperty name="width" value="0.05" units="cm"/>
      <inkml:brushProperty name="height" value="0.05" units="cm"/>
      <inkml:brushProperty name="color" value="#5B2D90"/>
    </inkml:brush>
  </inkml:definitions>
  <inkml:trace contextRef="#ctx0" brushRef="#br0">2 106 24575,'-1'-38'0,"1"7"0,5 18 0,4 3 0,0 1 0,3 5 0,-1 4 0,10 0 0,-6 1 0,5 1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1.798"/>
    </inkml:context>
    <inkml:brush xml:id="br0">
      <inkml:brushProperty name="width" value="0.05" units="cm"/>
      <inkml:brushProperty name="height" value="0.05" units="cm"/>
      <inkml:brushProperty name="color" value="#5B2D90"/>
    </inkml:brush>
  </inkml:definitions>
  <inkml:trace contextRef="#ctx0" brushRef="#br0">84 0 24575,'-14'1'0,"-1"1"0,-14 50 0,20-24 0,-7 37 0,25-34 0,15 9 0,10 8 0,12 8 0,7 6 0,-10-1 0,-18 9 0,-3 0 0,43 17 0,-27-14 0,-93-41 0,-17-15 0,22-9 0,-4 0 0,-1 0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2.073"/>
    </inkml:context>
    <inkml:brush xml:id="br0">
      <inkml:brushProperty name="width" value="0.05" units="cm"/>
      <inkml:brushProperty name="height" value="0.05" units="cm"/>
      <inkml:brushProperty name="color" value="#5B2D90"/>
    </inkml:brush>
  </inkml:definitions>
  <inkml:trace contextRef="#ctx0" brushRef="#br0">0 151 24575,'6'-16'0,"16"-15"0,-8 13 0,22-13 0,-17 22 0,61-7 0,-44 10 0,39-3 0,-49 6 0,11 0 0,-7-1 0,9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4:42.545"/>
    </inkml:context>
    <inkml:brush xml:id="br0">
      <inkml:brushProperty name="width" value="0.05" units="cm"/>
      <inkml:brushProperty name="height" value="0.05" units="cm"/>
      <inkml:brushProperty name="color" value="#5B2D90"/>
    </inkml:brush>
  </inkml:definitions>
  <inkml:trace contextRef="#ctx0" brushRef="#br0">371 1 24575,'-55'77'0,"1"1"0,0 0 0,7 4 0,5 4-3254,3 1 1,0 8-1,12-9 3254,16-11 0,8-10 0,3 13 1212,2-24 1,4 5-1213,10 30 0,6 6 0,1-1 0,7 3 0,-1-28 0,5 6 0,2-3 0,-3-9-206,3 6 0,2-7 0,18 14 0,-2-16 0,-15-39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34.291"/>
    </inkml:context>
    <inkml:brush xml:id="br0">
      <inkml:brushProperty name="width" value="0.05" units="cm"/>
      <inkml:brushProperty name="height" value="0.05" units="cm"/>
      <inkml:brushProperty name="color" value="#5B2D90"/>
    </inkml:brush>
  </inkml:definitions>
  <inkml:trace contextRef="#ctx0" brushRef="#br0">2136 475 24575,'-16'-21'0,"8"10"0,-14-13 0,-16-14 0,17 18 0,-21-21 0,26 27 0,-41-34 0,2 7 0,-5 0 0,-6 0 0,10 14 0,-1 3 0,-20-4 0,-3 4 0,15 9 0,1 5 0,-7 5 0,1 3 0,7 4 0,-4 5 0,-3 7 0,-6 5 0,8-2 0,9-4 0,1 2-1382,-36 14 0,12 1 1382,43-11 0,-27 30 0,-1 5 0,19-13 0,-10 10 0,6-2 0,33-24 0,-10 16 0,-2 6 0,-6 22 0,0 6 0,4 6 0,18-28 0,5 1 0,-1 34 0,6 2 0,5-22 0,3-3-278,-1 0 1,2-1 277,1-13 0,5 2 0,12 18 0,8 8 0,-4-9 0,-8-20 0,1 0-8,8 21 1,6 7 0,-6-21 7,-1-27 0,41 23 0,7 1 0,-13-12 0,13 9 0,0-5 0,-21-27 0,-3-6 0,4-1 0,-5 0 0,2-2 0,24 4 0,4-4 0,-9-6 0,-1-3 0,1-2 0,0-2 0,-4-2 0,3-6 0,-4-9 0,3-7 0,-8 4 0,28-11 100,-16 1 1,-8-2-101,-29 9 2731,24-29-2731,-5 2 0,1-12 0,-2-2 0,-10 11 0,-9 7 0,-5 2 0,-17 13 0,2-39 0,-4-1 0,-9-17 0,-3-1 0,-2 12-662,-2 10 1,-3 8 661,0 33 0,-35-58 0,5 20 0,1 4 0,-7-13 0,5 11 0,-13-15-1159,5 6 1,5 9 1158,20 36 0,-2 2-494,-31 8 1,-25 4 0,1 6 493,13 10 0,0 5 0,-5-1 0,-24-9 0,-7-4 0,6 8 0,25 14 0,0 0 0,1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5:35.877"/>
    </inkml:context>
    <inkml:brush xml:id="br0">
      <inkml:brushProperty name="width" value="0.05" units="cm"/>
      <inkml:brushProperty name="height" value="0.05" units="cm"/>
      <inkml:brushProperty name="color" value="#5B2D90"/>
    </inkml:brush>
  </inkml:definitions>
  <inkml:trace contextRef="#ctx0" brushRef="#br0">477 55 24575,'-2'-17'0,"0"2"0,-2 3 0,-1 7 0,-1-1 0,-14 49 0,10-16 0,-12 35 0,11-4 0,2 19 0,-1 10 0,0-5 0,-1 8-631,2-13 0,0 10 0,-1 2 1,1-6 630,0 0 0,-1-4 0,1 5 0,0 0 0,-1 6 0,1-1 0,0-10 0,-1 16 0,1-7-1369,0 3 0,1-11 1369,3-16-978,-7 20 978,6-56 0,-8 27 0,5-75 2001,1 1-2001,-9-29 0,-1-14 0,1-11 0,-1-4 0,-3-7 0,-1-2 0,3-11 0,3 8 0,1 9 2922,30 82-2922,-8 10 0,9 33 0,0 5 0,-8-14 0,2 17 0,1 2 0,-2-7 511,8 43-511,-12-59 0,14 36 0,-4-23 0,25 28 0,-15-53 0,36-24 0,-17-26 0,12-27 0,-1-5 0,-9 9-222,-5-2 0,-8 6 222,-25 30 0,4-43 0,-13 11 0,-7 1 0,-3 0 0,-5-4 0,-11-4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6:49.057"/>
    </inkml:context>
    <inkml:brush xml:id="br0">
      <inkml:brushProperty name="width" value="0.05" units="cm"/>
      <inkml:brushProperty name="height" value="0.05" units="cm"/>
      <inkml:brushProperty name="color" value="#5B2D90"/>
    </inkml:brush>
  </inkml:definitions>
  <inkml:trace contextRef="#ctx0" brushRef="#br0">298 0 24575,'-6'13'0,"0"-1"0,-18 34 0,11-19 0,-17 26 0,13-25 0,-35 58 0,26-42 0,-2 4 0,1-2 0,12-17 0,-14 43 0,20-48 0,-6 24 0,16-43 0,7-2 0,10-2 0,37-10 0,7-5 0,-4 4 0,2-4 0,9 0 0,20 3 0,-7 3 0,-18 0 0,17 1 0,0-1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6:49.461"/>
    </inkml:context>
    <inkml:brush xml:id="br0">
      <inkml:brushProperty name="width" value="0.05" units="cm"/>
      <inkml:brushProperty name="height" value="0.05" units="cm"/>
      <inkml:brushProperty name="color" value="#5B2D90"/>
    </inkml:brush>
  </inkml:definitions>
  <inkml:trace contextRef="#ctx0" brushRef="#br0">0 1227 24575,'62'-54'0,"3"-3"0,-10 9 0,11-10 0,-6 5-4828,-8 6 1,2 0 4827,8-8 0,7-6 0,-9 8 0,-17 15 0,-1 1 207,21-20 1,9-8-1,-6 5-207,-7 6 0,-1 0 0,1-1 0,5-4 0,-7 6 0,-8 5 0,-10 9 0,-10 9 0,15-14 1792,-42 44-1792,-9 21 0,-1-1 0,-8 17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7:03.282"/>
    </inkml:context>
    <inkml:brush xml:id="br0">
      <inkml:brushProperty name="width" value="0.05" units="cm"/>
      <inkml:brushProperty name="height" value="0.05" units="cm"/>
      <inkml:brushProperty name="color" value="#5B2D90"/>
    </inkml:brush>
  </inkml:definitions>
  <inkml:trace contextRef="#ctx0" brushRef="#br0">414 1 24575,'-10'19'0,"0"3"0,-1 3 0,-30 57 0,-7 12 0,25-48 0,0 0 0,-8 14 0,-4 7 0,3-3 0,-5 5 0,7-9 0,5-8 0,-1-2 0,3-3 0,14-21 0,23 9 0,30-2 0,47 5 0,-34-25 0,0-3 0,38 5 0,5-7 0,-2-2 0,-20-2 0,2 0 0,-8 0 0,-40-4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7:04.136"/>
    </inkml:context>
    <inkml:brush xml:id="br0">
      <inkml:brushProperty name="width" value="0.05" units="cm"/>
      <inkml:brushProperty name="height" value="0.05" units="cm"/>
      <inkml:brushProperty name="color" value="#5B2D90"/>
    </inkml:brush>
  </inkml:definitions>
  <inkml:trace contextRef="#ctx0" brushRef="#br0">1 1096 24575,'2'-22'0,"38"-26"0,-7 24-2194,31-24 2194,-24 20 0,7-4 0,3 0 0,12-8 0,-6 3 0,-11 8 0,0 0-403,13-8 0,6-4 1,-6 3 402,-7 3 0,-5 4 793,26-19-793,-12 5 0,15-13 0,1 0 0,-14 10-639,-18 15 1,-2 0 638,33-26 0,10-8 0,-26 19 967,-39 30-967,-6 4 1455,-2 5-1455,-10 7 0,-1 3 0,-5-1 1464,12 0-1464,-6-1 0,10 1 0,-3-1 0,-4 0 0,2 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45.790"/>
    </inkml:context>
    <inkml:brush xml:id="br0">
      <inkml:brushProperty name="width" value="0.05" units="cm"/>
      <inkml:brushProperty name="height" value="0.05" units="cm"/>
      <inkml:brushProperty name="color" value="#5B2D90"/>
    </inkml:brush>
  </inkml:definitions>
  <inkml:trace contextRef="#ctx0" brushRef="#br0">1 1 24575,'9'30'0,"17"61"0,-12-44-1317,0 2 0,1-2 1317,2-7 0,8 5 0,2-1 0,-3-4 0,25 33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7:16.881"/>
    </inkml:context>
    <inkml:brush xml:id="br0">
      <inkml:brushProperty name="width" value="0.05" units="cm"/>
      <inkml:brushProperty name="height" value="0.05" units="cm"/>
      <inkml:brushProperty name="color" value="#5B2D90"/>
    </inkml:brush>
  </inkml:definitions>
  <inkml:trace contextRef="#ctx0" brushRef="#br0">40 47 24575,'-3'-14'0,"0"1"0,0 3 0,-1 0 0,36 104 0,-18-51-355,7 19 0,2 5 355,2 13 0,-2 5 0,2 8 0,-4-8 0,0 1-696,3 9 1,-1-1 695,-7-23 0,-1 0 0,7 23 0,-2-5 0,0 3 0,0-9 0,-7-19 0,-13-58 0,-28-48 0,-2-20 0,-3-8 0,-2-11 0,0-7 0,-1-5 0,8 17 0,-2-4 0,2 4 0,-5-16 0,2 4 0,0 3 0,8 16 493,19 39-493,22 61 0,18 47 0,4 13 0,-7-17-2196,-5-15 1,0 1 2195,5 13 0,7 15 0,-1 0 0,-7-12-1538,-3 1 0,-7-16 1538,-3-11 0,5 16 0,-9-21 0,-19-51 0,-26-53 0,-7-27-155,9 18 1,-7-17-1,0-2 1,5 12 154,1 1 0,1 2 0,-7-18 0,-2-8 0,8 23 2909,10 25-2909,3 2 0,13 33 0,32 67 0,11 30 0,-5-7-319,9 15 1,-4-3 318,-16-26 0,-4-2 0,-1-2 0,-7-9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7:17.602"/>
    </inkml:context>
    <inkml:brush xml:id="br0">
      <inkml:brushProperty name="width" value="0.05" units="cm"/>
      <inkml:brushProperty name="height" value="0.05" units="cm"/>
      <inkml:brushProperty name="color" value="#5B2D90"/>
    </inkml:brush>
  </inkml:definitions>
  <inkml:trace contextRef="#ctx0" brushRef="#br0">1 672 24575,'21'-5'0,"-5"1"0,67-21 0,-43 10-2594,47-17 2594,-46 14 381,21-12 0,11-6-381,-10 6 0,4-2 0,-4 2 0,4-3 0,-1 1 0,27-12 0,-10 4 0,5-1 0,-4-1 442,-73 32-442,-6-4 0,-36-21 0,11 18 0,-29-14 1337,27 22-1337,-48-10 53,3 4-53,14 5 0,1 0 0,-9 1 0,27 6 0,49 9 0,21 4 0,40 5 0,6 1 0,-10-3 0,9 1 0,2-3 0,-4-7 0,-16-1 0,8 7 0,-53-5 0,-9 6 0,-18 3 0,-42 60 0,-6 6 0,1-2 0,-1 1 0,23-32 0,1-3 0,-3 7 0,-1-1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7:18.607"/>
    </inkml:context>
    <inkml:brush xml:id="br0">
      <inkml:brushProperty name="width" value="0.05" units="cm"/>
      <inkml:brushProperty name="height" value="0.05" units="cm"/>
      <inkml:brushProperty name="color" value="#5B2D90"/>
    </inkml:brush>
  </inkml:definitions>
  <inkml:trace contextRef="#ctx0" brushRef="#br0">38 164 24575,'-7'-7'0,"1"1"0,7-6 0,0 7 0,4-6 0,-2 5 0,41-30 0,-26 20 0,65-30 0,-58 39 0,26-5 0,-22 15 0,14 24 0,-3 31 0,-30 2 0,-8 4 0,-1 24-1004,-16-30 0,-5-5 1004,-3-12 0,-13 10 0,-2 0 0,1-2 0,-4 1 0,-2-2-907,-9-9 907,20-15 0,-7-2 0,34-23 0,7-9 0,11-7 0,28-9 0,8 1 0,-4 0 556,4 2 1,-2 4-557,-22 14 0,64-20 0,-48 12 0,47-15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7:19.054"/>
    </inkml:context>
    <inkml:brush xml:id="br0">
      <inkml:brushProperty name="width" value="0.05" units="cm"/>
      <inkml:brushProperty name="height" value="0.05" units="cm"/>
      <inkml:brushProperty name="color" value="#5B2D90"/>
    </inkml:brush>
  </inkml:definitions>
  <inkml:trace contextRef="#ctx0" brushRef="#br0">1 120 24575,'49'-47'0,"-5"6"0,-16 24 0,0 3 0,25 19 0,2 8 0,-17-2 0,13 6 0,-9 5 0,-40 3 0,-4 2 0,-7 13 0,-5 12 0,1 2 0,4-4 0,-7 40 0,30-84 0,61 6 0,-26-4 0,35 5 0,-29 2 0,-41 58 0,3-37 0,-45 54 0,1-64 0,-21 15 0,6-14 0,-1-1 0,-9 6 0,-28 10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7:20.196"/>
    </inkml:context>
    <inkml:brush xml:id="br0">
      <inkml:brushProperty name="width" value="0.05" units="cm"/>
      <inkml:brushProperty name="height" value="0.05" units="cm"/>
      <inkml:brushProperty name="color" value="#5B2D90"/>
    </inkml:brush>
  </inkml:definitions>
  <inkml:trace contextRef="#ctx0" brushRef="#br0">1413 74 24575,'-13'-9'0,"0"0"0,-2-1 0,1 1 0,-31-6 0,19 6 0,-71-4 0,16 16 0,-4 3 0,19-3 0,0 1 0,-19 2 0,-1 4 0,14 3 0,8 2 0,4-1 0,4 0 0,0 1 0,1 7 0,9 3 0,-2 7 0,1 4 0,2 6 0,-12 19 0,8 9 0,18 4 0,10 8 0,12-13 0,5 4 0,3-3 0,3 11 0,6 1 0,10 6 0,7 6 0,2-10 0,2-9 0,7-3 0,13 11 0,8 6 0,-3-12-2095,-10-20 1,1-7 2094,18 13 0,-1-11 0,-7-19 0,25-2 0,5-3 0,2-1 0,-4-2 0,2-4 0,3-16 0,-3-13 0,6-5 0,-12 0 0,4-8-1350,-6-10 1,10-10 0,-2-3 0,-13 6 1349,-5 2 0,-5-3 0,3-7 0,2-5 0,-16 4 0,-11-9 0,-11-4 0,-2-8 0,-4 8 0,-6-8-434,-13-4 0,-6-13 1,-4 0-1,0 13 434,-1 3 0,-5 4 0,-6-10 0,-5-5 0,-4 17 0,-26 4 0,-8 5 0,-9-2 0,6 4 0,-12 3 0,3 16 0,-16 1 0,-8 1 0,5 2 0,13 4 0,-14-6 0,1 5 0,9 9 0,-13 0 0,5 4 0,22 7-721,3 12 721,6 1 0,4 2 0,2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27:21.624"/>
    </inkml:context>
    <inkml:brush xml:id="br0">
      <inkml:brushProperty name="width" value="0.05" units="cm"/>
      <inkml:brushProperty name="height" value="0.05" units="cm"/>
      <inkml:brushProperty name="color" value="#5B2D90"/>
    </inkml:brush>
  </inkml:definitions>
  <inkml:trace contextRef="#ctx0" brushRef="#br0">3 18 24575,'-2'-12'0,"2"6"0,2 8 0,33 51-2835,9 18 1,12 20 0,-5-8 2834,-10-17 0,-1 0 0,-3-5 0,5 8 0,0 0 0,-7-6 47,4 19 1,-7-11-48,4 7 0,-3-7 0,1 4 0,-7-9 0,-1-3 0,-2-9 0,-1 0 0,2 8 0,-2-5 0,5 6 0,-40-94 0,-21-41 0,2 2 0,-8 0 0,-10-15 0,7 12 0,-8-11 0,6 13 0,-7-12 0,3 6 0,7 7 0,2 5 0,-2-6 0,1 0 2990,0 1 0,7 7-2990,5 2 0,21 39 2428,15 27-2428,21 44 0,16 42 0,4 10 0,-10-20-3285,-11-23 0,1 0 3285,9 20 0,9 16 0,0 2 0,-7-10 0,-11-15 0,-5-5 0,-3-9-645,13 31 645,-10-26 0,2 8 0,-4-12 0,2 6 0,-11-26 0,-28-65 0,-7-24 0,-5-18 0,-1-4 0,-5-15 0,-1-2 0,4 10 0,-6-15 0,3 3 2088,-4-8 0,-2-5 0,24 56-2088,39 94 0,10 26 0,-4-7-289,-4-8 0,5 11 0,-3-4 289,-2-4 0,-1 0 0,6 26 0,0 2 0,-5-18 0,-1 1 0,1 11 0,-1-1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0.964"/>
    </inkml:context>
    <inkml:brush xml:id="br0">
      <inkml:brushProperty name="width" value="0.05" units="cm"/>
      <inkml:brushProperty name="height" value="0.05" units="cm"/>
      <inkml:brushProperty name="color" value="#5B2D90"/>
    </inkml:brush>
  </inkml:definitions>
  <inkml:trace contextRef="#ctx0" brushRef="#br0">582 201 24575,'-76'-56'0,"0"0"0,29 3 0,3 18 0,-26 51 0,73 37 0,13 6 0,-5-13 0,15 13 0,10 14 0,-5-15 0,1-14 0,6 4 0,-4 0 0,-21-15 0,-21 26 0,-29-2 0,-22-30 0,-9-12 0,-19-11 0,25-11 0,4-13 0,22-22 0,11-3 0,1 6 0,-16-35 0,35 50 0,30 4 0,15 19 0,19 17 0,7 8 0,-15-3 0,2 0 0,34 12 0,2-9 0,-28-21 0,-2-9 0,6-12 0,-5-12 0,-15-8 0,-10-12 0,-9-46 0,-10-1 0,0 10 0,-20 15 0,0 103 0,0 50 0,4-20 0,5 0 0,2 13 0,-1-6 0,-3-13 0,1 1 0,7 45 0,-4-8 0,-17-34 0,2-41 0,-11 6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1.750"/>
    </inkml:context>
    <inkml:brush xml:id="br0">
      <inkml:brushProperty name="width" value="0.05" units="cm"/>
      <inkml:brushProperty name="height" value="0.05" units="cm"/>
      <inkml:brushProperty name="color" value="#5B2D90"/>
    </inkml:brush>
  </inkml:definitions>
  <inkml:trace contextRef="#ctx0" brushRef="#br0">1 286 24575,'76'-4'0,"1"1"0,0-1 0,10-11 0,8-5 0,-5-2 0,-22 3-5334,2-10 5334,26-11 0,-18-1 0,-70 20 220,-90-19-220,46 31 0,-17-4 0,1 8 0,20 24 1144,-21 40-1144,29 6 0,-7 8 0,39-13 0,20-16 0,-1-12 2132,13 6-2132,-5-15 0,23 4 0,-10-10 0,23-49 0,19-28 0,-15 10 0,-9 11 414,6-16 1,9-13 0,-44 31-415,-50 40 0,-9 46 0,1 32 0,10 9 0,5 10 0,5-9 0,5 2 0,1-19 0,2 1 0,1-6 0,2 0 0,1-12 594,7-5-594,-16-118 0,-9-24 0,-4-11 0,2 4 0,-1-4 0,2 13 0,0-5 0,6 9 0,6 5 0,11 11 0,16 6 0,10 14 0,30 19 0,13 39 0,-37 34 0,-15 11 0,-29 13 0,2-5 0,-14-2 0,-34-24 0,-12-10 0,8-6 0,0-5 0,-39-9 0,53-12 0,20-13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2.367"/>
    </inkml:context>
    <inkml:brush xml:id="br0">
      <inkml:brushProperty name="width" value="0.05" units="cm"/>
      <inkml:brushProperty name="height" value="0.05" units="cm"/>
      <inkml:brushProperty name="color" value="#5B2D90"/>
    </inkml:brush>
  </inkml:definitions>
  <inkml:trace contextRef="#ctx0" brushRef="#br0">127 0 24575,'-9'30'0,"-3"23"0,-3 10-2138,1 9 2138,8-29 686,-2 20-686,3-8 0,0 2 0,0 35 0,0 3 353,6-77-353,-3-94 0,-2 21 0,-1-6 0,-2-24 0,-2-1 0,2 13 0,0 26 1099,4 46-1099,6 19 0,2 32 0,2 4 0,-3-10 0,-2 2 0,0-1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2.520"/>
    </inkml:context>
    <inkml:brush xml:id="br0">
      <inkml:brushProperty name="width" value="0.05" units="cm"/>
      <inkml:brushProperty name="height" value="0.05" units="cm"/>
      <inkml:brushProperty name="color" value="#5B2D90"/>
    </inkml:brush>
  </inkml:definitions>
  <inkml:trace contextRef="#ctx0" brushRef="#br0">0 57 24575,'53'-15'0,"0"4"0,-2 1 0,-1 3 0,40-6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46.186"/>
    </inkml:context>
    <inkml:brush xml:id="br0">
      <inkml:brushProperty name="width" value="0.05" units="cm"/>
      <inkml:brushProperty name="height" value="0.05" units="cm"/>
      <inkml:brushProperty name="color" value="#5B2D90"/>
    </inkml:brush>
  </inkml:definitions>
  <inkml:trace contextRef="#ctx0" brushRef="#br0">0 85 24575,'4'-14'0,"2"0"0,47-10 0,-22 14 0,37-11 0,-19 19 0,2 5 0,4 2 0,37 4 0,-39-3 0,-4 1 0,-1 3 0,-33-4 0,-2 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2.720"/>
    </inkml:context>
    <inkml:brush xml:id="br0">
      <inkml:brushProperty name="width" value="0.05" units="cm"/>
      <inkml:brushProperty name="height" value="0.05" units="cm"/>
      <inkml:brushProperty name="color" value="#5B2D90"/>
    </inkml:brush>
  </inkml:definitions>
  <inkml:trace contextRef="#ctx0" brushRef="#br0">47 132 24575,'-9'-20'0,"1"0"0,-7-20 0,9 21 0,-3-11 0,11 28 0,19 49 0,-12-20 0,15 38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2.870"/>
    </inkml:context>
    <inkml:brush xml:id="br0">
      <inkml:brushProperty name="width" value="0.05" units="cm"/>
      <inkml:brushProperty name="height" value="0.05" units="cm"/>
      <inkml:brushProperty name="color" value="#5B2D90"/>
    </inkml:brush>
  </inkml:definitions>
  <inkml:trace contextRef="#ctx0" brushRef="#br0">1 137 24575,'33'-37'0,"1"-1"0,23-24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3.201"/>
    </inkml:context>
    <inkml:brush xml:id="br0">
      <inkml:brushProperty name="width" value="0.05" units="cm"/>
      <inkml:brushProperty name="height" value="0.05" units="cm"/>
      <inkml:brushProperty name="color" value="#5B2D90"/>
    </inkml:brush>
  </inkml:definitions>
  <inkml:trace contextRef="#ctx0" brushRef="#br0">1 218 24575,'3'-25'0,"71"-19"0,-30 17-1432,6 6 0,0 4 1432,-8 8 0,18-1 0,1 0 0,1 0 0,2 0 0,2 0-27,-1 0 0,-32 3 1,1-1-1</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4.456"/>
    </inkml:context>
    <inkml:brush xml:id="br0">
      <inkml:brushProperty name="width" value="0.05" units="cm"/>
      <inkml:brushProperty name="height" value="0.05" units="cm"/>
      <inkml:brushProperty name="color" value="#5B2D90"/>
    </inkml:brush>
  </inkml:definitions>
  <inkml:trace contextRef="#ctx0" brushRef="#br0">0 25 24575,'6'-4'0,"2"2"0,11 1 0,4 4 0,5 0 0,35 1 0,14-1 0,-2-1 0,11-1-1696,3-1 0,15 0 0,1 0 0,-10 0 1696,-17-1 0,-6 1 0,3-1-458,-1-1 0,6 1 1,-2-1-1,-9 1 458,9-1 0,0 2-428,8-1 0,9 1 0,-2-1 428,-14 1 0,-2-1 0,4 0-167,2-1 0,7 1 0,-2 0 0,-13 0 167,1-1 0,-10 0 2455,3-1 0,-22-1-2455,-43 3 0,-21-2 0,-18 4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4.820"/>
    </inkml:context>
    <inkml:brush xml:id="br0">
      <inkml:brushProperty name="width" value="0.05" units="cm"/>
      <inkml:brushProperty name="height" value="0.05" units="cm"/>
      <inkml:brushProperty name="color" value="#5B2D90"/>
    </inkml:brush>
  </inkml:definitions>
  <inkml:trace contextRef="#ctx0" brushRef="#br0">89 126 24575,'-49'0'0,"9"-1"0,68-1 0,-1 1 0,42-3 0,-5 1 0,16-1 0,-4 1 0,14 0 0,9 1 0,-1-1 0,-6 0-146,-4 0 1,-5 0 0,3 0 0,10 0 145,-15 0 0,9 0 0,8-1 0,1 1 0,0 0 0,-5-1 0,-10 1 0,-12 1-1865,11-1 1,-15 0 0,4 1 1864,36-3 0,4 1 0,-35-1 0,-51 2 0,-3 1 0,-5 0 0,-3-9 0,-11 5 0,0-7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7.796"/>
    </inkml:context>
    <inkml:brush xml:id="br0">
      <inkml:brushProperty name="width" value="0.05" units="cm"/>
      <inkml:brushProperty name="height" value="0.05" units="cm"/>
      <inkml:brushProperty name="color" value="#5B2D90"/>
    </inkml:brush>
  </inkml:definitions>
  <inkml:trace contextRef="#ctx0" brushRef="#br0">299 79 24575,'4'-1'0,"-2"0"0,-2 0 0,0-3 0,0 2 0,-1-3 0,0 2 0,-10-17 0,6 13 0,-7-14 0,8 17 0,-14-5 0,-6 8 0,-19 22 0,14 12 0,13 48 0,29-9 0,7-12 0,3 0 0,10 23 0,0-3 0,-24-34 0,-58 38 0,10-44 0,-5 2 0,-4-10 0,0-31 0,14-75 0,24 41 0,19-41 0,25 77 0,-15 1 0,29 10 0,43 19 0,-49-16 0,41 11 0,-53 3 0,-18-15 0,16 21 0,-17-20 0,43 35 0,-15-22 0,19 17 0,-30-35 0,-16-77 0,-11 39 0,-2-53 0,-50 28 0,31 30 0,-30-18 0,54 43 0,5-3 0,12 3 0,56-22 0,-41 9 0,39-11 0,-36 13 0,-9 3 0,55 20 0,-29 30 0,13-14 0,-36 11 0,-19-40 0,44-28 0,-7-3 0,22-16 0,-31-4 0,0-12 0,-6 2 0,-11-1 0,-2-1 0,8-1 0,4-5 0,-12 9 0,-23-10 0,-15 82 0,0 20 0,3 40 0,10-11 0,3 2 0,-2-16 0,1 0 0,1 15 0,1-5 0,-3-6 0,-1-48 0,-4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8.197"/>
    </inkml:context>
    <inkml:brush xml:id="br0">
      <inkml:brushProperty name="width" value="0.05" units="cm"/>
      <inkml:brushProperty name="height" value="0.05" units="cm"/>
      <inkml:brushProperty name="color" value="#5B2D90"/>
    </inkml:brush>
  </inkml:definitions>
  <inkml:trace contextRef="#ctx0" brushRef="#br0">0 186 24575,'78'12'0,"0"0"0,0 0 0,-1-1 0,19 6 0,-4-6 0,-15-11 0,1-5 0,-17-5-2434,-12-18 2434,26-15 0,-58 12 218,-23-28-218,1 31 530,-17-29-530,-3 59 0,8 32 0,17 30 0,8 23 0,-1-9 0,-3-19 0,1-1 15,6 21 1,3 9-1,-4-15-15,-4 1-60,-9-16 0,-4 0 60,-5 18 0,-51-39 0,39-54 0,-24-55 0,51 9 0,14 7 0,5-4 0,-1 9 0,2 1 0,6-9 0,3 5 0,17-7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8.768"/>
    </inkml:context>
    <inkml:brush xml:id="br0">
      <inkml:brushProperty name="width" value="0.05" units="cm"/>
      <inkml:brushProperty name="height" value="0.05" units="cm"/>
      <inkml:brushProperty name="color" value="#5B2D90"/>
    </inkml:brush>
  </inkml:definitions>
  <inkml:trace contextRef="#ctx0" brushRef="#br0">5 1 24575,'-2'9'0,"0"2"0,2 42 0,2-25 0,4 31 0,4-30 0,9 7 0,3-14 0,25-25 0,-11-21 0,29-12 0,-26 25 0,41 37 0,-33-4 0,30 6 0,-39-25 0,35-4 0,-47 1 0,23 7 0,-40 3 0,-8 8 0,-6-10 0,-6 6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8.902"/>
    </inkml:context>
    <inkml:brush xml:id="br0">
      <inkml:brushProperty name="width" value="0.05" units="cm"/>
      <inkml:brushProperty name="height" value="0.05" units="cm"/>
      <inkml:brushProperty name="color" value="#5B2D90"/>
    </inkml:brush>
  </inkml:definitions>
  <inkml:trace contextRef="#ctx0" brushRef="#br0">1 12 24575,'59'-7'0,"-5"2"0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9.248"/>
    </inkml:context>
    <inkml:brush xml:id="br0">
      <inkml:brushProperty name="width" value="0.05" units="cm"/>
      <inkml:brushProperty name="height" value="0.05" units="cm"/>
      <inkml:brushProperty name="color" value="#5B2D90"/>
    </inkml:brush>
  </inkml:definitions>
  <inkml:trace contextRef="#ctx0" brushRef="#br0">177 0 24575,'-13'25'0,"0"1"0,-1 1 0,-6 19 0,-1 4 0,0 1 0,1-1 0,1 0 0,5-5 0,2 9 0,5-17 0,4-10 0,10-33 0,15-75 0,11 12 0,5 123 0,6 49 0,-2-43 0,21-113 0,-21 118 0,-3 54 0,-26-31 0,-39-58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46.404"/>
    </inkml:context>
    <inkml:brush xml:id="br0">
      <inkml:brushProperty name="width" value="0.05" units="cm"/>
      <inkml:brushProperty name="height" value="0.05" units="cm"/>
      <inkml:brushProperty name="color" value="#5B2D90"/>
    </inkml:brush>
  </inkml:definitions>
  <inkml:trace contextRef="#ctx0" brushRef="#br0">7 1 24575,'-7'15'0,"8"-6"0,8 6 0,9-9 0,6-1 0,23 1 0,6-2 0,2 1 0,12-1 0,0-1 0,-15-2 0,14-5 0,0-3 0,-13 0 0,-3-2 0,0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9.653"/>
    </inkml:context>
    <inkml:brush xml:id="br0">
      <inkml:brushProperty name="width" value="0.05" units="cm"/>
      <inkml:brushProperty name="height" value="0.05" units="cm"/>
      <inkml:brushProperty name="color" value="#5B2D90"/>
    </inkml:brush>
  </inkml:definitions>
  <inkml:trace contextRef="#ctx0" brushRef="#br0">0 323 24575,'15'1'0,"1"2"0,72 28 0,-37-17-1824,3 2 1,1-2 1823,-4-8 294,26-10 1,7-7-295,-30 0 0,-1-8 0,13-17 0,5-12 0,-13 3 0,1-19 359,-28 3 0,-17 5-359,-35 25 0,-41 9 0,73 72 0,26 35 0,-15-13 0,-40-7 0,25 21 0,9 20 0,-13-32 0,-20-50 1869,-66 11-1869,65-44 0,7-2 0,0-5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0:59.943"/>
    </inkml:context>
    <inkml:brush xml:id="br0">
      <inkml:brushProperty name="width" value="0.05" units="cm"/>
      <inkml:brushProperty name="height" value="0.05" units="cm"/>
      <inkml:brushProperty name="color" value="#5B2D90"/>
    </inkml:brush>
  </inkml:definitions>
  <inkml:trace contextRef="#ctx0" brushRef="#br0">357 18 24575,'-22'-17'0,"-41"23"0,-6 12 0,21-1-1392,-21 7 1,9 5 1391,44 2 0,7 4 0,17 19 0,7 2 0,0 2 441,2-2 1,9 0-442,21-10 0,4-10 0,-2-2 0,4-3 0,-1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0.015"/>
    </inkml:context>
    <inkml:brush xml:id="br0">
      <inkml:brushProperty name="width" value="0.05" units="cm"/>
      <inkml:brushProperty name="height" value="0.05" units="cm"/>
      <inkml:brushProperty name="color" value="#5B2D90"/>
    </inkml:brush>
  </inkml:definitions>
  <inkml:trace contextRef="#ctx0" brushRef="#br0">94 85 24575,'1'-48'0,"-1"12"0,-7 41 0,-20 10 0,5-2 0,-16 3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1.113"/>
    </inkml:context>
    <inkml:brush xml:id="br0">
      <inkml:brushProperty name="width" value="0.05" units="cm"/>
      <inkml:brushProperty name="height" value="0.05" units="cm"/>
      <inkml:brushProperty name="color" value="#5B2D90"/>
    </inkml:brush>
  </inkml:definitions>
  <inkml:trace contextRef="#ctx0" brushRef="#br0">353 0 24575,'-60'10'0,"34"0"0,-22 32 0,46-10 0,5 14 0,10 8 0,3-1 0,-1 5 0,-6-1 0,-4 2 0,-9 21 0,-9-3 0,-32 11 0,-8-67 0,-3-14 0,9-10 0,-12-42 0,59 21 0,37-39 0,6 31 0,49 11 0,9 10 0,-14 9-1233,1 12 1,-8 0 1232,-46-9 0,25-20 0,-24-17 0,2-33 0,-36 9 0,-11 11 0,3 48 0,3 49 0,6 19 0,-6-13 0,2 11 0,-2-8 0,-6-40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2.129"/>
    </inkml:context>
    <inkml:brush xml:id="br0">
      <inkml:brushProperty name="width" value="0.05" units="cm"/>
      <inkml:brushProperty name="height" value="0.05" units="cm"/>
      <inkml:brushProperty name="color" value="#5B2D90"/>
    </inkml:brush>
  </inkml:definitions>
  <inkml:trace contextRef="#ctx0" brushRef="#br0">0 441 24575,'81'-3'0,"0"0"0,0-1 0,0 1 0,18-1 0,-2 0 0,-24-1 0,-21-4-1760,-2-1 1760,-3-3 0,40-24 0,-43 15 569,34-32-569,-89 0 291,-15 19-291,-42 17 0,20 29 0,29 36 0,11 6 0,12-11 0,6 14 0,3-1 0,4-17-507,6 13 507,-6-15 0,-1-1 0,0 0 876,-2-2-876,4 12 0,58-26 0,-42-8 0,40-31 0,-55-28 0,-5 11 0,11-31 0,1-9 0,-11 26 0,0-2 265,8-28 1,-2 4-266,-6 9 0,-14 36 0,-1 34 0,2 15 0,-2 7 0,-1 55 0,0-30 0,-1 28 0,0-23 0,0 3 0,0 5 0,0-9 0,0 3 0,-2 34 0,0-5 0,0-17 0,-2-2 0,5-76 0,5-64 0,4-23-1696,0 28 0,4-15 0,0-1 0,-1 11 1696,0 2 0,0 2 0,2-14 0,3-7 0,0 23 0,7 28 0,24 3 0,25 36 0,-4 36 0,-30 57 0,-44-36 0,-13 0 3392,-8-5 0,-6-5-3392,-6-4 0,-1-5 0,-24 11 0,31-27 0,15-11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2.465"/>
    </inkml:context>
    <inkml:brush xml:id="br0">
      <inkml:brushProperty name="width" value="0.05" units="cm"/>
      <inkml:brushProperty name="height" value="0.05" units="cm"/>
      <inkml:brushProperty name="color" value="#5B2D90"/>
    </inkml:brush>
  </inkml:definitions>
  <inkml:trace contextRef="#ctx0" brushRef="#br0">1 83 24575,'45'-23'0,"1"-1"0,32-12 0,-52 42 0,20 47 0,-32-9 0,8 25 0,-46-11 0,-15-15 0,-3-3 0,0 7 0,-5-9 0,10-7 0,35-24 0,16 0 0,50 0 0,12-4 0,-5-1 0,5 2 0,-6-1 0,-36-4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2.660"/>
    </inkml:context>
    <inkml:brush xml:id="br0">
      <inkml:brushProperty name="width" value="0.05" units="cm"/>
      <inkml:brushProperty name="height" value="0.05" units="cm"/>
      <inkml:brushProperty name="color" value="#5B2D90"/>
    </inkml:brush>
  </inkml:definitions>
  <inkml:trace contextRef="#ctx0" brushRef="#br0">28 1 24575,'-13'36'0,"-2"-18"0,26 44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2.796"/>
    </inkml:context>
    <inkml:brush xml:id="br0">
      <inkml:brushProperty name="width" value="0.05" units="cm"/>
      <inkml:brushProperty name="height" value="0.05" units="cm"/>
      <inkml:brushProperty name="color" value="#5B2D90"/>
    </inkml:brush>
  </inkml:definitions>
  <inkml:trace contextRef="#ctx0" brushRef="#br0">39 63 24575,'-14'-4'0,"0"-1"0,4 1 0,26-10 0,-5 7 0,23-9 0,-13 10 0,0-1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2.981"/>
    </inkml:context>
    <inkml:brush xml:id="br0">
      <inkml:brushProperty name="width" value="0.05" units="cm"/>
      <inkml:brushProperty name="height" value="0.05" units="cm"/>
      <inkml:brushProperty name="color" value="#5B2D90"/>
    </inkml:brush>
  </inkml:definitions>
  <inkml:trace contextRef="#ctx0" brushRef="#br0">0 95 24575,'58'-36'0,"9"3"0,-5 25 0,-10 2 0,3 2 0,-3 2 0,-13 1 0,32-3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5.735"/>
    </inkml:context>
    <inkml:brush xml:id="br0">
      <inkml:brushProperty name="width" value="0.05" units="cm"/>
      <inkml:brushProperty name="height" value="0.05" units="cm"/>
      <inkml:brushProperty name="color" value="#5B2D90"/>
    </inkml:brush>
  </inkml:definitions>
  <inkml:trace contextRef="#ctx0" brushRef="#br0">480 59 24575,'-9'-6'0,"-31"1"0,16 5 0,-25 3 0,23 7 0,0 3 0,-4 4 0,-24 44 0,-2 9 0,13-15-1166,-12 16 0,8-2 1166,36-35 0,2-2 0,15 21 0,18-3 0,33-35 0,7-4 0,-26 30 0,1-6-602,31-35 1,-7-17 601,-31 0 0,41-47 0,-22-13 0,-29 16 0,-4-10 0,-3 6 0,4-32 236,-22 20 0,-7 13-236,0 43 0,-27-10 0,16 20 1237,-21-3-1237,12 33 0,-18 51 0,-1 8 0,7-19-888,-7 20 1,13-10 887,34-53 1652,1-1-1652,2 4 0,23 32 0,-14-27 0,16 21 0,-21-41 0,2 1 0,-3-2 1949,1 0-1949,-4-3 0,-2-4 0,1 3 0,-1-2 0,0 2 0,-3 4 0,4-3 0,-2 3 0,4-4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0.003"/>
    </inkml:context>
    <inkml:brush xml:id="br0">
      <inkml:brushProperty name="width" value="0.05" units="cm"/>
      <inkml:brushProperty name="height" value="0.05" units="cm"/>
      <inkml:brushProperty name="color" value="#5B2D90"/>
    </inkml:brush>
  </inkml:definitions>
  <inkml:trace contextRef="#ctx0" brushRef="#br0">53 112 24575,'50'-26'0,"-1"1"0,11 2 0,-9-3 0,0 14 0,-7 50 0,-11 13 0,-15-11-1151,5 16 0,-11-1 1151,-32-18 368,-20 9 1,-9 2-369,7-10 0,-2-1 0,-25 21 0,2-4 0,0-7 379,22-18-379,46-29 0,40-11 0,38-5-622,3 4 0,19-2 0,-9 0 0,-17 2 0,-1-1 0,11 2 0,-1 0 0,0-1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6.287"/>
    </inkml:context>
    <inkml:brush xml:id="br0">
      <inkml:brushProperty name="width" value="0.05" units="cm"/>
      <inkml:brushProperty name="height" value="0.05" units="cm"/>
      <inkml:brushProperty name="color" value="#5B2D90"/>
    </inkml:brush>
  </inkml:definitions>
  <inkml:trace contextRef="#ctx0" brushRef="#br0">1 0 24575,'0'11'0,"6"38"0,1-9 0,2 23 0,-1-22 0,8 28 0,-8-30 0,13 52 0,-7-26 0,0 0 0,-2-12 0,-7-27 0,-2-15 0,-1-3 0,4-7 0,-4-6 0,3-6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7.043"/>
    </inkml:context>
    <inkml:brush xml:id="br0">
      <inkml:brushProperty name="width" value="0.05" units="cm"/>
      <inkml:brushProperty name="height" value="0.05" units="cm"/>
      <inkml:brushProperty name="color" value="#5B2D90"/>
    </inkml:brush>
  </inkml:definitions>
  <inkml:trace contextRef="#ctx0" brushRef="#br0">62 147 24575,'9'-20'0,"2"0"0,2 0 0,12-7 0,25 8 0,6 4 0,-5-1 0,10 7 0,-5 15 0,-25 76 0,-26 7 0,-36-21 0,-19 8 0,5-11 0,14-18 0,-2-4-1004,-45 30 0,6-19 1004,50-48 0,-22-13 0,21-7 0,37-25 0,2 20 0,48-4 0,-22 30 0,5 5 0,6 0 0,44 2 0,-42-3 0,-2-2 0,15-8 0,-35-5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7.200"/>
    </inkml:context>
    <inkml:brush xml:id="br0">
      <inkml:brushProperty name="width" value="0.05" units="cm"/>
      <inkml:brushProperty name="height" value="0.05" units="cm"/>
      <inkml:brushProperty name="color" value="#5B2D90"/>
    </inkml:brush>
  </inkml:definitions>
  <inkml:trace contextRef="#ctx0" brushRef="#br0">0 1 24575,'56'23'0,"0"1"0,-9-4 0,0 0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7.407"/>
    </inkml:context>
    <inkml:brush xml:id="br0">
      <inkml:brushProperty name="width" value="0.05" units="cm"/>
      <inkml:brushProperty name="height" value="0.05" units="cm"/>
      <inkml:brushProperty name="color" value="#5B2D90"/>
    </inkml:brush>
  </inkml:definitions>
  <inkml:trace contextRef="#ctx0" brushRef="#br0">1 73 24575,'10'-4'0,"3"0"0,59-9 0,-33 5-1524,45-6 1524,-50 7 0,1 0 0,-3 0 0,1-1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8.959"/>
    </inkml:context>
    <inkml:brush xml:id="br0">
      <inkml:brushProperty name="width" value="0.05" units="cm"/>
      <inkml:brushProperty name="height" value="0.05" units="cm"/>
      <inkml:brushProperty name="color" value="#5B2D90"/>
    </inkml:brush>
  </inkml:definitions>
  <inkml:trace contextRef="#ctx0" brushRef="#br0">120 527 24575,'-9'21'0,"-13"68"0,12-41-1204,-1 2 0,1 0 1204,6-12 0,-1 1 769,-2 47-769,2-35 0,-1 21 397,3-54-397,-3-69 0,-1-25 0,3 20 0,-2-18 0,2-11 0,6 1 0,2 9 0,-1 10 621,0-23 0,0 30-621,-3 74 0,2 28 0,3 17 0,3 9 0,2-7 0,4 0 0,6 5 0,5-7 0,18-5 0,4-70 0,1-17 0,-5-9-864,-2-6 0,-5 0 864,-11 5 0,1-11 0,-1-1 0,-3 7 0,18-41 0,-36 79 0,-10 48 0,4 20 0,3 7 0,6 4 0,5-12 0,8-4 0,13 4 0,9-11 1728,38-17-1728,-10-76 0,-4-19 0,-8 7 0,-13-10 0,-16 4 0,-35 36 0,-3 11 0,-46 37 0,51 49 0,-5 17 0,67-26 0,21-10 0,-28-23 0,7-10 0,22-9 0,13-9 0,-11-10 0,-17-11 0,-5-11 0,1-5 0,1-8 0,-13 0 0,-1-42 0,-62 33 0,-17 15 0,-45 54 0,18 7 0,6 13 0,19 18 0,15 7 0,17 32 0,36-34 0,3-43 0,11-59 0,-1-31 0,-28 9 0,-7-8 0,3 3 0,23-19 0,-3-1 0,-24 1 0,-8-5 0,-4 23 0,-4 25 0,-7-29 0,7 119 0,1 47 0,0-12 0,1 4 0,7-2 0,4 26 0,3 0 0,1-27 0,11 0-1130,3 7 0,3-12 1130,-7-53 0,52-20 0,-12-32 0,2-20 0,-4-6 0,-8-2 0,-22 6 0,-7 16 0,-18 37 0,10 30 0,4 3 2260,41 33-2260,-2-30 0,-12-16 0,3-7 0,34-19 0,-23-3 0,-18-11 0,-33 5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9.072"/>
    </inkml:context>
    <inkml:brush xml:id="br0">
      <inkml:brushProperty name="width" value="0.05" units="cm"/>
      <inkml:brushProperty name="height" value="0.05" units="cm"/>
      <inkml:brushProperty name="color" value="#5B2D90"/>
    </inkml:brush>
  </inkml:definitions>
  <inkml:trace contextRef="#ctx0" brushRef="#br0">0 0 24575,'84'11'0,"-48"-4"0,48 35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09.245"/>
    </inkml:context>
    <inkml:brush xml:id="br0">
      <inkml:brushProperty name="width" value="0.05" units="cm"/>
      <inkml:brushProperty name="height" value="0.05" units="cm"/>
      <inkml:brushProperty name="color" value="#5B2D90"/>
    </inkml:brush>
  </inkml:definitions>
  <inkml:trace contextRef="#ctx0" brushRef="#br0">25 0 24575,'9'6'0,"-1"0"0,-7 17 0,-3-8 0,-4 21 0,-3-3 0,-1 27 0,2-17 0,1 13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0.717"/>
    </inkml:context>
    <inkml:brush xml:id="br0">
      <inkml:brushProperty name="width" value="0.05" units="cm"/>
      <inkml:brushProperty name="height" value="0.05" units="cm"/>
      <inkml:brushProperty name="color" value="#5B2D90"/>
    </inkml:brush>
  </inkml:definitions>
  <inkml:trace contextRef="#ctx0" brushRef="#br0">196 300 24575,'-40'40'0,"-1"0"0,0 3 0,7 3 0,18 8 0,8-2 0,-7 17-2032,14 28 2032,15-68 653,45 18-653,6-32 0,-4-48 0,-1-12 0,1-9-942,-25-13 0,-13-2 942,-23 19 0,-7-16 0,-8-8 0,-11 3 0,-3 1 0,8-5 0,-5 7 462,-9 10 0,-3 27-462,-3 73 0,11 25 0,22 13 0,12 9 0,12-8 0,5-2 1169,-5-6 1,7-1-1170,12-9 0,9 0 0,-6-11 0,12 2 0,-3-1 0,-2-7 0,-17-28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0.931"/>
    </inkml:context>
    <inkml:brush xml:id="br0">
      <inkml:brushProperty name="width" value="0.05" units="cm"/>
      <inkml:brushProperty name="height" value="0.05" units="cm"/>
      <inkml:brushProperty name="color" value="#5B2D90"/>
    </inkml:brush>
  </inkml:definitions>
  <inkml:trace contextRef="#ctx0" brushRef="#br0">28 4 24575,'-16'-4'0,"5"20"0,18 83 0,-3-37-1369,1-8 1,0-3 1368,-2-13 0,-2-2 0,-1-1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1.953"/>
    </inkml:context>
    <inkml:brush xml:id="br0">
      <inkml:brushProperty name="width" value="0.05" units="cm"/>
      <inkml:brushProperty name="height" value="0.05" units="cm"/>
      <inkml:brushProperty name="color" value="#5B2D90"/>
    </inkml:brush>
  </inkml:definitions>
  <inkml:trace contextRef="#ctx0" brushRef="#br0">110 154 24575,'-24'11'0,"1"2"0,-15 48 0,24-27 0,3 46 0,50-46 0,11-6 0,6 10 0,-2-12 0,4-7 0,14-18 0,-16-5 0,6-12 0,0-5 0,-8-3-507,-7 1 1,-5-2 506,-15-3 0,2-65 0,-20 44 0,-2-47 0,-32 52 0,-52-11 0,-10 34 0,27 62 0,6 15 0,-4 10-1264,36 13 0,14-3 1264,19-27 242,18 21 0,8 5-242,-6-29 0,0 0 0,10 26 0,1-6 0,14-12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0.401"/>
    </inkml:context>
    <inkml:brush xml:id="br0">
      <inkml:brushProperty name="width" value="0.05" units="cm"/>
      <inkml:brushProperty name="height" value="0.05" units="cm"/>
      <inkml:brushProperty name="color" value="#5B2D90"/>
    </inkml:brush>
  </inkml:definitions>
  <inkml:trace contextRef="#ctx0" brushRef="#br0">1 47 24575,'68'-14'0,"0"0"0,2-5 0,21 30 0,-77 2 0,-5 3 0,-11 36 0,-3-25 0,-20 37 0,-37 3 0,43-7 0,-23 6 0,62-29 0,-4-23 0,27 29 0,-15-10 0,8 32 0,-28-35 0,-15 2 0,-4-23 0,-31 9 0,20-11 0,-23 6 0,27-12 0,-14-17 0,18 6 0,-8-13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2.345"/>
    </inkml:context>
    <inkml:brush xml:id="br0">
      <inkml:brushProperty name="width" value="0.05" units="cm"/>
      <inkml:brushProperty name="height" value="0.05" units="cm"/>
      <inkml:brushProperty name="color" value="#5B2D90"/>
    </inkml:brush>
  </inkml:definitions>
  <inkml:trace contextRef="#ctx0" brushRef="#br0">0 56 24575,'86'-8'0,"0"-1"0,-16-18 0,-17 16 0,-42 88 0,-18-60 0,-3 6 0,7-9 0,12 9 0,24 8 0,29 15 0,0-8 0,1 3 0,-47-16 0,-9-5 0,-22-6 0,-41 2 0,-9-3 0,10-3 0,-14 2 0,-1 0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5.910"/>
    </inkml:context>
    <inkml:brush xml:id="br0">
      <inkml:brushProperty name="width" value="0.05" units="cm"/>
      <inkml:brushProperty name="height" value="0.05" units="cm"/>
      <inkml:brushProperty name="color" value="#5B2D90"/>
    </inkml:brush>
  </inkml:definitions>
  <inkml:trace contextRef="#ctx0" brushRef="#br0">0 22 24575,'0'-6'0,"0"0"0,9 0 0,-2 5 0,10 0 0,72 3 0,13 2 0,-31-2-891,-5 0 0,12-1 0,-19-1 891,-24-2 0,21-4 0,-36 2 0,-65 12 0,10 0 0,-62 14 0,63 7 0,-10 53 0,29-35 0,4 4 1336,-1 17 1,5 1-1337,10-8 0,2-3 0,-5 41 0,-27-25 0,-40-27 0,-2-26 0,-12-24 0,58-2 0,9-4 0,91 15 0,-34-1 0,45 4 0,-24-4 0,4-6 0,4 0 0,18 1 0,-22-3 0,0 0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6.361"/>
    </inkml:context>
    <inkml:brush xml:id="br0">
      <inkml:brushProperty name="width" value="0.05" units="cm"/>
      <inkml:brushProperty name="height" value="0.05" units="cm"/>
      <inkml:brushProperty name="color" value="#5B2D90"/>
    </inkml:brush>
  </inkml:definitions>
  <inkml:trace contextRef="#ctx0" brushRef="#br0">301 116 24575,'-41'64'0,"-1"0"0,1 0 0,-1 0 0,-11-1 0,-1-5 0,26-4 0,41-1 0,13-11 0,-1-15 0,3-3 0,1-3 0,64-3 0,-14-27 0,-8-9 0,-1-13 0,-18-16 0,-10-14 0,-5-28 0,-13-6 0,-11 14 0,-17 2 0,-33-11 0,-16 13 0,-22 22 0,34 99 0,1 39 0,11-9 0,8 12-1233,14-1 1,4 15-1,11-26 1233,22-37 0,11 4 0,7 0 0,4-13 0,2-2 0,9 11 0,0-4 0,-12-18 0,-4-7 0,8-6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6.835"/>
    </inkml:context>
    <inkml:brush xml:id="br0">
      <inkml:brushProperty name="width" value="0.05" units="cm"/>
      <inkml:brushProperty name="height" value="0.05" units="cm"/>
      <inkml:brushProperty name="color" value="#5B2D90"/>
    </inkml:brush>
  </inkml:definitions>
  <inkml:trace contextRef="#ctx0" brushRef="#br0">41 351 24575,'1'100'0,"1"0"0,0-39 0,6 22 0,4 20 0,1-33 0,-4-53 0,7 13 0,-21-55 0,-5-32 0,-1-6 0,-1-3-1645,0-3 1,1 0 1644,4 9 0,1 0 0,14-22 0,5-2 0,2 9 0,-1-3 0,12 7 384,17 42 1,6 12-385,23 8 0,-14 17 0,-9 15 0,-32 49 0,-49-13 0,-23 9 0,4-8 0,12-13 0,-3-4 0,-12 0 0,-7 2 0,18-6 0,26 3 0,17-24 2520,8 17-2520,8-24 0,4-1 0,39 6 0,14-3 0,-9-10 0,1-2 0,18 9 0,-3-2 0,-23-13 0,0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7.068"/>
    </inkml:context>
    <inkml:brush xml:id="br0">
      <inkml:brushProperty name="width" value="0.05" units="cm"/>
      <inkml:brushProperty name="height" value="0.05" units="cm"/>
      <inkml:brushProperty name="color" value="#5B2D90"/>
    </inkml:brush>
  </inkml:definitions>
  <inkml:trace contextRef="#ctx0" brushRef="#br0">59 66 24575,'-23'-13'0,"0"-3"0,14 5 0,6-2 0,15 6 0,9 3 0,9 3 0,31 12 0,6 4 0,-1 1 0,3 1 0,-2 2 0,-10 10-130,-21-7 0,2 10 0,-25-8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7.300"/>
    </inkml:context>
    <inkml:brush xml:id="br0">
      <inkml:brushProperty name="width" value="0.05" units="cm"/>
      <inkml:brushProperty name="height" value="0.05" units="cm"/>
      <inkml:brushProperty name="color" value="#5B2D90"/>
    </inkml:brush>
  </inkml:definitions>
  <inkml:trace contextRef="#ctx0" brushRef="#br0">6 63 24575,'-6'3'0,"7"-1"0,15-3 0,46-1 0,11-2 0,-4 1-1908,12 0 1,-1 0 1907,-18 1 0,9-5 0,1-2 0,7-2 0,-10 0 0,0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7.643"/>
    </inkml:context>
    <inkml:brush xml:id="br0">
      <inkml:brushProperty name="width" value="0.05" units="cm"/>
      <inkml:brushProperty name="height" value="0.05" units="cm"/>
      <inkml:brushProperty name="color" value="#5B2D90"/>
    </inkml:brush>
  </inkml:definitions>
  <inkml:trace contextRef="#ctx0" brushRef="#br0">513 112 24575,'-91'3'0,"0"1"0,7-2 0,16 8 0,31 20 0,2 22 0,3 5 0,3 1-1751,3 1 1,6-1 1750,21-15 547,18 10 1,8 1-548,20 4 286,8-11 1,6-12-287,20-40 0,-25-31 0,-7-14 0,-20-1 0,-11-9 0,-7-6 0,-6-8 0,-5 5 0,-4 3 0,-6 3-836,-4-10 1,-2 9 835,-5 21 1669,-20 28-1669,43 72 0,25 53 0,8 14 0,-13-29 0,-18-41 0,0 1 0,21 27 0,-1 0 0,0 0 0,1-1 0,-1 1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7.980"/>
    </inkml:context>
    <inkml:brush xml:id="br0">
      <inkml:brushProperty name="width" value="0.05" units="cm"/>
      <inkml:brushProperty name="height" value="0.05" units="cm"/>
      <inkml:brushProperty name="color" value="#5B2D90"/>
    </inkml:brush>
  </inkml:definitions>
  <inkml:trace contextRef="#ctx0" brushRef="#br0">5 76 24575,'-5'-17'0,"27"-13"0,-7 19 0,24-6 0,-15 22 0,-1 4 0,21 25 0,-32 16 0,-23 31 0,-10-25 0,-35 17 0,46-52 0,29 30 0,12 4 0,-1-6 0,7-4 0,-11-7 0,-29-29 0,-9-18 0,-10-11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8.208"/>
    </inkml:context>
    <inkml:brush xml:id="br0">
      <inkml:brushProperty name="width" value="0.05" units="cm"/>
      <inkml:brushProperty name="height" value="0.05" units="cm"/>
      <inkml:brushProperty name="color" value="#5B2D90"/>
    </inkml:brush>
  </inkml:definitions>
  <inkml:trace contextRef="#ctx0" brushRef="#br0">5 35 24575,'-4'-15'0,"6"8"0,4-4 0,9 10 0,49 6 0,-28-3 0,40 4 0,-29-9 0,-12 0 0,10-1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8.671"/>
    </inkml:context>
    <inkml:brush xml:id="br0">
      <inkml:brushProperty name="width" value="0.05" units="cm"/>
      <inkml:brushProperty name="height" value="0.05" units="cm"/>
      <inkml:brushProperty name="color" value="#5B2D90"/>
    </inkml:brush>
  </inkml:definitions>
  <inkml:trace contextRef="#ctx0" brushRef="#br0">357 24 24575,'-91'32'0,"0"-1"0,8-2 0,19 2 0,45 10 0,10 56 0,9-43 0,6 0 0,11 1 0,25-12 0,12-11 0,9-13 0,5-6 0,-2 8 0,-1-10 0,2-30 0,-9-14 0,-15-27 0,-38-35 0,-12-6 0,0 16 0,-14-9 0,-16 15 0,-34 59 0,9 29 0,19 28 0,7 16 0,20-3 0,12 10 0,16 21 0,14 12 0,1-10 0,-3-20 0,4-4-1299,20 35 0,1-16 1299,-13-44 0,-10-16 0,0-1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0.611"/>
    </inkml:context>
    <inkml:brush xml:id="br0">
      <inkml:brushProperty name="width" value="0.05" units="cm"/>
      <inkml:brushProperty name="height" value="0.05" units="cm"/>
      <inkml:brushProperty name="color" value="#5B2D90"/>
    </inkml:brush>
  </inkml:definitions>
  <inkml:trace contextRef="#ctx0" brushRef="#br0">0 132 24575,'84'-19'0,"-10"3"0,-38 11 0,0 0 0,20 0 0,7-1 0,2 1 0,9-2 0,-3-1 0,-9-3 0,-37-2 0,1-3 0,-22 1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8.839"/>
    </inkml:context>
    <inkml:brush xml:id="br0">
      <inkml:brushProperty name="width" value="0.05" units="cm"/>
      <inkml:brushProperty name="height" value="0.05" units="cm"/>
      <inkml:brushProperty name="color" value="#5B2D90"/>
    </inkml:brush>
  </inkml:definitions>
  <inkml:trace contextRef="#ctx0" brushRef="#br0">118 1 24575,'-12'68'0,"0"1"0,0-1 0,-4 27 0,0-17 0,2-35 0,-2-1 0,-3-2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19.726"/>
    </inkml:context>
    <inkml:brush xml:id="br0">
      <inkml:brushProperty name="width" value="0.05" units="cm"/>
      <inkml:brushProperty name="height" value="0.05" units="cm"/>
      <inkml:brushProperty name="color" value="#5B2D90"/>
    </inkml:brush>
  </inkml:definitions>
  <inkml:trace contextRef="#ctx0" brushRef="#br0">135 59 24575,'14'-11'0,"1"0"0,40-7 0,-25 10 0,29-3 0,-31 16 0,3 23 0,-17 10 0,-38 45 0,-30-7 0,17-33 0,-1-2 0,-18 14 0,26-26 0,29-3 0,47-9 0,12 9 0,-4-8 0,3 1 0,29 16 0,-3 17 0,-49-6 0,-68 1 0,-17-1 0,7-8-726,-14-1 0,1-8 726,30-21 0,-54 4 0,15-21 0,-21 6 0,34-20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2.161"/>
    </inkml:context>
    <inkml:brush xml:id="br0">
      <inkml:brushProperty name="width" value="0.05" units="cm"/>
      <inkml:brushProperty name="height" value="0.05" units="cm"/>
      <inkml:brushProperty name="color" value="#5B2D90"/>
    </inkml:brush>
  </inkml:definitions>
  <inkml:trace contextRef="#ctx0" brushRef="#br0">638 0 24575,'-33'31'0,"3"0"0,11-2 0,-3 3 0,-15 24 0,-11 17 0,5-10 0,-12 14-2229,12-13 0,-7 10 0,10-18 2229,9-19 0,3-5 1074,-48 4-1074,51-29 1240,-32-3-1240,61-30 0,16-44 0,-5 23 0,66 33 0,-48 15 3519,41 58-3519,-40-27 854,40 16-854,6-11 0,-24-20 0,0-7 0,29-21 0,-38-12 0,-4-8 0,16-33 0,-29 18 0,-5-1 0,-5-19 0,-18 1 0,-15 43 0,-30 41 0,10 21 0,7 7 0,5 6 0,6 28 0,17-24 0,6-2 0,16 7 0,37-10 0,-9-53 0,6-43 0,-32-19 0,-27 13 0,-10 0 0,-29-15 0,-18 10 0,22 42 0,106 22 0,-30-2-596,19-4 0,-2-2 596,-21-8 0,62 26 0,-62-7 0,42 24 0,-74 28 0,-2-32 0,3 41 0,-2-51 0,13-16 0,18-36 0,18-30 0,14-5 1192,-6 34-1192,-3 38 0,-13 34 0,-9 6 0,-13-17 0,-9-37 0,-7-22 0,21-61 0,-3 29 0,24-20 0,-14 56 0,-5 14 0,-10 14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2.665"/>
    </inkml:context>
    <inkml:brush xml:id="br0">
      <inkml:brushProperty name="width" value="0.05" units="cm"/>
      <inkml:brushProperty name="height" value="0.05" units="cm"/>
      <inkml:brushProperty name="color" value="#5B2D90"/>
    </inkml:brush>
  </inkml:definitions>
  <inkml:trace contextRef="#ctx0" brushRef="#br0">41 286 24575,'4'-63'0,"1"1"0,14-29 0,-69 137 0,42-16 0,-3 34 0,28-24 0,20-3 0,8-1 0,28 11 0,-4-22 0,1-12 0,4-34 0,0-42 0,-42-1 0,3 3 0,13 41 0,-10 18 0,10 29 0,-24-5 0,15 42 0,-2 6 0,-11-19 0,10 23 0,-17-8 0,-45-47 0,-14-16 0,-15-47 0,21-9 0,11-15 0,35 5 0,44-9 0,9 1 0,-10 0 0,11 6 0,0-1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4.631"/>
    </inkml:context>
    <inkml:brush xml:id="br0">
      <inkml:brushProperty name="width" value="0.05" units="cm"/>
      <inkml:brushProperty name="height" value="0.05" units="cm"/>
      <inkml:brushProperty name="color" value="#5B2D90"/>
    </inkml:brush>
  </inkml:definitions>
  <inkml:trace contextRef="#ctx0" brushRef="#br0">28 101 24575,'-1'-6'0,"2"0"0,53-13 0,-21 10-1202,41-10 1202,-34 13 0,25-2 0,2 0 0,-19 2 0,16-3 0,-17 5 0,-46 4 392,-26 17-392,1 18 0,-2 24 0,1 11 0,9-12 0,2 3 0,-3 7 0,0 6 0,-1-6 0,2-3 0,-9-10 0,-35-6 0,-4-13 0,8-16 100,4-26 0,5-17-100,29-41 0,18-7 0,11 10 0,-14-9 0,10 13 0,75 58 0,-45 10-710,40 18 710,-45-12 588,59 20-588,-11-24 0,14 9 0,-19-49 0,-52-26 0,-7-6 0,13 4-324,-14-4 0,-8 10 324,-9 39 707,-1 4-707,-7 12 0,3 56 0,5 15 0,-3-24-668,3 25 1,5-8 667,7-51 0,20-4 0,8-32 627,19-14-627,-17-6 0,-10 7 0,-18 27 0,39 41 0,6 9 0,-20-27 327,21 26 0,-5-13-327,-39-43 0,-1-4 0,-1-3 0,14-52 0,-15 41 0,27-37 0,-26 62 0,13 3 0,32 15 0,2 4 0,-20-9 0,33 5 0,-5-4 0,-48-12 727,18 2-727,-17 7 0,23 22 0,-1-3 0,35 8 0,-19-31 0,-6-22 0,0-9 0,15-21 0,5-14 0,-24 4 0,-34 41 0,11-15 0,4 56 0,-19-16 0,32 26 0,-32-30 0,9 0 0,-5-10 0,18-15 0,-6 1 0,9-13 0,-23 15 0,-6-1 0,-6 11 0,-1 2 0,-2 9 0,1 13 0,2 2 0,5 14 0,0-15 0,0-1 0,0-17 0,-3-1 0,1-5 0,-17-26 0,5 18 0,-13-23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4.975"/>
    </inkml:context>
    <inkml:brush xml:id="br0">
      <inkml:brushProperty name="width" value="0.05" units="cm"/>
      <inkml:brushProperty name="height" value="0.05" units="cm"/>
      <inkml:brushProperty name="color" value="#5B2D90"/>
    </inkml:brush>
  </inkml:definitions>
  <inkml:trace contextRef="#ctx0" brushRef="#br0">0 1 24575,'10'47'0,"-5"-23"0,3 29 0,-5-32 0,-1 2 0,1 0 0,-1 47 0,-1-7 0,1 1 0,0 4 0,2 21 0,0-4 0,1-38 0,-2-18 0,2 21 0,-1-24 0,0 14 0,-2-42 0,0 1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5.378"/>
    </inkml:context>
    <inkml:brush xml:id="br0">
      <inkml:brushProperty name="width" value="0.05" units="cm"/>
      <inkml:brushProperty name="height" value="0.05" units="cm"/>
      <inkml:brushProperty name="color" value="#5B2D90"/>
    </inkml:brush>
  </inkml:definitions>
  <inkml:trace contextRef="#ctx0" brushRef="#br0">320 189 24575,'2'-16'0,"-1"-1"0,-8-29 0,1 23 0,-7-22 0,-4 26 0,-26 0 0,-20 16 0,20 29 0,1 7 0,-9 3 0,13 42 0,47-47 0,30 24 0,3-13 0,10 4 0,47-49 0,-41-35 0,24 1 0,-45-12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6.802"/>
    </inkml:context>
    <inkml:brush xml:id="br0">
      <inkml:brushProperty name="width" value="0.05" units="cm"/>
      <inkml:brushProperty name="height" value="0.05" units="cm"/>
      <inkml:brushProperty name="color" value="#5B2D90"/>
    </inkml:brush>
  </inkml:definitions>
  <inkml:trace contextRef="#ctx0" brushRef="#br0">19 0 24575,'-3'14'0,"-2"4"0,0 7 0,0 6 0,7 28 0,4 20 0,1-11 0,2 13-1293,-1-13 0,1 11 1,2-19 1292,5-24-338,26-8 1,5-4 337,-11-10 0,55 7 0,-64-55 0,-4-15 0,0-8 0,-5 8 0,-1-2 0,7-29 0,-4 2 0,-4 1 2716,-9 64-2716,-6 60 0,10 35 0,4 5 0,-3-8 246,5-13 1,3-13-247,-6-44 0,35-20 0,-2-27 0,21-17 0,-27 4 0,3 39 0,-5 29 0,2 13 672,16-14 0,6-11-672,12-29 0,-18 12 0,0 6 0,23 25 0,-52-5 0,13 55 0,-24-22 0,12 31 0,-8-17 0,0 1 0,-25-62 0,-5-11 0,-5-18 0,3-39 0,2-26 0,2 13 0,3-1 0,-6 1 0,0-14 0,14 23 0,41 25 0,-21 27 0,35-1 0,-38 30 0,27 72 0,-59-16 0,6-10 0,-8-1 0,-22-17 0,-6-8 0,-18 6 0,8-12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7.612"/>
    </inkml:context>
    <inkml:brush xml:id="br0">
      <inkml:brushProperty name="width" value="0.05" units="cm"/>
      <inkml:brushProperty name="height" value="0.05" units="cm"/>
      <inkml:brushProperty name="color" value="#5B2D90"/>
    </inkml:brush>
  </inkml:definitions>
  <inkml:trace contextRef="#ctx0" brushRef="#br0">0 77 24575,'66'-28'0,"-28"16"0,45-17 0,-40 21 0,27 10 0,3 4 0,-20 3 0,13 4 0,-14 12 0,-62 22 0,-15 4 0,5 10 0,-3-8 0,-1-1 0,-12 19 0,-9 5 0,-9 2 0,-6-71 0,38-13 0,6-52 0,42 20 0,48-7 0,3 21 0,-7 25 0,3 11 0,-23 6 0,-1 5 0,19 10 0,-1-2 0,13-8 0,-16-33 0,-4-9 0,-8-1 0,22-27 0,-43 42 0,43 11 0,7 0 0,-9 1 0,2-1 0,-23-2 0,-2-1 0,3 0 0,-4-1 0,1-4 0,-15-5 0,-15 0 0,5-3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8.012"/>
    </inkml:context>
    <inkml:brush xml:id="br0">
      <inkml:brushProperty name="width" value="0.05" units="cm"/>
      <inkml:brushProperty name="height" value="0.05" units="cm"/>
      <inkml:brushProperty name="color" value="#5B2D90"/>
    </inkml:brush>
  </inkml:definitions>
  <inkml:trace contextRef="#ctx0" brushRef="#br0">23 56 24575,'-12'-12'0,"2"3"0,13-4 0,14 6 0,6-5 0,28 9 0,6 5 0,-4 0 0,3 0 0,1 3 0,8 6 0,22 13 0,-28-5 0,5 7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0.796"/>
    </inkml:context>
    <inkml:brush xml:id="br0">
      <inkml:brushProperty name="width" value="0.05" units="cm"/>
      <inkml:brushProperty name="height" value="0.05" units="cm"/>
      <inkml:brushProperty name="color" value="#5B2D90"/>
    </inkml:brush>
  </inkml:definitions>
  <inkml:trace contextRef="#ctx0" brushRef="#br0">4 6 24575,'-3'-5'0,"8"31"0,-2-6 0,7 28 0,-5-14 0,-2 4 0,4 43 0,2 29 0,-1-16 0,1 2 0,-1-3 0,0 0 0,0 0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8.162"/>
    </inkml:context>
    <inkml:brush xml:id="br0">
      <inkml:brushProperty name="width" value="0.05" units="cm"/>
      <inkml:brushProperty name="height" value="0.05" units="cm"/>
      <inkml:brushProperty name="color" value="#5B2D90"/>
    </inkml:brush>
  </inkml:definitions>
  <inkml:trace contextRef="#ctx0" brushRef="#br0">0 1 24575,'12'5'0,"40"2"0,14 2 0,9 1 0,-15 3 0,-6 1 0,-11 0 0,33 10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8.440"/>
    </inkml:context>
    <inkml:brush xml:id="br0">
      <inkml:brushProperty name="width" value="0.05" units="cm"/>
      <inkml:brushProperty name="height" value="0.05" units="cm"/>
      <inkml:brushProperty name="color" value="#5B2D90"/>
    </inkml:brush>
  </inkml:definitions>
  <inkml:trace contextRef="#ctx0" brushRef="#br0">1 9 24575,'26'-4'0,"-4"0"0,45 4 0,-33 1 0,33 5 0,-41 1 0,34 22 0,-37-14 0,23 17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8.583"/>
    </inkml:context>
    <inkml:brush xml:id="br0">
      <inkml:brushProperty name="width" value="0.05" units="cm"/>
      <inkml:brushProperty name="height" value="0.05" units="cm"/>
      <inkml:brushProperty name="color" value="#5B2D90"/>
    </inkml:brush>
  </inkml:definitions>
  <inkml:trace contextRef="#ctx0" brushRef="#br0">7 0 24575,'-6'26'0,"11"-6"0,19-14 0,6-3 0,55-2 0,-39 0 0,48-3 0,-32-5 0,-12-2 0,16-5 0,-19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29.966"/>
    </inkml:context>
    <inkml:brush xml:id="br0">
      <inkml:brushProperty name="width" value="0.05" units="cm"/>
      <inkml:brushProperty name="height" value="0.05" units="cm"/>
      <inkml:brushProperty name="color" value="#5B2D90"/>
    </inkml:brush>
  </inkml:definitions>
  <inkml:trace contextRef="#ctx0" brushRef="#br0">306 7 24575,'-48'-7'0,"22"8"0,-31 9 0,31 8 0,-6 21 0,1 5 0,1 0 0,-2 7 0,9 7 0,37 40 0,-6-35 0,27 25 0,19-53 0,30-14 0,-31-16 0,1-6 0,0-11 0,-6-12 0,-14-20 0,-11-9 0,-14-6 0,-10-3 0,-8-4 0,-7 0 0,-10 2 0,-4 8 0,-18 1 0,-17 73 0,33 46 0,29 11 0,9 19 0,3-11 0,-3-26 0,4 0-991,6 12 0,4 7 0,-1-17 991,6-16 0,2-3-336,28 23 1,-19-26 0,19 15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0.134"/>
    </inkml:context>
    <inkml:brush xml:id="br0">
      <inkml:brushProperty name="width" value="0.05" units="cm"/>
      <inkml:brushProperty name="height" value="0.05" units="cm"/>
      <inkml:brushProperty name="color" value="#5B2D90"/>
    </inkml:brush>
  </inkml:definitions>
  <inkml:trace contextRef="#ctx0" brushRef="#br0">1 1 24575,'13'87'0,"1"-1"0,-1 1 0,-1-6 0,-1-4 0,0-22 0,-1-29 0,-1-2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0.523"/>
    </inkml:context>
    <inkml:brush xml:id="br0">
      <inkml:brushProperty name="width" value="0.05" units="cm"/>
      <inkml:brushProperty name="height" value="0.05" units="cm"/>
      <inkml:brushProperty name="color" value="#5B2D90"/>
    </inkml:brush>
  </inkml:definitions>
  <inkml:trace contextRef="#ctx0" brushRef="#br0">6 35 24575,'-5'-7'0,"35"0"0,-8 5 0,28-1 0,7 5 0,28 3 0,-16-2 0,6 0 0,-60-3 0,-7-1 0,-9 0 0,-2-8 0,0 4 0,-2-8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1.259"/>
    </inkml:context>
    <inkml:brush xml:id="br0">
      <inkml:brushProperty name="width" value="0.05" units="cm"/>
      <inkml:brushProperty name="height" value="0.05" units="cm"/>
      <inkml:brushProperty name="color" value="#5B2D90"/>
    </inkml:brush>
  </inkml:definitions>
  <inkml:trace contextRef="#ctx0" brushRef="#br0">98 40 24575,'-1'-15'0,"1"1"0,-1 4 0,1 12 0,0 5 0,0 15 0,0 4 0,-9 46 0,-8 30 0,4-16 0,0 2 0,-2-1 0,1 0 0,-1 0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1.457"/>
    </inkml:context>
    <inkml:brush xml:id="br0">
      <inkml:brushProperty name="width" value="0.05" units="cm"/>
      <inkml:brushProperty name="height" value="0.05" units="cm"/>
      <inkml:brushProperty name="color" value="#5B2D90"/>
    </inkml:brush>
  </inkml:definitions>
  <inkml:trace contextRef="#ctx0" brushRef="#br0">0 111 24575,'7'-61'0,"-1"12"0,-2 49 0,5 3 0,-1 1 0,9 6 0,-7-2 0,4 3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1.701"/>
    </inkml:context>
    <inkml:brush xml:id="br0">
      <inkml:brushProperty name="width" value="0.05" units="cm"/>
      <inkml:brushProperty name="height" value="0.05" units="cm"/>
      <inkml:brushProperty name="color" value="#5B2D90"/>
    </inkml:brush>
  </inkml:definitions>
  <inkml:trace contextRef="#ctx0" brushRef="#br0">165 15 24575,'-14'-8'0,"1"2"0,-27 43 0,28-17 0,-11 47 0,34-37 0,12 24 0,7 19 0,-15-11 0,-38 2 0,35 27 0,-11-13 0,-74-65 0,15-7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1.873"/>
    </inkml:context>
    <inkml:brush xml:id="br0">
      <inkml:brushProperty name="width" value="0.05" units="cm"/>
      <inkml:brushProperty name="height" value="0.05" units="cm"/>
      <inkml:brushProperty name="color" value="#5B2D90"/>
    </inkml:brush>
  </inkml:definitions>
  <inkml:trace contextRef="#ctx0" brushRef="#br0">1 110 24575,'31'-28'0,"-2"3"0,-10 12 0,38-9 0,-26 14 0,28-6 0,-22 15 0,3 1 0,-1 1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44.816"/>
    </inkml:context>
    <inkml:brush xml:id="br0">
      <inkml:brushProperty name="width" value="0.025" units="cm"/>
      <inkml:brushProperty name="height" value="0.025" units="cm"/>
      <inkml:brushProperty name="color" value="#5B2D90"/>
    </inkml:brush>
  </inkml:definitions>
  <inkml:trace contextRef="#ctx0" brushRef="#br0">1 78 24575,'3'-2'0,"0"0"0,1 0 0,55-9 0,-15 6 0,19-3 0,1-1 0,-9 2-665,24-2 665,-53 2 0,0 0 0,0-2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1.126"/>
    </inkml:context>
    <inkml:brush xml:id="br0">
      <inkml:brushProperty name="width" value="0.05" units="cm"/>
      <inkml:brushProperty name="height" value="0.05" units="cm"/>
      <inkml:brushProperty name="color" value="#5B2D90"/>
    </inkml:brush>
  </inkml:definitions>
  <inkml:trace contextRef="#ctx0" brushRef="#br0">1 27 24575,'36'-14'0,"2"1"0,56 16 0,-36 21 0,-52 32 0,-15 7 0,-4-2 0,-34 0 0,-8-7 0,11-28 0,0 3 0,101 20 0,-9-31 0,7-1 0,7-7 0,11-25 0,-7-9 0,-13 2 0,0-1 0,-1 0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3.123"/>
    </inkml:context>
    <inkml:brush xml:id="br0">
      <inkml:brushProperty name="width" value="0.05" units="cm"/>
      <inkml:brushProperty name="height" value="0.05" units="cm"/>
      <inkml:brushProperty name="color" value="#5B2D90"/>
    </inkml:brush>
  </inkml:definitions>
  <inkml:trace contextRef="#ctx0" brushRef="#br0">175 173 24575,'23'-10'0,"23"-5"0,4-2 0,-4 2-989,5-1 0,-2 0 989,-20 7 637,-5 0-637,8-5 327,-31 6-327,-29 23 0,-17 21 0,14 15 0,7 9 507,15-9 0,4 4-507,0 17 0,1 8 0,0-10 0,1 21-811,-5-15 1,-8-16 810,-10-49 0,-54-9 0,13-14 0,11-6 0,3-3 0,14-3 0,16-7 0,58 32 0,17 3 0,9 1 0,0-1 0,5-2 0,9-1 0,8-3 0,-5-2 0,5-3 0,-3-10 0,-6-9 0,2-7 0,-11-4 0,-10-4 0,-13-7 0,-5-25 0,-15 3 0,-19 15 0,-40 11 0,19 63 0,-10 76 1621,30-24-1621,35 5 0,11-4 0,3-20-613,8-20 1,-4-13 612,-31-26 0,37-60 0,-27-7 0,-10-10 0,-9-6 0,-17 27 0,-12 2 0,-24-18 0,-10 11 0,-15 19 0,-28 27 0,75 73 0,15 30 0,1-9 0,-6 10-1007,8-11 0,5 11 1,5-19 1006,14-23 0,1-2 516,10 1 0,5 0-516,33 20 0,-25-21 0,-1-4 0,14-2 0,-23-22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3.608"/>
    </inkml:context>
    <inkml:brush xml:id="br0">
      <inkml:brushProperty name="width" value="0.05" units="cm"/>
      <inkml:brushProperty name="height" value="0.05" units="cm"/>
      <inkml:brushProperty name="color" value="#5B2D90"/>
    </inkml:brush>
  </inkml:definitions>
  <inkml:trace contextRef="#ctx0" brushRef="#br0">17 192 24575,'8'78'0,"0"0"0,0 1 0,0-1 0,2 29 0,0 0 0,-4-34 0,-4-43 0,-2 17 0,-6-47 0,-1-5 0,-21-56 0,10-19 0,9 20 0,2-12 0,5 2 0,9-23 0,10 0 0,3 18 0,6-1 0,10 14 0,28 14 0,5 15 0,22-8 0,-40 60 0,-18 19 0,-61 27 0,-20 3 0,18-4 0,-14 2 0,0-6 0,22-29 0,16 27 0,22-4 0,15-13 0,10-4 0,49 6 0,-33-26 0,0-6 0,7-3 0,-20-14 0,-37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4.463"/>
    </inkml:context>
    <inkml:brush xml:id="br0">
      <inkml:brushProperty name="width" value="0.05" units="cm"/>
      <inkml:brushProperty name="height" value="0.05" units="cm"/>
      <inkml:brushProperty name="color" value="#5B2D90"/>
    </inkml:brush>
  </inkml:definitions>
  <inkml:trace contextRef="#ctx0" brushRef="#br0">235 188 24575,'-32'4'0,"-47"51"0,41-24-1049,0 5 1,6 2 1048,17-1 0,25 31 0,8 3 0,-5-18 337,7 14 0,8-9-337,4-47 346,32-27-346,-6-18 0,-14-15 0,-7-12 0,-15-6 0,-10-6 0,-2-18 0,-10-1 538,-10 11 1,-11 10-539,-6 20 0,-6 21 0,-22 54 0,30 25 0,10 15 0,11 18 0,12 5 0,11 3 0,13-4 0,15-6 0,10-9-749,7-14 0,3-10 1,-11-12-1,-1-8 1,40-1-1</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4.815"/>
    </inkml:context>
    <inkml:brush xml:id="br0">
      <inkml:brushProperty name="width" value="0.05" units="cm"/>
      <inkml:brushProperty name="height" value="0.05" units="cm"/>
      <inkml:brushProperty name="color" value="#5B2D90"/>
    </inkml:brush>
  </inkml:definitions>
  <inkml:trace contextRef="#ctx0" brushRef="#br0">1 38 24575,'87'-38'0,"3"52"0,-36-22 0,-2 4 0,20 44 0,-61-19 0,-8 3 0,-41 46 0,2-18 0,4-5 0,8 1 0,26 4 0,57 16 0,-13-39 0,15 9 0,-62-29 0,-32 22 0,-9-4 0,-32 7 0,32-18 0,5-14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5.095"/>
    </inkml:context>
    <inkml:brush xml:id="br0">
      <inkml:brushProperty name="width" value="0.05" units="cm"/>
      <inkml:brushProperty name="height" value="0.05" units="cm"/>
      <inkml:brushProperty name="color" value="#5B2D90"/>
    </inkml:brush>
  </inkml:definitions>
  <inkml:trace contextRef="#ctx0" brushRef="#br0">13 15 24575,'-8'-7'0,"4"1"0,10 5 0,5 1 0,5 0 0,3 2 0,63 9 0,-38-5-1190,48 6 1190,-51-7 0,8 2 0,5-4 0,38-14 0,5 9 0,-40-20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5.302"/>
    </inkml:context>
    <inkml:brush xml:id="br0">
      <inkml:brushProperty name="width" value="0.05" units="cm"/>
      <inkml:brushProperty name="height" value="0.05" units="cm"/>
      <inkml:brushProperty name="color" value="#5B2D90"/>
    </inkml:brush>
  </inkml:definitions>
  <inkml:trace contextRef="#ctx0" brushRef="#br0">38 1 24575,'-4'94'0,"0"-1"0,0 1 0,0 0 0,-6-11 0,-1-5 0,10-4-2035,15-2 0,8-3 0,0-13 2035,8-1-144,-1-13 1,1 0 0,6 7 0,19 21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8.452"/>
    </inkml:context>
    <inkml:brush xml:id="br0">
      <inkml:brushProperty name="width" value="0.05" units="cm"/>
      <inkml:brushProperty name="height" value="0.05" units="cm"/>
      <inkml:brushProperty name="color" value="#5B2D90"/>
    </inkml:brush>
  </inkml:definitions>
  <inkml:trace contextRef="#ctx0" brushRef="#br0">6 5 24575,'-6'-4'0,"17"5"0,2 2 0,16 6 0,1 0 0,37 8 0,7 0 0,-7 1 0,7 0 0,0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8.626"/>
    </inkml:context>
    <inkml:brush xml:id="br0">
      <inkml:brushProperty name="width" value="0.05" units="cm"/>
      <inkml:brushProperty name="height" value="0.05" units="cm"/>
      <inkml:brushProperty name="color" value="#5B2D90"/>
    </inkml:brush>
  </inkml:definitions>
  <inkml:trace contextRef="#ctx0" brushRef="#br0">0 0 24575,'19'2'0,"5"-2"0,6 2 0,38 1 0,8 2 0,3 0 0,4 1 0,-1 0 0,-10 1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5.850"/>
    </inkml:context>
    <inkml:brush xml:id="br0">
      <inkml:brushProperty name="width" value="0.05" units="cm"/>
      <inkml:brushProperty name="height" value="0.05" units="cm"/>
      <inkml:brushProperty name="color" value="#5B2D90"/>
    </inkml:brush>
  </inkml:definitions>
  <inkml:trace contextRef="#ctx0" brushRef="#br0">44 42 24575,'-2'-17'0,"1"1"0,-9 8 0,0 24 0,-4 4 0,8 37 0,6 9 0,1-4-981,3 2 1,2-2 980,7-10 0,9 6 0,2 2 0,-2-2 0,0-6 0,1 1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6.004"/>
    </inkml:context>
    <inkml:brush xml:id="br0">
      <inkml:brushProperty name="width" value="0.05" units="cm"/>
      <inkml:brushProperty name="height" value="0.05" units="cm"/>
      <inkml:brushProperty name="color" value="#5B2D90"/>
    </inkml:brush>
  </inkml:definitions>
  <inkml:trace contextRef="#ctx0" brushRef="#br0">20 145 24575,'-20'-82'0,"49"23"0,5 55 0,52 12 0,-43-3 0,14 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1.438"/>
    </inkml:context>
    <inkml:brush xml:id="br0">
      <inkml:brushProperty name="width" value="0.05" units="cm"/>
      <inkml:brushProperty name="height" value="0.05" units="cm"/>
      <inkml:brushProperty name="color" value="#5B2D90"/>
    </inkml:brush>
  </inkml:definitions>
  <inkml:trace contextRef="#ctx0" brushRef="#br0">57 1 24575,'-13'18'0,"2"2"0,6-1 0,19 61 0,-3-36 0,14 45 0,5-36 0,5 16 0,0 2 0,1 1 0,-3 0 0,-10-8 0,-24-40 0,-85 19 0,50-34-150,-61 5 1,72-29-1,1-1 1</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6.298"/>
    </inkml:context>
    <inkml:brush xml:id="br0">
      <inkml:brushProperty name="width" value="0.05" units="cm"/>
      <inkml:brushProperty name="height" value="0.05" units="cm"/>
      <inkml:brushProperty name="color" value="#5B2D90"/>
    </inkml:brush>
  </inkml:definitions>
  <inkml:trace contextRef="#ctx0" brushRef="#br0">170 1 24575,'-26'0'0,"2"2"0,-13 40 0,24-18 0,-3 32 0,29-27 0,25 18 0,6 4 0,4 9 0,-1-12 0,-5 5 0,-24 3 0,-11-4 0,-7-15 0,-14 50 0,-13-76 0,-23-5 0,-5-3 0,2-1 0,-3-3 0,0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6.448"/>
    </inkml:context>
    <inkml:brush xml:id="br0">
      <inkml:brushProperty name="width" value="0.05" units="cm"/>
      <inkml:brushProperty name="height" value="0.05" units="cm"/>
      <inkml:brushProperty name="color" value="#5B2D90"/>
    </inkml:brush>
  </inkml:definitions>
  <inkml:trace contextRef="#ctx0" brushRef="#br0">1 114 24575,'48'-25'0,"0"0"0,30-13 0,-14 31-2066,-21 4 2066,17 1 0,9 0 0,-14-1 0,15-1 0,-23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6.901"/>
    </inkml:context>
    <inkml:brush xml:id="br0">
      <inkml:brushProperty name="width" value="0.05" units="cm"/>
      <inkml:brushProperty name="height" value="0.05" units="cm"/>
      <inkml:brushProperty name="color" value="#5B2D90"/>
    </inkml:brush>
  </inkml:definitions>
  <inkml:trace contextRef="#ctx0" brushRef="#br0">0 21 24575,'74'-3'0,"-1"0"0,0 0 0,-8 0 0,16-1 0,16 0 0,-50 5 0,-123 16 0,44-8 0,-19 3 0,5 4 0,32 2 0,16 59 0,13-2 0,4 7 0,0 3 0,-9-31 0,-6-2 0,-12 18 0,-14-7 0,-41-11 0,1-32 0,-4-9 0,-14-13 0,42-27 0,40 14 0,54-8 0,7 16 0,3 4 0,4-1 0,10 1 0,10-2 0,4-4 0,-5 1 0,-32 3 0,1-1 0,30-6 0,0-1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7.285"/>
    </inkml:context>
    <inkml:brush xml:id="br0">
      <inkml:brushProperty name="width" value="0.05" units="cm"/>
      <inkml:brushProperty name="height" value="0.05" units="cm"/>
      <inkml:brushProperty name="color" value="#5B2D90"/>
    </inkml:brush>
  </inkml:definitions>
  <inkml:trace contextRef="#ctx0" brushRef="#br0">325 82 24575,'-54'44'0,"-1"0"0,1 0 0,-4-19 0,13 30 0,1 22 0,29-11 0,46-24 0,19-11 0,5-13 0,3-4 0,-4 13 0,0-5 0,1-19 0,-6-12 0,-1-18 0,-9-28 0,-6-12 0,-13 12 0,-11-5 0,-13-12 0,-10-8 0,-5 10 0,2 11 0,-12 20 0,-50 45 0,5 29 0,52 13-265,-12 34 0,16 2 265,56-15 0,8-15 0,13 7 0,1-5 0,-6-14 0,0-5 0,2 2 0,7 14 0,1 2 0,-2-13 0,3-15 0,-9-14 0,-19-14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7.789"/>
    </inkml:context>
    <inkml:brush xml:id="br0">
      <inkml:brushProperty name="width" value="0.05" units="cm"/>
      <inkml:brushProperty name="height" value="0.05" units="cm"/>
      <inkml:brushProperty name="color" value="#5B2D90"/>
    </inkml:brush>
  </inkml:definitions>
  <inkml:trace contextRef="#ctx0" brushRef="#br0">0 321 24575,'2'82'0,"0"0"0,0 0 0,3-6 0,10 16 0,-4-33 0,-8 10 0,-7-67 0,-8-8 0,2-24 0,1-17 0,5-38 0,4-9 0,1-4 0,10 13 0,6-14 0,2 19 0,9 12 0,5-2 0,8 8 0,23 36 0,-1 11 0,13 38 0,-37 19 0,-61 17 0,-27 19 0,8-11 0,12 5 0,-14-6 0,-10 9 0,29-24 0,38-37 0,35 22 0,-2-19 0,4-2 0,43 12 0,-26-18 0,11-4 0,-11-2 0,20-5 0,-21-8 0,0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8.946"/>
    </inkml:context>
    <inkml:brush xml:id="br0">
      <inkml:brushProperty name="width" value="0.05" units="cm"/>
      <inkml:brushProperty name="height" value="0.05" units="cm"/>
      <inkml:brushProperty name="color" value="#5B2D90"/>
    </inkml:brush>
  </inkml:definitions>
  <inkml:trace contextRef="#ctx0" brushRef="#br0">1 44 24575,'21'-20'0,"-3"11"0,69-6 0,-12 19-984,-19 1 0,1 1 0,19 7 0,-7 3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39.080"/>
    </inkml:context>
    <inkml:brush xml:id="br0">
      <inkml:brushProperty name="width" value="0.05" units="cm"/>
      <inkml:brushProperty name="height" value="0.05" units="cm"/>
      <inkml:brushProperty name="color" value="#5B2D90"/>
    </inkml:brush>
  </inkml:definitions>
  <inkml:trace contextRef="#ctx0" brushRef="#br0">1 65 24575,'6'4'0,"6"-1"0,13-5 0,50-9 0,10-3 0,-6 1 0,11-3 0,0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42.719"/>
    </inkml:context>
    <inkml:brush xml:id="br0">
      <inkml:brushProperty name="width" value="0.05" units="cm"/>
      <inkml:brushProperty name="height" value="0.05" units="cm"/>
      <inkml:brushProperty name="color" value="#5B2D90"/>
    </inkml:brush>
  </inkml:definitions>
  <inkml:trace contextRef="#ctx0" brushRef="#br0">71 6 24575,'-1'-5'0,"-2"4"0,-1 11 0,-3 11 0,-5 44 0,0 10 0,1 1 0,-1 15 0,4 10 0,11-12 0,5-3 0,-2-14 0,2-1 0,2 22 0,2-15 0,-1-41 0,-14-88 0,-5-15 0,1 15 0,-1-1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43.244"/>
    </inkml:context>
    <inkml:brush xml:id="br0">
      <inkml:brushProperty name="width" value="0.05" units="cm"/>
      <inkml:brushProperty name="height" value="0.05" units="cm"/>
      <inkml:brushProperty name="color" value="#5B2D90"/>
    </inkml:brush>
  </inkml:definitions>
  <inkml:trace contextRef="#ctx0" brushRef="#br0">38 515 24575,'-19'-93'0,"1"0"0,63 38 0,30 4 0,14 7 0,-1 8 0,-6 14 0,3 11 0,5 4 0,8-2-650,-12-1 1,6 0 0,6-1 0,3 1 0,0 0 0,-2 2 0,-4 2 649,5 2 0,0 3 0,-2 1 0,-2 0 0,-4 0 0,-5 0-1451,10-3 0,-6 1 0,-5-1 0,-3 0 1451,10-1 0,-5 0 0,-22 1 0,-23 1 1949,26 9-1949,-27 35 0,10-7 0,-33 23 0,-9 22 0,0 0 0,3-14 0,1-1 0,0 5 0,4 22 0,0 5 0,2-1 0,2-2 0,1-2 0,-3-11-182,-3-17 0,-3-5 182,6 9 0,-21-12 0,-52-38 0,-28-18 0,9-1 0,-18 9-487,11-9 1,-13-3-1,15-1 487,0-4 0,2 1 0,-16 0 0,-3 0 845,19 3 1,-1 0-1,-2 1 1,-3-1-846,1 0 0,-4 0 0,-1-1 0,0 1 0,3 1 0,-12 0 0,0 1 0,4 1 0,3-1 0,-7 1 0,4-1 0,11 1 0,8 0 0,10-1 0,-26-7 0,102-13 0,1 2 0,11-12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45.308"/>
    </inkml:context>
    <inkml:brush xml:id="br0">
      <inkml:brushProperty name="width" value="0.05" units="cm"/>
      <inkml:brushProperty name="height" value="0.05" units="cm"/>
      <inkml:brushProperty name="color" value="#5B2D90"/>
    </inkml:brush>
  </inkml:definitions>
  <inkml:trace contextRef="#ctx0" brushRef="#br0">3 57 24575,'-2'-8'0,"3"1"0,7 3 0,47-3 0,34 2 0,-13 0 0,4-1 0,-3 1 0,14-1 0,-21 3 0,-25 3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1.555"/>
    </inkml:context>
    <inkml:brush xml:id="br0">
      <inkml:brushProperty name="width" value="0.05" units="cm"/>
      <inkml:brushProperty name="height" value="0.05" units="cm"/>
      <inkml:brushProperty name="color" value="#5B2D90"/>
    </inkml:brush>
  </inkml:definitions>
  <inkml:trace contextRef="#ctx0" brushRef="#br0">1 71 24575,'18'-16'0,"0"3"0,-3 6 0,39-3 0,-15 6 0,23-4 0,-2 5 0,-27-1 0,21-2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45.472"/>
    </inkml:context>
    <inkml:brush xml:id="br0">
      <inkml:brushProperty name="width" value="0.05" units="cm"/>
      <inkml:brushProperty name="height" value="0.05" units="cm"/>
      <inkml:brushProperty name="color" value="#5B2D90"/>
    </inkml:brush>
  </inkml:definitions>
  <inkml:trace contextRef="#ctx0" brushRef="#br0">1 1 24575,'84'1'0,"0"0"0,-12 1 0,12 2 0,0-1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45.739"/>
    </inkml:context>
    <inkml:brush xml:id="br0">
      <inkml:brushProperty name="width" value="0.05" units="cm"/>
      <inkml:brushProperty name="height" value="0.05" units="cm"/>
      <inkml:brushProperty name="color" value="#5B2D90"/>
    </inkml:brush>
  </inkml:definitions>
  <inkml:trace contextRef="#ctx0" brushRef="#br0">1 33 24575,'69'-9'0,"1"0"0,1-6 0,0 20 0,-5 6 0,-23 1 0,-1 2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45.944"/>
    </inkml:context>
    <inkml:brush xml:id="br0">
      <inkml:brushProperty name="width" value="0.05" units="cm"/>
      <inkml:brushProperty name="height" value="0.05" units="cm"/>
      <inkml:brushProperty name="color" value="#5B2D90"/>
    </inkml:brush>
  </inkml:definitions>
  <inkml:trace contextRef="#ctx0" brushRef="#br0">0 70 24575,'19'-6'0,"4"0"0,4 1 0,29-2 0,9 0 0,-8 0 0,1 1 0,16-1 0,-1 0 0,-21 1 0,1 1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49.684"/>
    </inkml:context>
    <inkml:brush xml:id="br0">
      <inkml:brushProperty name="width" value="0.05" units="cm"/>
      <inkml:brushProperty name="height" value="0.05" units="cm"/>
      <inkml:brushProperty name="color" value="#5B2D90"/>
    </inkml:brush>
  </inkml:definitions>
  <inkml:trace contextRef="#ctx0" brushRef="#br0">17 64 24575,'-3'2'0,"2"-1"0,2-5 0,-1 3 0,0-4 0,0 5 0,1 0 0,1 1 0,0-1 0,0 1 0,2-1 0,21 3 0,5-1 0,42 4 0,-9-1 0,-7-5 0,3-2 0,31-7 0,-15-4 0,-3-1 0,-9-1 0,13-6 0,-72 21 0,1-1 0,-3 1 0,-14 4 0,-10 1 0,-47 11 0,8-1 0,6-2 0,-2 0 0,-22 3 0,17-5 0,0-2 0,-10-1 0,-20-2 0,56-6 0,5 0 0,24 1 0,52 9 0,-22-5 0,39 7 0,-36-10 0,63-3 0,4-3 0,-27 2 0,0-1 0,25-4 0,-36 3 0,-40 2 0,-71 10 0,24-5 0,-46 7 0,37-5 0,-32 3 0,-15 0 0,26-5 0,2 0 0,-4 0 0,6-3 0,57 0 0,5 0 0,23 1 0,13-2 0,29 0 0,19-8 0,-25 1 0,2-4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58.396"/>
    </inkml:context>
    <inkml:brush xml:id="br0">
      <inkml:brushProperty name="width" value="0.05" units="cm"/>
      <inkml:brushProperty name="height" value="0.05" units="cm"/>
      <inkml:brushProperty name="color" value="#5B2D90"/>
    </inkml:brush>
  </inkml:definitions>
  <inkml:trace contextRef="#ctx0" brushRef="#br0">0 862 24575,'8'-26'0,"0"1"0,-1 1 0,-1 3 0,7-13 0,-7 19 0,4-10 0,-8 23 0,4 29 0,0 20 0,7 11 0,4 16 0,-1-9 0,8 30-340,-1-2 0,5-9 340,4-43 0,44 1 0,-13-29 0,15-16 0,-7-17 0,16-16 0,9-10 0,2-3 0,-6 3 0,-11 7-2187,8 0 1,-9 5 0,8-9 2186,-14 3 0,6-6 0,5-4 0,1-3 0,-1-1 0,-5 0 0,-4 0 0,2-5 0,-1 0 0,-6 1 0,-7 7 0,-12 7 0,-3 0 0,-1 1 0,16-9 0,23-16 0,0 0 0,-20 15 0,-41 29-62,-96 61 62,8-1 0,-10 4 0,-5 2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58.879"/>
    </inkml:context>
    <inkml:brush xml:id="br0">
      <inkml:brushProperty name="width" value="0.05" units="cm"/>
      <inkml:brushProperty name="height" value="0.05" units="cm"/>
      <inkml:brushProperty name="color" value="#5B2D90"/>
    </inkml:brush>
  </inkml:definitions>
  <inkml:trace contextRef="#ctx0" brushRef="#br0">0 519 24575,'23'65'0,"0"0"0,-2-31 0,1 53 0,-3 0 0,-6-55 0,66-5 0,18-9 0,-13-7 0,-20-18 0,21-8 0,13-6 0,1-3 0,-8 0 0,-18 3-4252,8-10 1,-4-4 4251,-7 5 0,13-5 0,4-2 0,-8 2 0,-17 6 0,-17 5 0,-3-1 188,26-16 1,9-6-1,-3 2-188,3-3 0,1-2-48,-15 11 0,6-5 0,-2 1 1,-8 6 47,2-3 0,-8 5 0,29-21 0,-58 39 0,-15 10 0,-7 5 0,-6 2 6118,0 1-6118,-8 2 1698,-7 6-1698,-34 10 0,13-5 0,-23 5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41.767"/>
    </inkml:context>
    <inkml:brush xml:id="br0">
      <inkml:brushProperty name="width" value="0.05" units="cm"/>
      <inkml:brushProperty name="height" value="0.05" units="cm"/>
      <inkml:brushProperty name="color" value="#5B2D90"/>
    </inkml:brush>
  </inkml:definitions>
  <inkml:trace contextRef="#ctx0" brushRef="#br0">117 0 24575,'-1'34'0,"-7"45"0,-4 13 0,5-37 0,-1 5-2458,-2 17 0,-2 16 1,0 1-1,2-16 1713,2-12 0,1-4 745,-1 7 0,0 6 0,3-15 2818,6-7-2818,10 2 0,1-1 0,-1-3 0,15 39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42.308"/>
    </inkml:context>
    <inkml:brush xml:id="br0">
      <inkml:brushProperty name="width" value="0.05" units="cm"/>
      <inkml:brushProperty name="height" value="0.05" units="cm"/>
      <inkml:brushProperty name="color" value="#5B2D90"/>
    </inkml:brush>
  </inkml:definitions>
  <inkml:trace contextRef="#ctx0" brushRef="#br0">1 203 24575,'74'-20'0,"0"-1"0,6 11 0,12 3 0,4 2 0,-8 0-3277,0-3 0,-4 2 0,5 1 2904,6 2 1,9 2-1,-3 1 1,-16 0 1339,-12 0 1,0 1-968,-2-1 0,13-1 0,5 0 0,-3 1 0,-10-1 37,-6 1 0,-7-1 0,10 0-37,14 0 0,15-1 0,6 0 0,-4-2 0,-11-1 0,2-4 0,-9-2 0,-1 1 0,0 0 0,-2 1 0,-2-1 0,-4-4 0,-2 0 0,-14 7 5550,-1 16-5550,-44 37 0,-11 23 0,0 15 0,-2 19 0,-3 6 0,1-10 0,-1-6 0,-1-6 0,1 6 122,2 3 0,1 8 1,2-1-1,0-11-122,1-12 0,1-7 0,-1-10 0,1 23 0,-1 4 0,-3-8 2657,-5-43-2657,-38 0 0,-28-8-1319,2-24 1,-18-13 0,-8-6-1,1 0 1,10 6 1318,-7 11 0,7 3 0,-7-6-882,0-8 0,-11-7 1,-2-2-1,8 1 0,18 3 882,12 1 0,0 2-296,-19-1 1,-17 0-1,-4-1 1,10 2 295,10 1 0,5 1 0,-10 1-427,7 2 1,-12 0 0,-7 1 0,2 0 0,8 0 0,15 2 426,-19-1 0,11 4 0,5 2 0,-3 2 0,25 0 0,31-1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1:44.192"/>
    </inkml:context>
    <inkml:brush xml:id="br0">
      <inkml:brushProperty name="width" value="0.05" units="cm"/>
      <inkml:brushProperty name="height" value="0.05" units="cm"/>
      <inkml:brushProperty name="color" value="#5B2D90"/>
    </inkml:brush>
  </inkml:definitions>
  <inkml:trace contextRef="#ctx0" brushRef="#br0">74 0 24575,'2'33'0,"-1"0"0,-2-8 0,-1 3 0,-1 2 0,-7 39 0,-2 6 0,0-1 0,-1-1 0,2-1 0,2-3 0,7-42 0,0 16 0,5-34 0,28-6 0,22-5-679,30 3 1,27 1-1,-11-1 1,-22-3 0,-1 0-1,2 4 1,0 0 0,0-1-1,0 1 1</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06.899"/>
    </inkml:context>
    <inkml:brush xml:id="br0">
      <inkml:brushProperty name="width" value="0.05" units="cm"/>
      <inkml:brushProperty name="height" value="0.05" units="cm"/>
      <inkml:brushProperty name="color" value="#5B2D90"/>
    </inkml:brush>
  </inkml:definitions>
  <inkml:trace contextRef="#ctx0" brushRef="#br0">0 863 24575,'22'-30'0,"-5"6"0,-5 14 0,-7 6 0,4-4 0,-6 8 0,13 18 0,-10-7 0,10 17 0,-9-1 0,5 35 0,1 6 0,3-11 0,-6 11 0,9-6 0,50-27 0,-28-21 0,19-5 0,19-14 0,-5-23 0,14-18 0,5-10 0,-2 1 0,-12 11-2262,-5 9 1,-8 5 0,8-7 2261,-8 1 0,8-6 0,4-4 0,1 0 0,-5 0 0,-7 5 0,22-17 0,-9 3 0,-9 6-460,-12 8 1,1 0 459,3-2 0,10-6 0,0-2 0,-8 7 0,7-8 0,-8 6 0,-14 11 0,-3 3 0,33-25 0,-153 114 0,28-25-303,-5 3 0,-1 1 0,-5-4 1,-4 2-1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1.821"/>
    </inkml:context>
    <inkml:brush xml:id="br0">
      <inkml:brushProperty name="width" value="0.05" units="cm"/>
      <inkml:brushProperty name="height" value="0.05" units="cm"/>
      <inkml:brushProperty name="color" value="#5B2D90"/>
    </inkml:brush>
  </inkml:definitions>
  <inkml:trace contextRef="#ctx0" brushRef="#br0">471 5 24575,'-8'-5'0,"-16"67"0,0 28 0,0-20 0,7-12 0,-5 18 0,-2 9 0,0 1 0,2-6-2458,-2 4 0,2-2 1,-1-1-1,1 0 2085,0-2 1,0-1-1,0-1 1,1-1 220,-7 23 0,2-3 0,7-21 152,8-19 317,0 23 1,8-34 0,-2 17-1</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10.464"/>
    </inkml:context>
    <inkml:brush xml:id="br0">
      <inkml:brushProperty name="width" value="0.05" units="cm"/>
      <inkml:brushProperty name="height" value="0.05" units="cm"/>
      <inkml:brushProperty name="color" value="#5B2D90"/>
    </inkml:brush>
  </inkml:definitions>
  <inkml:trace contextRef="#ctx0" brushRef="#br0">1 354 24575,'14'46'0,"-5"-19"0,8 21 0,-8-25 0,0 1 0,24 38 0,-16-31 0,28 31 0,-27-46 0,19 6 0,10-22 0,9-9 0,4-8 0,5-9 0,5-5 0,7-7 0,-4-4 0,-7-2 0,-2-4 0,-1-1-404,6-5 0,0-2 1,-4 2 403,10-9 0,-7 6 0,-20 16 0,-4 5 0,29-14 0,-113 79 0,33-25 0,-76 48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10.851"/>
    </inkml:context>
    <inkml:brush xml:id="br0">
      <inkml:brushProperty name="width" value="0.05" units="cm"/>
      <inkml:brushProperty name="height" value="0.05" units="cm"/>
      <inkml:brushProperty name="color" value="#5B2D90"/>
    </inkml:brush>
  </inkml:definitions>
  <inkml:trace contextRef="#ctx0" brushRef="#br0">1 258 24575,'9'80'0,"4"-21"0,2-3 0,2 2-1514,16 20 1514,-15-58 0,2-3 492,59-10-492,2-29 0,-23 9 0,7-8-2093,15-28 0,8-15 1,-12 8 2092,-22 18 0,-2 1 0,19-17 0,8-6 0,-10 7 0,-22 18 0,-7 5 0,27-20 0,8 7 0,-58 36 0,-10 15 0,-15 0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13.912"/>
    </inkml:context>
    <inkml:brush xml:id="br0">
      <inkml:brushProperty name="width" value="0.05" units="cm"/>
      <inkml:brushProperty name="height" value="0.05" units="cm"/>
      <inkml:brushProperty name="color" value="#5B2D90"/>
    </inkml:brush>
  </inkml:definitions>
  <inkml:trace contextRef="#ctx0" brushRef="#br0">1 564 24575,'22'15'0,"2"0"0,50-5 0,-26-9-2906,42-7 2906,-39-12-2253,26-20 0,21-16 0,-11 7 2253,-31 17 0,0-1 0,8-4 0,11-7 0,-1 0 0,-18 10 1872,7-6-1872,16-5 0,-1 0 0,-16 7 0,1 1 0,1 0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15.242"/>
    </inkml:context>
    <inkml:brush xml:id="br0">
      <inkml:brushProperty name="width" value="0.05" units="cm"/>
      <inkml:brushProperty name="height" value="0.05" units="cm"/>
      <inkml:brushProperty name="color" value="#5B2D90"/>
    </inkml:brush>
  </inkml:definitions>
  <inkml:trace contextRef="#ctx0" brushRef="#br0">1 538 24575,'22'-1'0,"22"-18"0,4-7 0,4-3-2127,1-2 0,0-3 2127,-6-4 0,6-7 0,1-1 0,4-5 654,4-3 1,0-1-655,-7 7 0,-7 7 0,-27 21 0,-32 28 0,-9 5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15.560"/>
    </inkml:context>
    <inkml:brush xml:id="br0">
      <inkml:brushProperty name="width" value="0.05" units="cm"/>
      <inkml:brushProperty name="height" value="0.05" units="cm"/>
      <inkml:brushProperty name="color" value="#5B2D90"/>
    </inkml:brush>
  </inkml:definitions>
  <inkml:trace contextRef="#ctx0" brushRef="#br0">0 72 24575,'17'72'0,"-2"-6"0,-8-31 0,16 24 0,5 1 0,1-15 0,27-20 0,22-6 0,-10-12 0,13-30-2336,-20 3 1,8-5 0,-10 1 2335,7-11 184,-12 3 1,9-5-1,-6 2-184,-6 5 0,1-1 464,9-6 0,6-3 0,-13 6-464,-4 1 0,-24 11 0,-36 21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15.959"/>
    </inkml:context>
    <inkml:brush xml:id="br0">
      <inkml:brushProperty name="width" value="0.05" units="cm"/>
      <inkml:brushProperty name="height" value="0.05" units="cm"/>
      <inkml:brushProperty name="color" value="#5B2D90"/>
    </inkml:brush>
  </inkml:definitions>
  <inkml:trace contextRef="#ctx0" brushRef="#br0">1 534 24575,'64'-23'0,"2"-3"0,-3-4 0,12-7 0,-7 3 0,-13 7 0,-1 0-2559,16-8 0,7-6 0,-11 7 2559,12-8 0,-9 7 0,2 0 0,17-9 0,-21 12 0,0 1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22.963"/>
    </inkml:context>
    <inkml:brush xml:id="br0">
      <inkml:brushProperty name="width" value="0.05" units="cm"/>
      <inkml:brushProperty name="height" value="0.05" units="cm"/>
      <inkml:brushProperty name="color" value="#5B2D90"/>
    </inkml:brush>
  </inkml:definitions>
  <inkml:trace contextRef="#ctx0" brushRef="#br0">0 15 24575,'26'3'0,"7"0"0,14 0 0,13 0 0,9 0 0,16 1 0,-5-1-2624,-6 0 0,2-1 2624,14 1 0,10 1 0,-2-1 0,-15-1 0,-3 0 0,11 1-711,-14-1 1,7 0-1,6 1 1,3 0-1,1-1 1,0 1 710,-8 0 0,0 0 0,0 0 0,2 0 0,4 0 0,4 0 0,6 0 0,-20-1 0,4 1 0,5-1 0,4 1 0,2-1 0,2 1 0,0-1 0,1 1 0,-2-1 0,-2 0 0,-3 1 0,-4-1 0,-5 0-289,16 0 0,-7 1 0,-3-1 0,-3 1 0,0-1 0,1 0 0,4-1 0,6 1 289,-11-2 0,6 1 0,3 0 0,4-1 0,2 0 0,0 0 0,-2 0 0,-2 0 0,-4 0 0,-5-1 0,-8 0 0,-7 0 0,35-1 0,-17-1 0,-4 0 0,8-2 0,-8 0 0,7 0 0,3-1 0,-3-1 0,-8 0 0,-14 0 0,20-4 0,-14-2 0,4-4 0,-20-3 0,-45 5 0,-47 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23.576"/>
    </inkml:context>
    <inkml:brush xml:id="br0">
      <inkml:brushProperty name="width" value="0.05" units="cm"/>
      <inkml:brushProperty name="height" value="0.05" units="cm"/>
      <inkml:brushProperty name="color" value="#5B2D90"/>
    </inkml:brush>
  </inkml:definitions>
  <inkml:trace contextRef="#ctx0" brushRef="#br0">26 0 24575,'-7'91'0,"1"-1"0,-1-12 0,1 1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24.466"/>
    </inkml:context>
    <inkml:brush xml:id="br0">
      <inkml:brushProperty name="width" value="0.05" units="cm"/>
      <inkml:brushProperty name="height" value="0.05" units="cm"/>
      <inkml:brushProperty name="color" value="#5B2D90"/>
    </inkml:brush>
  </inkml:definitions>
  <inkml:trace contextRef="#ctx0" brushRef="#br0">562 72 24575,'-60'-6'0,"0"0"0,5 0 0,6 1 0,-1 0 0,-1 0 0,0-1 0,-5-1 0,-28-3 0,56 3 0,21 4 0,-3-3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24.917"/>
    </inkml:context>
    <inkml:brush xml:id="br0">
      <inkml:brushProperty name="width" value="0.05" units="cm"/>
      <inkml:brushProperty name="height" value="0.05" units="cm"/>
      <inkml:brushProperty name="color" value="#5B2D90"/>
    </inkml:brush>
  </inkml:definitions>
  <inkml:trace contextRef="#ctx0" brushRef="#br0">0 1 24575,'24'9'0,"55"21"0,-38-14-1528,41 16 1528,-53-20 0,-3 0 496,15 8-496,7 4 0,12 10 0,-17-9 0,-9-4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2.286"/>
    </inkml:context>
    <inkml:brush xml:id="br0">
      <inkml:brushProperty name="width" value="0.05" units="cm"/>
      <inkml:brushProperty name="height" value="0.05" units="cm"/>
      <inkml:brushProperty name="color" value="#5B2D90"/>
    </inkml:brush>
  </inkml:definitions>
  <inkml:trace contextRef="#ctx0" brushRef="#br0">107 1 24575,'83'18'0,"-1"1"0,1-1 0,-6-2 0,-2 0 0,-33 5 0,-49 21 0,-25 15 0,-10 4 0,-18 15-2939,13-15 1,-1-4 2938,-12-8-502,12-19 0,2-3 502,0-2 1466,-44 16-1466,72-74 0,13 5 0,49-56 2776,37 35-2776,-22 21 0,7 9 0,14 21 0,-1 10 0,-19-1 0,-3 5 0,11 8 0,-9 0 0,-12-3 0,-5-10 0,-25-12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25.608"/>
    </inkml:context>
    <inkml:brush xml:id="br0">
      <inkml:brushProperty name="width" value="0.05" units="cm"/>
      <inkml:brushProperty name="height" value="0.05" units="cm"/>
      <inkml:brushProperty name="color" value="#5B2D90"/>
    </inkml:brush>
  </inkml:definitions>
  <inkml:trace contextRef="#ctx0" brushRef="#br0">256 0 24575,'-72'41'0,"11"-8"0,39-24 0,1-2 0,3-1 0,1-1 0,-5 0 0,5-1 0,12 9 0,10 0 0,40 20 0,-14-12 0,15 10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25.982"/>
    </inkml:context>
    <inkml:brush xml:id="br0">
      <inkml:brushProperty name="width" value="0.05" units="cm"/>
      <inkml:brushProperty name="height" value="0.05" units="cm"/>
      <inkml:brushProperty name="color" value="#5B2D90"/>
    </inkml:brush>
  </inkml:definitions>
  <inkml:trace contextRef="#ctx0" brushRef="#br0">0 67 24575,'19'-13'0,"-5"0"0,-12 6 0,-1-7 0,-1 7 0,-1-3 0,0 8 0,0 2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26.596"/>
    </inkml:context>
    <inkml:brush xml:id="br0">
      <inkml:brushProperty name="width" value="0.05" units="cm"/>
      <inkml:brushProperty name="height" value="0.05" units="cm"/>
      <inkml:brushProperty name="color" value="#5B2D90"/>
    </inkml:brush>
  </inkml:definitions>
  <inkml:trace contextRef="#ctx0" brushRef="#br0">795 1 24575,'-4'-1'0,"-12"12"0,5-1 0,-20 19 0,-4 5 0,-3 1 0,-11 9-1386,5-5 0,1-2 1386,2-5-148,-17 5 1,-5 0 147,-12 7 0,-4-1 0,2-4 0,20-14 0,-2-1 0,47-19 2007,9-4-2007,63 17 0,-36-8 1060,45 16-1060,-46-12 0,1 2 0,2 1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26.970"/>
    </inkml:context>
    <inkml:brush xml:id="br0">
      <inkml:brushProperty name="width" value="0.05" units="cm"/>
      <inkml:brushProperty name="height" value="0.05" units="cm"/>
      <inkml:brushProperty name="color" value="#5B2D90"/>
    </inkml:brush>
  </inkml:definitions>
  <inkml:trace contextRef="#ctx0" brushRef="#br0">0 1 24575,'31'9'0,"20"3"0,7 1 0,21 2-2198,-18-3 1,-1 0 2197,4-3 1349,5-3-1349,-18-2 0,29-10 0,-49 2 716,2-15-716,-28 6 0,-5 4 0,-3 4 0,-4 10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28.390"/>
    </inkml:context>
    <inkml:brush xml:id="br0">
      <inkml:brushProperty name="width" value="0.05" units="cm"/>
      <inkml:brushProperty name="height" value="0.05" units="cm"/>
      <inkml:brushProperty name="color" value="#5B2D90"/>
    </inkml:brush>
  </inkml:definitions>
  <inkml:trace contextRef="#ctx0" brushRef="#br0">132 46 24575,'-3'17'0,"1"1"0,-1 48 0,-1-1 0,1 0 0,-1 1 0,1 1 0,-1 3 0,2-53 0,-1 6 0,2-11 0,-2 2 0,2-13 0,-1-5 0,-3-11 0,-8-61 0,0-17 0,5 39 0,0-1 0,-2-13 0,-2-7 0,3 16 0,1 13 0,2 45 0,5 45 0,1 37 0,2 12 0,0-28 0,1 3 0,0 14 0,1 8 0,-1-14 0,3 18 0,-1-12 0,-7-91 0,-5-61 0,4 5 0,4-22 0,3-2 0,3 8 0,22-11 0,-3 115 0,6 22 0,-4 22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32.154"/>
    </inkml:context>
    <inkml:brush xml:id="br0">
      <inkml:brushProperty name="width" value="0.05" units="cm"/>
      <inkml:brushProperty name="height" value="0.05" units="cm"/>
      <inkml:brushProperty name="color" value="#5B2D90"/>
    </inkml:brush>
  </inkml:definitions>
  <inkml:trace contextRef="#ctx0" brushRef="#br0">1 388 24575,'55'-17'0,"3"-4"0,15-15 0,2-3 0,10-6-1278,-10 4 1,0 0 1277,11-8 0,-23 14 0,14-6 0,-29 18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32.787"/>
    </inkml:context>
    <inkml:brush xml:id="br0">
      <inkml:brushProperty name="width" value="0.05" units="cm"/>
      <inkml:brushProperty name="height" value="0.05" units="cm"/>
      <inkml:brushProperty name="color" value="#5B2D90"/>
    </inkml:brush>
  </inkml:definitions>
  <inkml:trace contextRef="#ctx0" brushRef="#br0">74 105 24575,'-2'26'0,"0"-4"0,3-16 0,5-9 0,-3-2 0,2-9 0,-4 0 0,-8-31 0,-5 17 0,-14-14 0,9 34 0,-2 19 0,16 1 0,2 4 0,1-10 0,1-1 0,2 3 0,10 14 0,-5-7 0,7 3 0,-12-18 0,-1-4 0,-2 0 0,0-4 0,4 5 0,69 41 0,-33-15 0,8 6 0,0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29.249"/>
    </inkml:context>
    <inkml:brush xml:id="br0">
      <inkml:brushProperty name="width" value="0.05" units="cm"/>
      <inkml:brushProperty name="height" value="0.05" units="cm"/>
      <inkml:brushProperty name="color" value="#5B2D90"/>
    </inkml:brush>
  </inkml:definitions>
  <inkml:trace contextRef="#ctx0" brushRef="#br0">219 165 24575,'-1'-14'0,"1"2"0,-5 18 0,2 4 0,-4 17 0,2-1 0,-15 67 0,4-15 0,1-7 0,0-1 0,2 2 0,-1-23 0,6-92 0,-1-48 0,2 6 0,0-6 0,0 9 0,0 4 0,1 10 0,-2 10 0,-4 13 0,4 61 0,-2 55 0,6 16 0,3 22 0,-1-13 0,-1-32 0,0-2 0,2 41 0,0 11 0,0-60 0,1-64 0,0-8 0,1-50 0,2 10 0,0-5 0,1 4 0,0-3 0,2-16 0,3 6 0,6 19 0,-3 30 0,2 83 0,-4 30 0,-2-17 0,-3-3 0,0 15 0,-2-14-513,-7 8 1,0-18 0,0-1 0,-5 1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30.092"/>
    </inkml:context>
    <inkml:brush xml:id="br0">
      <inkml:brushProperty name="width" value="0.05" units="cm"/>
      <inkml:brushProperty name="height" value="0.05" units="cm"/>
      <inkml:brushProperty name="color" value="#5B2D90"/>
    </inkml:brush>
  </inkml:definitions>
  <inkml:trace contextRef="#ctx0" brushRef="#br0">0 233 24575,'38'-9'0,"2"2"0,22 3 0,10 2 0,-5 1 0,9-1-1967,-3 1 1,15 0 0,6 0 0,-3 0 0,-14 1 1221,19-1 0,-3 0 745,-16 1 0,11-1 0,-7 1 0,-23-1 2818,-16-2-2818,24-8 1719,-41-4-1719,-42-32 0,-32 16 0,-16 3 0,-2 2 6784,2 7-6784,-5-1 0,76 22 0,37 8 0,14 3 0,31 10 0,-13-5 0,-4 0 0,-11-2 0,-23 0 0,-49 0 0,-55 32 0,19-16-277,-27 21 0,44-29 0,1-1 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30.483"/>
    </inkml:context>
    <inkml:brush xml:id="br0">
      <inkml:brushProperty name="width" value="0.05" units="cm"/>
      <inkml:brushProperty name="height" value="0.05" units="cm"/>
      <inkml:brushProperty name="color" value="#5B2D90"/>
    </inkml:brush>
  </inkml:definitions>
  <inkml:trace contextRef="#ctx0" brushRef="#br0">0 7 24575,'69'0'0,"-1"0"0,13 0 0,8 0 0,2 0-1102,7 0 1102,-21 0 0,13-1 0,-8 0-3180,-12 1 1,1-1 3179,10 0 0,7 0 0,-7 0 0,-7 1 0,-8 0 780,-16-1 1,2 1-781,22 0 0,10 1 0,-13-1 0,6 0 0,10 0 0,-30 1 0,-74 1 0,5 3 0,-28 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3.341"/>
    </inkml:context>
    <inkml:brush xml:id="br0">
      <inkml:brushProperty name="width" value="0.05" units="cm"/>
      <inkml:brushProperty name="height" value="0.05" units="cm"/>
      <inkml:brushProperty name="color" value="#5B2D90"/>
    </inkml:brush>
  </inkml:definitions>
  <inkml:trace contextRef="#ctx0" brushRef="#br0">1 75 24575,'33'-15'0,"5"2"0,31-9 0,-15 10 0,23 0 0,1 12 0,2 2 0,6-2-528,-5 4 0,-11 3 1,-48-2-1,1 5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31.548"/>
    </inkml:context>
    <inkml:brush xml:id="br0">
      <inkml:brushProperty name="width" value="0.05" units="cm"/>
      <inkml:brushProperty name="height" value="0.05" units="cm"/>
      <inkml:brushProperty name="color" value="#5B2D90"/>
    </inkml:brush>
  </inkml:definitions>
  <inkml:trace contextRef="#ctx0" brushRef="#br0">2 314 24575,'0'-10'0,"-1"3"0,1 8 0,0 8 0,1 9 0,1 6 0,15 71 0,6-14 0,10-27 0,12 4 0,-4-9 0,22 11-275,-1-22 0,3-17 275,13-54 0,-4-13 0,6-12 0,-23 15 0,2-3 0,0-2 0,7-7 0,1-3 0,2-1 0,-5 6 0,5-3 0,-4 3 0,-11 8 0,-11 8 0,-4 4 0,33-19 0,-26 22 0,-86 67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2:33.473"/>
    </inkml:context>
    <inkml:brush xml:id="br0">
      <inkml:brushProperty name="width" value="0.05" units="cm"/>
      <inkml:brushProperty name="height" value="0.05" units="cm"/>
      <inkml:brushProperty name="color" value="#5B2D90"/>
    </inkml:brush>
  </inkml:definitions>
  <inkml:trace contextRef="#ctx0" brushRef="#br0">113 57 24575,'-15'-7'0,"-4"-2"0,11 9 0,-1-2 0,22 17 0,-7-8 0,6 5 0,-10-9 0,-29-25 0,9 8 0,-15-11 0,20 13 0,10 9 0,8 7 0,13 8 0,5 4 0,-2-2 0,-14-19 0,-9-1 0,0-7 0,7 11 0,9 7 0,5 6 0,57 34 0,-28-22 0,-4 1 0,1 0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1.077"/>
    </inkml:context>
    <inkml:brush xml:id="br0">
      <inkml:brushProperty name="width" value="0.05" units="cm"/>
      <inkml:brushProperty name="height" value="0.05" units="cm"/>
      <inkml:brushProperty name="color" value="#E71224"/>
    </inkml:brush>
  </inkml:definitions>
  <inkml:trace contextRef="#ctx0" brushRef="#br0">1 0 24575,'9'31'0,"3"-5"0,9 11 0,6 1 0,-4 1 0,12 14 0,-17-18 0,9 13 0,-11-15 0,6 11 0,-5-5 0,4 3 0,-5-9 0,6 9 0,-1-3 0,0-6 0,0 2 0,-2-10 0,-3 6 0,2-6 0,-2 4 0,-1-9 0,-1 4 0,-5-6 0,5-3 0,-4 2 0,3-2 0,-4-1 0,0 3 0,0-3 0,5 1 0,-4 2 0,8-2 0,-8 3 0,3 1 0,-4-5 0,0 3 0,4-3 0,-3 1 0,4 2 0,-1-7 0,-3 7 0,3-2 0,1 3 0,-4 1 0,8 0 0,-8-1 0,17 20 0,-14-10 0,16 16 0,-13-13 0,4-1 0,-4 7 0,3-5 0,-6 11 0,6-11 0,-3 5 0,0-7 0,-1 1 0,-5-1 0,0 1 0,5-1 0,-4-4 0,3 3 0,-4-4 0,0 0 0,4 4 0,-3-3 0,4 10 0,5 16 0,-6-10 0,6 14 0,-4-18 0,-4 7 0,9-1 0,-8 15 0,3-17 0,2 30 0,-6-30 0,12 24 0,-11-12 0,9 6 0,-8 0 0,2-7 0,-4 5 0,-1-12 0,1 5 0,-1-6 0,0-7 0,-1-1 0,0-7 0,1 1 0,-2-6 0,6 18 0,-5-20 0,5 20 0,-6-23 0,-3 9 0,2-9 0,-3 4 0,4-10 0,-4 3 0,3-7 0,-7 3 0,6-5 0,-6 0 0,3 1 0,-4-1 0,4-3 0,-3-1 0,2-4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3.193"/>
    </inkml:context>
    <inkml:brush xml:id="br0">
      <inkml:brushProperty name="width" value="0.05" units="cm"/>
      <inkml:brushProperty name="height" value="0.05" units="cm"/>
      <inkml:brushProperty name="color" value="#E71224"/>
    </inkml:brush>
  </inkml:definitions>
  <inkml:trace contextRef="#ctx0" brushRef="#br0">0 723 24575,'13'0'0,"-3"0"0,7 0 0,-7 0 0,7 0 0,-7 0 0,2 0 0,1 0 0,-3 0 0,3 4 0,-5-3 0,1 3 0,-1-1 0,5-2 0,-4 7 0,4-7 0,0 3 0,-3-4 0,3 3 0,0-2 0,-4 3 0,4 0 0,0-3 0,-3 2 0,2 1 0,1-3 0,-3 3 0,3-1 0,-5-2 0,1 3 0,-1-4 0,0 4 0,1-3 0,-1 3 0,1-1 0,-5 2 0,4 0 0,-7 2 0,6-6 0,-6 6 0,6-6 0,-6 7 0,7-7 0,-3 2 0,-1-6 0,0-2 0,-4-4 0,0 1 0,0-1 0,0-4 0,0-1 0,0-10 0,0-1 0,0-12 0,0 5 0,0-11 0,5 4 0,1 1 0,0-5 0,3 11 0,-8-5 0,8 0 0,-7 5 0,7-5 0,-3 7 0,-1-1 0,4 0 0,-8 6 0,4-4 0,-1 9 0,-3 0 0,3 3 0,0 2 0,-3 1 0,4-3 0,-5 7 0,0-3 0,0 4 0,0 1 0,3 3 0,-2-2 0,3 2 0,-4 0 0,0 1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7.677"/>
    </inkml:context>
    <inkml:brush xml:id="br0">
      <inkml:brushProperty name="width" value="0.05" units="cm"/>
      <inkml:brushProperty name="height" value="0.05" units="cm"/>
      <inkml:brushProperty name="color" value="#E71224"/>
    </inkml:brush>
  </inkml:definitions>
  <inkml:trace contextRef="#ctx0" brushRef="#br0">213 0 24575,'0'8'0,"0"5"0,0 1 0,0 0 0,0-1 0,0-4 0,0-1 0,0 5 0,0 1 0,0 10 0,0-4 0,0 9 0,0-4 0,0 6 0,0-1 0,0 1 0,0 6 0,0-5 0,0 11 0,0-11 0,0 10 0,0-9 0,0 9 0,0-10 0,0 11 0,0-11 0,0 11 0,0-11 0,0 5 0,0-7 0,0 1 0,0-6 0,0 4 0,0-9 0,0 4 0,0 0 0,0 1 0,0 1 0,0 3 0,5-4 0,-4 12 0,3-5 0,-4 4 0,0-5 0,0 6 0,0-5 0,5 4 0,-4-5 0,4-1 0,-5 7 0,0 1 0,0 1 0,0 3 0,0-3 0,0-1 0,0 5 0,0-5 0,0 0 0,0 5 0,0 15 0,0-15 0,0 20 0,0-31 0,0 11 0,0-5 0,0 0 0,0 5 0,0-5 0,4 0 0,-3-1 0,4-6 0,-5-6 0,0 4 0,0-13 0,0 6 0,0-12 0,0 7 0,0-7 0,0 3 0,0-12 0,0-10 0,0-1 0,-4-7 0,3 9 0,-3-1 0,0 1 0,-1-5 0,-3 3 0,2-3 0,-1 0 0,2 3 0,-5-7 0,1 3 0,0-5 0,0 0 0,-5 1 0,4-1 0,-4-5 0,4 4 0,0-9 0,-5 3 0,4 1 0,-3-4 0,4 8 0,0-3 0,1 10 0,0-3 0,4 7 0,-3 1 0,7 1 0,-6 7 0,6 1 0,-3 5 0,4 3 0,0 1 0,0-1 0,0 0 0,0 1 0,4 4 0,1-4 0,8 9 0,1-4 0,1 4 0,2-3 0,-2 2 0,-1-2 0,4 3 0,-8-4 0,7 0 0,-7-1 0,3-3 0,-4 7 0,0-7 0,0 7 0,4-7 0,-3 3 0,3-4 0,-5-1 0,-3 1 0,2-1 0,-2 0 0,0 1 0,2-1 0,-2 1 0,-1-1 0,4-3 0,-7 2 0,6-6 0,-6 7 0,7-8 0,-4 8 0,1-3 0,2-1 0,-6 4 0,3-4 0,0 5 0,-3-1 0,6-3 0,-6-5 0,3-5 0,-4-3 0,0-1 0,0 0 0,4 5 0,-4-4 0,8 3 0,-7-8 0,6 4 0,-6-9 0,7 9 0,-3-14 0,4 7 0,1-8 0,0 0 0,-1 4 0,6-9 0,-5 9 0,8-4 0,-7 5 0,2 0 0,-4 1 0,0 3 0,-4 2 0,3 5 0,-7-1 0,6 1 0,-6-1 0,3 1 0,0-1 0,-3 1 0,6-1 0,-2 1 0,-1-1 0,4-4 0,-7 3 0,7-3 0,-3 0 0,0 4 0,3-4 0,-7 0 0,6 3 0,-6-3 0,7 4 0,-8 1 0,4-1 0,0 5 0,-3-4 0,3 7 0,-4-3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2.204"/>
    </inkml:context>
    <inkml:brush xml:id="br0">
      <inkml:brushProperty name="width" value="0.05" units="cm"/>
      <inkml:brushProperty name="height" value="0.05" units="cm"/>
      <inkml:brushProperty name="color" value="#E71224"/>
    </inkml:brush>
  </inkml:definitions>
  <inkml:trace contextRef="#ctx0" brushRef="#br0">0 0 24575,'9'31'0,"3"-1"0,7-4 0,-3 3 0,2-9 0,-7 9 0,6-9 0,-1 9 0,-1-9 0,-1 9 0,0-9 0,1 9 0,0-4 0,4 1 0,-8 3 0,7-4 0,-7 0 0,4 4 0,-1-3 0,-3-1 0,4 4 0,-2-9 0,-2 9 0,7-9 0,-7 9 0,8-4 0,-4 6 0,1-6 0,3 4 0,-4-3 0,6 4 0,-2-5 0,1 5 0,0-5 0,0 0 0,0 4 0,-2-9 0,3 9 0,-2-3 0,1-1 0,0 4 0,-1-4 0,2 6 0,-5-1 0,2-5 0,-2 5 0,3-5 0,1 0 0,0 4 0,-5-4 0,11 14 0,-13-7 0,13 7 0,2 24 0,-4-18 0,4 26 0,-7-27 0,-4 1 0,5-1 0,-1-6 0,1 5 0,-1-11 0,0 5 0,-5 0 0,3-11 0,-8 10 0,7-16 0,-8 4 0,4-1 0,0-7 0,-4 7 0,3-13 0,-4 3 0,0 0 0,0-4 0,-1 4 0,-3-4 0,2-1 0,-2 0 0,4 1 0,-5-1 0,-4-3 0,-5-1 0,-8-9 0,-1 4 0,-5-3 0,1 4 0,-1-4 0,-5 3 0,4-3 0,-4 4 0,5-4 0,-5 3 0,4-8 0,-4 8 0,6-7 0,-1 3 0,0-5 0,-5-4 0,4 3 0,-4-7 0,10 8 0,-4-8 0,4 8 0,0-3 0,1 0 0,4 3 0,0-3 0,1 4 0,3 1 0,-3-1 0,7 1 0,6 3 0,10 1 0,11 9 0,-1-4 0,4 8 0,-9-4 0,4 1 0,-6 2 0,-4-7 0,-1 7 0,0-3 0,-3 0 0,3 3 0,-5-8 0,0 4 0,-3 0 0,3-3 0,-4 3 0,1-1 0,2-2 0,-2 3 0,3 0 0,1 0 0,-1 5 0,1-5 0,-5 4 0,4-7 0,-7 6 0,6-6 0,-6 7 0,7-7 0,-7 6 0,6-6 0,-2 3 0,-1-1 0,4 2 0,-4 0 0,1 2 0,3-6 0,-8 7 0,8-7 0,-7 6 0,6-6 0,-2 6 0,3-6 0,-3 7 0,3-7 0,-4 3 0,1-1 0,2-2 0,-2 3 0,0 0 0,2-3 0,-2 6 0,3-6 0,1 3 0,-1-4 0,0 0 0,1 0 0,-5 3 0,4-2 0,-7-1 0,3-9 0,-4-1 0,0-12 0,4 1 0,3-23 0,4-11 0,1-7 0,0 1 0,0 3 0,0 4 0,-1-6 0,1 13 0,-1 3 0,-2 19 0,1 1 0,-5 5 0,3 1 0,-6-1 0,6 0 0,-7 5 0,7-3 0,-7 7 0,7-8 0,-3 9 0,0-4 0,-1 4 0,0 4 0,-3-2 0,2 2 0,-3 0 0,0 2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3.542"/>
    </inkml:context>
    <inkml:brush xml:id="br0">
      <inkml:brushProperty name="width" value="0.05" units="cm"/>
      <inkml:brushProperty name="height" value="0.05" units="cm"/>
      <inkml:brushProperty name="color" value="#5B2D90"/>
    </inkml:brush>
  </inkml:definitions>
  <inkml:trace contextRef="#ctx0" brushRef="#br0">0 34 24575,'74'7'0,"4"-6"0,-1-2 0,-11-1 0,27-2 0,4-2-1249,0-2 0,-38 4 0,0-1 1,24-6-1</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20.636"/>
    </inkml:context>
    <inkml:brush xml:id="br0">
      <inkml:brushProperty name="width" value="0.05" units="cm"/>
      <inkml:brushProperty name="height" value="0.05" units="cm"/>
      <inkml:brushProperty name="color" value="#5B2D90"/>
    </inkml:brush>
  </inkml:definitions>
  <inkml:trace contextRef="#ctx0" brushRef="#br0">464 15 24575,'-17'-6'0,"1"1"0,3 1 0,8 11 0,10 0 0,11 9 0,39 2 0,11-1 0,3 0 0,16 2 0,15-1 0,-19-9 0,5-2 0,-4-1 0,-14-1 0,-3 1 0,4-1 0,7 0 0,6 0 0,-2-1 0,-11 0 0,-1-1 0,-10-2 0,31-9 0,-86-2 0,-85-9 0,18 10 0,-19 6 0,-24 4 0,7 0 0,3 2 0,-3 2-541,25-3 0,-10 1 1,-3 0-1,1 0 1,10 0 540,-7 0 0,7-1 0,-1 0 0,-17 2 0,-2 0 0,17-1 0,-7 2 0,26 5 0,94-5 0,38 3 0,19 0 0,-25-3 0,3-1 0,6 0-348,4 1 1,6 1-1,3-1 1,-3 0 347,-5-1 0,0 0 0,-2-1 0,-1 1 0,17 1 0,-2-1 0,-8 0 0,18 0 0,-43 1 0,-71-1 0,-24-3 0,-32-1 0,-4-2 2491,-3 2-2491,5 1 0,-16 1 0,1 0 0,7 1 0,0 0 0,-6 0-486,-5 0 0,-9 1 1,0-1-1,9 1 486,7 0 0,6 0 0,5 0 20,-16 2 0,19 0-20,39-3 0,68-1 0,18-1 0,25-1 0,14 0 0,-3 0 0,-16 0-2812,12 0 1,1 0 2811,-11 0 0,16 1 0,3-1 0,-9 1 0,-21 0 0,17 2 173,6 3 0,-1-1-173,-3 1 0,-2 0 0,-13-1 0,-50-4 962,-5 0-962,-16-1 0,0 0 0,1-18 0,0 4 0,0-15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23.943"/>
    </inkml:context>
    <inkml:brush xml:id="br0">
      <inkml:brushProperty name="width" value="0.05" units="cm"/>
      <inkml:brushProperty name="height" value="0.05" units="cm"/>
      <inkml:brushProperty name="color" value="#5B2D90"/>
    </inkml:brush>
  </inkml:definitions>
  <inkml:trace contextRef="#ctx0" brushRef="#br0">50 8 24575,'-9'3'0,"-8"-2"0,10 0 0,-5-1 0,10 0 0,1 0 0,0 0 0,5 1 0,1-1 0,7 1 0,45-3 0,17-1 0,6 0 0,-27 2 0,0 0-1169,32-2 0,-8 2 1169,-29 4 0,33 4 0,27 3 0,-12 0 0,-28-4 0,1 1 0,21 2 0,13 1 0,-1 0 0,-8 0 0,-2 0 0,-15-1 0,16 1-1015,-17-2 1,11 2 0,-22-2 1014,-27-4 0,10 0 0,5 1 0,27 1 0,-1 0 0,3-1 0,-29-2 0,0-1 973,21 1 0,1 1-973,-21 0 0,0 1 0,15 2 0,1 0 0,-19-1 0,1 1 0,20 1 0,1-1 0,-16-4 0,-3 0 1717,-1-1 1,0 0-1718,2-2 0,1 0 0,13-1 0,1 1 0,-6-1 0,4 1 0,30 2 0,-1 0 0,-40 0 0,-1 1 0,25 1 0,0 0 0,-27-2 0,0 0 0,36 0 0,1 0 0,-32-1 0,0-1 0,32 0 0,0 0 0,-34 1 0,0-1 0,28-1 0,2-1 0,-18 2 0,1-1 0,23 0 0,0 0 0,-25 1 0,0 0 0,16 0 0,-2 0 0,-27 1 0,0-1 0,30-1 0,3-2 0,-16-1 0,2 0 0,-9-1 0,4 0 0,-2 0 0,15-1 0,-2-1 0,2 2 0,-4 1 0,-22 3 0,-4 1 0,6 0 0,-5 1 0,12 2 0,19-2 0,-41-1 0,-4 0 0,33 1 0,-45-1 0,67 2 0,-61-15 0,13 3 0,-26-12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16.770"/>
    </inkml:context>
    <inkml:brush xml:id="br0">
      <inkml:brushProperty name="width" value="0.05" units="cm"/>
      <inkml:brushProperty name="height" value="0.05" units="cm"/>
      <inkml:brushProperty name="color" value="#5B2D90"/>
    </inkml:brush>
  </inkml:definitions>
  <inkml:trace contextRef="#ctx0" brushRef="#br0">3041 805 24575,'-58'-58'0,"1"0"0,0 14 0,-10-4 0,0 3 0,7 7 0,-7 3 0,2 3-2443,-3-4 1,-4-2 0,8 6 2442,-26-5 0,53 22 2092,2 1-2092,-24-9 0,-4-1 0,6 3 389,-16 0 0,-22-5 0,4 3-389,21 9 0,4 1 0,-1 1 0,-1-2 0,0 0 0,2 1-766,-25-4 0,20 3 766,45 8 3688,-59-10-3688,18 13 0,3 12 0,-12 7 0,10-1 0,-17 9-986,8 7 1,9 1 985,37-13 0,-49 40 0,15-10 0,-4 8 0,-1 4 0,27-21 0,3 2 0,-16 29 0,7 4 0,23-23 0,6 0 854,0-1 1,4 0-855,9 4 0,6-3 0,4 15 0,3 14 0,11-8 0,9 12 0,-2-11 0,-6-26 0,1-1 724,4 22 1,2 8 0,7-10-725,15-16 0,-1-12 0,-1 0-812,1-2 0,-1-4 812,-8-11 0,1-2 0,26 9 0,4 1 0,-4-2 0,7 3 0,15 2-1562,-13-10 1,11 0-1,-1 0 1,-13-4 1561,-5 0 0,1 0-836,5-1 1,17 4-1,5 0 1,-10-3 0,-22-6 835,3-3-55,3 0 1,-2-1 54,-10-4 358,-4-4 1,4 0-359,0-3 0,3-1 2239,17-2 1,2-4-2240,-12-3 0,0-5 0,5-6 0,-1-4 0,-14 5 0,-1-6 0,25-27 0,-8-2 0,-12 7 3348,-17 6 1,-7 1-3349,-20 11 263,13-38-263,-3 0 0,-6 6 0,-2-1 0,3-28 0,-10 23 0,-2 0 0,-4-26 0,-2 9 0,-11 22 0,-30-16 0,-7-2 0,7 8 0,-2-6 0,-18-3 0,-16 27 0,-16 6 0,10 9-2786,27 15 0,-2 1 2786,-9-7 0,-13-8 0,1 3 0,14 13 0,-28 16 0,27 5 0,-10 1 0,4 0 0,-1 0 0,-2 0 0,-5 1 0,1-1 0,-1 1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18.614"/>
    </inkml:context>
    <inkml:brush xml:id="br0">
      <inkml:brushProperty name="width" value="0.05" units="cm"/>
      <inkml:brushProperty name="height" value="0.05" units="cm"/>
      <inkml:brushProperty name="color" value="#5B2D90"/>
    </inkml:brush>
  </inkml:definitions>
  <inkml:trace contextRef="#ctx0" brushRef="#br0">1 173 24575,'1'-21'0,"-1"5"0,2 17 0,8 44 0,-5-18 0,7 35 0,-4-13 0,3 0 0,2 4 0,17 39 0,31-21 0,8-9 0,-7-16 0,1-21 0,-1-15 0,-4-37 0,5-15 0,6-8 0,-6 5 0,5-6-1696,1-2 0,10-9 0,0-1 0,-12 10 1696,-3 2 0,-5 3 0,5-4 0,4-3 0,-16 15 0,-22 21 0,-3 2 0,-17 24 0,-62 42 0,7-7 0,0-9 0,0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18.980"/>
    </inkml:context>
    <inkml:brush xml:id="br0">
      <inkml:brushProperty name="width" value="0.05" units="cm"/>
      <inkml:brushProperty name="height" value="0.05" units="cm"/>
      <inkml:brushProperty name="color" value="#5B2D90"/>
    </inkml:brush>
  </inkml:definitions>
  <inkml:trace contextRef="#ctx0" brushRef="#br0">62 132 24575,'-6'6'0,"-13"67"0,7 24 0,2-43 0,2-1 0,1 36 0,9-40 0,14 24 0,13-23 0,63-20 0,-24-50 0,8-20 0,-4 2 0,-3 8 0,0-4 0,13-13 0,8-10 0,-7 4 0,-2-2 0,-5 2 0,0 0 0,4 1 0,-14 12 0,4 0 0,-11 7 0,11-5 0,-3 16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4:08.778"/>
    </inkml:context>
    <inkml:brush xml:id="br0">
      <inkml:brushProperty name="width" value="0.05" units="cm"/>
      <inkml:brushProperty name="height" value="0.05" units="cm"/>
      <inkml:brushProperty name="color" value="#5B2D90"/>
    </inkml:brush>
  </inkml:definitions>
  <inkml:trace contextRef="#ctx0" brushRef="#br0">1885 594 24575,'-57'-53'0,"0"1"0,1-1 0,-9 5 0,-6 0 0,-1 3 0,6 4 0,-21-8 0,1 5-2427,11 8 0,-2 2 0,12 8 2427,-3 8-146,-21 0 146,32 7 603,-29-2-603,42 9 0,-34 4 0,8 48 0,-10 26 0,7-10 0,17-30 0,1 5 0,-4 28 0,-8 22 0,7 1 0,19-19 785,19 10-785,1-3 0,4 2 0,10 4 509,9-2 0,6 6-509,-1-12 0,11 3-1100,16-7 0,15 8 0,3-2 0,-6-12 1100,-2-4 0,3-7 0,14 2 0,10 2 0,-7-17 0,28-19 0,-3-13 0,8-5 0,-4 0 0,7-14-470,-26-13 1,10-11-1,3-6 1,-4 0-1,-13 6 470,18-4 0,-6-5 0,-18-1 0,7-9 0,-7-1 0,-19 6 448,-12-27-448,-9-2 0,-3-9 0,-4-3 0,-4-6 1219,-5 13 1,-3-4 0,-5 3-1220,-6-14 0,-15 5 0,-11 21 0,-11 2 0,-4 8 0,-13 3 0,-13 10 0,5 17 0,-12 2 0,-3 5 0,2 5 0,-9 4 0,2 8 0,-1 1 0,-4 1 0,1 2 0,5 1 0,-11 1 0,0 0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47.926"/>
    </inkml:context>
    <inkml:brush xml:id="br0">
      <inkml:brushProperty name="width" value="0.05" units="cm"/>
      <inkml:brushProperty name="height" value="0.05" units="cm"/>
      <inkml:brushProperty name="color" value="#5B2D90"/>
    </inkml:brush>
  </inkml:definitions>
  <inkml:trace contextRef="#ctx0" brushRef="#br0">119 0 24575,'-11'18'0,"2"-2"0,1 15 0,5-16 0,-3 18 0,7-21 0,7 25 0,2-3 0,5 18 0,-4-15 0,0 2 0,-4-14 0,-2-1 0,-1-10 0,-2-6 0,2 6 0,7 28 0,-6-23 0,4 23 0,-7-35 0,-1 0 0,2 10 0,1-1 0,-1 15 0,-1-8 0,-6 25 0,2-28 0,-4 13 0,4-22 0,-1 7 0,-1 2 0,-8 34 0,7-31 0,-6 22 0,8-37 0,-5 19 0,2-6 0,-7 40 0,8-35 0,-2 15 0,6-32 0,-4 21 0,2-9 0,-2 12 0,-9 51 0,9-55 0,-5 35 0,-1 0 0,6-37 0,-5 36 0,8-47 0,-2 22 0,2-4 0,1 23 0,1-17 0,2 15 0,-4-15 0,-6 45 0,3-49 0,-3 20 0,6-41 0,0 7 0,0 5 0,2 11 0,-2-6 0,2 13 0,-1-7 0,0 6 0,1-4 0,1 4 0,0-14 0,1-1 0,0-9 0,2 8 0,-2 7 0,1 4 0,-2-11 0,0 5 0,0-19 0,1 6 0,0-13 0,1 8 0,0 0 0,2 10 0,0-7 0,3 13 0,-5-18 0,0 5 0,-7-19 0,1-2 0,-6-5 0,1-1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50.431"/>
    </inkml:context>
    <inkml:brush xml:id="br0">
      <inkml:brushProperty name="width" value="0.05" units="cm"/>
      <inkml:brushProperty name="height" value="0.05" units="cm"/>
      <inkml:brushProperty name="color" value="#5B2D90"/>
    </inkml:brush>
  </inkml:definitions>
  <inkml:trace contextRef="#ctx0" brushRef="#br0">131 1 24575,'-38'37'0,"7"-3"0,27-18 0,44 61 0,-22-47 0,35 46 0,-35-63 0,33 31 0,-35-25 0,20 23 0,-44-33 0,-40 13 0,4-7 0,-41 10 0,34-22 0,11-12 0,27-9 0,13-7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50.592"/>
    </inkml:context>
    <inkml:brush xml:id="br0">
      <inkml:brushProperty name="width" value="0.05" units="cm"/>
      <inkml:brushProperty name="height" value="0.05" units="cm"/>
      <inkml:brushProperty name="color" value="#5B2D90"/>
    </inkml:brush>
  </inkml:definitions>
  <inkml:trace contextRef="#ctx0" brushRef="#br0">0 32 24575,'51'-12'0,"-16"4"0,19-3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51.018"/>
    </inkml:context>
    <inkml:brush xml:id="br0">
      <inkml:brushProperty name="width" value="0.05" units="cm"/>
      <inkml:brushProperty name="height" value="0.05" units="cm"/>
      <inkml:brushProperty name="color" value="#5B2D90"/>
    </inkml:brush>
  </inkml:definitions>
  <inkml:trace contextRef="#ctx0" brushRef="#br0">200 7 24575,'-17'-3'0,"-1"0"0,-1 3 0,-32 19 0,25-7 0,-22 15 0,27 2 0,61 11 0,-29-26 0,58-20 0,-56-9 0,1-7 0,-25 49 0,-7 45 0,4 1 0,8-15 0,1-1 0,0 0 0,7-4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6.079"/>
    </inkml:context>
    <inkml:brush xml:id="br0">
      <inkml:brushProperty name="width" value="0.05" units="cm"/>
      <inkml:brushProperty name="height" value="0.05" units="cm"/>
      <inkml:brushProperty name="color" value="#5B2D90"/>
    </inkml:brush>
  </inkml:definitions>
  <inkml:trace contextRef="#ctx0" brushRef="#br0">6 267 24575,'5'0'0,"-2"0"0,-1 0 0,-2-1 0,1 1 0,0-1 0,1 1 0,-1-1 0,0-1 0,-1-1 0,0 0 0,1-1 0,4-9 0,-2 4 0,9-17 0,14-10 0,7-3 0,38-21 0,6 20 0,-20 23 0,1 6 0,35 12 0,-10 22 0,-64 49 0,-16 10 0,-1-19 0,-11 19 0,-19 0 0,-39-27 0,-7-12 0,8 5-1051,-7-2 0,5-10 1051,43-30 0,2-1 0,-39-12 0,38-21 0,-21 7 0,49-12 0,14 17 0,40-5 0,0 8 1051,-4 9 0,3 6-1051,32 17 0,-14 1 0,-8 0 0,2-2 0,-18-13 0,-1-3 0,13 8 0,-2-2 0,28-15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59.251"/>
    </inkml:context>
    <inkml:brush xml:id="br0">
      <inkml:brushProperty name="width" value="0.05" units="cm"/>
      <inkml:brushProperty name="height" value="0.05" units="cm"/>
      <inkml:brushProperty name="color" value="#5B2D90"/>
    </inkml:brush>
  </inkml:definitions>
  <inkml:trace contextRef="#ctx0" brushRef="#br0">37 12 24575,'-8'-4'0,"-4"0"0,5 2 0,-2 0 0,8 2 0,31 11 0,-6-5 0,31 9 0,-9-7 0,29 0 0,24-1 0,-1 0 0,-18-2 0,-2 0 0,13 0-800,-17 0 1,9 0 0,7 0 0,3 1 0,1 0 0,-3 0 0,-6-1 799,10 1 0,-6 0 0,-1 0 0,4 0 0,6 0 0,-12 0 0,5 0 0,4 0 0,2 1 0,1 0 0,-1 0 0,-1-1 0,-5 0-246,-1 0 0,-3 0 1,-3 0-1,0-1 0,3 1 1,3-1-1,7 0 246,-11-1 0,7 1 0,4-1 0,3 0 0,3 0 0,-1 0 0,0 0 0,-3-1 0,-4 1 0,-5-1 0,-8 0-727,14 1 0,-8-1 0,-5 0 0,-2 0 1,2-1-1,5 1 727,9-1 0,8 0 0,4 0 0,-2-1 0,-7 1 0,-12-1 0,-17-1-132,-1 0 1,-5-1 131,9-2 0,12 0 0,3-1 0,-6 0 0,1-1 0,-4-1 0,5 0 0,2 0 0,6 0 0,-2-1 0,-12-1 0,16-1 0,-33-6 3210,-54-3-3210,-55 10 0,-25 6 0,2 0 0,-3 2 0,-22 1 0,1 0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4:00.628"/>
    </inkml:context>
    <inkml:brush xml:id="br0">
      <inkml:brushProperty name="width" value="0.05" units="cm"/>
      <inkml:brushProperty name="height" value="0.05" units="cm"/>
      <inkml:brushProperty name="color" value="#5B2D90"/>
    </inkml:brush>
  </inkml:definitions>
  <inkml:trace contextRef="#ctx0" brushRef="#br0">3595 1219 24575,'-72'-66'0,"0"0"0,0 0 0,-1 0 0,19 14 0,5 4 0,-5 0 0,-5-2 0,-7-2 0,3 4 0,13 9-4806,-16-9 4806,24 17 0,-3-2 0,-13-8 0,-8-2-282,-1 4 1,-6-1 0,-2 0 281,3 0 0,-2 0 0,-4 1-1020,-1 5 0,-6-1 0,2 3 1,9 5 1019,0-2 0,0 9-387,-14 13 0,-9 9 0,16 6 387,-10 21 0,17 6 0,-17 12 0,-3 4 0,14-6 0,2 5 0,4 0-463,-5 4 1,-6 3 0,12-8 462,25-16 0,7-5 0,-18 12 939,-24 16-939,22-14 4528,-6 1-4528,48-36 1654,-7-29-1654,0-18 5156,-9-18-5156,1-7 0,6 1 0,12 24 0,-1-4 0,12 32 0,-4 15 0,3 27 0,-7 49 0,4-29 0,1 0 0,-6 33 0,1 7 0,11-62 0,1 10 0,5-10 0,-1-16 0,3 5 0,-2-17 0,24-27 0,-7 6 0,45-48 0,-41 44 0,17-15 0,-34 40 0,19 9 0,-3 5 0,31 16 0,-13-8 0,26-1 0,10-19 0,-15-6 0,3-2 0,-5 0 0,-1 0-509,2-2 0,-3 1 1,25-3-1,-26-1 1</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4:13.329"/>
    </inkml:context>
    <inkml:brush xml:id="br0">
      <inkml:brushProperty name="width" value="0.05" units="cm"/>
      <inkml:brushProperty name="height" value="0.05" units="cm"/>
      <inkml:brushProperty name="color" value="#5B2D90"/>
    </inkml:brush>
  </inkml:definitions>
  <inkml:trace contextRef="#ctx0" brushRef="#br0">36 146 24575,'5'0'0,"-2"2"0,1-8 0,-3 2 0,1-18 0,-1 11 0,-5-37 0,1 36 0,-3-16 0,5 26 0,-4 0 0,-3 11 0,-2 9 0,2 4 0,7 6 0,6-16 0,18-24 0,-14 4 0,10-19 0,-17 13 0,-5-10 0,-1 8 0,-20 31 0,14-4 0,-11 30 0,19-22 0,3 10 0,3-7 0,1 0 0,3-15 0,12-24 0,-6-6 0,2-21 0,-15 13 0,-15 30 0,7 4 0,-3 23 0,11-18 0,6 6 0,-3-7 0,3 5 0,-4-12 0,0 0 0,6-12 0,-6-3 0,1-19 0,-5 15 0,-3-2 0,3 19 0,4 33 0,-2-20 0,5 22 0,6-48 0,-8 9 0,5-15 0,-9 15 0,0-6 0,0 6 0,1 1 0,-1 5 0,2 7 0,0-6 0,-1 2 0,2-2 0,0 0 0,3 4 0,0-3 0,1 1 0,-2-4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4:26.442"/>
    </inkml:context>
    <inkml:brush xml:id="br0">
      <inkml:brushProperty name="width" value="0.05" units="cm"/>
      <inkml:brushProperty name="height" value="0.05" units="cm"/>
      <inkml:brushProperty name="color" value="#5B2D90"/>
    </inkml:brush>
  </inkml:definitions>
  <inkml:trace contextRef="#ctx0" brushRef="#br0">266 152 24575,'-2'-4'0,"-4"-5"0,5 5 0,-4-5 0,2 1 0,2 3 0,-2-2 0,1 3 0,1 1 0,-3-9 0,0 2 0,-5-8 0,2 7 0,-4-3 0,3 7 0,-5-2 0,5 4 0,-8-2 0,8 5 0,-4-1 0,-2 5 0,-2 3 0,-4 2 0,-1 1 0,11-3 0,-5 5 0,10-5 0,-3 3 0,6-3 0,-5 10 0,3 2 0,-7 37 0,7-30 0,-1 19 0,6-33 0,4 16 0,1-8 0,15 24 0,-11-25 0,7 5 0,-11-16 0,-1-1 0,20 7 0,-4-7 0,15-1 0,-5-16 0,-9-7 0,2-36 0,-15 28 0,0-18 0,-13 30 0,-6-12 0,0 2 0,-1-1 0,3 11 0,-9-14 0,10 18 0,-13-18 0,9 20 0,3 3 0,-2-1 0,4 4 0,-6 1 0,4 1 0,-3 0 0,7 3 0,-32 60 0,24-41 0,-23 46 0,32-56 0,1 16 0,2-8 0,19 31 0,-8-31 0,14 9 0,-14-23 0,30 6 0,-16-7 0,39 2 0,-30-12 0,7-13 0,-16-22 0,-15-16 0,-9-7 0,-15-8 0,-10 29 0,-39 18 0,7 22 0,-15 17 0,25-4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4:28.181"/>
    </inkml:context>
    <inkml:brush xml:id="br0">
      <inkml:brushProperty name="width" value="0.05" units="cm"/>
      <inkml:brushProperty name="height" value="0.05" units="cm"/>
      <inkml:brushProperty name="color" value="#5B2D90"/>
    </inkml:brush>
  </inkml:definitions>
  <inkml:trace contextRef="#ctx0" brushRef="#br0">9 1 24575,'-3'47'0,"0"0"0,1-2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4:47.085"/>
    </inkml:context>
    <inkml:brush xml:id="br0">
      <inkml:brushProperty name="width" value="0.05" units="cm"/>
      <inkml:brushProperty name="height" value="0.05" units="cm"/>
      <inkml:brushProperty name="color" value="#5B2D90"/>
    </inkml:brush>
  </inkml:definitions>
  <inkml:trace contextRef="#ctx0" brushRef="#br0">0 7 18338,'88'1'0,"0"-1"0,0 1 0,-3-1 0,0 1 0,0-1 0,-7 1 0,-1-1 0,12 0 0,-5-1 0,13 1 0,6-1 0,1 0 0,-5 0 0,-12 0-2202,13 1 1,-12 0-1,11-1 2202,-17 1 0,11-1 0,5 0 0,-3 0 0,-8 0 0,-16 1 1444,8 0 1,-5 1-1445,18 1 0,9 2 0,-12-1 0,-23 0 0,-2 1 99,11-1 1,6 1 0,-24 4 0,-37 4 0,-10 2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39.270"/>
    </inkml:context>
    <inkml:brush xml:id="br0">
      <inkml:brushProperty name="width" value="0.05" units="cm"/>
      <inkml:brushProperty name="height" value="0.05" units="cm"/>
      <inkml:brushProperty name="color" value="#5B2D90"/>
    </inkml:brush>
  </inkml:definitions>
  <inkml:trace contextRef="#ctx0" brushRef="#br0">188 107 24575,'2'-12'0,"0"4"0,-15 65 0,4-18 0,-4 21 0,-1 5 0,-1 6 0,-2 23 0,1 4 0,1-6 0,6-26 0,-1 9 0,2-5 0,1-6 0,2-6 0,0 9 0,-2-27 0,-14-83 0,19-4-502,-4-28 0,6-8 502,8 33 0,7-2 0,11-16 0,7-8 0,3 1 0,1 6 0,4 1 0,3-1 0,13-14 0,5-1 0,0 15 0,2 10 0,-2 26 0,18 61 0,-70 48 0,-26 22 0,-26-29 0,-20 7 0,4-10 0,10-19 0,-1-2 0,-13 16 0,-6 8 0,8-12 0,-15 4 0,58-19 0,14-11 0,38-14 0,10-22 0,20-20 0,6-9 0,-16 5 0,1-6 0,5-6 0,5-6 0,-11 1 0,-13 2 0,-8 1 0,1-1 0,-11 4 1004,-29 2-1004,-35 74 0,-9 21 0,8-23 0,-8 26 0,12 5 0,41-19 0,38 30 0,-1-24 0,18-24 0,8-14 0,11-35 0,-12-15 0,-4-8 0,-10-17 0,-7-14 0,-36 49 0,-15 70 0,4-24 0,-8 49 0,9-49 0,6 17 0,-2-24 0,4 11 0,2-35 0,15-29 0,-3 6 0,11-18 0,-21 33 0,-1 6 0,-7 15 0,15 0 0,7-3 0,53-9 0,-40 7 0,25-4 0,-51 13 0,22 28 0,-6-1 0,25 28 0,-22-27 0,10-17 0,-18-23 0,2-13 0,-4-5 0,-2 2 0,0 3 0,66 49 0,-53-18-507,49 40 507,-63-38 0,25 6 0,-27-15 0,17 1 0,-33-26 0,-16-38 0,-7 1 0,-4-9 0,-2 20 0,17 30 507,-3-3-507,9 2 0,7 11 0,87-17 0,-51 21 0,14-4 0,-1 1 0,-16 9 0,23 23 0,-12-3 0,25 37 0,-45-34 0,4-3 0,-23-44 0,7-59 0,2 11 0,3 15 0,6 3 0,22 9 0,28 23 0,-31 25 0,5 18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39.604"/>
    </inkml:context>
    <inkml:brush xml:id="br0">
      <inkml:brushProperty name="width" value="0.05" units="cm"/>
      <inkml:brushProperty name="height" value="0.05" units="cm"/>
      <inkml:brushProperty name="color" value="#5B2D90"/>
    </inkml:brush>
  </inkml:definitions>
  <inkml:trace contextRef="#ctx0" brushRef="#br0">16 285 24575,'64'-40'0,"1"0"0,-1 0 0,30-24 0,-33 11 0,-60 39 0,-4-12 0,-10 21 0,-5 2 0,-67 31 0,44-1 0,0 7 0,-18 23 0,6 6 0,17-7 0,21 2 0,45 17 0,18-8 0,3-12 0,9-23 0,2-11 0,-9-23 0,16-19 0,-28 9 0,2-13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36.456"/>
    </inkml:context>
    <inkml:brush xml:id="br0">
      <inkml:brushProperty name="width" value="0.05" units="cm"/>
      <inkml:brushProperty name="height" value="0.05" units="cm"/>
      <inkml:brushProperty name="color" value="#5B2D90"/>
    </inkml:brush>
  </inkml:definitions>
  <inkml:trace contextRef="#ctx0" brushRef="#br0">1388 513 24575,'-32'-80'0,"-11"23"0,-13-6 0,9 14 0,1 9-2084,-24-22 1,3 7 2083,42 40 1285,-37-13-1285,-4 14 0,-3 1 0,-21-11-669,21 15 0,9 5 669,29 7 0,-35 20 0,-4 4 0,16-4 0,-13 5 0,4 3 0,30 1-306,1 16 0,1 6 306,-11 23 892,5 13 0,5 7-892,19-33 0,6 2 0,0 30 0,7 2 0,11-18 0,9-2 0,12 3 0,10-5 0,-1-17 0,8-4 0,22 3 0,6-7 0,-17-16 0,5-4 0,8-6 0,10-2 0,-5-5 0,0-4 0,2-7 0,1-5 0,6-4 0,-9-4 0,-8-4 0,-3-12 0,0-18 0,3-13 0,-11 5 0,-19 15 0,-5-2-931,19-33 1,-11 2 930,-32 27 0,-2-2 317,-9-21 1,-5-19 0,-1 7-318,-2 9 0,-3-2 0,-1-3 0,-3-13 0,-2 2 0,1 15 0,-1 12 0,-3 8 323,-5-11 0,-2 8-323,-9 14 0,-11 18 0,-5 3 0,-11-6 0,9 12 0,3 4 0,10 9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3:37.431"/>
    </inkml:context>
    <inkml:brush xml:id="br0">
      <inkml:brushProperty name="width" value="0.05" units="cm"/>
      <inkml:brushProperty name="height" value="0.05" units="cm"/>
      <inkml:brushProperty name="color" value="#5B2D90"/>
    </inkml:brush>
  </inkml:definitions>
  <inkml:trace contextRef="#ctx0" brushRef="#br0">0 1886 24575,'8'-21'0,"1"0"0,2 3 0,2-1 0,52-56 0,-33 40 0,5-5 0,16-17 0,9-8 0,-6 6 0,-8 7 0,0 3-1850,20-23 0,-5 6 1850,-10 6-338,-7 7 0,7-10 0,1-1 338,-7 7 0,0 1 0,4-5 0,3-5 0,5-6 0,0-1 0,-5 6 0,-1 1 0,-5 3 0,-2 3 0,11-18 0,-8 9 0,-7-4 0,-27 37 0,-13 22 0,-3 10 3476,-1 1-3476,-56 21 0,-22 15 0,33-12 0,-3 1 0,-22 8 0,-9 5 0,7-2 172,10-3 0,6-1-172,3-2 0,5-3 0,-4 2 0,14-8 0,46-19 0,37-22 0,14-11 0,23-10 0,-11 5 0,2-3 0,-12 4 0,-8 3 0,-6 3 447,-2 3 0,-1 0-447,-13 8 0,8-6 0,-10 8 0,0 8 0,-25 32 0,-12 61 0,-2-10 0,-4 22 0,1-23 0,0 19 0,0 1 0,0-6 0,1 4 0,2-9 0,9-46 0,-3 4 0,0-8 0,-2-2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6.903"/>
    </inkml:context>
    <inkml:brush xml:id="br0">
      <inkml:brushProperty name="width" value="0.05" units="cm"/>
      <inkml:brushProperty name="height" value="0.05" units="cm"/>
      <inkml:brushProperty name="color" value="#5B2D90"/>
    </inkml:brush>
  </inkml:definitions>
  <inkml:trace contextRef="#ctx0" brushRef="#br0">578 81 24575,'1'-12'0,"0"1"0,-1 2 0,0 3 0,-5 79 0,4-16 0,-2-7 0,1 8 0,5 34 0,1-5 0,0-10-1302,-1 6 0,1-5 1302,-2-32 0,-1 4 0,-1 3 0,1 12 0,0 34 0,-4-82 0,-2-51 0,-1-21 0,-1-13 0,-2-14 0,-1-4 0,0-12 0,-1-3 0,1 29 0,1-2 0,-1 7 0,1-1 0,0 5 1302,0-6 0,-3 12-1302,-4 29 0,-4 23 0,-15 38 0,-7 21 0,-21 12 0,-1 3 0,15-15 0,2-1-778,-12 8 1,13-13 777,36-35 0,-2 4 0,22-8 0,-5 2 0,23-9 0,37-3 0,34-2 0,8 0 0,-17-1 0,-12 0 0,1 1-1158,10 0 1,17 0 0,-5 0-1,-26-1 1158,-8-2 1175,-52 4-1175,3-1 0,-7 2 0,0-1 0,-10 0 0,-3-1 0,-2-4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4:53.603"/>
    </inkml:context>
    <inkml:brush xml:id="br0">
      <inkml:brushProperty name="width" value="0.05" units="cm"/>
      <inkml:brushProperty name="height" value="0.05" units="cm"/>
      <inkml:brushProperty name="color" value="#5B2D90"/>
    </inkml:brush>
  </inkml:definitions>
  <inkml:trace contextRef="#ctx0" brushRef="#br0">3463 276 24575,'-85'-28'0,"1"-1"0,5 3 0,9 3 0,7 3 0,-2 1 0,-19 1 0,-24-2 0,7 3 0,7 3 0,-6 3-1563,18 1 1,-14 0 0,-5-1-1,5 2 1,16 3 1562,-14 3 0,9 2 0,12 1 0,-3 0 0,9 1 779,10 2 1,3 0-780,-18 1 0,-3 2 0,-9 1 0,-6 2 0,13 1 0,-4 2 0,4 1 0,-12 4 0,1 4 0,17-1 0,-1 2 0,5 2 0,-2 8 0,6 1 0,11-9 0,1 9 0,-12 36 0,-3 20 0,12-13-1819,-1 5 1819,9-9 0,-8 12 0,18-18 5381,24-21-5381,7 46 0,6 7 0,2-9 0,8 2 0,7 19 0,1-19-3205,13-1 3205,-1-10 0,2 0 0,-12-33 0,6 2 0,25 23 0,14 10 0,-3-6 0,-1-5 0,1-2 0,-1 2 0,6 5 0,6-11 0,11-16 0,6-10 0,-10-6 0,-19-6 0,0-2-1247,20 8 1,9 3 0,-13-7 1246,-26-12 0,-1-3 0,21 6 0,11 1 0,2-1 211,-1-1 0,2 0 1,6-1-212,2 1 0,5 0 0,3 0 0,-4-2 0,-11-3 0,-2-1 0,1-1 0,1-2 0,7 1 0,2-2 0,1 0 0,-3-1 0,-7-2 0,-2 0 0,0-2 0,1 0 0,6-1 0,1 0 0,0-2 0,-2 0 0,-7-1 0,-1-1 0,-1-1 0,-1-2 0,18-3 0,-3-2 0,-3-2 0,-16 2 0,-3-2 0,1-4 0,11-10 0,1-5 0,-10 2 0,-15 5 0,-3-1 0,13-9 0,0-9 0,-1-29 0,-9 1 0,-6 8 258,9-13 0,-7 4-258,-34 34 1790,2-14 1,0-5-1791,4-17 0,-11 10 0,0-13 0,-6 6 0,-8 8 0,-5-1 0,-1-5 0,-2-6 0,-4 7 0,-4 6 0,-3 5 649,1 1 0,-3 3-649,-2 6 0,-9 0-1863,-32-14 0,-19-4 0,9 6 1863,18 6 0,-2 1 0,-19-9 0,-11-2 0,15 14 1940,9 16-1940,-9-2 0,-9-3 0,-3 0 0,-5-2-277,5 4 0,-6-2 0,1 1 277,12 5 0,2 2 0,-10 0-821,-2 3 0,-12-2 0,-4 0 0,4 3 0,12 3 821,8 2 0,10 2 0,-8 1 404,-21-5 1,-12-2-1,4 2 1,20 9-405,22 8 0,7 5 0,-7-1 0,-1 1 0,-1 1 0,0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5:00.776"/>
    </inkml:context>
    <inkml:brush xml:id="br0">
      <inkml:brushProperty name="width" value="0.05" units="cm"/>
      <inkml:brushProperty name="height" value="0.05" units="cm"/>
      <inkml:brushProperty name="color" value="#5B2D90"/>
    </inkml:brush>
  </inkml:definitions>
  <inkml:trace contextRef="#ctx0" brushRef="#br0">16 5 24575,'-2'-4'0,"-2"8"0,1 16 0,-1 7 0,2 15 0,2 45 0,1-20 0,0 5 0,1 13 0,0 1 0,0-15 0,0 5 0,-1 0 0,-1 13 0,0-3 0,0-16-3963,1 26 3963,-1-11 0,0 13 0,1-29 0,0-45 0,0-2 0,1-1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5:01.523"/>
    </inkml:context>
    <inkml:brush xml:id="br0">
      <inkml:brushProperty name="width" value="0.05" units="cm"/>
      <inkml:brushProperty name="height" value="0.05" units="cm"/>
      <inkml:brushProperty name="color" value="#5B2D90"/>
    </inkml:brush>
  </inkml:definitions>
  <inkml:trace contextRef="#ctx0" brushRef="#br0">276 409 24575,'66'-15'0,"1"-1"0,0 0 0,29-7 0,-29 6 0,9-2 0,-5 0 0,-3-2 0,0-1 0,-2 1 0,5-2 0,2-1 0,4-1 0,2-1 0,-3 1 0,19-6 0,-9 3-734,-26 8 1,-18 6 733,-34 11 356,3 2-356,-6 2 0,4 87 0,-7-43-730,0 11 0,0 1 730,-1-8 0,3 17 0,1 20 0,0-8 0,-1-16 0,0 0 0,1 15 0,1 8 0,0-6 0,1-3 0,-1-12 0,1-2 0,-2-10 0,0-1 0,1 6 0,-1-4 1027,-1 0-1027,-9-18 0,-11-23 0,-50-8 0,12 0 0,-6-1 0,-20 1 0,-6 2 306,8 1 0,-5 1 0,-3 2-306,12 0 0,-3 1 0,0 0 0,1 1 0,-15 1 0,1 1 0,-1 2 0,11 1 0,-4 1 0,4 1 0,11-2 0,2 0 0,7-1 0,-7 6 0,13-3 0,34-10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5:02.541"/>
    </inkml:context>
    <inkml:brush xml:id="br0">
      <inkml:brushProperty name="width" value="0.05" units="cm"/>
      <inkml:brushProperty name="height" value="0.05" units="cm"/>
      <inkml:brushProperty name="color" value="#5B2D90"/>
    </inkml:brush>
  </inkml:definitions>
  <inkml:trace contextRef="#ctx0" brushRef="#br0">1 0 24575,'13'97'0,"1"1"0,0-1 0,-2-7 0,1-2 0,-2-16-5007,2 11 5007,2 0 0,-1-1 0,1 1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5:03.533"/>
    </inkml:context>
    <inkml:brush xml:id="br0">
      <inkml:brushProperty name="width" value="0.05" units="cm"/>
      <inkml:brushProperty name="height" value="0.05" units="cm"/>
      <inkml:brushProperty name="color" value="#5B2D90"/>
    </inkml:brush>
  </inkml:definitions>
  <inkml:trace contextRef="#ctx0" brushRef="#br0">220 886 24575,'-4'-13'0,"0"2"0,2 3 0,-8-16 0,3 6 0,-4-10 0,-3-10 0,8 19 0,-6-17 0,4 13 0,-9-30 0,0-1 0,-2-22 0,1-3 0,2 11-779,4 4 0,1 6 779,8 29 0,-3-34 0,1 20 0,-4-13 0,1 32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6:01.657"/>
    </inkml:context>
    <inkml:brush xml:id="br0">
      <inkml:brushProperty name="width" value="0.05" units="cm"/>
      <inkml:brushProperty name="height" value="0.05" units="cm"/>
      <inkml:brushProperty name="color" value="#5B2D90"/>
    </inkml:brush>
  </inkml:definitions>
  <inkml:trace contextRef="#ctx0" brushRef="#br0">20 737 24575,'-13'-13'0,"7"-12"0,14 8 0,3-10 0,-5 11 0,2-2 0,30-47 0,-15 29 0,24-37 0,-7 25 0,6 2 0,6-3 0,0 1 0,4 0 0,15-11 0,0 4 0,-20 20 0,0 6 0,1 10 0,-1 8 0,23 14 0,14 39 0,-1 12 0,-11-3-419,-6 4 1,-6 2 418,-18-6 0,-4-3 0,2 4 0,-11-14 0,1 2 0,27 32 0,-3-2 0,-10-10 0,9 12 0,-41-50 0,-17-21 0,-14-14 837,-27-18-837,-9-2 0,-30-12 0,32 19 0,-8-2 0,5 1 0,26 14 0,-40-22 0,70 38 0,18 10 0,-4-3 0,14 9 0,-11-8 0,50 25 0,-8-5 0,19 9 0,-32-16 0,7-4 0,-3-1 0,-15-5 0,14 4 0,-8-4 0,-37-13 0,2-7 0,-4 1 0,2-6 0,-4-20 0,-3 13 0,5-33 0,0-21 0,-1 29 0,4-32 0,-7 59 0,7-42 0,-7 39 0,3-27 0,-4 39 0,-1-2 0,1 2 0,-1 1 0,-1 4 0,0 2 0,-8 14 0,4-6 0,-8 14 0,5-9 0,-6 2 0,-5 0 0,-4-1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6:04.458"/>
    </inkml:context>
    <inkml:brush xml:id="br0">
      <inkml:brushProperty name="width" value="0.05" units="cm"/>
      <inkml:brushProperty name="height" value="0.05" units="cm"/>
      <inkml:brushProperty name="color" value="#5B2D90"/>
    </inkml:brush>
  </inkml:definitions>
  <inkml:trace contextRef="#ctx0" brushRef="#br0">187 687 24575,'-5'25'0,"2"-9"0,-2 20 0,4-13 0,3 65 0,1-41 0,1 14 0,3 6 0,3-15 0,1-4 0,4 32 0,9 13 0,-10-49 0,-3-13 0,-6-23 0,-6-16 0,-7-25 0,-4-1 0,-17-44 0,-3 4 0,13 26 0,-2 1 0,-11-16 0,-12-24 0,15 29 0,8 10 0,2 2 0,8 8 0,21-18 0,36 15-2262,27 1 1,22-5 0,-8 4 2261,-22 9 0,2 1 0,22-7 0,10-3 0,-18 8 0,-4 0 0,3-5 0,18-9 0,-15 6-1440,-34 17 1,-1 0 1439,30-14 0,11-6 0,-29 14 0,-45 21 0,9-4 0,-14 9 5357,12 9-5357,-18 7 0,6 11 0,-2-4 2153,8 26 0,3 10-2153,10 31 0,-8-27 0,2 8 0,-2-3 0,-1-3 0,-1-1 0,8 24 0,-2-4 0,1 8 0,-10-37 0,-3-4 0,-6-8 0,-9-2 0,-12-23 0,-17 3 0,-14 2-1696,-25 6 0,-30 10 0,-5 0 0,17-5 1696,13-4 0,0-1-812,6-1 1,-15 4-1,-3 2 1,7-4-1,20-6 812,-19 4-70,-10 2 0,-6 1 70,27-8 0,0 0 0,-28 7 0,4-1 0,6-5 4705,48-12-4705,25-7 5978,9-1-5978,3-1 299,0 0-299,0 0 0,1-1 0,0 0 0,0 0 0,0 1 0,0 0 0,0-1 0,0 1 0,1-2 0,0 0 0,2-2 0,-2 1 0,0-1 0,13-11 0,-9 11 0,7-9 0,-14 15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6:06.336"/>
    </inkml:context>
    <inkml:brush xml:id="br0">
      <inkml:brushProperty name="width" value="0.05" units="cm"/>
      <inkml:brushProperty name="height" value="0.05" units="cm"/>
      <inkml:brushProperty name="color" value="#5B2D90"/>
    </inkml:brush>
  </inkml:definitions>
  <inkml:trace contextRef="#ctx0" brushRef="#br0">0 774 24575,'12'-17'0,"-2"2"0,-7 8 0,6-17 0,-4 12 0,3-13 0,-3 12 0,3-10 0,4-2 0,30-31 0,6 10 0,11 3 0,7 0 0,-22 17 0,0 2-1009,13-5 1,-2 3 1008,5 5-433,27-3 433,-11 6 0,-1 3 0,15-3 0,-11 4 0,-26 4 0,-2 1 0,45-7 0,-15 2 0,-61 12 0,-22 2 1969,1-1-1969,-8 0 0,-45-23 0,26 12 481,-35-17-481,11 11 0,2 2 0,8 2 0,-10-2 0,3 1 0,22 11 0,-7-1 0,10 2 0,43 11 0,-1-3 0,37 10 0,-14-7 0,48 6 0,8 0 0,-27-5 0,-2 1 0,-1-1 0,-11 0 0,-53-7 0,0 1 0,-2 0 0,-33 38 0,17-23 0,-26 28 0,-6 8 0,16-19 0,-9 15 0,0 0 0,11-13 0,-13 22 0,30-33 0,3 13 0,1-13 0,3 5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6:08.436"/>
    </inkml:context>
    <inkml:brush xml:id="br0">
      <inkml:brushProperty name="width" value="0.05" units="cm"/>
      <inkml:brushProperty name="height" value="0.05" units="cm"/>
      <inkml:brushProperty name="color" value="#5B2D90"/>
    </inkml:brush>
  </inkml:definitions>
  <inkml:trace contextRef="#ctx0" brushRef="#br0">1 1478 24575,'41'-6'0,"2"-2"0,19-12 0,4-3 0,1-2-742,-1-1 0,0-2 742,6-14 0,-7-7 0,2-6 0,-16 13 0,0-2-2140,21-24 1,-5 1 2139,-11-3-1007,-21 12 0,7-16 0,-2-1 0,-6 14 1007,-8 14 0,-1 2 0,15-30 0,6-13 0,-8 13-588,-16 23 1,-5 11 587,-1 2 364,19-49-364,-26 59 2311,-1 6-2311,-1-3 6038,-9 21-6038,1 2 2253,-4 7-2253,-11 16 0,-3 3 0,-32 39 0,-6 5 0,16-17-752,-11 11 1,8-8 751,32-40 0,-7 10 0,11-12 0,-1-1 0,14-22 0,16-31 0,-4 7 0,5-10 1503,-9 22-1503,1 0 0,1 1 0,24-24 0,-23 27 0,13-8 0,-19 41 0,-4-5 0,7 8 0,-8-8 0,12 19 0,-1 1 0,9 13 0,-7-10 0,-2-4 0,-9-15 0,-4 11 0,-7-15 0,-9 9 0,-7-8 0,-5-1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6:10.359"/>
    </inkml:context>
    <inkml:brush xml:id="br0">
      <inkml:brushProperty name="width" value="0.05" units="cm"/>
      <inkml:brushProperty name="height" value="0.05" units="cm"/>
      <inkml:brushProperty name="color" value="#5B2D90"/>
    </inkml:brush>
  </inkml:definitions>
  <inkml:trace contextRef="#ctx0" brushRef="#br0">0 1 24575,'11'39'0,"1"4"0,13 27 0,6 11 0,0-4 0,1 2-1585,3 9 1,0 0 1584,0-6 0,-3-12 998,-6-15-998,14 13 0,2-2 0,-13-27 0,4 9 0,-3-15 0,-21-40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8.620"/>
    </inkml:context>
    <inkml:brush xml:id="br0">
      <inkml:brushProperty name="width" value="0.05" units="cm"/>
      <inkml:brushProperty name="height" value="0.05" units="cm"/>
      <inkml:brushProperty name="color" value="#5B2D90"/>
    </inkml:brush>
  </inkml:definitions>
  <inkml:trace contextRef="#ctx0" brushRef="#br0">410 225 24575,'-24'-38'0,"1"5"0,7 15 0,-37 1 0,24 13 0,-27 4 0,34 14 0,-11 27 0,-1 11 0,-6 29 0,8-23 0,3-1 0,11 16 0,67-5 0,16-6 0,-20-19-1022,23 18 1,0-15 1021,-33-50-1337,38-35 1337,-38 15 0,27-28 0,-49 9 0,-12-10 0,-6-7 0,0 5 0,-4-4 0,-16-37 0,-4 1 0,10 37 0,-5 7 0,-10 1 0,-1 19 0,0 41 0,20 44 0,9 30 0,4-8 0,0-21 0,3 0 232,2 20 0,3 9 0,5-13-232,26 11 508,0-19 1,9 2-509,19 2 0,4-1 0,-13-7 0,2-5 0,5-13 0,-5-10 0,-3-11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6:10.957"/>
    </inkml:context>
    <inkml:brush xml:id="br0">
      <inkml:brushProperty name="width" value="0.05" units="cm"/>
      <inkml:brushProperty name="height" value="0.05" units="cm"/>
      <inkml:brushProperty name="color" value="#5B2D90"/>
    </inkml:brush>
  </inkml:definitions>
  <inkml:trace contextRef="#ctx0" brushRef="#br0">1 670 24575,'71'-42'0,"0"1"0,1 0 0,-1-1 0,-9 5 0,-4 2 0,-1 1-2854,31-15 0,-11 8 2854,-25 11 0,-1-1 0,7-6 0,0-1 0,-2 1 0,0 0 0,-3-1 1699,-17 3-1699,-9 10 0,11 67 0,-25-13 922,9 57-922,-4-27 0,0-11 0,3 4 0,5 8 0,2 4 0,8 14 0,1-1 0,-10-21 0,0-3 1543,-3-5 1,-3-5-1544,-7-8 0,-51 17 0,14-34 0,-38 18 0,34-22 0,-4 0 0,-19 12 0,-16 10 0,2-1 0,-7 6 0,-2 1 0,0-1 0,-5 3 0,7-2 0,-1 3 0,11-4 0,0 4 0,13-13 0,27-20 0,7-9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6:11.796"/>
    </inkml:context>
    <inkml:brush xml:id="br0">
      <inkml:brushProperty name="width" value="0.05" units="cm"/>
      <inkml:brushProperty name="height" value="0.05" units="cm"/>
      <inkml:brushProperty name="color" value="#5B2D90"/>
    </inkml:brush>
  </inkml:definitions>
  <inkml:trace contextRef="#ctx0" brushRef="#br0">20 739 24575,'27'62'0,"1"1"0,-3-6 0,-2-8 0,-5-17 0,0-3 0,20 25 0,-18-27 0,11 14 0,-27-57 0,-5 1 0,-6-25 0,-4 9 0,-13-22 0,-6-9 0,0 6 0,0 0 0,-3-9 0,0 1 0,4 19 0,7 0 0,20-18 0,10 4 0,4 9-741,3-11 1,7 6 740,16 33 0,5 0-69,19-7 1,20-7 0,-5 2 68,-2 0 0,1-1 0,3-4 0,6-4 0,-11 20 0,-14 30 0,-13 10 0,-15 3-638,-3 62 638,-15-50 0,18 12 0,4 2 0,2 1 0,5 2 0,10 5 0,-4-8 0,4 2 0,-8-6 0,12 21-628,12 3 0,-26-10 628,-62-41 659,-25 6 0,-12 5-659,-4 1 0,-8 4-1476,0-1 1,-12 6-1,0-1 1,9-3 1475,-11 4 0,4-2 0,6-2 0,-4 2 0,16-8 433,13-8-433,-14-10 0,16-6 0,-4-11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6:33.492"/>
    </inkml:context>
    <inkml:brush xml:id="br0">
      <inkml:brushProperty name="width" value="0.05" units="cm"/>
      <inkml:brushProperty name="height" value="0.05" units="cm"/>
      <inkml:brushProperty name="color" value="#5B2D90"/>
    </inkml:brush>
  </inkml:definitions>
  <inkml:trace contextRef="#ctx0" brushRef="#br0">2126 531 24575,'-5'-1'0,"-1"-1"0,-12-7 0,8 4 0,-12-7 0,13 7 0,-61-35 0,41 22-453,-48-26 453,56 30 0,-45-27 0,9 8 0,-1 0 0,-4 0 0,-27-7 0,21 22 0,-12 2 0,6 4 0,12 3 0,-3 5 0,-30 6 0,-14 5 0,18 3 0,-4 8-241,17 1 0,7 1 241,24 0 220,4 2 1,-4 3-221,-30 23 0,27-3 0,-4 10 0,8-6 0,-11 15 0,13-2 0,6-2 0,17-14 0,-5 32 0,1 6 0,1-3-1239,1 4 1,6-6 1238,17-41 0,6 15 0,4 6 0,3-1 0,5 4 144,2 3 0,3 6 1,11 1-145,16-1 0,14 2 0,2-2 0,-9-6-2529,3 12 1,1-4 2528,13-5 0,8 1 0,-18-23 0,-23-28 413,29 0 1,7-1-414,19 0-1136,-15-11 1,22-2-1,3-2 1,-21-2 1135,-19-1 0,-4-2 0,26-3 0,11-1 0,-19-2 0,-11-8 0,-7-6 0,3-3 0,-15 4 0,0-1 1799,11-4 1,-3-4-1800,-15 1 0,-2-4 0,12-22 0,0-5 0,-4 5 0,1-4 0,-3-2 0,2-7 0,-6 5 0,-3 2 0,-5-3 0,2-21 0,-1-11 0,-6 12 0,-10 29 0,-4 1-388,10-45 1,-11 10 387,-20 51 2966,-9-13 0,-5-5-2966,0 11 0,-4-2 0,-8-14 0,-5-8 0,-2 5 0,-7-3 0,-8 3 0,-14 0 0,-13-1 0,-2 12 0,11 22 0,-1 8 0,-1 2-1743,-5-6 0,0 1 0,2 9 1743,-24 15 0,2 13 0,4 9 0,4 5 0,16-6 0,-1 3 0,9-1 0,-1 0 0,1 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14.804"/>
    </inkml:context>
    <inkml:brush xml:id="br0">
      <inkml:brushProperty name="width" value="0.05" units="cm"/>
      <inkml:brushProperty name="height" value="0.05" units="cm"/>
      <inkml:brushProperty name="color" value="#5B2D90"/>
    </inkml:brush>
  </inkml:definitions>
  <inkml:trace contextRef="#ctx0" brushRef="#br0">30 187 24575,'-17'-1'0,"4"3"0,15-1 0,-2 2 0,4-3 0,0 0 0,-1 0 0,8 0 0,40 3 0,10 1 0,-6-1-310,13 1 1,2 0 309,9 2 0,-12-1 0,13 0 0,-4 0 0,5 0 0,7 0-1316,-3-1 0,17 2 0,5-1 1,-5 0-1,-18-1 1316,-1 1 0,-3-1 0,-6-1 0,11 1 0,-4-1 0,-18 1 0,7 2 0,-17-1 0,1 1 0,34 3 0,6 1 414,-60-7-414,-23-5 6784,-14-3-6784,-30-32 0,0 5 0,-9-11 0,3 9 0,-2 3 0,-1-1 0,-10-6 0,-26-19 0,59 44 0,21 12 0,-2 0 0,3 1 0,-2 1 0,2 0 0,61 35 0,-38-23 0,47 27 0,-56-33 0,1 0 0,6 3 0,47 21 0,-41-17 0,29 13 0,-58-24 0,-1-2 0,-1 2 0,0-1 0,-26 23 0,-8 13 0,-2 2 0,-14 13 0,7-4 0,-6 8 0,10-11 0,7-8-451,-6 7 1,4-4 450,22-27 0,-9 13 0,8-11 0,-2 4 0,11-17 0,6-3 0,7-3 0,0-1 0,4-1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38.956"/>
    </inkml:context>
    <inkml:brush xml:id="br0">
      <inkml:brushProperty name="width" value="0.05" units="cm"/>
      <inkml:brushProperty name="height" value="0.05" units="cm"/>
      <inkml:brushProperty name="color" value="#5B2D90"/>
    </inkml:brush>
  </inkml:definitions>
  <inkml:trace contextRef="#ctx0" brushRef="#br0">114 222 24575,'2'-3'0,"0"0"0,-2 1 0,1 0 0,1-1 0,-1 2 0,9-19 0,-6 12 0,8-16 0,-6 14 0,6-7 0,4-4 0,-2 2 0,0 4 0,21-9 0,-7 10 0,48-13 0,-23 19 0,34 10 0,-36 11 0,8 26 0,-34 2 0,-6 2 0,-14-9 0,-8-4 0,-6 5 0,-43 42 0,-10 5 0,16-17-1230,-17 13 0,3-9 1230,36-48-918,-23 10 0,-2-1 918,12-7-155,-10 5 0,5-5 155,29-21 0,-12-6 0,4-12 0,-7-28 0,15 18 2167,7-12-2167,7 29 2046,20-13-2046,-12 12 393,36-7-393,-30 18 0,16 2 0,-8 2 0,28 12 0,-17-7 0,17 8 0,-31-11 0,34 11 0,5 2 0,-18-7-379,18 7 1,-5-3 378,-39-12 0,36 9 0,-31-9 0,24 6 0,-39-11 0,6-5 0,3-14 0,3 1 0,1-9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40.544"/>
    </inkml:context>
    <inkml:brush xml:id="br0">
      <inkml:brushProperty name="width" value="0.05" units="cm"/>
      <inkml:brushProperty name="height" value="0.05" units="cm"/>
      <inkml:brushProperty name="color" value="#5B2D90"/>
    </inkml:brush>
  </inkml:definitions>
  <inkml:trace contextRef="#ctx0" brushRef="#br0">529 143 24575,'0'-4'0,"0"1"0,0 0 0,-12-13 0,1 3 0,-20-18 0,16 18 0,-6-5 0,12 13 0,-16-8 0,6 6 0,-9-5 0,-4 7 0,7 7 0,-17 4 0,1 11 0,-3 12 0,8 13 0,2 3 0,-1 0 0,-12 36 0,38-51 0,0 28 0,6-5 0,10 29 0,6-33 0,32 27 0,3-27 0,-2-2 0,-7-21 0,-22-20 0,10 3 0,3 0 0,36 2 0,-37-6 0,18-2 0,-39-4 0,15-7 0,-2-2 0,5-3 0,16-23 0,-19 11 0,18-18 0,-24 21 0,-4 4 0,2-9 0,-6 7 0,7-14 0,-3 1 0,-5 15 0,4-7 0,-10 21 0,0 0 0,5-16 0,-4 13 0,4-13 0,-7 17 0,2-8 0,-2 6 0,3-5 0,-3 8 0,2-1 0,0 2 0,-1-1 0,1-11 0,-1 1 0,1-6 0,-1 6 0,-1 6 0,1-24 0,-1 17 0,0-19 0,-2 25 0,-10-32 0,5 23 0,-10-24 0,7 32 0,-88-5 0,42 10 0,-7 0 0,0 0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43.816"/>
    </inkml:context>
    <inkml:brush xml:id="br0">
      <inkml:brushProperty name="width" value="0.05" units="cm"/>
      <inkml:brushProperty name="height" value="0.05" units="cm"/>
      <inkml:brushProperty name="color" value="#5B2D90"/>
    </inkml:brush>
  </inkml:definitions>
  <inkml:trace contextRef="#ctx0" brushRef="#br0">184 16 24575,'-21'-2'0,"-24"-4"0,27 4 0,-18-3 0,28 5 0,0-1 0,-8 1 0,6 1 0,-6 1 0,12-1 0,2 1 0,24 5 0,67 2 0,-35 0 0,45 0 0,-58-8 0,19 0 0,3-1 0,10 0 0,-12 0 0,-7 1 0,-27-1 0,-13 0 0,-1 0 0,-5 0 0,-20-2 0,-50 3 0,-13 2 0,10-2 0,-11 1 0,4 1 0,29 0 0,-34 1 0,22-1 0,-15 0 0,49-3 0,15 0 0,8 0 0,5 0 0,2 0 0,59 0 0,-34 0 0,48-1 0,-21 0 0,-1 0 0,16-1 0,3 0 0,-2-1 0,-19 0 0,-3 0 0,-40 1 0,-4 2 0,-1-2 0,-3 2 0,5-2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45.641"/>
    </inkml:context>
    <inkml:brush xml:id="br0">
      <inkml:brushProperty name="width" value="0.05" units="cm"/>
      <inkml:brushProperty name="height" value="0.05" units="cm"/>
      <inkml:brushProperty name="color" value="#5B2D90"/>
    </inkml:brush>
  </inkml:definitions>
  <inkml:trace contextRef="#ctx0" brushRef="#br0">1 64 24575,'0'-4'0,"4"1"0,-1 2 0,2 1 0,23-3 0,-11 0 0,20 0 0,24-3 0,1-2 0,-16 3 0,17-2 0,-5-1 0,-35 5 0,8-2 0,-12 3 0,2-1 0,-18 3 0,-65 19 0,32-12 0,-51 14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46.359"/>
    </inkml:context>
    <inkml:brush xml:id="br0">
      <inkml:brushProperty name="width" value="0.05" units="cm"/>
      <inkml:brushProperty name="height" value="0.05" units="cm"/>
      <inkml:brushProperty name="color" value="#5B2D90"/>
    </inkml:brush>
  </inkml:definitions>
  <inkml:trace contextRef="#ctx0" brushRef="#br0">206 13 24575,'0'-7'0,"0"2"0,-1 6 0,-1 3 0,1 2 0,0 4 0,-3 32 0,1-13 0,-2 35 0,2-30 0,0 27 0,2-23 0,0 5 0,2-24 0,0-15 0,5 4 0,-3-3 0,4 1 0,44-8 0,-29 1 0,38-3 0,-4 1 0,-23 2 0,23-1 0,7 16 0,-41-7 0,29 9 0,-43-10 0,7 16 0,-8 2 0,-19 39 0,3-31 0,-22 15 0,17-36 0,-39 21 0,10-11 0,-8 1 0,-1-2 0,6-6 0,-15 1 0,11-17 0,23 0 0,-24-4 0,-6-29 0,28 18 0,-27-23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48.110"/>
    </inkml:context>
    <inkml:brush xml:id="br0">
      <inkml:brushProperty name="width" value="0.05" units="cm"/>
      <inkml:brushProperty name="height" value="0.05" units="cm"/>
      <inkml:brushProperty name="color" value="#5B2D90"/>
    </inkml:brush>
  </inkml:definitions>
  <inkml:trace contextRef="#ctx0" brushRef="#br0">0 101 24575,'7'0'0,"-1"0"0,-1 2 0,-1 0 0,3 0 0,-3 0 0,21 4 0,-11-3 0,15 3 0,-15-3 0,1 0 0,58 6 0,10-1 0,-24-2-985,25 3 0,-5-1 985,-49-7 0,-2 0 0,29 2 0,12 1 0,-6-3 0,2 0 0,6 2 0,4 0 0,23-3 0,-12-1 0,-34 0-506,5 0 0,-4 0 506,-22 1 0,28 0 0,-9 0 0,9 0 0,6 1 0,-33-1 1862,18 2-1862,20 3 0,0 1 0,-17-2-652,19 2 0,-6-1 652,-43-3 0,36 3 0,5-1 0,-17 0 0,35 2 0,-3-1 0,-46-4 0,28 1 1044,-37-2-1044,56 0 0,-39 0 0,12 0 0,0-1 0,-21 0 0,20-1 0,4-1 0,14-4 0,-8 2 0,1 0 0,21-5 0,-4 2 0,-3 1 0,-8 0 96,-6 1 0,-8 1-96,-33 2 0,41-5 0,0 1 0,-4-1 0,1 1 0,13-3 0,-7 0 0,-3 0 0,-14 3 0,28-6 0,-30 8 0,-27 3 0,17-1 0,-18 0 1188,20-1-1188,-9 0 0,25-4 0,-35 5 0,7-5 0,-35-9 0,0 5 0,-15-9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45.286"/>
    </inkml:context>
    <inkml:brush xml:id="br0">
      <inkml:brushProperty name="width" value="0.025" units="cm"/>
      <inkml:brushProperty name="height" value="0.025" units="cm"/>
      <inkml:brushProperty name="color" value="#5B2D90"/>
    </inkml:brush>
  </inkml:definitions>
  <inkml:trace contextRef="#ctx0" brushRef="#br0">104 23 24575,'-2'-6'0,"1"0"0,-2 0 0,1 4 0,-2-1 0,2 7 0,0 21 0,7 3 0,5 14 0,7-15 0,7-12 0,-8-12 0,1-4 0,-10-4 0,0-1 0,6-18 0,-8 12 0,3-15 0,-15 8 0,-6 1 0,-14-2 0,6 11 0,-37 38 0,29 10 0,-15 9 0,26-9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8.911"/>
    </inkml:context>
    <inkml:brush xml:id="br0">
      <inkml:brushProperty name="width" value="0.05" units="cm"/>
      <inkml:brushProperty name="height" value="0.05" units="cm"/>
      <inkml:brushProperty name="color" value="#5B2D90"/>
    </inkml:brush>
  </inkml:definitions>
  <inkml:trace contextRef="#ctx0" brushRef="#br0">1 0 24575,'98'8'0,"0"1"0,-7-6 0,-25 14 0,-62 57 0,-9-32 0,-17 36 0,-33-19 0,-7-3 0,17-19 0,-1-2 0,-14 12 0,38-23 0,92-28 0,-2-8 0,14-7 0,-5 1 0,-4 2 0,1-1 0,-2-1 0,0 0 0,0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0.104"/>
    </inkml:context>
    <inkml:brush xml:id="br0">
      <inkml:brushProperty name="width" value="0.05" units="cm"/>
      <inkml:brushProperty name="height" value="0.05" units="cm"/>
      <inkml:brushProperty name="color" value="#5B2D90"/>
    </inkml:brush>
  </inkml:definitions>
  <inkml:trace contextRef="#ctx0" brushRef="#br0">0 109 24575,'6'-4'0,"-3"-1"0,0 2 0,-2 1 0,-1 1 0,1-2 0,6-4 0,1-1 0,4-2 0,64-20 0,-50 20 0,50-16 0,-39 27 0,-18 0 0,26 5 0,-22 5 0,4 7 0,-9 15 0,-16-1 0,-28 23 0,-9-15 0,-32 18 0,13-20 0,-4 0 0,23-14 0,14-10 0,13-8 0,16-4 0,-2-3 0,9 0 0,-6 0 0,30 5 0,-20-2 0,51 11 0,-29 3 0,6-1 0,-10 3 0,-13 27 0,-13-26 0,2 27 0,-27-26 0,-23 12 0,-3 2 0,-34 12 0,28-23 0,-19 1 0,29-18 0,-11-6 0,26-3 0,-1-3 0,16 2 0,4 2 0,0-2 0,2 2 0,0-2 0,1-1 0,0-24 0,-1 13 0,-1-19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1.579"/>
    </inkml:context>
    <inkml:brush xml:id="br0">
      <inkml:brushProperty name="width" value="0.05" units="cm"/>
      <inkml:brushProperty name="height" value="0.05" units="cm"/>
      <inkml:brushProperty name="color" value="#5B2D90"/>
    </inkml:brush>
  </inkml:definitions>
  <inkml:trace contextRef="#ctx0" brushRef="#br0">0 26 24575,'2'-4'0,"0"-2"0,-3 3 0,9-1 0,-2 2 0,10-1 0,-2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2.303"/>
    </inkml:context>
    <inkml:brush xml:id="br0">
      <inkml:brushProperty name="width" value="0.05" units="cm"/>
      <inkml:brushProperty name="height" value="0.05" units="cm"/>
      <inkml:brushProperty name="color" value="#5B2D90"/>
    </inkml:brush>
  </inkml:definitions>
  <inkml:trace contextRef="#ctx0" brushRef="#br0">28 0 24575,'-5'6'0,"0"-2"0,-4 1 0,0-1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3.615"/>
    </inkml:context>
    <inkml:brush xml:id="br0">
      <inkml:brushProperty name="width" value="0.05" units="cm"/>
      <inkml:brushProperty name="height" value="0.05" units="cm"/>
      <inkml:brushProperty name="color" value="#5B2D90"/>
    </inkml:brush>
  </inkml:definitions>
  <inkml:trace contextRef="#ctx0" brushRef="#br0">2040 264 24575,'-5'-19'0,"0"1"0,1 8 0,-64-40 0,4 21 0,-8 3 0,-17-3 0,11 5 0,25 11 0,2 3-309,-45-8 0,7 4 309,31 11 0,-1 6 0,-5 2 0,7 0 0,-5 3 0,-9 5 0,-8 3 0,6 2 0,3 3 0,2 3 0,7 0 0,-3 3 0,4 4 0,-12 17 0,4 8 0,20-7 0,1 5 0,3-3 0,-7 4 0,6 0-984,6 7 1,9-7 983,18-19 0,-3 16 0,2 3 0,0 1 0,-1 11 0,6 12 0,21 19 0,7-3 0,-13-39 0,1 1-899,14 40 1,3-11 898,-6-47-419,20 15 1,6 3 418,14 7-984,-1-24 1,20 7 0,3-2-1,-14-10 984,-14-10 0,0-4 0,24 7 0,11 1 0,-19-10-781,-14-14 781,2-1 0,12-7 0,18-3 0,-7 0 0,-13 1 0,5-3-411,-3-3 1,16-5 0,10-2 0,-1-2-1,-7 2 1,-18 3 410,8-4 0,-5-1 0,0 1 0,10-3 0,-2-2 0,-14-3-504,-4-13 1,-15 1 503,3 0 1752,12-12 1,-3-9-1753,-31 11 0,-6-2 0,2 0 0,-1-7 0,-3-17 0,-4-10 0,-2 10 0,-6 23 0,-1 2 0,4-36 0,-2 5 0,-7 28 392,-5 3 0,-2-5-392,-3 1 0,-6-4 0,-8-3 0,-6-5 0,1 7 0,4 10 0,-2 5 0,-14-13 0,-2 9 0,-10 13 0,-9 22 0,-22 7 0,-6 1 0,14 0 0,-1-4 0,0 1 0,-5 5 0,-14 1 0,2 3 0,18 2 0,17 6 0,8 2 0,-5 0 0,0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4.654"/>
    </inkml:context>
    <inkml:brush xml:id="br0">
      <inkml:brushProperty name="width" value="0.05" units="cm"/>
      <inkml:brushProperty name="height" value="0.05" units="cm"/>
      <inkml:brushProperty name="color" value="#5B2D90"/>
    </inkml:brush>
  </inkml:definitions>
  <inkml:trace contextRef="#ctx0" brushRef="#br0">1257 108 24575,'-39'-15'0,"-18"-2"0,-3-1 0,-1 2 0,5 0 0,-7 1 0,-8 9 0,5 4 0,2 1-1170,-5 0 0,4 3 1170,30 5 279,-9 12 1,-4 5-280,-28 31 0,28-27 0,-1 9 0,4 23 0,2 15 0,7-1 0,5 7 0,4 4 0,-5-3 0,-2 5 0,9 0 0,15-7 0,7 0 0,4-8-1556,3-4 1,4-5 1555,3 7 0,4-6 0,10-2 0,-4-22 0,18 13 1484,28 9-1484,-23-26 0,12-6 0,17-16 0,20-7 0,3-6 0,-11-2 0,12-5 0,-2-5 0,-18 6 0,8 1 0,-1-7 0,-13-16 0,2-43 0,-15-21 0,-12 11-681,-19 35 1,-3-1 680,16-30 0,4-11 0,-15 15 0,-24 12-201,-10-17 1,-7-5 200,1 24 0,-5 0 0,-14-40 0,-5 8 0,-18 21 0,3 26 0,25 50 0,16 6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5.135"/>
    </inkml:context>
    <inkml:brush xml:id="br0">
      <inkml:brushProperty name="width" value="0.05" units="cm"/>
      <inkml:brushProperty name="height" value="0.05" units="cm"/>
      <inkml:brushProperty name="color" value="#5B2D90"/>
    </inkml:brush>
  </inkml:definitions>
  <inkml:trace contextRef="#ctx0" brushRef="#br0">1 289 24575,'16'-6'0,"29"-12"0,4-1 0,-8 4-1091,11-4 0,-1 0 1091,-19 9 700,30-8-700,8-4 360,6-3-360,-20 2 0,-44 6 0,-66-7 1122,8 9-1122,-49-9 0,57 16 0,15 1 0,110 13 0,-39-1-426,7 0 1,-4 0 425,-26 0 0,-1 1 0,-2 1 0,22 38 0,-28-26 0,-17 73 0,-15-69 0,-25 32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6.719"/>
    </inkml:context>
    <inkml:brush xml:id="br0">
      <inkml:brushProperty name="width" value="0.05" units="cm"/>
      <inkml:brushProperty name="height" value="0.05" units="cm"/>
      <inkml:brushProperty name="color" value="#5B2D90"/>
    </inkml:brush>
  </inkml:definitions>
  <inkml:trace contextRef="#ctx0" brushRef="#br0">74 262 24575,'-1'-5'0,"-1"16"0,-1 10 0,-1 12 0,0-4 0,-1 2 0,-10 60 0,8-46-640,-7 42 640,10-61 0,1-3 0,0-4 0,-2 4 0,4-20 0,-2-1 0,12-51 0,5-26 0,3-23 0,-1 11 0,-5 27 0,1 0-693,3-27 1,2-10 0,-4 31 692,-8 44 0,-4 25 0,-1 53 0,0 14 0,-1 15 0,12 13 0,3-7 0,-2-41 0,20 8 0,4-19 0,-10-63 0,29-30 0,-31 23 0,13-19 0,6-14 0,1-4 0,6-6 0,-10 13 0,-9 16 2717,-26 40-2717,-15 37 0,0 32 0,2 7 0,-1-5 0,3 11 0,5-7 0,8-41 0,28 8 0,7-4 0,-8-14-513,52 20 513,-60-47 0,49-58 0,-29-1 0,-9 22 0,-4-1 0,-10-21 0,-15 16 0,-13-27 0,-5 19 0,-5 0 0,0 44 513,4 15-513,-3 47 0,2 35 0,3-13 0,2-7 0,-6 6 0,-2 12 0,22-19 0,46-35 0,7-17 0,-14 1-650,17 1 0,-3-7 650,-29-19 0,1-4 0,1-4 0,4-42 0,5-28 0,-7 13 0,4 1 0,-10-30 0,-20 31 0,-30 92 0,-45 45 0,53-24 0,-2 58 0,10-28 0,5-8 0,10-9 0,30-30 650,10-47 0,2-17-650,-17 10 0,-2-4 0,16-25 0,-8 5 0,-23 23 0,-9 20 0,-12 28 0,-6 43 0,4-15 0,-2 32 0,45-36 0,-21-23 0,32-14 0,-32-17 0,24-29 0,-17 22 0,13-1 0,-25 50 0,-4 36 0,-1-9 0,12 5 0,7-51 0,25-36 0,3-11 0,-8 5 0,13-10 0,-6 11 0,-39 37 0,14 6 0,-15 14 0,18 28 0,-1-4 0,30 23 0,-36-47 0,6-3 0,-30-28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7.505"/>
    </inkml:context>
    <inkml:brush xml:id="br0">
      <inkml:brushProperty name="width" value="0.05" units="cm"/>
      <inkml:brushProperty name="height" value="0.05" units="cm"/>
      <inkml:brushProperty name="color" value="#5B2D90"/>
    </inkml:brush>
  </inkml:definitions>
  <inkml:trace contextRef="#ctx0" brushRef="#br0">1106 44 24575,'-80'-17'0,"1"0"0,10 16 0,-3 3 0,-24-10 0,1 5-2716,27 15 1,8 5 2715,-7 9 0,3 5-329,14 9 1,-6 13-1,7-2 329,8-6 0,4 8 0,4 11 0,-3 15 0,6 3 0,12-12 0,13-1 0,18-2 21,12-1 1,14 9 0,6-3-1,2-15-21,21 0 0,16-20 0,-10-20 0,16-5 0,5-5 0,-2-7 0,-13-5 0,-4-5 0,-10-8 0,0-18-938,-3-18 1,4-22 0,-3-8 0,-10 1-1,-14 11 938,-12-8 0,-17-2 0,-6 7 0,-5-13 0,-6 6 0,-6 22 1577,-25 9-1577,-28 17 0,-7 14 1505,-7 37-1505,11-2 0,10 12 0,30 50 0,30 7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7.920"/>
    </inkml:context>
    <inkml:brush xml:id="br0">
      <inkml:brushProperty name="width" value="0.05" units="cm"/>
      <inkml:brushProperty name="height" value="0.05" units="cm"/>
      <inkml:brushProperty name="color" value="#5B2D90"/>
    </inkml:brush>
  </inkml:definitions>
  <inkml:trace contextRef="#ctx0" brushRef="#br0">1 221 24575,'90'-18'0,"0"0"0,-16-2 0,23 8 0,-5 4 0,-46 6 0,5-2 0,-1 0 0,-3-1 0,42-8 0,-75-7 0,-41-15 0,8 7 0,-48-6 0,57 36 0,25 7 0,26 21 0,5 6 0,7-1 0,12 29 0,-75-46 0,-45 45 0,30-36 0,-30 34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8.242"/>
    </inkml:context>
    <inkml:brush xml:id="br0">
      <inkml:brushProperty name="width" value="0.05" units="cm"/>
      <inkml:brushProperty name="height" value="0.05" units="cm"/>
      <inkml:brushProperty name="color" value="#5B2D90"/>
    </inkml:brush>
  </inkml:definitions>
  <inkml:trace contextRef="#ctx0" brushRef="#br0">163 0 24575,'-65'20'0,"70"45"0,19 7 0,2-21-1840,20 22 1,-3-6 1839,-27-43 1146,2 6-1146,-2 9 602,-14-1-602,-3-8 0,-73-8 0,42-18 0,-24-7 0,2-4 0,27-2 0,-23-13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9.123"/>
    </inkml:context>
    <inkml:brush xml:id="br0">
      <inkml:brushProperty name="width" value="0.05" units="cm"/>
      <inkml:brushProperty name="height" value="0.05" units="cm"/>
      <inkml:brushProperty name="color" value="#5B2D90"/>
    </inkml:brush>
  </inkml:definitions>
  <inkml:trace contextRef="#ctx0" brushRef="#br0">15 127 24575,'-14'-23'0,"32"-23"0,-2 28 0,29-16 0,-12 29 0,18 4 0,4 3 0,-2 1-1052,1 1 0,-3 2 1052,-22 4 169,2 15 0,-21-7 0,-1 11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8.391"/>
    </inkml:context>
    <inkml:brush xml:id="br0">
      <inkml:brushProperty name="width" value="0.05" units="cm"/>
      <inkml:brushProperty name="height" value="0.05" units="cm"/>
      <inkml:brushProperty name="color" value="#5B2D90"/>
    </inkml:brush>
  </inkml:definitions>
  <inkml:trace contextRef="#ctx0" brushRef="#br0">1 73 24575,'9'-24'0,"25"-6"0,-20 24 0,19-7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8.609"/>
    </inkml:context>
    <inkml:brush xml:id="br0">
      <inkml:brushProperty name="width" value="0.05" units="cm"/>
      <inkml:brushProperty name="height" value="0.05" units="cm"/>
      <inkml:brushProperty name="color" value="#5B2D90"/>
    </inkml:brush>
  </inkml:definitions>
  <inkml:trace contextRef="#ctx0" brushRef="#br0">15 17 24575,'-6'-7'0,"2"2"0,0 1 0,7 24 0,0-4 0,5 22 0,2 7 0,1 13 0,1 5 0,2 18 0,-4-20 0,-1-5 0,-5-18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8.880"/>
    </inkml:context>
    <inkml:brush xml:id="br0">
      <inkml:brushProperty name="width" value="0.05" units="cm"/>
      <inkml:brushProperty name="height" value="0.05" units="cm"/>
      <inkml:brushProperty name="color" value="#5B2D90"/>
    </inkml:brush>
  </inkml:definitions>
  <inkml:trace contextRef="#ctx0" brushRef="#br0">0 68 24575,'9'-39'0,"3"10"0,32 57 0,21 36 0,-10-5 0,8 13 0,-5-20 0,9 9 0,-28-1 0,-52 11 0,-18-10 0,6-15 0,-12 8 0,-6-6 0,-6-31 0,-23-3 0,16-7 0,2-4 0,39-10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39:59.063"/>
    </inkml:context>
    <inkml:brush xml:id="br0">
      <inkml:brushProperty name="width" value="0.05" units="cm"/>
      <inkml:brushProperty name="height" value="0.05" units="cm"/>
      <inkml:brushProperty name="color" value="#5B2D90"/>
    </inkml:brush>
  </inkml:definitions>
  <inkml:trace contextRef="#ctx0" brushRef="#br0">26 93 24575,'-13'-51'0,"1"9"0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1:53.856"/>
    </inkml:context>
    <inkml:brush xml:id="br0">
      <inkml:brushProperty name="width" value="0.05" units="cm"/>
      <inkml:brushProperty name="height" value="0.05" units="cm"/>
      <inkml:brushProperty name="color" value="#5B2D90"/>
    </inkml:brush>
  </inkml:definitions>
  <inkml:trace contextRef="#ctx0" brushRef="#br0">981 292 24575,'-1'-4'0,"1"0"0,-14-4 0,6 2 0,-10-5 0,-12-9 0,16 11 0,-20-12 0,0 7 0,-2 2 0,-5-3 0,-24 5 0,-2 4 0,22 1-533,-17 0 1,3 0 532,37 5 0,-40 6 0,20 3 0,-7 11 0,1 6 0,4 12 0,-5 38 0,5 6 0,15-17 0,2 2 0,4-2 0,14-18 0,5 47 0,5-3 0,7-14 0,5 1 0,1-27 0,3-2 0,19 24 0,3-3 0,11 0 0,14 3 0,-10-36 532,-7-19 1,5-3-533,5 0 0,4-2 0,29-4 0,-1-6 0,-39-1 0,1-6 0,43-22 0,-4-9 0,-19-14 0,-16-7 0,7-16 0,-13 6 0,-20 17 0,-5-1 0,11-28 0,-7-4 0,-21 18 0,-6 8 0,0 1 0,-1 4 0,-2-1 0,-5 1 0,-3-4 0,-1-2 0,-8-22 0,-13-14 0,-5 4 0,8 33 0,0 5 0,-3 5 0,-1 23 0,-12 11 0,-7 3 0,-1 5 0,-1 2 0,-8-1 0,1 3 0,-32 17 0,42-4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1:57.239"/>
    </inkml:context>
    <inkml:brush xml:id="br0">
      <inkml:brushProperty name="width" value="0.05" units="cm"/>
      <inkml:brushProperty name="height" value="0.05" units="cm"/>
      <inkml:brushProperty name="color" value="#5B2D90"/>
    </inkml:brush>
  </inkml:definitions>
  <inkml:trace contextRef="#ctx0" brushRef="#br0">1 44 24575,'5'0'0,"0"0"0,0-1 0,63-4 0,-8 3 0,12-1 0,-4 0 0,-3 0 0,2 0-1308,4 1 0,5-1 0,-16 1 1308,-14 2 904,48-5-904,-30 2 0,15-2 0,-47 2 0,-20 2 0,-8 3 0,2 0 3020,-12 15-3020,-6 28 0,-6 22 0,3-2 0,2 13 0,2 2 0,1 4 0,3-15 0,-3-6 0,-5-27 0,7-33 0,-7-18 0,5-7 0,-11-31 0,-5-32 0,6 26 0,4-2 0,16 59 0,1 4 0,1 9 0,9 42 0,3-1 0,0-3 0,1 0 0,5 4 0,2-1 0,-12-35 0,55-56 0,-38 18 0,40-34 0,-32-8 0,-23 42 0,14-29 0,-25 46 0,-18 15 0,4-6 0,-16 11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2:31.188"/>
    </inkml:context>
    <inkml:brush xml:id="br0">
      <inkml:brushProperty name="width" value="0.05" units="cm"/>
      <inkml:brushProperty name="height" value="0.05" units="cm"/>
      <inkml:brushProperty name="color" value="#5B2D90"/>
    </inkml:brush>
  </inkml:definitions>
  <inkml:trace contextRef="#ctx0" brushRef="#br0">89 4 24575,'-22'10'0,"11"-4"0,-15 16 0,13 9 0,4-11 0,2 9 0,10-19 0,13 2 0,5-11 0,1 1 0,-2-19 0,-8-32 0,-8 18 0,-15-12 0,-7 46 0,-8 50 0,15-26 0,6 23 0,10-45 0,22-9 0,-13-6 0,14-30 0,-25 7 0,-3-5 0,-5 19 0,-7 51 0,10-23 0,2 38 0,7-42 0,6 4 0,-7-11 0,6-18 0,-7 3 0,1-6 0,-9 18 0,-1 9 0,0 9 0,25 10 0,-15-15 0,16 6 0,-20-27 0,-1 4 0,-2-8 0,0 10 0,-2-4 0,-21 10 0,11 1 0,-15 5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0:04.176"/>
    </inkml:context>
    <inkml:brush xml:id="br0">
      <inkml:brushProperty name="width" value="0.05" units="cm"/>
      <inkml:brushProperty name="height" value="0.05" units="cm"/>
      <inkml:brushProperty name="color" value="#5B2D90"/>
    </inkml:brush>
  </inkml:definitions>
  <inkml:trace contextRef="#ctx0" brushRef="#br0">1 19 24575,'22'-7'0,"-1"0"0,-4 4 0,42 2 0,8 1 0,-17 2-906,19-1 1,-5 3 905,-36 3 0,1 1 437,-3 0-437,-1 2 0,-3 0 0,-1 1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0:04.379"/>
    </inkml:context>
    <inkml:brush xml:id="br0">
      <inkml:brushProperty name="width" value="0.05" units="cm"/>
      <inkml:brushProperty name="height" value="0.05" units="cm"/>
      <inkml:brushProperty name="color" value="#5B2D90"/>
    </inkml:brush>
  </inkml:definitions>
  <inkml:trace contextRef="#ctx0" brushRef="#br0">1 7 24575,'23'8'0,"59"0"0,-3-4-2062,-21-3 0,-3-1 2062,2-5 0,3-1 0,1-2 0,2-1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0:04.906"/>
    </inkml:context>
    <inkml:brush xml:id="br0">
      <inkml:brushProperty name="width" value="0.05" units="cm"/>
      <inkml:brushProperty name="height" value="0.05" units="cm"/>
      <inkml:brushProperty name="color" value="#5B2D90"/>
    </inkml:brush>
  </inkml:definitions>
  <inkml:trace contextRef="#ctx0" brushRef="#br0">238 0 24575,'-82'31'0,"39"-2"0,5 3 0,1 10 0,5 19 0,28-37 0,3 1 0,35 32 0,18 7 0,-14-28 0,7 0-2126,15 10 0,15 10 0,1-1 1,-11-12 2125,-9-10 0,-2-6 0,11 5 0,5 2 0,-25-9 1719,-33-14-1719,-14 14 0,-25-3 0,-39 5 0,-9-2 0,4-4 0,-2-4 0,6-5 0,35-11 0,-9-25 0,16 6 0,-2-20 0,25 13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9.339"/>
    </inkml:context>
    <inkml:brush xml:id="br0">
      <inkml:brushProperty name="width" value="0.05" units="cm"/>
      <inkml:brushProperty name="height" value="0.05" units="cm"/>
      <inkml:brushProperty name="color" value="#5B2D90"/>
    </inkml:brush>
  </inkml:definitions>
  <inkml:trace contextRef="#ctx0" brushRef="#br0">0 117 24575,'29'-2'0,"-1"0"0,-2-1 0,52-9 0,11-3 0,-8-6 0,8 4 0,-6-3 0,-37-5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0:05.177"/>
    </inkml:context>
    <inkml:brush xml:id="br0">
      <inkml:brushProperty name="width" value="0.05" units="cm"/>
      <inkml:brushProperty name="height" value="0.05" units="cm"/>
      <inkml:brushProperty name="color" value="#5B2D90"/>
    </inkml:brush>
  </inkml:definitions>
  <inkml:trace contextRef="#ctx0" brushRef="#br0">9 89 24575,'-5'-3'0,"1"-1"0,51-4 0,47-1 0,-15 2 0,-10-2-431,7 1 1,17-1 0,-25 1 430,-35 2 0,-10 2 421,14-3-421,-19 5 0,4-2 0,-14 3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0:06.109"/>
    </inkml:context>
    <inkml:brush xml:id="br0">
      <inkml:brushProperty name="width" value="0.05" units="cm"/>
      <inkml:brushProperty name="height" value="0.05" units="cm"/>
      <inkml:brushProperty name="color" value="#5B2D90"/>
    </inkml:brush>
  </inkml:definitions>
  <inkml:trace contextRef="#ctx0" brushRef="#br0">1690 492 24575,'-7'-26'0,"0"1"0,1 8 0,-23-40 0,12 30 0,-17-31 0,18 39 0,-61-36 0,39 29 0,-30-3 0,-23-5 0,15 8 0,5 7-410,-22-5 1,3 4 409,40 17 0,-48 12 0,19 2 0,8 21 0,-11 14 0,12-5 0,-7 10-1048,23-10 0,-5 5 0,14-6 1048,17-4-185,-11 27 1,-2 7 184,15-20 0,2 3 0,-8 24 0,-2 12 0,7-8 0,10-16 0,7 0 0,5 11 0,4 9 0,5-8 0,8-8 0,4-4-372,1 9 1,3-2 371,-2-16 0,10-1 0,21 9 0,14 4 0,-8-9 0,-17-13 0,1-2-685,18 16 0,8 5 0,-12-20 685,-11-27 1254,17 0 0,9-2-1254,-14-6 0,2-2 0,14 6 0,1-2 181,-15-6 1,3-9-182,14-14 0,8-10 0,-9 4 0,-18 8 0,-1-1 260,15-5 1,8-4 0,-8-13-261,-11-23 0,-8-12 0,-8 9 0,15-15 589,-10 13 0,7-12 0,-14 14-589,-14 0-14,-8 3 0,-3-5 14,-2 9 0,-4-5 0,-5-10 0,-3-8 0,-3 7 0,-3 9 0,-4 3 0,-8-23 0,-5 4 0,-1 23 0,-2 6 0,-13-21-478,-10 28 0,-24-8 1,-11-3-1,3 5 1,15 10-1,-1 3 1,0 3-1,-7-4 1,0 0-1,0 1 1,0-1-1,0 0 1</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53.917"/>
    </inkml:context>
    <inkml:brush xml:id="br0">
      <inkml:brushProperty name="width" value="0.05" units="cm"/>
      <inkml:brushProperty name="height" value="0.05" units="cm"/>
      <inkml:brushProperty name="color" value="#5B2D90"/>
    </inkml:brush>
  </inkml:definitions>
  <inkml:trace contextRef="#ctx0" brushRef="#br0">1 1026 24575,'56'-78'0,"0"1"0,0 0 0,-15 18 0,-2-3 0,-1-2 0,4-13 0,-2 2 0,-13 12-2992,-15 11 1,-6 5 2991,0-17 0,-5 1 0,-17-22 0,-8 2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1:42.770"/>
    </inkml:context>
    <inkml:brush xml:id="br0">
      <inkml:brushProperty name="width" value="0.05" units="cm"/>
      <inkml:brushProperty name="height" value="0.05" units="cm"/>
      <inkml:brushProperty name="color" value="#5B2D90"/>
    </inkml:brush>
  </inkml:definitions>
  <inkml:trace contextRef="#ctx0" brushRef="#br0">37 12 24575,'-15'-6'0,"6"4"0,-2-2 0,9 4 0,8 11 0,22 4 0,34 2 0,8-1 0,23 5-928,-11-9 0,4-1 928,-22-6 0,6-2 0,-1-1 0,9-1 0,4 0 0,-3 0 0,16 0 0,-2 0 0,11-1 0,-18-1 0,11-1 0,5 1 0,-1-1 0,-7 0 0,-13 0-1838,0 0 0,-11 0 1,4 0 1837,33-2 0,4 0 0,-34 1 0,-51 1 0,11-1 0,-26 6 0,5-2 0,-25 6 1306,-3-1-1306,-2-2 0,-5 2 0,-1-1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1:43.154"/>
    </inkml:context>
    <inkml:brush xml:id="br0">
      <inkml:brushProperty name="width" value="0.05" units="cm"/>
      <inkml:brushProperty name="height" value="0.05" units="cm"/>
      <inkml:brushProperty name="color" value="#5B2D90"/>
    </inkml:brush>
  </inkml:definitions>
  <inkml:trace contextRef="#ctx0" brushRef="#br0">1 28 24575,'89'1'0,"0"0"0,0 1 0,0-1 0,-31-4 0,1 0-1967,22 5 1,22 1 0,9 2 0,-8 0 0,-22-2 1221,-12-3 0,-9 0 745,4 0 0,0 0 1194,-4 0 1,8 0-1195,3-1 0,13 0 0,2 0 0,-7-1 0,-4 1 0,-5-1 0,8 0 0,0-1 0,10 0 0,2-1 0,-6 1 0,-13 0 0,6 0 0,-10 0 0,18-3 0,-35 2 1778,-63 2-1778,-18 3 0,-10-2 0,-5 2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1:43.460"/>
    </inkml:context>
    <inkml:brush xml:id="br0">
      <inkml:brushProperty name="width" value="0.05" units="cm"/>
      <inkml:brushProperty name="height" value="0.05" units="cm"/>
      <inkml:brushProperty name="color" value="#5B2D90"/>
    </inkml:brush>
  </inkml:definitions>
  <inkml:trace contextRef="#ctx0" brushRef="#br0">0 180 24575,'97'-3'0,"-1"0"0,0 0 0,1-1 0,-1 1 0,1 0 0,-24-2 0,-11-1 0,12 2-442,2 2 1,12 1 0,10 1-1,3 0 1,1 0 0,-6 0-1,-10-1 442,19-2 0,-5 0 0,-9 0 0,-9 0-3136,5 0 0,-1 0 3136,-5 0 0,11 0 0,0-1 0,-12-1 0,6-3 0,-13 0 1834,18-4-1834,-19 2 0,-16-6 0,-44-4 0,-20 1 0,-24 3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56.503"/>
    </inkml:context>
    <inkml:brush xml:id="br0">
      <inkml:brushProperty name="width" value="0.05" units="cm"/>
      <inkml:brushProperty name="height" value="0.05" units="cm"/>
      <inkml:brushProperty name="color" value="#5B2D90"/>
    </inkml:brush>
  </inkml:definitions>
  <inkml:trace contextRef="#ctx0" brushRef="#br0">6155 463 24575,'-33'-24'0,"-4"0"0,-4-1 0,-5-1 0,-12 4 0,-14-2 0,5 2 0,12 5 0,-2 0-1118,-16-5 0,-8-2 0,3 3 1118,-3 3 0,-7 2 0,11 2 0,-9-1 0,-10-1 0,-8 3 0,-8 4-430,35 7 1,-6 2 0,-7 2 0,-3 2 0,-4 1 0,-2 1 0,-1 0 0,1 0 0,2 0 0,2-1 0,5-2 0,6-1 429,-23-2 0,7-3 0,4-1 0,2 0 0,-1 2 0,-3 1 0,-6 4-68,11 0 0,-3 0 1,-3 0-1,-3 1 0,0 2 1,-1 2-1,2 4 1,1 4-1,3 6 0,4 5 68,4 8 0,0 8 0,-1 6 0,2 5 0,2 2 0,3 2 0,4-2 0,4-3 0,5-5 0,7-7-936,-15 8 0,14-8 1,1 0-1,-13 10 936,11-8 0,-12 6 0,-9 7 0,-4 2 0,-2 2 0,3 0 0,6-3 0,10-4 0,14-6 0,17-8 480,5 9 1,14 2-481,-12 34 0,1 17 0,8-2 0,10-22 0,7-1 0,15 12 0,10-14 0,11 12 0,7 8 0,6 4 0,4 1 0,0-3 0,-1-8 0,-3-10 0,12 12 0,-2-11 0,4-5 0,8 8 0,-11-13 0,2 6 0,3 3 0,5-1 0,4-2 0,6-7 0,7-8 0,-1-15 0,11-5 0,7-4 0,4-5 0,2-2 0,-2-4 0,-5-1 0,-7-1 0,-10-1-620,10 5 0,-12-5 0,-1-1 0,14 3 620,-13-4 0,12 4 0,6 2 0,6 1 0,0 0 0,-1-2 0,-5-2 0,-7-4 0,-12-5 601,31 1 0,-15-8 1,10-2-602,-14-2 0,8 0 0,6-2 0,2 0 0,0-2 0,-3 0 0,-7 1 0,-4 0 0,0 0 0,3-3 0,6-4 0,9-6 0,-27 0 0,7-4 0,7-3 0,4-2 0,4-3 0,2-2 0,1 0 0,0-2 0,-1 1 0,-3-1 0,-4 2 0,-5 1 0,-6 2 0,-8 2-421,25-6 1,-12 3 0,-6 2 0,-3-2-1,4-3 1,9-5 420,-12 4 0,6-4 0,6-1 0,2-2 0,1-2 0,-1-2 0,-4-1 0,-5-1 0,-7-2 0,-9 0 0,4-13 0,-9-4 0,-6-1 0,-5-1 0,-4 3 0,-2 3 660,18-16 0,-8 4 0,4-15-660,-19 21 0,5-12 0,4-8 0,0-3 0,-2 0 0,-3 2 0,-7 8 0,-8 11 0,2-14 0,-11 11 0,-1-6 0,1-12 0,1-10 0,-4 4 0,-9 17 0,-11 20 0,-4 8 552,4 0 0,-10-8-552,-17 1 0,-17-14 0,-11-11 0,-9-6 0,-2 0 0,1 3 0,5 8 0,10 13 793,-7-9 0,8 12 0,-20-6-793,9 17 0,-13-9 0,-11-6 0,-8-2 0,-4-1 0,-2 3 0,3 5 0,5 8 0,9 11 0,12 14-840,-21 11 0,12 21 0,-12 3 840,13-6 0,-13 2 0,-6 2 0,-3 0 0,2 2 0,8 0 0,13 0 0,-15 7 0,13 2 0,-3 1 0,-2 0 0,0 0 0,0 0 0,0 0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57.609"/>
    </inkml:context>
    <inkml:brush xml:id="br0">
      <inkml:brushProperty name="width" value="0.05" units="cm"/>
      <inkml:brushProperty name="height" value="0.05" units="cm"/>
      <inkml:brushProperty name="color" value="#5B2D90"/>
    </inkml:brush>
  </inkml:definitions>
  <inkml:trace contextRef="#ctx0" brushRef="#br0">1 1 24575,'0'62'0,"1"5"-3277,6 15 0,2 20 0,0-11 2532,-3-25 0,0 0 745,4 27 0,1 12 0,-2-18 2818,0 0-2818,-2-20 0,2 10 0,0-3 0,-1 2 0,3 3 0,10 17 0,5 10 0,-2-16 0,-8-34 0,3-7 467,12 13 1,3-17-468,-2-40 0,46-6 0,15-4 0,-32 1 0,2-2 0,12 1 0,8-2 0,8-2 0,-9-1 0,9-2 0,3 0 0,-5 0 0,-12 1 2,21-1 1,-3 0-3,-5 1 0,12-3 0,-2 1 0,-14 3-298,1 4 0,-19 1 298,-12-2 0,13 4 0,-23-5 0,-95-15 0,-27-3 0,19 5-411,-19-7 1,0 1 410,24 12 0,-23-5 0,-20-6 0,14 5 0,-4-2 0,4 0 0,-13-4 0,42 17 0,50 12 0,48 19 0,22 5 0,-8-2 2844,7 3 1,17 3-2845,-6-6 0,13 2 0,-2-2 0,-16-3 416,-19-6 0,-2 1-416,50 18 0,15 8 0,-57-8 0,-72-18 2459,-22 21-2459,7-16 0,-21 27 0,-5 12 0,14-14 0,0 2-940,-20 21 0,-1 5 940,8-4 0,6-4 0,15-25 0,1 0 0,-10 13 0,-1 1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03.296"/>
    </inkml:context>
    <inkml:brush xml:id="br0">
      <inkml:brushProperty name="width" value="0.05" units="cm"/>
      <inkml:brushProperty name="height" value="0.05" units="cm"/>
      <inkml:brushProperty name="color" value="#5B2D90"/>
    </inkml:brush>
  </inkml:definitions>
  <inkml:trace contextRef="#ctx0" brushRef="#br0">5952 202 24575,'-32'-5'0,"-17"-3"0,-3 0 0,-3-1-1578,0 1 1,1 1 1577,8 1-1653,-21 0 0,-27-2 0,-5 1 0,17 1 1653,13 1 0,0 0 0,-16-2 0,-18 0 0,4-1 0,21 3 123,-7 1-123,-3 0-513,26 1 0,-21-2 0,-13 0 1,-7-1-1,1 1 0,9 0 0,17 1 513,-1 0 0,13 1 0,-13-1-150,2 0 1,-16 0 0,-9-2 0,-1 1 0,5 0 0,12 1 0,19 1 149,4 0 0,3 2 0,-10 1 0,-17 1 0,-6 1 0,2 0 0,11-1 0,2 0 0,8 1 0,-8-1 767,-17 0 1,-10 0 0,-1 1 0,7 6-768,-6 10 0,5 5 0,16-2-473,29-8 0,2 1 473,-31 7 0,-11 5 0,21-3 0,19 1 1722,-27 23 0,-8 8-1722,30-16 0,-4 4 0,4-1 0,-8 7 0,-1 1 0,7-4 0,-14 15 0,2 4 0,19-13 0,-4 8 0,1 0 0,7-5 0,-9 9 0,6 9-296,20-9 1,-1 16 0,0 8 0,2 0 0,4-6 0,5-13 295,-3 14 0,5-2 0,1 3 0,-3 14 0,3 1 0,6-9-469,8-9 0,5-7 0,0-5 469,0-2 0,1 3-289,4 9 1,1 14 0,1 0 0,0-16 288,1-13 0,2-6 0,6 35 0,1-7-351,-3-24 351,0 0 1170,2 7 1,7 17 0,7 3-1171,6-12 0,8 2 0,2 1 0,-5-1-588,-10-6 0,-5 0 1,1-1-1,4-2 588,8-1 0,4-1 0,1-3 0,-1-8 1463,20 14 0,-5-12-1463,-22-19 0,1-1 0,21 24 0,7 5-960,-1-5 1,5 3-1,-9-11 960,-23-20 0,1-1 0,20 20 0,9 8 0,-10-12 0,7-3 0,0-1 0,6 3 0,-6-6 0,4 2 0,9 3 0,7 3 0,-3-5 2055,2 0 0,12-6-2055,-22-19 0,16 0 0,11-1 0,4-1 0,-2-1 0,-9-2 0,-14-1-1083,7 2 1,-14-2-1,11 0 1083,-3-4 0,12 1 0,5-1 0,1 0 0,-5-1 0,-12-1 0,17 1 0,-11-1 0,-11-2 575,-12 0 1,-1-1-576,24 4 0,11 0 0,-16-1 0,6 1-488,-26-4 0,21 3 0,14 2 0,7-1 1,-1 1-1,-9-1 0,-16-2 488,3-1 0,-12 0 0,13 0-327,-3 1 1,15 2 0,10 1 0,1-1 0,-5 0-1,-14-2 1,-19-3 326,-7-2 0,-5-2 272,21 0 1,16 0-1,5-1 1,-6 0-273,-17 0 0,-4-1 0,4 1 0,15-1-58,-14 1 0,11 0 0,10 0 0,7 0 0,4 0 1,3 0-1,-2 1 0,-2-1 0,-6 0 0,-9 0 0,-10 0 58,12 0 0,-14 0 0,-5-1 0,6 2 0,15 0 0,-18 0 0,12 1 0,8 1 0,7 0 0,5 0 0,2 0 0,1 1 0,-3 0 0,-4-1 0,-6 1 0,-10 0 0,-10-1 0,-13 0 0,24 3 0,-22-1 0,13 1 0,5 0 0,16 2 0,7 0 0,-3 0 0,-11-1 0,-22-1 1210,-12-1 1,-1-1-1211,17 2 0,19 0 0,10 2 0,1-1 0,-8 0 0,-15-1 0,-4 0 0,0 0 0,1 0 0,4 0-239,1 0 1,6 0-1,1 0 1,-1 1-1,-4-1 1,-7-1 238,8 2 0,-5-1 0,-8 0 0,-10-2 0,-12 0 0,6 0 0,4-1 0,21 0 0,15 1 0,10 0 0,6 0 0,-1-1 0,-5 1 0,-12-1 0,-16 0 0,1 0 0,-15 0 0,0-1 0,15 1 32,-2 0 1,16 0 0,10 0 0,6 1 0,1 0 0,-5-1 0,-8 0 0,-15 0 0,-18-2-33,8 1 0,-4-1-182,-3-1 1,14-1-1,8 0 1,4 0 0,-2-1-1,-8 1 182,-2-1 0,-5 0 0,-1 0 0,2 0 0,4 0 0,6 1 0,6-1 0,3 0 0,-2 1 0,-6-1 0,-9 0 0,18-2 0,-11 0 0,-11 0 0,-16 2 0,-5 1 1303,-3-1 0,11 0-1303,6 2 0,21 1 0,14 0 0,5 1 0,0 0 0,-10-1 0,-16 1-122,4-1 0,-13 0 0,14 0 122,-6 0 0,17 1 0,9 0 0,1 0 0,-6 1 0,-14-1 0,-22 0 74,-8 0 0,-11 1-74,1-1 0,8 0 0,9 1 0,16 1 0,8 1 0,-4-1 0,-12-1 0,12 1 0,10 0 0,-30-2 0,17 0 0,14 1 0,9 0 0,7 0 0,2 0 0,-1 0 0,-4 0 0,-9-1 0,-11 0 0,-16-1-845,28 0 1,-21 0-1,16-1 845,-17 2 0,14 1 0,8 0 0,6 1 0,0-2 0,-4-1 0,-6-4 0,-13-4 0,20-9 0,-9-6 0,-9-2 0,-9 2 0,9-3 0,0-1 0,4-3 0,0 1 0,0-1 0,0 1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06.330"/>
    </inkml:context>
    <inkml:brush xml:id="br0">
      <inkml:brushProperty name="width" value="0.05" units="cm"/>
      <inkml:brushProperty name="height" value="0.05" units="cm"/>
      <inkml:brushProperty name="color" value="#5B2D90"/>
    </inkml:brush>
  </inkml:definitions>
  <inkml:trace contextRef="#ctx0" brushRef="#br0">1 0 24575,'61'11'0,"0"0"0,-8-3 0,6 6-2458,11 13 0,14 10 1,0 4-1,-12-8 1713,-4-2 0,0 0 745,6 4 0,13 7 0,0 0 0,-15-5 1222,-8-2 0,-3 0-1222,15 10 0,10 6 0,-4-1 0,-18-12 0,-3-2 0,8 9 0,-8-2 0,9 9 0,7 6 0,0 1 0,-2-1 0,-6-4 0,-11-10-887,2 3 1,-10-8 0,5 7 886,6 5 0,9 9 0,1 1 0,-7-5 0,-16-14 0,11 10-328,3-7 0,15 8 0,0-4 328,-20-14 0,-1-4 0,14 1 0,-1-6 0,13 3 0,10 1 0,4 0 0,-2-2 0,-7-3 0,-11-4 0,14 3 0,-12-6 0,9-1-502,-1-2 0,12-1 1,1-1-1,-7-3 0,-20-4 502,-10-5 0,-10-4 1329,1 3 1,10-2-1330,11 1 0,18-1 0,10-1 0,0 1 0,-8 0 0,-2 0 0,-6 1 0,2-1 0,8 0 60,-16 1 1,4-1-1,4 0 1,3 1 0,0-1-1,-1 1 1,-2 1-61,12 2 0,1 0 0,0 0 0,-2 2 0,-6-1 0,-6 0 0,1 0 0,-9 0 0,-1 0 0,3 1 0,16 2 0,3 0 0,0 0 0,-4 2 0,-7 1 0,0 1 0,-6-1 0,-10 0 360,-2-2 1,-1 1-361,23 2 0,12 2 0,-12-2 20,-29-4 1,3 0-21,1 0 0,14 2 0,5 0 0,0 1 0,-9-1 0,8 1 0,-6-1 0,6 1 17,-11-1 0,7 0 0,2 0 0,0 1 0,-6 0-17,4 2 0,-2 1 0,-5 0 0,-8-1 590,1 0 1,-1-1-591,17 4 0,8 1 0,-8-1 0,-16-3 0,1 1-275,20 1 1,11 3 0,-7-2 274,-1 0 0,1 0 0,-15-2 0,10 2 0,-3-1 0,-14-2 0,-16-2 0,3 0-645,18 4 1,22 3 0,8 2 0,-4-1-1,-17-3 645,7 2 0,-1-1-381,-13-2 0,15 3 0,3 0 0,-8-2 0,-18-2 381,-11-3 0,-9-1 698,1 0 0,7 1-698,9 1 0,14 2 0,3 0 0,-7-1 0,-6-1 0,-4 0 0,5 0 617,3 1 0,5 0 0,3 1 0,0 0-617,9 1 0,2 1 0,-3-1 0,-11-2 135,0 1 1,-1 0-136,-7-2 0,9 2 0,0 0 0,-10-1 0,4 2 0,3 0 0,-6-1 0,12 3 0,6 0 0,-2 0 0,-11-1 0,-2-2 0,-7 0 0,7 0-653,21 4 1,13 3 0,-5-1-1,-23-6 653,10-1 351,0 0-351,-16-7 0,14 1 0,-2-2 0,-20 0 0,-1-1 0,12-1-29,-4-1 0,13 0 1,9-1-1,2 0 0,-1-1 1,-8 1-1,-12 0 29,12 0 0,-12-1 0,7 0 559,-3 0 1,9-1 0,2 0 0,-4-1 0,-11 0-560,-3-2 0,-8 0 0,-7 0 0,-7 1 0,1-1 0,18-2 0,10-1 0,2-2 0,5-4 0,2-2 0,-3 1 0,-13 4 0,-1 0 0,5 0 778,10-2 1,8-1 0,2 0-1,-7 3-778,-2 3 0,-4 2 0,2 0 0,-9 3 0,3 0 0,0 1 0,-3 0 0,10 1 0,-3 0 0,3 2 0,-4 0 0,5 1 0,-2 1 0,-5 0 0,-3 0 0,-6 1 0,6 1 0,8 2 0,8 1 0,-1 0 0,-7 0 0,-8 0 0,-6-1 0,5 1 0,7 1 0,7 0 0,1 1 0,-6-2 0,2-1 0,-5-2 0,4 0 0,-9 0 0,4 0 0,0 0 0,-4-2 0,10 0 0,-2-1 0,2-1 0,-10-1 0,3 0 0,0-1 0,-5 1 0,2-1 0,-4 1 0,4-1 0,1 0 0,5-1 0,0 1 0,-5 1 0,2 1 0,-5 1 0,4 2 0,-3 2 0,5 1 0,-2 1 0,-7 0 0,22 3 0,-5 4-58,-10 4 1,3 5 0,-11 4 57,-12 8 0,-5 6 0,0 2 0,1 7 0,-5 1 0,3 16 0,-5 5 0,-9-5 0,0 6 0,-5-3 0,1 14 0,-6 1 0,-9-20 0,-2 3 0,-5-2 0,-4 18 0,-11-2 0,-18 6 0,-12-3 0,-1-15 0,-10-2 0,-14-4 0,-11 2 0,4-8 0,4-6 0,-4-3 0,3-7 0,-9 5 0,-2-2 0,8-7 0,-5 1 0,-5-4 0,2-4 0,-15 3 0,-5 1 0,4-3 0,13-5 0,-9 3 0,3-4 0,5-4 0,-10 3 0,3-2 0,18-6 3,-11-5-3,23-3 0,-14-1-665,-6-2 0,-18 0 0,-7 0 0,2 0 0,13 0 665,9 0 0,9-1 0,-16 0 0,0-1 0,-18-1 0,-12 0 0,-7 0 0,1 0 0,7-1 0,12-1 0,18 0-1393,-23-2 1,6-2 1392,9 2 0,-16 0 0,-5-1 0,9 0 0,22-1 1450,19-1 1,0-2-1451,-16-2 0,-21-4 0,-13-2 0,-2 0 0,7 1 0,17 2-907,5 1 1,12 2 0,-11-2 906,-6-1 0,-17-2 0,-7-1 0,2 0 0,13 2 0,22 3 1425,15 2 0,4 0-1425,-13 0 0,-11-2 0,-5 0 0,4 1 0,-4 1 0,2-1 0,-14-1 0,16 1 0,-13-2 0,-10-1 0,-4-1 0,-1-1 0,4 2 0,8 0 0,12 2 0,-5 0 0,12 2 0,2 0 0,-9-2-491,-4-1 0,-13-1 1,-3-1-1,4 0 0,11 2 1,19 1 490,8 2 0,12 0 1488,1 2 0,-11-4-1488,-6-4 0,-20-4 0,-13-5 0,-6-1 0,2 0 0,8 3 0,16 3-954,-4-1 1,13 4 0,-13-3 953,5 0 0,-17-4 0,-8-3 0,-1 1 0,6 1 0,13 3 0,21 4 1869,-33-8-1869,7 1 1137,3 6 1,-17-2 0,2 1-1138,22 6 0,2 0 0,-5 1 0,-4-2 0,-6-2 0,-2 1 0,4 3 0,10 4 0,1 1 0,3 2 0,5 0 0,1 0 0,4 2 0,-4 1 0,-25 0 0,-6 2 0,6 0 0,22 2 0,4 0 0,-3 1 0,-21 1 0,-4 2 0,2 0 0,14 0 0,3 0 0,-8 4-756,6 0 0,-8 4 1,-3 1-1,4-1 1,10-2 755,3-1 0,8-1 0,-4 1 0,-8 4 0,-6 2 0,4-1 0,16-3 3778,-10 4-3778,9-2 0,-13 3 0,2 0 0,-15 4 0,-6 2-60,7-2 0,-11 4 0,-2 0 0,8-2 60,7-2 0,5-1 0,-9 5 0,13-3 0,-10 4 0,-4 2 0,0 0 0,4-1 0,11-4 0,-10 4 0,9-4 0,-5 3-733,-6 4 1,-9 3-1,5-1 1,18-7 732,20-7 0,4-2 1110,-9 4 1,-7 1-1,4-1-1110,-11 3 0,-5 0 0,0-3 0,-12 2 0,-2-1 0,7-4 0,10-4 0,5-3 0,-6-1 0,-8 0 0,-8-1 0,0-1 0,5-2 0,0-2 0,5-2 0,-2-1 0,-15 2 0,-2-2 0,4 1 0,22-2 0,2 0 0,-3 0 0,-19 1 0,-4 1 0,6 0 0,-2 0 0,-1 2 0,1 1 0,-7 2 0,10-1 0,7 0 0,4 1-106,5 0 1,-4 1 0,4-1 105,-14 1 0,2-1 0,16-3 0,-1 0 0,0 0 0,7-2 0,2 0 0,-6-2-612,-6-4 1,-8-2-1,2-1 1,8 0 611,-10 1 0,2-2 0,3-2 0,-6-2 0,13-1 1768,23-1 0,2-3-1768,-10-5 0,-6-5 0,-2-1 0,-6-6 0,-2-2 0,0 0 0,1 0 0,0 1 0,3-1 0,12 1 0,0 0 0,0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5:59.558"/>
    </inkml:context>
    <inkml:brush xml:id="br0">
      <inkml:brushProperty name="width" value="0.05" units="cm"/>
      <inkml:brushProperty name="height" value="0.05" units="cm"/>
      <inkml:brushProperty name="color" value="#5B2D90"/>
    </inkml:brush>
  </inkml:definitions>
  <inkml:trace contextRef="#ctx0" brushRef="#br0">1 11 24575,'15'-7'0,"4"4"0,31 33 0,6 12 0,-8-5-2082,9 7 1,-5 2 2081,-26-8 0,-10 21 0,-3 3 0,-1 1 0,-4 1 0,-5-3 209,-12-16-209,-5 0 0,-1-1 0,-16 22 0,-4 1 0,6-11 0,-4 4 0,0 1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08.101"/>
    </inkml:context>
    <inkml:brush xml:id="br0">
      <inkml:brushProperty name="width" value="0.05" units="cm"/>
      <inkml:brushProperty name="height" value="0.05" units="cm"/>
      <inkml:brushProperty name="color" value="#5B2D90"/>
    </inkml:brush>
  </inkml:definitions>
  <inkml:trace contextRef="#ctx0" brushRef="#br0">9 847 24575,'-5'4'0,"2"-1"0,4-9 0,2 1 0,5-5 0,8-6 0,37-30 0,-18 14 0,7-4-2262,27-18 1,13-10 0,-8 7 2261,-15 10 0,0 2 0,7-4 0,5-3 0,-14 11 0,-6 9 0,5-1 0,5-3 0,-11 9 0,0 0 0,17-10 0,-4 3 0,-2 3 0,-55 17 0,-54 7 0,-18 6 0,7-4 3392,-6 0 0,4 1-3392,24 4 0,-6 0 0,8 0 0,61 12 0,-9-8 0,50 10 0,-29-10 0,32 7 0,-4 3 0,14 32 0,-46-22 0,-16 19 0,-24-20 0,-19 25 0,1-6 0,-8 7 0,14-27 0,10-14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08.719"/>
    </inkml:context>
    <inkml:brush xml:id="br0">
      <inkml:brushProperty name="width" value="0.05" units="cm"/>
      <inkml:brushProperty name="height" value="0.05" units="cm"/>
      <inkml:brushProperty name="color" value="#5B2D90"/>
    </inkml:brush>
  </inkml:definitions>
  <inkml:trace contextRef="#ctx0" brushRef="#br0">93 61 24575,'-13'12'0,"6"35"0,6 10 0,2-8-1464,1 12 1,0-1 1463,1-20 0,0-1 463,3 11 0,1 4-463,4 30 240,-3-24 1,0-4-241,1 4 0,-4-36 0,-3-18 0,-9-58 0,-5-26 0,4 26-369,-4-26 0,-1 2 369,5 33 0,-3-11 0,-1-4 0,0-20 0,3 9 0,7 2 0,27 2 0,37 21 0,3 38 2258,16 40-2258,-43 6 0,-9 4 0,-64 47 0,15-59 0,-34 28 0,-6-3 0,23-33 0,-7 5 0,2-2 0,19-15 0,10-4 0,8-6 0,14-6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09.006"/>
    </inkml:context>
    <inkml:brush xml:id="br0">
      <inkml:brushProperty name="width" value="0.05" units="cm"/>
      <inkml:brushProperty name="height" value="0.05" units="cm"/>
      <inkml:brushProperty name="color" value="#5B2D90"/>
    </inkml:brush>
  </inkml:definitions>
  <inkml:trace contextRef="#ctx0" brushRef="#br0">30 0 24575,'-16'37'0,"3"-3"0,13-8 0,1 2 0,5 21 0,3 4 0,-1-5-729,1 6 1,2-4 728,0-20 354,22 47-354,-14-42 0,11 30 0,-22-59 0,-8-5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09.307"/>
    </inkml:context>
    <inkml:brush xml:id="br0">
      <inkml:brushProperty name="width" value="0.05" units="cm"/>
      <inkml:brushProperty name="height" value="0.05" units="cm"/>
      <inkml:brushProperty name="color" value="#5B2D90"/>
    </inkml:brush>
  </inkml:definitions>
  <inkml:trace contextRef="#ctx0" brushRef="#br0">0 51 24575,'89'-19'0,"0"0"0,3 7 0,-16 13 0,-38 28 0,17 31 0,-47 1 0,-9 2 0,7 7-928,-15-11 0,-6-6 928,-4-27 448,-38 35-448,7-17 0,-4-7 0,0-4 0,12-13 0,-11-8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09.816"/>
    </inkml:context>
    <inkml:brush xml:id="br0">
      <inkml:brushProperty name="width" value="0.05" units="cm"/>
      <inkml:brushProperty name="height" value="0.05" units="cm"/>
      <inkml:brushProperty name="color" value="#5B2D90"/>
    </inkml:brush>
  </inkml:definitions>
  <inkml:trace contextRef="#ctx0" brushRef="#br0">3 182 24575,'24'64'0,"-2"-5"0,-8-25 0,4 19 0,2 4 0,-1 1 0,2 7 0,0 0 0,-6-8 0,-2-5 0,-2-2 0,-4-6 0,-28-68 0,-1-27 0,2 0 0,-1-4 0,-1-1 0,2 5 0,3 5 0,-18-42 0,23 50 0,-2-21 0,11 8 0,3-3 0,30 11 0,47-11 0,-8 7 0,-2 14 0,0 7 0,-9 13 0,15 33 0,-58 1 0,-9 23 0,-11-26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10.061"/>
    </inkml:context>
    <inkml:brush xml:id="br0">
      <inkml:brushProperty name="width" value="0.05" units="cm"/>
      <inkml:brushProperty name="height" value="0.05" units="cm"/>
      <inkml:brushProperty name="color" value="#5B2D90"/>
    </inkml:brush>
  </inkml:definitions>
  <inkml:trace contextRef="#ctx0" brushRef="#br0">0 291 24575,'81'-26'0,"-52"17"0,27-8 0,1-1 0,-23 8 0,27-14 0,2-8 0,-17-17 0,12 16 0,-10 1 0,-44-9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11.147"/>
    </inkml:context>
    <inkml:brush xml:id="br0">
      <inkml:brushProperty name="width" value="0.05" units="cm"/>
      <inkml:brushProperty name="height" value="0.05" units="cm"/>
      <inkml:brushProperty name="color" value="#5B2D90"/>
    </inkml:brush>
  </inkml:definitions>
  <inkml:trace contextRef="#ctx0" brushRef="#br0">2800 486 24575,'-20'-42'0,"9"22"0,-24-28 0,15 35 0,-9-5 0,-12 3 0,-11 2 0,-7 1 0,4 1 0,-10 1-1701,-5 3 0,-16 2 1,-8 0-1,4 1 1,13 0 1700,-14 0 0,1 2 0,4 0 0,-13 1 0,5 1 0,20 1 1719,-10 6-1719,9 6 0,-22 7 0,-2 1 0,16-3-2002,13-2 1,0 0 2001,-10 1 0,-15 4 0,3 1 0,23-1 0,-2 16-103,18 2 0,-2 5 103,7-5 0,1 7 0,-5 25 0,0 13 0,8-10 0,15-23 0,4 0 1553,-13 40 0,10-9-1553,25-41 0,1 0 0,2-1 0,4 18 0,1-14 5199,5 14-5199,23 7 0,17 14 0,-6-11 0,8 13 0,-11-25 0,12 14 0,4-2 0,-4-15 0,8-13 0,4-10 0,-2 2 0,5 0 0,4-3-469,14-3 0,4-4 1,-1-4 468,-11-3 0,-3-4 0,10-4-809,-3-5 1,12-4 0,3-2 0,-6-1 0,-11 1 808,17-1 0,-5-3 0,-16 0 0,9-3 0,-5 0 0,-20 1-750,-5-5 750,-2-3-961,14-15 1,23-15 0,4-4 0,-18 9 960,-17 11 0,0-1 0,17-10 0,18-9 0,-5 1 0,-27 12 849,-22 5-849,10-24 0,0-7 0,2-17 959,-3 3 0,-5 1-959,-22 5 0,-8-19 681,-15 15-681,-29 11 0,-21-17 0,-6-3 0,7 13 0,2-2 0,-7 2 0,-2 7 0,-14-11 0,-6-3 0,4 8 0,12 17 0,2 13 0,3 8 0,-1-2 0,-4-1 0,4 6 0,8 9 0,-2 6 0,-18 1 0,-11 3 0,0 2 0,7 3 0,1 3 0,-6 3-227,-6 6 0,-7 3 0,1 2 0,10 2 0,-13 8 0,8 4 0,0 12 0,-1 0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11.627"/>
    </inkml:context>
    <inkml:brush xml:id="br0">
      <inkml:brushProperty name="width" value="0.05" units="cm"/>
      <inkml:brushProperty name="height" value="0.05" units="cm"/>
      <inkml:brushProperty name="color" value="#5B2D90"/>
    </inkml:brush>
  </inkml:definitions>
  <inkml:trace contextRef="#ctx0" brushRef="#br0">1 825 24575,'35'-5'0,"46"-14"0,-2 0-4021,-3-1 0,1-1 4021,18-6 0,-30 8 0,4-1 620,7-1 0,9-3-620,-7 1 0,11-2 0,4-1 0,-2 0 0,-10 3 0,-1 1 0,1-2 0,8-1-118,-1-1 1,9-2 0,4-1 0,0-1 0,-5 1 0,-9 3 117,1 0 0,-8 1 0,-3 1 0,2-1 0,6-2 0,3-1 0,-6 1 0,-12 3 0,2-3 0,-25 5 0,-40 10 0,-51 15 0,-31 15 0,3 1 0,14-3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11.949"/>
    </inkml:context>
    <inkml:brush xml:id="br0">
      <inkml:brushProperty name="width" value="0.05" units="cm"/>
      <inkml:brushProperty name="height" value="0.05" units="cm"/>
      <inkml:brushProperty name="color" value="#5B2D90"/>
    </inkml:brush>
  </inkml:definitions>
  <inkml:trace contextRef="#ctx0" brushRef="#br0">1 696 24575,'80'-31'0,"1"0"0,0 0 0,0 0 0,12-5 0,-3 1 0,8 2 0,-15 9 0,8 1 0,1 0 0,-3 3 0,-9 0-3277,-1 1 0,-9 2 0,9-2 2979,2 0 0,10-4 0,4 0 0,-3 1 0,-10 2 298,10-2 0,-7 1 0,-13 4 101,-22 5 0,-2 0-101,43-11 0,-7 1 2024,-32 7-2024,-3-7 0,-34 8 0,-8-2 0,-84 18 0,25 1 0,-37 6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12.282"/>
    </inkml:context>
    <inkml:brush xml:id="br0">
      <inkml:brushProperty name="width" value="0.05" units="cm"/>
      <inkml:brushProperty name="height" value="0.05" units="cm"/>
      <inkml:brushProperty name="color" value="#5B2D90"/>
    </inkml:brush>
  </inkml:definitions>
  <inkml:trace contextRef="#ctx0" brushRef="#br0">1 775 24575,'96'-26'0,"0"0"0,0 0 0,0-1 0,-16 7 0,11-3 0,7-1 0,3 0 0,2-1 0,-3 1 0,-6 2 0,-9 1 0,-11 4-3253,21-6 1,-17 4-1,14-2 3253,-13 2 0,14-2 0,8-2 0,1 0 0,-4 0 0,-11 3 0,-15 2 0,21-6 0,-14-1-462,-12 1 1,1-3-1,-6 2 462,-6 5 0,-3 0 790,13-10 0,-18 6-790,-42 18 0,3-3 0,-8 5 4171,-4-5-4171,-8 5 0,-5 0 0,1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02.450"/>
    </inkml:context>
    <inkml:brush xml:id="br0">
      <inkml:brushProperty name="width" value="0.05" units="cm"/>
      <inkml:brushProperty name="height" value="0.05" units="cm"/>
      <inkml:brushProperty name="color" value="#5B2D90"/>
    </inkml:brush>
  </inkml:definitions>
  <inkml:trace contextRef="#ctx0" brushRef="#br0">406 1 24575,'41'0'0,"-4"0"0,-18 1 0,37 6 0,-28-4 0,29 4 0,-39-4 0,7 0 0,6 3 0,7 4 0,-7 8 0,-9 14 0,-31 27 0,-16 5 0,-9-13 0,-9 0 0,1-8 0,-9-3 0,-19 0 0,-13-1 0,8-6 0,20-6 0,0-3-1090,-38 5 1,12-10 1089,49-21 0,2-2 0,-1-2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15.825"/>
    </inkml:context>
    <inkml:brush xml:id="br0">
      <inkml:brushProperty name="width" value="0.05" units="cm"/>
      <inkml:brushProperty name="height" value="0.05" units="cm"/>
      <inkml:brushProperty name="color" value="#5B2D90"/>
    </inkml:brush>
  </inkml:definitions>
  <inkml:trace contextRef="#ctx0" brushRef="#br0">468 246 24575,'-8'0'0,"-15"0"0,6 1 0,-9 0 0,-6 6 0,16-4 0,-12 2 0,8-3 0,-23 2 0,2-2 0,-31 1 0,32-3 0,-11 0 0,29 0 0,5 0 0,10 0 0,4 0 0,2 0 0,17 0 0,-6 0 0,15 0 0,-13 1 0,1 0 0,54 3 0,15-3 0,-21 0 0,0-1 0,28-3-1245,-21 0 1245,-30 0 0,-1 1-146,42-2 1,8 0 145,3-1 0,3 1 0,19 0 0,-19 0 0,0 1-353,-7 1 1,-4 0 352,-20 2 0,-7 1 0,5-1 0,-4 1 0,2-1 590,16 2 0,-2-1-590,-19 0 0,-5-1 0,19 1 298,-15-2-298,6 1 0,5 1 763,26 2-763,-19-1 0,11 0 0,-10 0 0,19 3 0,-27-3 0,-5-1 0,-8-2 0,30-1 0,3 1 0,-2 0-1049,2 0 1,-8 0 1048,-45 3 0,59 1 0,-22 0 0,4 0 0,4 0 0,19 2 0,-19 1 0,2-1 0,-24-1 0,2 0 0,29 0 0,2 0 0,-16-3 0,0-1 0,18-1 0,3-2 0,-1-2 0,3-2 0,-19 1 0,4-1 0,-2 0 1048,19-2 1,4-1-1049,-9 2 0,6-1 0,5 1-1357,-23 1 0,5 1 0,1 0 1,-3 0-1,-6 0 1357,7 0 0,-6 0 0,3 0 0,5 0 0,7-1 0,-7 1 0,-23 2 0,-14 2 0,5 0 0,4 0 0,19-2 0,-23 1 0,-3 1 0,5-4 0,-32 3 0,3-1 0,-2 0 0,-6 0 0,55-25 0,-39 10 0,32-15 0,-49 15 0,-7 6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18.818"/>
    </inkml:context>
    <inkml:brush xml:id="br0">
      <inkml:brushProperty name="width" value="0.05" units="cm"/>
      <inkml:brushProperty name="height" value="0.05" units="cm"/>
      <inkml:brushProperty name="color" value="#5B2D90"/>
    </inkml:brush>
  </inkml:definitions>
  <inkml:trace contextRef="#ctx0" brushRef="#br0">892 36 24575,'-9'-1'0,"1"0"0,-14-4 0,7 1 0,-7-2 0,-16-3 0,24 6 0,-19-3 0,23 6 0,-12 2 0,9-1 0,-52 8 0,46-6 0,-33 4 0,42-5 0,-10 1 0,12-2 0,-8 1 0,10 0 0,2 0 0,-4 2 0,-1 1 0,-4 3 0,5-3 0,-3 1 0,4-3 0,4 1 0,-3-2 0,5 1 0,-1-3 0,1 0 0,-9 5 0,2-1 0,-5 4 0,-6 1 0,9-5 0,-9 4 0,12-5 0,-35 18 0,27-13 0,-48 31 0,52-30 0,-17 13 0,23-16 0,-9 5 0,0 4 0,-16 23 0,7 21 0,12 1 0,3 6 0,3 0 0,3 9-1696,1 6 0,1 15 0,1 1 0,0-14 1696,0 2 0,-1-3 0,0 14 0,0 8 0,-2-17 0,-3 4 0,-1-9 0,-1 2 0,3-20 0,0-1-146,-2 15 1,1-5 145,-1 1 0,-1 5 0,4-28 6639,-3 12-6639,9-50 0,-2-5 0,5-3 436,1-1-436,20 4 0,6 1 0,45 4 0,8-9 0,-25-2 0,0-1 0,32-2 0,-36 3 0,-5 0 0,-12 0 0,6 5 0,-31-3 0,-9-2 0,6 2 0,-5 0 0,-3-2 0,4 2 0,-3-2 0,15 6 0,-13-4 0,11 2 0,-15-5 0,-2-1 0,-11-6 0,4 1 0,-26-15 0,-15-11 0,-4 0 0,-20-10 0,30 18 0,6 5 0,21 10 0,18 12 0,6 8 0,29 27 0,2 0 0,2-3 0,3-1 0,15 9 0,23 9 0,-50-32 0,-7-4 0,-20-11 0,-10 4 0,0-6 0,-7 8 0,-7 9 0,5-7 0,-9 12 0,11-13 0,-21 31 0,5-7 0,-19 27 0,26-36 0,2-5 0,16-24 0,-5-12 0,1-1 0,-4-9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36.146"/>
    </inkml:context>
    <inkml:brush xml:id="br0">
      <inkml:brushProperty name="width" value="0.05" units="cm"/>
      <inkml:brushProperty name="height" value="0.05" units="cm"/>
      <inkml:brushProperty name="color" value="#5B2D90"/>
    </inkml:brush>
  </inkml:definitions>
  <inkml:trace contextRef="#ctx0" brushRef="#br0">69 29 24575,'-20'-5'0,"12"4"0,-7-3 0,16 4 0,1 0 0,73 4 0,-30-4 0,48 4 0,-1-6 0,-54 0 0,37-1 0,-54 2 0,17-1 0,-19 2 0,-11-5 0,-15 4 0,-23-3 0,13 3 0,-2-1 0,-77 0 0,14 1 0,19 0 0,0 1 0,-22 4 0,44-2 0,12 0 0,33-2 0,41 4 0,29-1 0,-17 0 0,1 0 0,-6-1 0,0 0 0,4-1 0,-3-1 0,12-1 0,-13-1 0,-37 0 0,-14 1 0,-17 0 0,-35-2 0,6 2 0,-18-1 0,26 2 0,9 0 0,-11 0 0,-21 2 0,-2 0 0,8-1 0,-7 1 0,14 1 0,44-2 0,3 1 0,9 0 0,35 2 0,21-1 0,8-4 0,1-1 0,6 2 0,-24-4 0,-8 0 0,-26 2 0,0-1 0,-5 1 0,-17-3 0,-12 3 0,-11-1 0,-68 1 0,23 2 0,17 0 0,1 0 0,-5 0 0,42 2 0,7-2 0,13 2 0,70 7 0,-47-6 0,51 5 0,-65-9 0,-2 0 0,1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54.593"/>
    </inkml:context>
    <inkml:brush xml:id="br0">
      <inkml:brushProperty name="width" value="0.05" units="cm"/>
      <inkml:brushProperty name="height" value="0.05" units="cm"/>
      <inkml:brushProperty name="color" value="#5B2D90"/>
    </inkml:brush>
  </inkml:definitions>
  <inkml:trace contextRef="#ctx0" brushRef="#br0">11 12 24575,'0'-5'0,"0"1"0,0 2 0,1 41 0,0-10 0,-1 40 0,-1-19 0,0 16 0,-1 30 0,-1 13 0,1-3 0,0-21-519,1-2 1,0 2 518,1-1 0,0 22 0,0 10 0,1-2 0,0-15 0,1-25-3362,7 23 3362,0-3 0,0-8 0,1-36-1,12 44 1,-10-45 0,7 23 0,-15-57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55.198"/>
    </inkml:context>
    <inkml:brush xml:id="br0">
      <inkml:brushProperty name="width" value="0.05" units="cm"/>
      <inkml:brushProperty name="height" value="0.05" units="cm"/>
      <inkml:brushProperty name="color" value="#5B2D90"/>
    </inkml:brush>
  </inkml:definitions>
  <inkml:trace contextRef="#ctx0" brushRef="#br0">1 464 24575,'34'-9'0,"-2"1"0,-9 4 0,47-7 0,11-3 0,0-1-2664,10-1 0,0-1 2664,-7 1-846,-16 2 1,22-5 0,9-2 0,-4 0 0,-16 4 845,7-1 0,0 0-687,-8 1 0,17-3 1,3-1-1,-10 2 1,-22 5 686,7-3 0,-1 1 0,2-2 0,-23 5 0,-1 1 0,25-7 0,-5 1 0,-18 4 1899,-19 7-1899,-29 7 4652,3 0-4652,-4 2 6436,14 34-6436,-9-14 0,12 31 0,-10 22 0,-3 5 0,1 1 0,-2-18 0,0 11 0,0 1 0,-2-2 0,-1 0 0,1-1-143,1-6 0,0-1 0,0 5 143,1 7 0,0 7 0,1 1 0,-1-9-880,3 19 0,1-7 880,0 0 0,-1-2 0,-3-9 0,-3-11 0,-2-9 0,-17 29 0,-10-79 0,-7 1 0,0-11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55.554"/>
    </inkml:context>
    <inkml:brush xml:id="br0">
      <inkml:brushProperty name="width" value="0.05" units="cm"/>
      <inkml:brushProperty name="height" value="0.05" units="cm"/>
      <inkml:brushProperty name="color" value="#5B2D90"/>
    </inkml:brush>
  </inkml:definitions>
  <inkml:trace contextRef="#ctx0" brushRef="#br0">0 650 24575,'69'-6'0,"0"1"0,-1-2 0,-4 1 0,30-8-1385,-44 6 0,6-1 1385,15-3 0,12-2 0,4-1 0,-5 2 0,4-1 0,6-2 0,8-4 0,-18 2 0,9-4 0,5-3 0,4 0 0,1-1 0,-4 0 0,-5 3 0,-9 3-1710,22-4 0,-11 4 1,-2 0-1,6-4 1710,-9 1 0,15-5 0,1 0 0,-11 0 0,-24 4 0,-36 6 0,-34 7 1865,-40-10-1865,14 10 0,-33-8 0,26 12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55.936"/>
    </inkml:context>
    <inkml:brush xml:id="br0">
      <inkml:brushProperty name="width" value="0.05" units="cm"/>
      <inkml:brushProperty name="height" value="0.05" units="cm"/>
      <inkml:brushProperty name="color" value="#5B2D90"/>
    </inkml:brush>
  </inkml:definitions>
  <inkml:trace contextRef="#ctx0" brushRef="#br0">5 26 24575,'2'-9'0,"0"1"0,0 2 0,-1 3 0,3 5 0,8 58 0,-2 42-1696,-7-26 0,-3 10 0,-1 4 0,3-6 1696,3 8 0,2-4 0,-3 3-921,-3-3 0,-3 5 0,-2-5 0,1-18 921,-3 11 0,1-16 0,-1 9 0,1-6 0,0-16 0,1 0 0,-5 46 0,3-4 0,3-17 0,3 4 0,-1-17 0,2-7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56.415"/>
    </inkml:context>
    <inkml:brush xml:id="br0">
      <inkml:brushProperty name="width" value="0.05" units="cm"/>
      <inkml:brushProperty name="height" value="0.05" units="cm"/>
      <inkml:brushProperty name="color" value="#5B2D90"/>
    </inkml:brush>
  </inkml:definitions>
  <inkml:trace contextRef="#ctx0" brushRef="#br0">0 510 24575,'81'-21'0,"1"0"0,-5 1 0,-6 2 0,12-1 0,8-2 0,-28 8 0,20-5 0,11-2 0,2-1 0,-5 2 0,-16 3-3277,-5 1 0,-9 1 0,9-1 3028,6-1 1,14-3 0,6-2 0,-2 1-1,-11 3 1,-20 3 3066,30-7-2818,-6 0 0,3-2 859,-33 8 1,-2 1-860,20-5 0,-26 4 0,-49 12 0,-41 11 0,-20 8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7:56.785"/>
    </inkml:context>
    <inkml:brush xml:id="br0">
      <inkml:brushProperty name="width" value="0.05" units="cm"/>
      <inkml:brushProperty name="height" value="0.05" units="cm"/>
      <inkml:brushProperty name="color" value="#5B2D90"/>
    </inkml:brush>
  </inkml:definitions>
  <inkml:trace contextRef="#ctx0" brushRef="#br0">0 487 24575,'68'-18'0,"-1"0"0,1 0 0,12-3 0,5-1 0,-4 5 0,11-2 0,0 0 0,-12 3-4916,3 0 1,-1 0 4542,-5 1 1,10-2-1,1 0 1,-11 2 372,13-1 0,-3 1 536,-2 1 1,6-1 0,1 0-537,2-1 0,1-1 0,1 0 0,-17 3 0,2 0 0,-2 0 0,-10 2 0,12-3 0,-12 2 469,12-2 0,-97 18 1,-4 0-1</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09.942"/>
    </inkml:context>
    <inkml:brush xml:id="br0">
      <inkml:brushProperty name="width" value="0.05" units="cm"/>
      <inkml:brushProperty name="height" value="0.05" units="cm"/>
      <inkml:brushProperty name="color" value="#5B2D90"/>
    </inkml:brush>
  </inkml:definitions>
  <inkml:trace contextRef="#ctx0" brushRef="#br0">2320 207 24575,'-9'-3'0,"-17"-6"0,11 3 0,-15-3 0,14 5 0,-1 0 0,-39-8 0,15 4 0,-20-5 0,-18 0 0,43 7 0,-34-5 0,31 5 0,-50-8 0,-2 0 0,8 1 0,-5-1 0,15 3 0,-1 1 0,8 4 0,-3 0 0,4 1 0,-4 0 0,5 2-838,3 2 1,7 2 837,4 3 0,-12 6 0,1 2 0,12-3 0,-12 4 0,6-1 0,35-4 0,-42 20 0,29-11 0,-31 15 0,29-10 0,-17 15 0,-10 11 0,21-11 0,1 0 0,-9 14 837,17-8 1,6 1-838,9 11 0,11 24 0,5 2 0,4-11-766,4-5 0,2-8 766,-1-30 0,1-2-67,16 17 1,5 3 66,6-2 0,-8-2 0,9 1 0,38 3 0,0-10 0,-19-7 0,20 2 0,20 4 0,-19-8 0,-19-13-821,13 2 1,-3-2 820,-32-7 0,55 5 0,-43-7 0,6 0 0,26-4 0,13-2 0,-10 0 0,-16 1 0,-2-2 314,37-4 1,-9-3-315,-27-2 0,-5-1 0,3-1 0,-15 4 0,3-2 0,15-6 0,7-2 0,-6 0 0,-12 3 0,0-3 0,10-4 0,6-4 0,-8 3 0,-16 3 0,-4 2 62,10-5 1,-6 0-63,-3-6 1713,-1-6-1713,1-31 0,-2-7 0,2 10 0,-9-4 0,-9 4 0,-23 33 0,-2-28 0,-3 4 0,-2-4 0,-1 25 0,-26-15 0,-7-1 0,2 7 0,-25-21 0,-3 5 0,20 33 839,-25-9-839,12 15 0,-30-1 0,33 10 0,-8 3 0,-19 8 0,-12 4 0,11 1 0,17-2 0,3 3 0,-8 3 0,1 1 0,-1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15.900"/>
    </inkml:context>
    <inkml:brush xml:id="br0">
      <inkml:brushProperty name="width" value="0.05" units="cm"/>
      <inkml:brushProperty name="height" value="0.05" units="cm"/>
      <inkml:brushProperty name="color" value="#5B2D90"/>
    </inkml:brush>
  </inkml:definitions>
  <inkml:trace contextRef="#ctx0" brushRef="#br0">79 177 24575,'5'-6'0,"-1"1"0,-4 4 0,3-3 0,0 1 0,2-2 0,4-4 0,34-14 0,7-3 0,-12 5 0,27-10 0,-4 5 0,-40 20 0,17-4 0,-29 10 0,0 6 0,-5 9 0,-1 0 0,-20 36 0,8-26 0,-8 19 0,13-31 0,3-10 0,1-3 0,2-5 0,-1 2 0,1-3 0,-1 2 0,2-6 0,0 1 0,2-7 0,-3 3 0,0 0 0,-4 0 0,-6-9 0,4 11 0,-5-7 0,8 17 0,-1-1 0,-5-2 0,1 2 0,-27 1 0,-15 11 0,-20 9 0,-8 16 0,11 12 0,11 20 0,23-3 0,24 27 0,32-20 0,9-29 0,7-5 0,39 8 0,-22-30 0,1-8 0,29-17 0,-24-2 0,-22-21 0,-7-9 0,-11-18 0,-2 5 0,-6-3 0,-25-40 0,-14 23 0,-30 11 0,-13 46 0,16 6 0,-37 53 0,60-2 0,-16 50 0,42-27 0,22 1 0,12 1 0,1-20 0,5-4 0,11 16 0,3-4 0,-8-21 0,1-8 0,39 1 0,-37-16 0,5-9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12.090"/>
    </inkml:context>
    <inkml:brush xml:id="br0">
      <inkml:brushProperty name="width" value="0.05" units="cm"/>
      <inkml:brushProperty name="height" value="0.05" units="cm"/>
      <inkml:brushProperty name="color" value="#5B2D90"/>
    </inkml:brush>
  </inkml:definitions>
  <inkml:trace contextRef="#ctx0" brushRef="#br0">251 1 24575,'-3'7'0,"-6"31"0,3-10 0,-3 18 0,-5 36 0,9-40 0,-6 45 0,7-19 0,2 7 0,2 8 0,0 4 0,1 6 0,-1-12 0,2 4 0,-1-3 0,2 13 0,1 0 0,-2-19 0,0 1 0,-1-7 0,0-7 0,-1-3 0,1 9 0,-1-7 0,-4-7 0,-1 4 0,3-27 0,-5 10 0,6-42 0,-2 0 0,-2-9 0,1 3 0,-5-10 0,3 6 0,-14-61 0,-2-13 0,7 30 0,-6-24 0,-1-5 0,-4-6 0,16 56 0,-12-41 0,21 70 0,3 2 0,5 9 0,12 26 0,4 18 0,12 40 0,-7-16 0,-10-24 0,0 0 0,12 19 0,7 10 0,-8-33 0,26-27 0,-29-19 0,20-22 0,-31 5 0,31-57 0,-20 27 0,17-33 0,-30 45 0,5-25 0,-11 37 0,5-19 0,-12 45 0,-1 6 0,2 1 0,2 2 0,0-1 0,2 0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15.453"/>
    </inkml:context>
    <inkml:brush xml:id="br0">
      <inkml:brushProperty name="width" value="0.05" units="cm"/>
      <inkml:brushProperty name="height" value="0.05" units="cm"/>
      <inkml:brushProperty name="color" value="#5B2D90"/>
    </inkml:brush>
  </inkml:definitions>
  <inkml:trace contextRef="#ctx0" brushRef="#br0">2013 228 24575,'-47'-14'0,"-1"0"0,-26-6 0,-6 0 0,-2 0-2910,0 0 1,3 2 2909,18 5 268,-31-3 0,-10 1-268,33 5 0,-6 2 0,-7 1 0,-16 0 0,1 1 0,14 1 0,10 2 0,5 2 0,-2 1 0,-4 1 0,14 2 0,0 8 347,5 3 0,-1 2-347,-20 10 0,25-9 0,5 1 0,10 10 0,7 41 2890,22 17-2890,14-10 0,10 4 0,11-6 0,10-1 0,-1-13 0,5 1 0,-1-4 0,4 3 0,8-5 0,14-4 0,13 0 0,-2-10 0,1-9 0,12-9 0,-20-11 0,15 0 0,10-3 0,6 0 0,-2-4 0,-4-1 0,-12-4 0,9-6 0,-9-5 0,-2-1 0,8 1-915,-7 5 0,9 2 0,2 1 0,-2-1 1,-9-3-1,-15-5 915,21-20 0,-26-4 0,-22-7 136,-12-7 1,-2-8-137,-1 6 0,-13-7-1124,-24-11 1,-18-16 0,-6-1 0,4 15 1123,2 7 0,-6 4 0,-18-17 0,-12-7 0,-8 22-926,3 39 0,-6 15 0,7 2 926,9-3 0,-2 2 563,-7 2 0,-13 1 0,-1 2 0,8 5-563,-22 11 0,6 6 0,-6-3 0,4 2 0,14 7 0,1-1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17.878"/>
    </inkml:context>
    <inkml:brush xml:id="br0">
      <inkml:brushProperty name="width" value="0.05" units="cm"/>
      <inkml:brushProperty name="height" value="0.05" units="cm"/>
      <inkml:brushProperty name="color" value="#5B2D90"/>
    </inkml:brush>
  </inkml:definitions>
  <inkml:trace contextRef="#ctx0" brushRef="#br0">221 35 24575,'2'-12'0,"-1"2"0,2-2 0,-2 12 0,1-1 0,-6 74 0,3-33 0,-4 51 0,1-19 0,0-1 0,0 4 0,0-13 0,-1 11 0,1-3 0,0 10 0,0-3 0,-1 2 0,0 3 0,2-11 0,1 2 0,0-9 0,-2 29 0,3-34 0,0-8 0,0-25 0,-2 1 0,1-25 0,-7-14 0,-3-24 0,-14-42 0,12 32 0,0-4 0,-8-24 0,2 2 0,1-1-508,-2-6 508,20 73 0,5 12 0,6 20 0,10 33 0,1 6 0,1-1 0,-2-1 0,-1-4 0,-8-26 0,5 15 0,-4-14 508,2 2-508,-8-25 0,21-25 0,-14 9 0,18-16 0,-20 11 0,23-33 0,-17 20 0,19-26 0,-25 29 0,23-67 0,-12 17-593,-4 13 1,0-2-1,3-26 1,-2 10-1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30.780"/>
    </inkml:context>
    <inkml:brush xml:id="br0">
      <inkml:brushProperty name="width" value="0.05" units="cm"/>
      <inkml:brushProperty name="height" value="0.05" units="cm"/>
      <inkml:brushProperty name="color" value="#5B2D90"/>
    </inkml:brush>
  </inkml:definitions>
  <inkml:trace contextRef="#ctx0" brushRef="#br0">76 0 24575,'66'9'0,"1"-1"0,-1 1 0,-12-5 0,-13 54 0,-2 35 0,-27-12 0,-41-24 0,-21-6 0,-7 7 0,-9 2 0,7-14 0,-16-10 0,-5-53 0,76-5 0,27-34 0,-7 29 0,44 9 0,30 8 0,-12 4 0,1 5-1358,-7 5 1,13 2 0,-19-2 1357,-24 0 205,28-12 0,-27-1 1,20-8-1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30.177"/>
    </inkml:context>
    <inkml:brush xml:id="br0">
      <inkml:brushProperty name="width" value="0.05" units="cm"/>
      <inkml:brushProperty name="height" value="0.05" units="cm"/>
      <inkml:brushProperty name="color" value="#5B2D90"/>
    </inkml:brush>
  </inkml:definitions>
  <inkml:trace contextRef="#ctx0" brushRef="#br0">56 35 24575,'-25'-33'0,"16"37"0,-13-9 0,23 41 0,2-3 0,15 62 0,-3-40 0,2 3 0,5 14 0,3 3 0,6 10 0,1-6 0,-1 0 0,1 5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30.379"/>
    </inkml:context>
    <inkml:brush xml:id="br0">
      <inkml:brushProperty name="width" value="0.05" units="cm"/>
      <inkml:brushProperty name="height" value="0.05" units="cm"/>
      <inkml:brushProperty name="color" value="#5B2D90"/>
    </inkml:brush>
  </inkml:definitions>
  <inkml:trace contextRef="#ctx0" brushRef="#br0">0 285 24575,'66'-38'0,"0"0"0,1-1 0,-23 11 0,0 1 0,16-4 0,9-1 0,-8 8 0,32 7 0,-47 12 0,32-1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31.517"/>
    </inkml:context>
    <inkml:brush xml:id="br0">
      <inkml:brushProperty name="width" value="0.05" units="cm"/>
      <inkml:brushProperty name="height" value="0.05" units="cm"/>
      <inkml:brushProperty name="color" value="#5B2D90"/>
    </inkml:brush>
  </inkml:definitions>
  <inkml:trace contextRef="#ctx0" brushRef="#br0">6 104 24575,'-6'-9'0,"23"-5"0,-3-1 0,21-2 0,-9 8 0,16-4 0,33-2 0,-32 8 0,16 3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31.877"/>
    </inkml:context>
    <inkml:brush xml:id="br0">
      <inkml:brushProperty name="width" value="0.05" units="cm"/>
      <inkml:brushProperty name="height" value="0.05" units="cm"/>
      <inkml:brushProperty name="color" value="#5B2D90"/>
    </inkml:brush>
  </inkml:definitions>
  <inkml:trace contextRef="#ctx0" brushRef="#br0">39 0 24575,'-24'61'0,"10"7"0,19-34 0,17 18 0,4 2 0,-2-10-1032,2 2 1,-1-2 1031,-12-19-2,-13 42 0,-4-41 1,-12 29-1</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32.185"/>
    </inkml:context>
    <inkml:brush xml:id="br0">
      <inkml:brushProperty name="width" value="0.05" units="cm"/>
      <inkml:brushProperty name="height" value="0.05" units="cm"/>
      <inkml:brushProperty name="color" value="#5B2D90"/>
    </inkml:brush>
  </inkml:definitions>
  <inkml:trace contextRef="#ctx0" brushRef="#br0">1 136 24575,'79'-2'0,"0"-1"0,0 1 0,19 26 0,2 13 0,-30-2 0,-34-1-628,12 26 1,-6-17 627,-32-51 409,2-10-409,-15-37 0,-7-8 0,5 9-577,-7-11 1,-5 6 576,-3 32 0,-29 14 0,-5 14 0,4 30 0,-2-22 0,6 5 0,29 41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32.435"/>
    </inkml:context>
    <inkml:brush xml:id="br0">
      <inkml:brushProperty name="width" value="0.05" units="cm"/>
      <inkml:brushProperty name="height" value="0.05" units="cm"/>
      <inkml:brushProperty name="color" value="#5B2D90"/>
    </inkml:brush>
  </inkml:definitions>
  <inkml:trace contextRef="#ctx0" brushRef="#br0">166 0 24575,'-3'8'0,"-4"18"0,-5 19 0,-3 23 0,-3 19 0,2-13 0,-1 7-1293,3-11 0,-3 10 0,4-20 1293,6-31 0,-1-4 0,-1-2 0,0-2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16.303"/>
    </inkml:context>
    <inkml:brush xml:id="br0">
      <inkml:brushProperty name="width" value="0.05" units="cm"/>
      <inkml:brushProperty name="height" value="0.05" units="cm"/>
      <inkml:brushProperty name="color" value="#5B2D90"/>
    </inkml:brush>
  </inkml:definitions>
  <inkml:trace contextRef="#ctx0" brushRef="#br0">1 14 24575,'61'-8'0,"-9"2"0,-38 10 0,6 18 0,-12-9 0,-2 22 0,-37 11 0,12-17 0,-23 26 0,30-25 0,9 5 0,27 2 0,15-8 0,20 16 0,-48 27 0,3-27 0,-56 16 0,23-55 0,-7-2 0,18-10 0,2-4 0,0-12 0,3 0 0,1-9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32.629"/>
    </inkml:context>
    <inkml:brush xml:id="br0">
      <inkml:brushProperty name="width" value="0.05" units="cm"/>
      <inkml:brushProperty name="height" value="0.05" units="cm"/>
      <inkml:brushProperty name="color" value="#5B2D90"/>
    </inkml:brush>
  </inkml:definitions>
  <inkml:trace contextRef="#ctx0" brushRef="#br0">1 25 24575,'9'-15'0,"0"5"0,68 61 0,-42-28 0,43 32 0,-52-37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8:32.736"/>
    </inkml:context>
    <inkml:brush xml:id="br0">
      <inkml:brushProperty name="width" value="0.05" units="cm"/>
      <inkml:brushProperty name="height" value="0.05" units="cm"/>
      <inkml:brushProperty name="color" value="#5B2D90"/>
    </inkml:brush>
  </inkml:definitions>
  <inkml:trace contextRef="#ctx0" brushRef="#br0">0 113 24575,'18'-38'0,"2"4"0,-8 7 0,-8 13 0,-16 20 0,-4 2 0,-4 2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2:57.726"/>
    </inkml:context>
    <inkml:brush xml:id="br0">
      <inkml:brushProperty name="width" value="0.05" units="cm"/>
      <inkml:brushProperty name="height" value="0.05" units="cm"/>
      <inkml:brushProperty name="color" value="#5B2D90"/>
    </inkml:brush>
  </inkml:definitions>
  <inkml:trace contextRef="#ctx0" brushRef="#br0">66 0 24575,'-4'89'0,"-1"-1"0,1 1 0,-1 0 0,1-1 0,-1 1 0,1-1 0,-1 1 0,-1 19 0,-2-1 0,1-5 0,1-8 0,3-13 0,4 6 0,1 0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2:59.956"/>
    </inkml:context>
    <inkml:brush xml:id="br0">
      <inkml:brushProperty name="width" value="0.05" units="cm"/>
      <inkml:brushProperty name="height" value="0.05" units="cm"/>
      <inkml:brushProperty name="color" value="#5B2D90"/>
    </inkml:brush>
  </inkml:definitions>
  <inkml:trace contextRef="#ctx0" brushRef="#br0">97 208 24575,'-20'22'0,"2"-2"0,3-5 0,3-3 0,-5-19 0,12-2 0,-4-17 0,18-13 0,21-4 0,6-1 0,-4 2 0,42-25 0,-55 74 0,0 6 0,18 55 0,-20-31 0,12 49 0,-27-56 0,-63 28 0,44-50 0,-46 12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0.502"/>
    </inkml:context>
    <inkml:brush xml:id="br0">
      <inkml:brushProperty name="width" value="0.05" units="cm"/>
      <inkml:brushProperty name="height" value="0.05" units="cm"/>
      <inkml:brushProperty name="color" value="#5B2D90"/>
    </inkml:brush>
  </inkml:definitions>
  <inkml:trace contextRef="#ctx0" brushRef="#br0">100 144 24575,'-16'-34'0,"1"3"0,1 3 0,-11-12 0,15 37 0,-7-4 0,15 60 0,13 49 0,-1-12 0,-7-40 0,1 0-532,3 33 0,0 15 1,0-16 531,-3 12-558,-1-24 1,4 20 0,-1-31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0.662"/>
    </inkml:context>
    <inkml:brush xml:id="br0">
      <inkml:brushProperty name="width" value="0.05" units="cm"/>
      <inkml:brushProperty name="height" value="0.05" units="cm"/>
      <inkml:brushProperty name="color" value="#5B2D90"/>
    </inkml:brush>
  </inkml:definitions>
  <inkml:trace contextRef="#ctx0" brushRef="#br0">32 1 24575,'-13'39'0,"3"-6"0,4 21 0,3 2 0,3-11 0,2 53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1.068"/>
    </inkml:context>
    <inkml:brush xml:id="br0">
      <inkml:brushProperty name="width" value="0.05" units="cm"/>
      <inkml:brushProperty name="height" value="0.05" units="cm"/>
      <inkml:brushProperty name="color" value="#5B2D90"/>
    </inkml:brush>
  </inkml:definitions>
  <inkml:trace contextRef="#ctx0" brushRef="#br0">0 202 24575,'60'-46'0,"1"0"0,-4 11 0,15-7 0,0 10 0,-20 33 0,-49 46 0,-22 39 0,-11 18 0,-2-3 0,7-22 0,0-10 0,3 0 0,7 27 0,1 24 0,7-9 0,11-42 0,12-50-371,48-30 1,15-11 370,14 8 0,-30 5 0,8-2 0,-4 2 0,-2 0 0,-1 0 0,33-5 0,1 0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1.249"/>
    </inkml:context>
    <inkml:brush xml:id="br0">
      <inkml:brushProperty name="width" value="0.05" units="cm"/>
      <inkml:brushProperty name="height" value="0.05" units="cm"/>
      <inkml:brushProperty name="color" value="#5B2D90"/>
    </inkml:brush>
  </inkml:definitions>
  <inkml:trace contextRef="#ctx0" brushRef="#br0">11 0 24575,'-7'39'0,"6"-1"0,-1 21-1238,7-11 1238,0-11 404,5 38-404,-6 2 0,4 1 0,-8-16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1.605"/>
    </inkml:context>
    <inkml:brush xml:id="br0">
      <inkml:brushProperty name="width" value="0.05" units="cm"/>
      <inkml:brushProperty name="height" value="0.05" units="cm"/>
      <inkml:brushProperty name="color" value="#5B2D90"/>
    </inkml:brush>
  </inkml:definitions>
  <inkml:trace contextRef="#ctx0" brushRef="#br0">0 281 24575,'57'-57'0,"-1"1"0,1 0 0,4 7 0,3 6 0,-16 24 0,-16 37 0,18 23 0,-46-11 0,-6 4 0,-18 17 0,-7 6 0,-15 29 0,7-2 0,10 1 0,26 4 0,14-9 0,42-51 0,9-10 0,-12-3-579,0-1 0,-3-2 579,-21-5 0,-82 42 0,-26 10 0,39-22-1158,-44 23 1,4-5 1157,50-36 0,4-1 0,2-1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1.767"/>
    </inkml:context>
    <inkml:brush xml:id="br0">
      <inkml:brushProperty name="width" value="0.05" units="cm"/>
      <inkml:brushProperty name="height" value="0.05" units="cm"/>
      <inkml:brushProperty name="color" value="#5B2D90"/>
    </inkml:brush>
  </inkml:definitions>
  <inkml:trace contextRef="#ctx0" brushRef="#br0">128 0 24575,'-33'71'0,"1"0"0,4-17 0,5-7 0,12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16.522"/>
    </inkml:context>
    <inkml:brush xml:id="br0">
      <inkml:brushProperty name="width" value="0.05" units="cm"/>
      <inkml:brushProperty name="height" value="0.05" units="cm"/>
      <inkml:brushProperty name="color" value="#5B2D90"/>
    </inkml:brush>
  </inkml:definitions>
  <inkml:trace contextRef="#ctx0" brushRef="#br0">0 46 24575,'3'-9'0,"31"-13"0,-16 13 0,43 4 0,5 5 0,-25 4 0,12 3 0,-4 0 0,-27-2 0,-8-2 0,1 2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2.204"/>
    </inkml:context>
    <inkml:brush xml:id="br0">
      <inkml:brushProperty name="width" value="0.05" units="cm"/>
      <inkml:brushProperty name="height" value="0.05" units="cm"/>
      <inkml:brushProperty name="color" value="#5B2D90"/>
    </inkml:brush>
  </inkml:definitions>
  <inkml:trace contextRef="#ctx0" brushRef="#br0">34 85 24575,'-15'-43'0,"7"25"0,-2-6 0,9 36 0,1 9 0,3 40 0,1 13 0,0-23 0,1 2 0,0 27 0,3 6 0,12 14 0,2-10 0,-1-11-1095,0-3 1,0-6 1094,-5-34-2020,31-84 0,21-56 1,-12 14 2019,-28 49 0,-2-3 0,9-24 0,10-24 0,1-7 0,-10 14 0,-20 32 0,-23 29 0,12-69 0,-27 167 0,11-12 0,0 7 0,4-2 0,0 13 0,1-7 0,1-16 0,1 0 152,-2 16 0,1 7 0,0-8-152,3-15 0,0-6 0,1 3 0,0-1 0,1-2 0,0-1 0,4 35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2.412"/>
    </inkml:context>
    <inkml:brush xml:id="br0">
      <inkml:brushProperty name="width" value="0.05" units="cm"/>
      <inkml:brushProperty name="height" value="0.05" units="cm"/>
      <inkml:brushProperty name="color" value="#5B2D90"/>
    </inkml:brush>
  </inkml:definitions>
  <inkml:trace contextRef="#ctx0" brushRef="#br0">20 1 24575,'-9'25'0,"2"1"0,4-4 0,2 2 0,14 59 0,-6-45 0,11 39 0,-10-62 0,2-4 0,1-1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2.631"/>
    </inkml:context>
    <inkml:brush xml:id="br0">
      <inkml:brushProperty name="width" value="0.05" units="cm"/>
      <inkml:brushProperty name="height" value="0.05" units="cm"/>
      <inkml:brushProperty name="color" value="#5B2D90"/>
    </inkml:brush>
  </inkml:definitions>
  <inkml:trace contextRef="#ctx0" brushRef="#br0">149 1 24575,'-62'21'0,"1"0"0,60 46 0,27 24 0,-2-8 0,-19-20 0,7-1-2009,18 3 1,12 9-1,3-5 1,-10-16 2008,4-3 1123,-7 32 1,-14 6-1124,-40-4 0,29-4 0,-10-10 1272,-57-43-1272,16-33 0,-35-54 0,30 19 0,12-1 0,7-1 0,15-5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2.824"/>
    </inkml:context>
    <inkml:brush xml:id="br0">
      <inkml:brushProperty name="width" value="0.05" units="cm"/>
      <inkml:brushProperty name="height" value="0.05" units="cm"/>
      <inkml:brushProperty name="color" value="#5B2D90"/>
    </inkml:brush>
  </inkml:definitions>
  <inkml:trace contextRef="#ctx0" brushRef="#br0">1 183 24575,'64'-23'0,"0"1"0,22-2 0,12-1 0,-12 5 0,-27 9 0,-1 1 0,13-3 0,7-2 0,-12 4 0,14 3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3.105"/>
    </inkml:context>
    <inkml:brush xml:id="br0">
      <inkml:brushProperty name="width" value="0.05" units="cm"/>
      <inkml:brushProperty name="height" value="0.05" units="cm"/>
      <inkml:brushProperty name="color" value="#5B2D90"/>
    </inkml:brush>
  </inkml:definitions>
  <inkml:trace contextRef="#ctx0" brushRef="#br0">14 0 24575,'-7'7'0,"1"-2"0,6 13 0,4-4 0,6 12 0,14 27 0,1 4 0,-5-8 0,5 17 0,-3-3 0,-18-30 0,-2 7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3.528"/>
    </inkml:context>
    <inkml:brush xml:id="br0">
      <inkml:brushProperty name="width" value="0.05" units="cm"/>
      <inkml:brushProperty name="height" value="0.05" units="cm"/>
      <inkml:brushProperty name="color" value="#5B2D90"/>
    </inkml:brush>
  </inkml:definitions>
  <inkml:trace contextRef="#ctx0" brushRef="#br0">625 0 24575,'-85'2'0,"41"8"0,-5 3 0,1 4 0,7 21 0,-6 19 0,-8 21 0,17 10 0,33-16 0,15 9 0,6 4 0,-1-2 0,-12-6 0,-23 20 0,-10-7 0,18 2 0,25 0 0,14 11 0,8-18 0,2-45 0,25-80 0,-6-40 0,-39 16 0,-6-3 0,28-9 0,-8 2 0,-34 12 0,-15 13 0,-25 23 0,-16 33 0,-6 16 0,3 13 0,1 6 0,-8-1 0,6 3 0,23 9 0,0-1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4.182"/>
    </inkml:context>
    <inkml:brush xml:id="br0">
      <inkml:brushProperty name="width" value="0.05" units="cm"/>
      <inkml:brushProperty name="height" value="0.05" units="cm"/>
      <inkml:brushProperty name="color" value="#5B2D90"/>
    </inkml:brush>
  </inkml:definitions>
  <inkml:trace contextRef="#ctx0" brushRef="#br0">129 0 24575,'1'13'0,"-15"64"0,5-35-2214,-12 50 2214,9-52 0,2 0 251,-3 8 0,-1 3-251,3 5 0,-11 33 0,19-62 0,3-13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04.579"/>
    </inkml:context>
    <inkml:brush xml:id="br0">
      <inkml:brushProperty name="width" value="0.05" units="cm"/>
      <inkml:brushProperty name="height" value="0.05" units="cm"/>
      <inkml:brushProperty name="color" value="#5B2D90"/>
    </inkml:brush>
  </inkml:definitions>
  <inkml:trace contextRef="#ctx0" brushRef="#br0">0 52 24575,'64'-23'0,"22"12"0,4 5 0,-8 6-2911,5 0 0,-4 0 2911,-21-1-520,-3-1 0,-1 0 520,-5 0 1118,42-2-1118,-81 3 0,2 2 0,-29 21 2682,7-6-2682,-20 19 2594,12-9-2594,-15 37 0,-2 14 0,9-16 0,0 6 0,-6 22 0,-3 13 0,4-6 19,11-27 1,3-4-1,1 4-19,0 29 0,2 5 0,2-12 0,3-20 0,1-5 0,5 11 0,0-1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0.474"/>
    </inkml:context>
    <inkml:brush xml:id="br0">
      <inkml:brushProperty name="width" value="0.05" units="cm"/>
      <inkml:brushProperty name="height" value="0.05" units="cm"/>
      <inkml:brushProperty name="color" value="#5B2D90"/>
    </inkml:brush>
  </inkml:definitions>
  <inkml:trace contextRef="#ctx0" brushRef="#br0">1184 323 24575,'-38'9'0,"-2"4"0,-24 27 0,-1 6 0,8-5-1766,-6 7 0,10 0 1766,36-16 0,53 17 0,34 12 0,-9-10 0,1-1-887,1-1 1,14 8 0,-15-23 886,-15-39 0,-2-4 1346,-4-5-1346,0-50 0,-14-15 0,-40-16 0,-20-1 0,-22 16 0,-22 60 0,-10 28 0,-10 19 0,12 23 0,32 18 0,29 14 0,41-6 0,24 6 0,8-8 0,3-16 0,8-6 0,2-3 517,1 5 0,2-2 1,13-16-518,10-24 0,18-13 0,5-10 0,-8-6 0,-21-1 0,-11-13 0,-3-5 823,26 8 0,23-1 0,-15-4 1,-52-9-824,-70-8 0,-41-10 0,-13 2 0,15 13 0,16 12 0,-3 5-1285,-36-24 1,-14-5 0,19 29 1284,17 53 0,-5 34-918,90-13 0,37 15 0,24 10 0,8 1 0,-6-4 0,-22-12 918,-2 12 0,5-2-347,-12-19 0,15 10 0,9 5 0,3-2 0,-1-5 0,-8-12 0,-12-16 347,17-14 0,0-27-576,-7-18 0,13-19 1,4-9-1,-3 1 1,-12 10 575,-8 13 0,-7 5 0,4-9 269,8-9 0,15-10 0,-3-5 1,-16-1-1,-34 4-269,-42-5 0,-27 2 0,1 9 0,-12-20 1182,1 24 0,-12-2 0,0 28-1182,1 49 0,0 28 0,5-1 0,1-4 0,5 3 755,0 3 1,1 7 0,17-3-756,23 2 0,25-5 0,29-14 0,24-4 0,7-3 0,-16-3 0,-11 3 0,0-3 0,41 6 0,15-3 0,-27-24 0,-36-48 0,-13-14 0,1-19 0,-7-1 0,-7-18 0,-15-8-314,-9 18 0,-5-9 1,-8 0-1,-8 14 314,-11 9 0,-10 10 0,-11 16 0,-33 17 0,-15 21 0,11 10 0,12 5 0,18 24-861,31 32 0,13 29 1,10 3-1,10-22 861,34 12 0,-1-11 0,9 11 0,0-31 4098,15-49-4098,27-22 0,9-16 0,-16-4 0,-7-21-1025,-23-21 1,-4-24 0,-5-5-1,-8 16 1025,1 7 0,-15 0 0,-18 2 0,-8-14 0,-9 9 0,-9 31 886,-61 42-886,13 27 0,-13 13 0,8 1 0,7 0 0,5 10 0,5 10 0,-7 14 0,9 4 0,24-3 0,31 18 0,29 0 0,10-9 0,14 1 0,10-16 0,3-23 0,9-13 0,3-14 0,24-19 0,6-19 0,-13-12 0,-29 0 0,-9-9 0,-11-11 0,-13-14 0,-10-13 0,-8-3 0,-9 10 1462,-13-16 0,-21 7-1462,-6 5 0,-12 0 0,-13 39-801,-1 57 1,-13 33 0,-4 17-1,3 2 1,12-17 800,-9-8 0,4 4 0,11 6 0,-12 15 0,2 4 0,11-5 0,26-16 4002,25 4-4002,13 2 0,5 0 0,12-4 0,27-10 1613,-26-102-1613,-48 13 0,-27-15 0,-14-5 0,-1 2 0,12 11 0,-8-14 0,-5 5 0,5 13 0,-13-9 0,-5 0 0,3 10 0,14 18-47,3 18 0,-1 14 47,-10 4 0,-13 5 0,-3 3 0,11 1 0,-16 9 0,2 7 0,15-2 0,-9 4 0,6 4 0,22 4 0,23 10 0,21 3 0,25 9 0,16-7 0,28-10 0,18-82 0,-76-8 0,-20-11 0,-11-22 0,-13 3 0,-14 3 0,-10 33 0,3 73 0,-5 37 0,10-7 0,15-30 0,11 8 0,17 36 0,11 26 0,9 0 0,11-28 0,31-16 0,25 8 0,0-16 0,-37-48 0,18-10 6737,-40-13-6737,-33-25 0,-23-17 0,6 11 0,0 2 47,2-2 0,-9-9 0,3 28-47,-40 76 0,53-1 0,1 3 0,-8-10 0,3 0 0,1 46 0,35-67 0,-2 5 0,1-10 0,-26-6 0,-18-6 0,-4 5 0,-7 6 0,-2 8 0,1 13 0,-10 42 0,8 8 0,23-38 0,7 1-603,6 29 0,16-8 603,21-38 0,49 26 0,-34-78 0,16 45 0,-56-71 0,-21 41 0,-4 3 0,-23 5 0,-2 50 0,1 8 0,2-19 0,21 33 0,24-3 0,36-47 1206,35 14-1206,-35-77 0,-8 31 0,-5-37 0,-15 43 0,-9 6 0,5 0 0,-7 6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28.044"/>
    </inkml:context>
    <inkml:brush xml:id="br0">
      <inkml:brushProperty name="width" value="0.05" units="cm"/>
      <inkml:brushProperty name="height" value="0.05" units="cm"/>
      <inkml:brushProperty name="color" value="#5B2D90"/>
    </inkml:brush>
  </inkml:definitions>
  <inkml:trace contextRef="#ctx0" brushRef="#br0">73 147 24575,'-3'-9'0,"-3"-4"0,2 7 0,-2-2 0,4 10 0,-6 15 0,3-4 0,-6 19 0,6-13 0,1 43 0,6-30 0,2 21 0,4-36 0,3-6 0,55-83 0,-39 34 0,8-7 0,-7-5 0,-45-33 0,8 56 0,-19-27 0,15 58 0,-35 46 0,27-25 0,-6 26 0,9 4 0,31-13 0,57 10 0,-25-42 0,14-41 0,-6-12 0,-32 15 0,19-42 0,-39 58 0,-6-5 0,0 13 0,-29 49 0,22-25 0,-17 39 0,29-48 0,6-1 0,-1-4 0,3-1 0,11-68 0,-16 44 0,7-46 0,-17 60 0,-1 2 0,-16 9 0,-13 30 0,8-6 0,12 28 0,24-37 0,17-10 0,-13-15 0,1-11 0,-11 1 0,-6-12 0,0 11 0,-13 7 0,7 22 0,-3 16 0,11-7 0,18-12 0,-5-8 0,8-12 0,-15 3 0,-4-22 0,-4 12 0,-35-13 0,3 31 0,-10 0 0,8 21 0,55 11 0,3-9 0,23 5 0,41-47 0,-59 6 0,29-21 0,-55 17 0,-37-34 0,1 26 0,-50 5 0,36 42 0,1 46 0,43-15 0,53 5 0,-21-39 0,28-13 0,-42-18 0,5-36 0,-9 25 0,-19-25 0,3 44 0,-16 4 0,18 16 0,12 17 0,38-10 0,-17 1 0,26-23 0,-23-60 0,-18 36 0,7-39 0,-26 45 0,6 9 0,-4-3 0,7 13 0,2 2 0,0-1 0,7 8 0,2 2 0,24 6 0,-11-4 0,14-4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16.748"/>
    </inkml:context>
    <inkml:brush xml:id="br0">
      <inkml:brushProperty name="width" value="0.05" units="cm"/>
      <inkml:brushProperty name="height" value="0.05" units="cm"/>
      <inkml:brushProperty name="color" value="#5B2D90"/>
    </inkml:brush>
  </inkml:definitions>
  <inkml:trace contextRef="#ctx0" brushRef="#br0">1 73 24575,'0'28'0,"1"-4"0,5-15 0,3-1 0,40 5 0,-22-9 0,47 1 0,3-32 0,-2-7 0,-5 5 0,2-8 0,1 0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31.513"/>
    </inkml:context>
    <inkml:brush xml:id="br0">
      <inkml:brushProperty name="width" value="0.05" units="cm"/>
      <inkml:brushProperty name="height" value="0.05" units="cm"/>
      <inkml:brushProperty name="color" value="#5B2D90"/>
    </inkml:brush>
  </inkml:definitions>
  <inkml:trace contextRef="#ctx0" brushRef="#br0">3 9 24575,'-2'-4'0,"2"1"0,2 3 0,0 0 0,0 0 0,-1 0 0,1 0 0,-1-1 0,0 0 0,1 1 0,5 9 0,-4-1 0,2 7 0,-5-4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33.399"/>
    </inkml:context>
    <inkml:brush xml:id="br0">
      <inkml:brushProperty name="width" value="0.05" units="cm"/>
      <inkml:brushProperty name="height" value="0.05" units="cm"/>
      <inkml:brushProperty name="color" value="#5B2D90"/>
    </inkml:brush>
  </inkml:definitions>
  <inkml:trace contextRef="#ctx0" brushRef="#br0">121 296 24575,'-5'-17'0,"1"4"0,2 9 0,1 2 0,-1-1 0,4 3 0,-1 0 0,1 0 0,0 0 0,0-2 0,-1 1 0,2-2 0,-2 0 0,1 0 0,33-36 0,8-7 0,-15 19-412,16-20 1,-2 6 411,-24 32 0,42-7 0,-28 8 0,31-3 0,-39 11 0,17 34 0,0 8 0,-14-7-507,11 12 0,-9 1 507,-36-13 0,-28 23 0,-9 2 0,2-4 0,-7-11 0,-18 11 0,-2-2 0,15-13 0,-12 0-994,-24 13 1,12-11 993,62-40 697,-17-11-697,19-38 0,-9 24 0,25-22 944,88 55-944,-33-1 0,-5-2 0,6 1 0,14 1 0,-5-3 0,-9-3 286,6 1 1,-4-2-287,-23-8-223,57-25 223,-34 3 0,-15 11 0,1-10 0,4-52 0,-11-4 0,-11 33-549,8-31 0,-11 16 549,-26 58 0,-17 19 0,-8 43 0,1 9 0,-4-6 0,2 10 0,8-2 0,22-25 1498,28 22-1498,11-13 0,32-31 0,7-11 0,-8-8 0,-4-12 0,-6-10 0,-26-16 0,-11-9 0,-1-3 0,7-13 114,-11 12 0,-6 1-114,-14-6 0,-20-13 0,-8-3 0,-7-4-410,3 8 1,-4 12 409,-5 39 0,-22 35 0,-18 18 0,11-3 0,-15 6 0,11-1 0,1 0 0,-1 0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52.806"/>
    </inkml:context>
    <inkml:brush xml:id="br0">
      <inkml:brushProperty name="width" value="0.05" units="cm"/>
      <inkml:brushProperty name="height" value="0.05" units="cm"/>
      <inkml:brushProperty name="color" value="#5B2D90"/>
    </inkml:brush>
  </inkml:definitions>
  <inkml:trace contextRef="#ctx0" brushRef="#br0">20 17 24575,'-3'-4'0,"0"0"0,2 3 0,-2-2 0,1 2 0,-1-1 0,0 2 0,2-1 0,0 1 0,4 2 0,3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56.903"/>
    </inkml:context>
    <inkml:brush xml:id="br0">
      <inkml:brushProperty name="width" value="0.05" units="cm"/>
      <inkml:brushProperty name="height" value="0.05" units="cm"/>
      <inkml:brushProperty name="color" value="#5B2D90"/>
    </inkml:brush>
  </inkml:definitions>
  <inkml:trace contextRef="#ctx0" brushRef="#br0">45 104 24575,'0'15'0,"0"-2"0,19 2 0,-12-10 0,13 4 0,-15-13 0,3-15 0,-4 5 0,-27-10 0,12 21 0,-23 6 0,27 11 0,1 1 0,19 60 0,-7-49 0,15 43 0,-4-64 0,29-13 0,-9-11 0,-9-22 0,-6-7 0,-12-6 0,-22-25 0,-5 67 0,-8 20 0,12 9 0,-19 49 0,19-35 0,-12 44 0,27-50 0,5 3 0,6-6 0,70-48 0,-46 3 0,44-31 0,-69-27 0,-10 47 0,-3-32 0,-3 50 0,-19 5 0,5 17 0,-10 1 0,6 24 0,3 45 0,9-40 0,1 32 0,14-63 0,0 0 0,6-4 0,26-90 0,-26 54 0,10-19 0,-16 5 0,-51 37 0,-9 15 0,18 0 0,-25 27 0,8 9 0,41 0 0,-7 35 0,21-42 0,14 13 0,6-14 0,5-1 0,14-36 0,4-39 0,-6-24 0,-24 20 0,-9 0 0,-19-17 0,-38 47 0,15 49 0,6 56 0,29-33 0,76-13 0,-44-40 0,43-23 0,-59-27 0,-9 19 0,2-16 0,-11 21 0,2 19 0,-2-5 0,2 12 0,-2 5 0,1-1 0,0 1 0,1-3 0,3-2 0,1 0 0,0-1 0,0 1 0,-1 3 0,0-3 0,1 3 0,0-3 0,0 0 0,0 0 0,0 0 0,-1 0 0,0-1 0,1 1 0,-1-1 0,0 0 0,0 0 0,1 1 0,1-1 0,0-1 0,0 0 0,-2 1 0,10 2 0,3 2 0,13-1 0,-5-1 0,2-2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14.248"/>
    </inkml:context>
    <inkml:brush xml:id="br0">
      <inkml:brushProperty name="width" value="0.05" units="cm"/>
      <inkml:brushProperty name="height" value="0.05" units="cm"/>
      <inkml:brushProperty name="color" value="#5B2D90"/>
    </inkml:brush>
  </inkml:definitions>
  <inkml:trace contextRef="#ctx0" brushRef="#br0">1 2338 24575,'6'-7'0,"-3"2"0,0 0 0,-2 3 0,0 0 0,1 0 0,8-5 0,5-9 0,1 2 0,32-23 0,20-14 0,-8 7 0,7-4-495,-8 6 0,12-8 1,-11 8 494,11-1-358,-7 2 0,5-3 358,-6 4 0,0 0 0,6-5 0,-4 3-1645,14-11 1645,-36 26-788,6 4 1,26-9 0,16-4 0,7-3 0,0 1-1,-10 4 1,-17 6 787,21-9 0,1 0-444,-22 9 1,18-7 0,9-3-1,1-1 1,-6 4 0,-15 6 0,-23 10 443,10 5-355,17-3 0,20-5 0,-9 2 355,-22 3 0,0 1 0,16-3 0,12-3 0,-4 0 0,-11-1 0,-3-1 0,-11 3 0,-19 7 0,-1 0 0,19-6 0,9-3 0,-14 5 0,3 0-146,4 1 1,15-2-1,-5 1 146,-8 3 0,6-1 0,-8 3 0,17-4 0,8-1 0,1 0 0,-8 1 0,-16 4 0,17-3 0,-5 2 0,-5 0 0,12-2 0,-4 1 0,-16 3 3230,23-5-3230,-27 6 0,10-2 0,-3 1 0,4 1 0,8 0-388,-6 2 1,17 0-1,6-1 1,-6 2-1,-18 1 388,1 1 0,-4 2 0,-5 0 0,12 0 0,-4 1 0,-14 0 1348,23-1-1348,1 0 0,9 0 0,-12 1 0,8 0 0,-7 1 0,13 2 0,-1-1 0,-15 1 0,-5-1 0,-5 1 0,-1 1 0,5 0 0,-11 1-126,27 3 126,-40-4 0,37 4 0,-30-3 0,-39-1 4474,19 1-4474,-29-2 0,7 0 0,-12-2 6690,3 1-6690,-19-2 283,-5-3-283,-37-18 0,12 6 0,-17-8 0,-4-2 0,-10-5 0,8 1 0,1 1 0,2 0 0,-17-12 0,56 32 0,-6-5 0,26 17 0,1-1 0,0 2 0,3 0 0,47 30 0,-28-18 0,36 19 0,3 0 0,-27-16 0,47 24 0,-50-27 0,17 9 0,-8-3 0,11 4 0,-30-13 0,44 18 0,-47-21 0,31 13 0,-50-20 0,-5 2 0,2-2 0,-2 4 0,1-3 0,-17 9 0,-5 5 0,-24 23 0,-2 4 0,6-7 0,-13 17 0,4 0 0,24-20 0,-8 9 0,22-23 0,13-15 0,-2 2 0,3-4 0,1 1 0,0-5 0,1 0 0,-2 0 0,0-1 0,-19 6 0,8-5 0,-16 3 0,13-5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23.666"/>
    </inkml:context>
    <inkml:brush xml:id="br0">
      <inkml:brushProperty name="width" value="0.05" units="cm"/>
      <inkml:brushProperty name="height" value="0.05" units="cm"/>
      <inkml:brushProperty name="color" value="#5B2D90"/>
    </inkml:brush>
  </inkml:definitions>
  <inkml:trace contextRef="#ctx0" brushRef="#br0">3190 663 24575,'6'-16'0,"-3"8"0,2-6 0,-4 9 0,-1 1 0,-2-12 0,0 8 0,-32-54 0,20 42 0,-17-22 0,-3-2 0,5 15 0,-17-21 0,18 26 0,-23-7 0,-3-1 0,8 6-717,-10-6 0,2 3 717,25 16 0,-56-16 0,-8-1 0,26 8 0,-9 1 0,-16-3 0,19 8 0,23 10 0,0 1 0,-1 1 0,-7 3 0,-4 6 0,-13 3 0,7-1 0,8-1 0,0 0 0,-5 1 0,-6 1 0,2 3 0,-29 16 0,13 0 0,16-4-215,-12 4 0,3 0 215,31-3 700,3 1 1,-5 3-701,3-1 0,-1 1 0,-3 3 0,1-1-1042,-16 13 1042,30-18 0,-23 30 0,-18 21 0,11-9 0,25-24 0,0 2 0,-15 19 0,-13 17 0,3-1 0,17-17 0,10 7-917,6-10 0,5-5 917,16-18 185,8 16 1,5 7-186,4-8 0,3 1 0,-4 7 0,7 11-1161,11 0 1,9 16 0,6 5 0,-2-5 0,-7-17 1160,-2-5 0,1-1 0,5 19 0,6 16 0,3 1 0,-2-19-1076,10-9 0,-3-15 1076,7 10-316,-1-2 0,1-4 316,-6-18 12,3-1-12,15 1 0,21 9 0,6-5 0,-13-16 0,4-5 0,2-1 0,-2 4 0,-6 5 0,-1 3 0,0-1 0,0-7 2,27 0 0,0-7 0,-23-9-2,-20-12 505,31-11 1,11-8-506,-29 1 0,4-3 0,-7 1 0,9-2 0,1-2 0,-5-2 0,5-6 0,-4-2 0,3-4 0,-7 1 0,4-4 0,-2 0 0,-6 2 0,-2 3 0,-6 1 0,1-7-825,2-14 1,3-10-1,-5 0 1,-12 11 824,-14 12 0,-6 0 0,27-43 0,-8 2 3298,-29 13-3298,-6-11 0,-2-5 0,-2 27 0,-5-5-339,-7-19 0,-5-19 0,-1 0 0,-1 19 339,2 20 0,-3 3 0,-5-24 0,-4-10 0,4 22 559,2 21-559,-6-12 0,-2-6 0,5 16 0,-1-1 2055,-5-15 0,-1 1-2055,5 15 0,1 7 0,-1 2 0,-28-21 0,-21-18 0,9 13 0,-8-1 0,5 7 0,1 1 0,-1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42.693"/>
    </inkml:context>
    <inkml:brush xml:id="br0">
      <inkml:brushProperty name="width" value="0.05" units="cm"/>
      <inkml:brushProperty name="height" value="0.05" units="cm"/>
      <inkml:brushProperty name="color" value="#5B2D90"/>
    </inkml:brush>
  </inkml:definitions>
  <inkml:trace contextRef="#ctx0" brushRef="#br0">119 93 24575,'-5'6'0,"3"-3"0,-1 2 0,3-4 0,-1-5 0,1 2 0,-2-3 0,-1 2 0,2 0 0,-7-5 0,5 5 0,-3-4 0,6 5 0,-1 1 0,0 0 0,0 0 0,0 0 0,0 0 0,-3-4 0,2 2 0,-3-4 0,2 6 0,-1-6 0,0 4 0,0-4 0,2 5 0,1-1 0,1 2 0,0 0 0,1-1 0,0 1 0,-1-1 0,1 0 0,-2-1 0,-2 1 0,1 0 0,-3 0 0,3 0 0,1 0 0,0 1 0,1-1 0,-1 1 0,0 0 0,0 1 0,-1 0 0,0 1 0,0 2 0,-8 12 0,3-4 0,-6 10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43.671"/>
    </inkml:context>
    <inkml:brush xml:id="br0">
      <inkml:brushProperty name="width" value="0.05" units="cm"/>
      <inkml:brushProperty name="height" value="0.05" units="cm"/>
      <inkml:brushProperty name="color" value="#5B2D90"/>
    </inkml:brush>
  </inkml:definitions>
  <inkml:trace contextRef="#ctx0" brushRef="#br0">10 32 24575,'-4'-13'0,"0"4"0,4 7 0,-1-1 0,1 1 0,-1 0 0,7 5 0,-3-2 0,4 3 0,-4-5 0,1-1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44.532"/>
    </inkml:context>
    <inkml:brush xml:id="br0">
      <inkml:brushProperty name="width" value="0.05" units="cm"/>
      <inkml:brushProperty name="height" value="0.05" units="cm"/>
      <inkml:brushProperty name="color" value="#5B2D90"/>
    </inkml:brush>
  </inkml:definitions>
  <inkml:trace contextRef="#ctx0" brushRef="#br0">15 58 24575,'5'-7'0,"-2"3"0,0-1 0,-1 4 0,1-4 0,-2 3 0,1-3 0,-1 4 0,-1 0 0,0-6 0,0 3 0,-1-4 0,0 4 0,-1 2 0,0 1 0,1 1 0,-1 0 0,-6 10 0,3-3 0,-7 9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50.996"/>
    </inkml:context>
    <inkml:brush xml:id="br0">
      <inkml:brushProperty name="width" value="0.05" units="cm"/>
      <inkml:brushProperty name="height" value="0.05" units="cm"/>
      <inkml:brushProperty name="color" value="#5B2D90"/>
    </inkml:brush>
  </inkml:definitions>
  <inkml:trace contextRef="#ctx0" brushRef="#br0">3208 854 24575,'-9'-14'0,"-23"-38"0,16 28 0,-17-29 0,22 36 0,-26-35 0,17 24 0,-21-22 0,-16-15 0,8 12 0,-3 3-452,-15-20 0,-1 6 452,14 37 0,-7 6 0,-6 2 0,13 5 0,-1 1-1150,-17-3 0,3 3 1150,-11 7 0,22 4-716,4 6 1,-24 6 0,-16 2-1,-11 3 1,-2 0 0,3 0-1,12-2 1,17-2 715,-1 0 0,13-2 0,-14 2-290,3-1 1,-17 3-1,-11 0 1,-5 1-1,4 1 1,9 0 0,17-1-1,24 0 290,-10 19-570,25 23 1,-6 31 0,-1 14-1,2-3 1,7-19 569,-4-1 0,2 1-49,2 0 0,-6 18 1,-1 5-1,9-7 1,17-20 48,21-15 0,7-10 0,3 36 0,1-27 0,8 22 0,5 16 0,3 7 0,1 3 0,0-4 0,-3-11 0,-5-17 0,2 3 0,-3-13 0,8 13 0,-3-9 0,7 16 0,4 11 0,4 6 0,2-1 0,-1-4 0,-2-10 0,-4-16 0,-5-20-42,11-9 0,1-12 42,12 16 0,8 4 0,-8-10 1991,10-2-1991,1-3 0,0-3-328,4-20 1,28-4-1,12-3 1,-4 0 0,-20-1 327,-3 1 0,2-2 0,-15-4 0,17-2 0,9-1 0,3-1 0,-5-2 0,-14-1 0,-20-2 756,-10-5 1,-8-4-757,49-13 0,-3-4 2125,-6-14-2125,-30 7 0,5-10 0,-3 3 0,4-1 0,0-10-415,-16 3 1,7-14 0,1-9 0,0 0 0,-5 4 0,-10 14 414,7-18 0,-5 2 877,0 2 1,4-11-1,-1-3 1,-10 5-878,-9-5 0,-9 3 0,-3 8 0,1 4 0,-4-5 0,-6 9 0,-3-15 0,-2-4 0,-2 6 0,0 15-284,-6-1 0,-4 6 284,-4-4 0,-4-6 0,-2 13 0,-26-13-539,-1 14 1,-13-8-1,5 6 539,12 7 0,-4-1 0,-7-1 0,-12-10 0,2 2 0,13 15 0,-15-10 0,11 12 0,4 4 0,17 17 4407,-1 0-4407,-18-11 0,-18-4 0,-8-1 0,30 16 0,0 1 144,-23-15 0,-9 5-144,9 22 0,-5 8 0,12 2 0,-22-1-334,25 13 1,-23 8-1,-13 3 1,0 3 0,9-1-1,21-3 334,7 1 0,1 5-406,-10 7 1,-22 11 0,-10 6 0,1 1 0,13-4 0,25-9 405,18-4 0,6 0-581,-31 19 0,-10 8 1,19-11 580,22-8 0,2 2 0,18 21 0,-1 32 0,0 14 0,3-2 0,4-22 0,0-4 0,1 1 0,0 2 0,-5 19 0,0 6 0,5-7 0,11-19 0,19 2 0,7-15 836,-9-19 0,0-1-836,4 22 0,10 13-264,4-15 0,11 15 0,6 7 1,1 0-1,-3-7 0,-8-14 264,7 16 0,3-1 0,-7-18 0,10 15 0,6 10 0,3 0 0,-3-5 0,-5-15 0,-10-21-490,34 11 490,-24-22 0,10 5 0,7-7 865,-1-16 1,7-7-1,5-4 1,4-3-866,9-5 0,8-4 0,3-3 0,-1 1 0,-5 2-482,2 5 0,-4 3 0,-1-1 0,1-6 482,-9-6 0,6-4 0,-2-2 0,-11 0 0,-20 0 0,7-10 1789,16-14 1,7-8-1790,-22 8 0,4-9-691,-10-3 1,10-13 0,2-6 0,-3 3-1,-11 8 691,12-11 0,-7-1 0,-13 10 0,3-9 0,-2 1 0,-11 5-100,-7-6 0,-7 1 100,-4 5 0,-1-3 0,1-3 0,3-6 0,0-3 0,-2-8 0,-8 8 0,-2-10 0,-1-2 0,-1 4 0,-2 11 0,4-21 0,-5 4 0,-2-4 0,-2-6 0,-7 24 449,-9 30-449,-4 2 0,-18-6 0,-21-20 0,-9-8 0,1 3 0,13 14 0,4 1 0,-4 0 0,-3-1 0,-16-15 0,-8-6 0,0 0 0,7 11 0,16 20-937,6 13 0,3 6 937,-13-11 0,-6-4 0,1 9 1494,0 11 0,-6 8-1494,-17 6 0,-11 5 0,4 0 0,24 1 0,4 0 0,-4 2 0,-29 5 0,0-1 0,1 1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17.143"/>
    </inkml:context>
    <inkml:brush xml:id="br0">
      <inkml:brushProperty name="width" value="0.05" units="cm"/>
      <inkml:brushProperty name="height" value="0.05" units="cm"/>
      <inkml:brushProperty name="color" value="#5B2D90"/>
    </inkml:brush>
  </inkml:definitions>
  <inkml:trace contextRef="#ctx0" brushRef="#br0">1 0 24575,'9'2'0,"-4"-1"0,1 0 0,-5 0 0,1-1 0,0 0 0,0 0 0,-1 0 0,1 2 0,-1 0 0,0 1 0,-1-1 0,3-2 0,-1-2 0,3-2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3.272"/>
    </inkml:context>
    <inkml:brush xml:id="br0">
      <inkml:brushProperty name="width" value="0.05" units="cm"/>
      <inkml:brushProperty name="height" value="0.05" units="cm"/>
      <inkml:brushProperty name="color" value="#5B2D90"/>
    </inkml:brush>
  </inkml:definitions>
  <inkml:trace contextRef="#ctx0" brushRef="#br0">188 340 24575,'-1'-16'0,"-1"2"0,0-3 0,0 10 0,-1 1 0,0 15 0,-20 71 0,6-17 0,0-3 0,-4 13 0,3-9 0,-9 27 0,5-18 0,2-10 0,10-35 0,20-90 0,7-32 0,-3 20-458,-1 10 1,2-12 0,-3 9 457,4-19-55,-4 20 1,-1-1 54,-2 16 0,-1 2 0,0-6 0,0 7 0,-3 23 0,3 93 0,1 32 0,-2-35-1313,3 36 0,-1-3 1313,-4-51 1175,2 15-1175,21 11 0,-12-38 100,16-9-100,-20-58 0,2-6 0,7-27 0,-4 3 0,2-13 0,-1 9 0,7-25 500,0-10 0,-4 25-500,-18 71 0,7 48 0,1 21 0,-3-18 0,4 19 0,0 2 0,-1-7 0,6-9 0,4 1 0,20 32 0,23-49 0,5-13 0,-10-13-600,-1-26 0,-8-9 600,-27-7 0,1-20 0,-3-7 0,-5-15 856,-3 5 1,-8 3-857,-25 19 0,-10 20 0,-28 110 0,34-38 0,0 13 0,8 7 659,22-13 1,10-1-660,6-2 0,8-2 0,14 11 0,11-11 0,9-21 0,7-19 0,14-22 0,-1-18 0,-11-3 0,-7-16 0,-19-23 0,-6-18 0,-9 11 0,-8 27 0,-6 1-815,-3-47 0,-16 20 815,-17 70 0,-39 35 0,19 23 0,24 41 0,11 8 0,3-10-883,19-2 0,7-16 883,-6-55 0,38-22 0,-10-24 0,-2-27 0,-5-6 0,-5 5 474,-14 1 1,-12 17-475,-11 43 0,-10 50 0,7-5 0,13 55 0,-1-58 1864,18-2-1864,-5-53 0,31-42 0,-8 6 0,7-11 583,-28 30-583,-16 21 0,-2 3 0,12 54 0,-2 5 0,16 41 0,-8-40 0,42-59 0,-26-18 0,5-15 0,-2-2 0,-13 11 0,27 14 0,-40 36 0,8 9 0,15 6 0,-12-36 0,18 7 0,-11-28 0,-4 3 0,3-1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3.456"/>
    </inkml:context>
    <inkml:brush xml:id="br0">
      <inkml:brushProperty name="width" value="0.05" units="cm"/>
      <inkml:brushProperty name="height" value="0.05" units="cm"/>
      <inkml:brushProperty name="color" value="#5B2D90"/>
    </inkml:brush>
  </inkml:definitions>
  <inkml:trace contextRef="#ctx0" brushRef="#br0">0 30 24575,'2'-10'0,"63"0"0,18 6 0,-32 2 0,28 0 0,1 0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3.743"/>
    </inkml:context>
    <inkml:brush xml:id="br0">
      <inkml:brushProperty name="width" value="0.05" units="cm"/>
      <inkml:brushProperty name="height" value="0.05" units="cm"/>
      <inkml:brushProperty name="color" value="#5B2D90"/>
    </inkml:brush>
  </inkml:definitions>
  <inkml:trace contextRef="#ctx0" brushRef="#br0">15 47 24575,'-8'7'0,"1"0"0,14 2 0,12-7 0,9 2 0,25-9 0,4-2 0,-2 2-851,2-2 1,-1 1 850,-8-1 0,25-6 0,-12 3 0,20-6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6.411"/>
    </inkml:context>
    <inkml:brush xml:id="br0">
      <inkml:brushProperty name="width" value="0.05" units="cm"/>
      <inkml:brushProperty name="height" value="0.05" units="cm"/>
      <inkml:brushProperty name="color" value="#5B2D90"/>
    </inkml:brush>
  </inkml:definitions>
  <inkml:trace contextRef="#ctx0" brushRef="#br0">297 15 24575,'-6'-10'0,"-2"5"0,-1 17 0,-18 40 0,-3 15 0,10-20 0,1 5 0,-2 11 0,-4 15 0,0 1 0,5-11 0,3-1 0,3-3-805,-6 36 1,3-5 804,10-5 0,4-22 0,0 0 0,0 19 0,0-30 0,3-9 390,3-27-390,2-14 0,3-9 0,0-11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6.941"/>
    </inkml:context>
    <inkml:brush xml:id="br0">
      <inkml:brushProperty name="width" value="0.05" units="cm"/>
      <inkml:brushProperty name="height" value="0.05" units="cm"/>
      <inkml:brushProperty name="color" value="#5B2D90"/>
    </inkml:brush>
  </inkml:definitions>
  <inkml:trace contextRef="#ctx0" brushRef="#br0">78 271 24575,'76'-12'0,"-1"-1"0,1 1 0,-10 2 0,-1 0 0,4 0 0,19 0 0,4 1 0,-9 1-4916,-14 0 1,1 0 4840,14-2 1,11-1 0,4-1-624,-7-2 1,8-2-1,-4 1 1,-16 2 697,-14 3 0,0 1 0,13-4 0,18-2 0,-9 1 0,-34 6 2136,-39 7-2136,-4 40 0,-6 24 0,0 7 0,-3 9 0,1-3 0,3 14 0,0-1-631,-4-8 0,-1 4 1,1-18 630,4-8 1464,4 14 1,2 6-1465,-2-25 0,-4 2 0,-13 20 0,-6 9 0,-2-13 0,-10 15 1750,-13-26 0,-6-13-1750,-6-31-459,-8-3 0,-16 2 0,0-1 459,5-3 0,0-1 0,-9 1 0,-8 2 0,-12 0 0,-6 2 0,0-2 0,7-1 0,0-1 0,3-2 0,1-1 0,-1 0 0,12 0 0,-3-1 0,0 0 0,5-1 0,9-2 0,-44 9 0,33-20 503,59-54 0,48 18 0,21-2 1,0 1-1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7.579"/>
    </inkml:context>
    <inkml:brush xml:id="br0">
      <inkml:brushProperty name="width" value="0.05" units="cm"/>
      <inkml:brushProperty name="height" value="0.05" units="cm"/>
      <inkml:brushProperty name="color" value="#5B2D90"/>
    </inkml:brush>
  </inkml:definitions>
  <inkml:trace contextRef="#ctx0" brushRef="#br0">1 570 24575,'4'6'0,"42"-46"0,-26 16-1215,33-37 1215,-33 30 0,0-3 397,21-57-397,-24 43 0,-2-3 100,5-12 1,-2 2-101,-4-11 0,-21 104 0,6 66 0,10-32 0,5 8 0,-1-6 0,-4-10 0,2-4 308,11 21 1,7-26-309,20-76 0,-19-5 0,24-21 0,-33-31 0,-9-3 0,-3 28-675,1-22 0,-4 11 675,-7 54 0,0 10 0,3 35 0,2 28 0,0 9 0,-1-16 0,1 4 0,2 15 0,2 10 0,-1-8 0,-1-10 0,0-3 0,0 21 0,-2-5 0,-3 0 0,-8-20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9.166"/>
    </inkml:context>
    <inkml:brush xml:id="br0">
      <inkml:brushProperty name="width" value="0.05" units="cm"/>
      <inkml:brushProperty name="height" value="0.05" units="cm"/>
      <inkml:brushProperty name="color" value="#5B2D90"/>
    </inkml:brush>
  </inkml:definitions>
  <inkml:trace contextRef="#ctx0" brushRef="#br0">506 41 24575,'-7'-15'0,"-1"2"0,-4 1 0,-48 12 0,28 5 0,-45 26 0,53-2 0,11 40 0,16 14 0,27-7 0,7 0 0,-18 7 0,1 1 0,12-17 0,5 0 0,-15-11 0,-33 2 0,-12-1 0,-9-7 0,-40-19 0,15-20 0,1-6 0,-8-12 0,-23-30 0,54 14 0,-5-19 0,41 21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9.318"/>
    </inkml:context>
    <inkml:brush xml:id="br0">
      <inkml:brushProperty name="width" value="0.05" units="cm"/>
      <inkml:brushProperty name="height" value="0.05" units="cm"/>
      <inkml:brushProperty name="color" value="#5B2D90"/>
    </inkml:brush>
  </inkml:definitions>
  <inkml:trace contextRef="#ctx0" brushRef="#br0">0 79 24575,'44'-43'0,"-6"7"0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9.502"/>
    </inkml:context>
    <inkml:brush xml:id="br0">
      <inkml:brushProperty name="width" value="0.05" units="cm"/>
      <inkml:brushProperty name="height" value="0.05" units="cm"/>
      <inkml:brushProperty name="color" value="#5B2D90"/>
    </inkml:brush>
  </inkml:definitions>
  <inkml:trace contextRef="#ctx0" brushRef="#br0">37 2 24575,'-15'-1'0,"6"3"0,-3 6 0,18 73 0,-1-40-1390,7 54 1390,-4-58 0,9 38 0,-9-35 0,6 28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9.780"/>
    </inkml:context>
    <inkml:brush xml:id="br0">
      <inkml:brushProperty name="width" value="0.05" units="cm"/>
      <inkml:brushProperty name="height" value="0.05" units="cm"/>
      <inkml:brushProperty name="color" value="#5B2D90"/>
    </inkml:brush>
  </inkml:definitions>
  <inkml:trace contextRef="#ctx0" brushRef="#br0">1 0 24575,'64'46'0,"1"0"0,0-1 0,0 1 0,12-26 0,-13 6 0,-21 46 0,-13 22 0,-23-24-1732,-39-31 1732,-4-1 0,-12 5 0,-2-1 0,1 0 0,-4 0 0,3-4 0,24-21 0,-6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45.667"/>
    </inkml:context>
    <inkml:brush xml:id="br0">
      <inkml:brushProperty name="width" value="0.025" units="cm"/>
      <inkml:brushProperty name="height" value="0.025" units="cm"/>
      <inkml:brushProperty name="color" value="#5B2D90"/>
    </inkml:brush>
  </inkml:definitions>
  <inkml:trace contextRef="#ctx0" brushRef="#br0">61 20 24575,'-2'-1'0,"1"2"0,-3 3 0,3 2 0,0 1 0,4 19 0,-1-12 0,4 12 0,-1-17 0,0-1 0,24 3 0,-15-9 0,18 0 0,-18-13 0,5-20 0,-8 1 0,-1-11 0,-18 20 0,-30 31 0,-15 16 0,0 9 0,4-3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21.803"/>
    </inkml:context>
    <inkml:brush xml:id="br0">
      <inkml:brushProperty name="width" value="0.05" units="cm"/>
      <inkml:brushProperty name="height" value="0.05" units="cm"/>
      <inkml:brushProperty name="color" value="#5B2D90"/>
    </inkml:brush>
  </inkml:definitions>
  <inkml:trace contextRef="#ctx0" brushRef="#br0">3 5 24575,'-2'-1'0,"3"1"0,21-2 0,-5 1 0,16 0 0,11 1 0,25 2 0,14 4 0,-31-2 0,-2 1 0,3 5 0,-3 0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19.923"/>
    </inkml:context>
    <inkml:brush xml:id="br0">
      <inkml:brushProperty name="width" value="0.05" units="cm"/>
      <inkml:brushProperty name="height" value="0.05" units="cm"/>
      <inkml:brushProperty name="color" value="#5B2D90"/>
    </inkml:brush>
  </inkml:definitions>
  <inkml:trace contextRef="#ctx0" brushRef="#br0">0 29 24575,'19'-17'0,"-14"12"0,14-2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20.240"/>
    </inkml:context>
    <inkml:brush xml:id="br0">
      <inkml:brushProperty name="width" value="0.05" units="cm"/>
      <inkml:brushProperty name="height" value="0.05" units="cm"/>
      <inkml:brushProperty name="color" value="#5B2D90"/>
    </inkml:brush>
  </inkml:definitions>
  <inkml:trace contextRef="#ctx0" brushRef="#br0">5 98 24575,'-3'-7'0,"1"0"0,39-21 0,-15 15 0,33-16 0,-24 21 0,39 3 0,8 4 0,-13 3-1003,10-1 0,-8 2 1003,-40 5 0,-14 1 0,-1 0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20.354"/>
    </inkml:context>
    <inkml:brush xml:id="br0">
      <inkml:brushProperty name="width" value="0.05" units="cm"/>
      <inkml:brushProperty name="height" value="0.05" units="cm"/>
      <inkml:brushProperty name="color" value="#5B2D90"/>
    </inkml:brush>
  </inkml:definitions>
  <inkml:trace contextRef="#ctx0" brushRef="#br0">21 141 24575,'-11'6'0,"2"-1"0,82-20 0,13 0 0,-10 0 0,14-5 0,-8 2 0,-12 5 0,-2-1 0,27-7 0,0 0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20.856"/>
    </inkml:context>
    <inkml:brush xml:id="br0">
      <inkml:brushProperty name="width" value="0.05" units="cm"/>
      <inkml:brushProperty name="height" value="0.05" units="cm"/>
      <inkml:brushProperty name="color" value="#5B2D90"/>
    </inkml:brush>
  </inkml:definitions>
  <inkml:trace contextRef="#ctx0" brushRef="#br0">1266 44 24575,'-26'-10'0,"-2"1"0,-4 0 0,-29 2 0,-6 3 0,-4 2 0,2-1 0,-6 5 0,14 8 0,-4 8 0,-20 18 0,-10 11 0,6-3 0,0-1 0,2 1 0,3-2 0,-4 5 0,26 4 0,38 7 0,17-3 0,7-7 0,17 43 0,33-53 0,22-13 0,12-7 0,-11-4 0,5-7 0,2-5 0,6-6 0,-10-5 0,-9-8 0,-12-10 0,-12-15 0,-20-3 0,-43-7 0,-33 36 0,-25 12 0,3 5 0,-8 11 0,0 7 0,8-3 0,-4 2 0,7 1 0,6 8 0,-1 0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23.117"/>
    </inkml:context>
    <inkml:brush xml:id="br0">
      <inkml:brushProperty name="width" value="0.05" units="cm"/>
      <inkml:brushProperty name="height" value="0.05" units="cm"/>
      <inkml:brushProperty name="color" value="#5B2D90"/>
    </inkml:brush>
  </inkml:definitions>
  <inkml:trace contextRef="#ctx0" brushRef="#br0">385 517 24575,'-8'69'0,"-1"0"0,2-9 0,-1 1 0,1 18 0,2-3 0,-3 6-1138,1 0 1,0 1 1137,-2 9-2061,1-21 2061,-3 20 0,4-30-166,-1-1 166,2-3 0,0 34 0,1 1 0,1-34 0,0 28 0,1-28 0,3-83 0,-1-27 0,0-11 0,-4-31-947,2 21 1,-1 2 946,-6-14-868,-4 13 1,-6-20 0,-2-2 0,5 16 867,4 16 0,0 0 0,-4-15 0,-4-17 0,1 5 0,5 21 20,3 5-20,5 17 0,20-17 0,7 3 0,2 22 0,3-6 0,10 4 0,34 30 0,4 11 0,9-6 0,-14 0 0,16-1 0,8-2 0,-5-3 0,10-3 0,4-1 0,-1-1 0,-7 2 0,-5 1 0,-6 1 0,2-1 0,10-2 0,-6-1 0,12-1 0,7-3 0,1 0 0,-5 0 0,-11 3 0,-14 1-890,-5 1 1,-12 1-1,1 0 890,25-7 0,2 0 0,-29 5 0,-42 11 1620,9 4-1620,-10 15 4748,14 56-4748,-14 23 0,-5-30 0,3 8 0,-1-2 0,3 18 0,1-2-1004,2 2 1,-2-3 1003,-4-27 0,0 2 964,0 20 1,1 9 0,-3-6-965,-2-9 0,-2 2-187,1-2 1,0 13 0,-1-2 0,-5-13 186,-1-7 0,-11-7 0,-35 24 0,-10-10 0,4-19-690,-6-17 1,0-10 689,15-20 0,-49-5 0,-12-2 0,37 1 0,-7-2 0,-3-1 0,-17-1 0,-8-2 0,1 0 0,10 0 0,-11-2 0,7 0 0,-9-1 26,25 1 0,-8 0 1,-4 0-1,0-1 1,4 0-1,5 1-26,-6-1 0,6 1 0,1-1 0,-3-2 0,-15-3 0,-5-2 0,4-1 0,12 3 0,-9 2 0,16-7 56,8-17 0,29-3 1,59 8-1,50-26 1</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34.860"/>
    </inkml:context>
    <inkml:brush xml:id="br0">
      <inkml:brushProperty name="width" value="0.05" units="cm"/>
      <inkml:brushProperty name="height" value="0.05" units="cm"/>
      <inkml:brushProperty name="color" value="#5B2D90"/>
    </inkml:brush>
  </inkml:definitions>
  <inkml:trace contextRef="#ctx0" brushRef="#br0">71 2 24575,'-12'-2'0,"-15"3"0,16-1 0,-9 2 0,25 0 0,14 2 0,46 5 0,-21-3-519,28 0 519,-42-6 0,32-5 0,-32 4 0,22-3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35.027"/>
    </inkml:context>
    <inkml:brush xml:id="br0">
      <inkml:brushProperty name="width" value="0.05" units="cm"/>
      <inkml:brushProperty name="height" value="0.05" units="cm"/>
      <inkml:brushProperty name="color" value="#5B2D90"/>
    </inkml:brush>
  </inkml:definitions>
  <inkml:trace contextRef="#ctx0" brushRef="#br0">0 25 24575,'94'-6'0,"-37"3"0,40-13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36.470"/>
    </inkml:context>
    <inkml:brush xml:id="br0">
      <inkml:brushProperty name="width" value="0.05" units="cm"/>
      <inkml:brushProperty name="height" value="0.05" units="cm"/>
      <inkml:brushProperty name="color" value="#5B2D90"/>
    </inkml:brush>
  </inkml:definitions>
  <inkml:trace contextRef="#ctx0" brushRef="#br0">0 182 24575,'37'-69'0,"-16"37"0,25-28 0,-21 51 0,26 4 0,5 2 0,3 0 0,2 2 0,1 1 0,10 5 0,-17-1 0,13 1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36.632"/>
    </inkml:context>
    <inkml:brush xml:id="br0">
      <inkml:brushProperty name="width" value="0.05" units="cm"/>
      <inkml:brushProperty name="height" value="0.05" units="cm"/>
      <inkml:brushProperty name="color" value="#5B2D90"/>
    </inkml:brush>
  </inkml:definitions>
  <inkml:trace contextRef="#ctx0" brushRef="#br0">1 19 24575,'91'-4'0,"1"0"0,-16-1 0,1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43"/>
    </inkml:context>
    <inkml:brush xml:id="br0">
      <inkml:brushProperty name="width" value="0.05" units="cm"/>
      <inkml:brushProperty name="height" value="0.05" units="cm"/>
      <inkml:brushProperty name="color" value="#5B2D90"/>
    </inkml:brush>
  </inkml:definitions>
  <inkml:trace contextRef="#ctx0" brushRef="#br0">8 56 24575,'-3'2'0,"1"0"0,1-1 0,-1 0 0,2 0 0,2 0 0,-1 0 0,3-1 0,19 0 0,-10 0 0,20 0 0,-15 0 0,1 0 0,14 0 0,23-2 0,4-1 0,8 0 0,26-9 0,-5-1 0,-47 4 0,33-13 0,-78 22 0,-6 0 0,-16 6 0,-33 8 0,6-1 0,-22 5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21.992"/>
    </inkml:context>
    <inkml:brush xml:id="br0">
      <inkml:brushProperty name="width" value="0.05" units="cm"/>
      <inkml:brushProperty name="height" value="0.05" units="cm"/>
      <inkml:brushProperty name="color" value="#5B2D90"/>
    </inkml:brush>
  </inkml:definitions>
  <inkml:trace contextRef="#ctx0" brushRef="#br0">0 0 24575,'57'24'0,"-30"-10"0,48-4 0,-46-8 0,50-9 0,-39 0 0,37-6 0,-50 2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44.184"/>
    </inkml:context>
    <inkml:brush xml:id="br0">
      <inkml:brushProperty name="width" value="0.05" units="cm"/>
      <inkml:brushProperty name="height" value="0.05" units="cm"/>
      <inkml:brushProperty name="color" value="#5B2D90"/>
    </inkml:brush>
  </inkml:definitions>
  <inkml:trace contextRef="#ctx0" brushRef="#br0">190 1 24575,'-3'1'0,"0"0"0,2 3 0,0-3 0,0 3 0,-7 37 0,5-22 0,-5 34 0,4-31 0,-9 61 0,5-43 0,-2 30 0,0 2 0,3-26 0,-6 41 0,10-64 0,2-11 0,5-19 0,16-29 0,-4 8 0,6-13 0,37 7 0,5 6 0,-21 9 0,18-8 0,4 5 0,3 27 0,-28 1 0,29 4 0,-6 34 0,-42-26 0,28 27 0,-45-31 0,-6 39 0,-21 19 0,-17 6 0,-5 1 0,19-33 0,-1-1 0,-18 15 0,1-7 0,6-16 0,-23 17 0,-1 0 0,7-15 0,2-3 0,8-4 0,-18 2 0,52-31 0,-2-2 0,1 0 0,-2-5 0,9 3 0,-1-4 0,5 3 0,1 1 0,0 0 0,-1-2 0,1 1 0,-2-4 0,0 3 0,-2-2 0,-1 0 0,-11-10 0,1 1 0,-9-8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45.608"/>
    </inkml:context>
    <inkml:brush xml:id="br0">
      <inkml:brushProperty name="width" value="0.05" units="cm"/>
      <inkml:brushProperty name="height" value="0.05" units="cm"/>
      <inkml:brushProperty name="color" value="#5B2D90"/>
    </inkml:brush>
  </inkml:definitions>
  <inkml:trace contextRef="#ctx0" brushRef="#br0">67 215 24575,'0'-5'0,"2"1"0,-1 3 0,11-11 0,-2 4 0,11-9 0,-5 6 0,47-20 0,13-2 0,-2 6 0,1-6 0,5 5 0,-24 23 0,-7 7 0,-5 1 0,34 6 0,-60 1 0,-5 39 0,-31 12 0,-7-7 0,-5 0 0,-2-10 0,-3-4 0,-33 26 0,24-30 0,13-14 0,12-8 0,1 0 0,109 0 0,-47-4 0,29 13 0,-1 2 0,-35-2 0,16 19 0,-41 25 0,-9-34 0,-2 39 0,-11-47 0,-2 0 0,-5 1 0,-12 10 0,-28-1 0,-20 6 0,9-5 0,22-11 0,0 0 0,-19 9 0,-9 4 0,8-12 0,-34-19 0,66-5 0,-42-1 0,68-3 0,3 1 0,0-2 0,2 1 0,-1-3 0,0-60 0,0 33 0,-2-48 0,1 52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3:59.442"/>
    </inkml:context>
    <inkml:brush xml:id="br0">
      <inkml:brushProperty name="width" value="0.05" units="cm"/>
      <inkml:brushProperty name="height" value="0.05" units="cm"/>
      <inkml:brushProperty name="color" value="#5B2D90"/>
    </inkml:brush>
  </inkml:definitions>
  <inkml:trace contextRef="#ctx0" brushRef="#br0">0 645 24575,'0'-7'0,"1"2"0,0 4 0,-1-3 0,2 3 0,4-5 0,1 5 0,7-4 0,0 3 0,73-6 0,-22 3-1696,-1 2 0,19 1 0,3 1 0,-15 0 1696,-11-1 0,-2 2 0,23-1 0,9 2 0,-14 0 0,5 3 0,-5 1 0,6 2 0,-8-1 0,5 1 0,5 0 0,8 1 0,-6-1 0,2 0 0,1-1 0,5-2 0,9-1 0,-8-1 0,0-2 0,0-1 0,-23-1 0,6 1 0,1-1 0,-8 0 0,21 0 0,0 0 0,4 2 0,7 0 0,-10 2 0,-12 0 0,-1 1 0,14 0 0,9 2 0,-5-1 2105,-28-1 1,-4-1 0,6 1-2106,13-1 0,10 1 0,1-1 0,-9 0 0,-8 0 0,-5 0 0,9-1 0,-5 0 0,12 0 0,5 0 0,0 0 0,-9 0 0,-14-1-2918,15 1 1,-4 0 2917,0-1 0,13 1 0,-5-1 0,-22 0 0,-6-3-390,22-2 0,10-1 390,-21 1 0,9-1-846,-6 2 0,14 0 0,6-1 1,-4 1-1,-14 0 846,17-1 0,-4 1 0,-17 1 0,8 0 0,-3 0 0,-16 2 0,23 1 0,-5 0 0,9 0 0,5 0 0,7 0 388,-30 0 1,6 0 0,1 0 0,-6 1-389,-5-1 0,-4 0 0,5 0 0,9 0 0,7 0 0,-1 1 0,-11-1 0,5-1 0,-5 1 0,-4 0 0,4 0 0,-10-1 625,27 0-625,-5-1 0,21-1 0,-33 0 0,13-1 0,7-1 0,1 0 0,-3 1 0,-10 0 0,-3 1 0,-7 0 0,0 0 0,11 0 0,6-1 0,14-1 0,8 0 0,2-1 0,-8 1 0,-12 1 0,-21 0-1496,-3 1 1,-7 0 1495,27-1 0,11-1 0,-16 1 1729,7 0-1729,-2 0 0,18-1 0,-9 0 0,-12 1 0,8-1 0,-13 0 0,18-1 0,10 0 0,0-1 0,-9 1 0,-17 1-1671,15-2 1,-5 1 1670,-6 0 0,13-1 0,-4 0 0,-17 2 0,-23 2 0,-2 1 608,22-1 0,11-1 0,-5 1-608,7 1 0,-1-1 0,-8 0 0,3 0 0,-7 1 0,-11 0 0,0 1 575,22-1 0,12 0 1,-4-1-576,-20 1 0,-2 0 0,8 0 0,1 0 0,11-1 0,4 0 0,-3 0 0,-8 0 0,7-1 0,-8 1 0,6-1 0,3-1 0,7 0 0,-1-1 0,-8 1 0,-9 0 0,-7 0 0,8-1 0,-1-1 0,10 0 0,4-2 0,-6 1 0,-11 1 0,-8 0 0,-8 1 0,3-1 0,27-2 0,7-1 0,-3-1 0,-8-1 0,-2 0 0,-14 1 0,15-4 887,-18 4 1,9-2-1,-20 2-887,-28 0 394,17-43 0,-31 22 1,11-34-1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01.875"/>
    </inkml:context>
    <inkml:brush xml:id="br0">
      <inkml:brushProperty name="width" value="0.05" units="cm"/>
      <inkml:brushProperty name="height" value="0.05" units="cm"/>
      <inkml:brushProperty name="color" value="#5B2D90"/>
    </inkml:brush>
  </inkml:definitions>
  <inkml:trace contextRef="#ctx0" brushRef="#br0">187 103 24575,'3'-2'0,"1"9"0,-2-3 0,2 7 0,0-7 0,8 1 0,-6-6 0,-23-48 0,5 29 0,-24-35 0,19 49 0,-28 9 0,11 16 0,-14 36 0,36-1 0,11 3 0,74 1 0,-12-56 0,32-7 0,-82-42 0,-13-8 0,4 0 0,-50-27 0,28 82 0,-20 32 0,21-14 0,-14 33 0,68 18 0,-6-36 0,45-4 0,-44-42 0,0-25 0,-30 19 0,-3-1 0,-5-7 0,-52 27 0,38-1 0,-16 43 0,46-23 0,17 8 0,-7-26 0,11-41 0,-52 32 0,28-28 0,-52 43 0,33 3 0,8 11 0,7-6 0,8 4 0,14-13 0,0-6 0,17-37 0,-27 22 0,1-28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05.728"/>
    </inkml:context>
    <inkml:brush xml:id="br0">
      <inkml:brushProperty name="width" value="0.05" units="cm"/>
      <inkml:brushProperty name="height" value="0.05" units="cm"/>
      <inkml:brushProperty name="color" value="#5B2D90"/>
    </inkml:brush>
  </inkml:definitions>
  <inkml:trace contextRef="#ctx0" brushRef="#br0">164 0 24575,'-17'4'0,"1"1"0,5 1 0,-36 63 0,30-40 0,-25 47 0,42-48 0,32 29 0,-4-18 0,31 9 0,4-5 0,-18-16 0,4-1 0,-7 0 0,-28-10 0,-7 20 0,-13-5 0,-70 29 0,35-37 0,-44 6 0,54-32 0,-15-35 0,15 15 0,-6-27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06.027"/>
    </inkml:context>
    <inkml:brush xml:id="br0">
      <inkml:brushProperty name="width" value="0.05" units="cm"/>
      <inkml:brushProperty name="height" value="0.05" units="cm"/>
      <inkml:brushProperty name="color" value="#5B2D90"/>
    </inkml:brush>
  </inkml:definitions>
  <inkml:trace contextRef="#ctx0" brushRef="#br0">1 119 24575,'56'-7'0,"1"0"0,-5 1 0,15-3 0,-1-1 0,-20 2 0,8-3 0,0 0 0,-2-1-892,42-7 892,-74 14 0,-3 1 219,3-1-219,-8 3 0,1-1 0,-8 6 0,15 1 0,-7-1 0,16 1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07.371"/>
    </inkml:context>
    <inkml:brush xml:id="br0">
      <inkml:brushProperty name="width" value="0.05" units="cm"/>
      <inkml:brushProperty name="height" value="0.05" units="cm"/>
      <inkml:brushProperty name="color" value="#5B2D90"/>
    </inkml:brush>
  </inkml:definitions>
  <inkml:trace contextRef="#ctx0" brushRef="#br0">189 112 24575,'-2'-5'0,"0"1"0,2 2 0,1-2 0,1 3 0,21-11 0,-8 7 0,38-13 0,-25 10 0,33-5 0,4 0 0,-18 4 0,6-2 0,3 5 0,21 33 0,-44-4 0,-17 51 0,-21 14 0,-24-31 0,-8-1 0,-4 27 0,-3-4-1066,3-32 0,3-10 1066,0-3 0,-37 24 0,-4 0 0,21-15 0,-14 12 0,2-11 0,35-42 0,19-4 0,-14-7 0,24-8 0,6-20 0,6-3 2132,35-21-2132,-9 30 0,31 21 0,5 9 0,-10 10 0,-4 1 0,-3 3 0,-14 3 0,34 14 0,-34-14 0,35 12 0,-38-25 0,-2-4 0,26-20 0,-13-11 0,-1-1 0,-9 1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08.048"/>
    </inkml:context>
    <inkml:brush xml:id="br0">
      <inkml:brushProperty name="width" value="0.05" units="cm"/>
      <inkml:brushProperty name="height" value="0.05" units="cm"/>
      <inkml:brushProperty name="color" value="#5B2D90"/>
    </inkml:brush>
  </inkml:definitions>
  <inkml:trace contextRef="#ctx0" brushRef="#br0">364 34 24575,'-19'-19'0,"2"5"0,-31 15 0,24 3 0,-28 5 0,21 4 0,-29 32 0,16-5 0,12 46 0,10 6 0,11-26-766,7 12 1,8-8 765,8-46 0,35 14 0,19-6 0,1-35 0,2-5 0,3 31 0,-3-5-543,-5-36 0,-15-9 543,-31 8 0,13-46 0,-14 3 0,-22-27 0,-8-2 0,-2 13 0,-8 10 0,-6 9 0,3 35 1443,-38 7-1443,-4 17 0,-5 4 0,5 27 0,35-11 0,-12 8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09.069"/>
    </inkml:context>
    <inkml:brush xml:id="br0">
      <inkml:brushProperty name="width" value="0.05" units="cm"/>
      <inkml:brushProperty name="height" value="0.05" units="cm"/>
      <inkml:brushProperty name="color" value="#5B2D90"/>
    </inkml:brush>
  </inkml:definitions>
  <inkml:trace contextRef="#ctx0" brushRef="#br0">39 1 24575,'-5'1'0,"2"-1"0,4 1 0,-7 4 0,2-2 0,-9 4 0,5-4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13.850"/>
    </inkml:context>
    <inkml:brush xml:id="br0">
      <inkml:brushProperty name="width" value="0.05" units="cm"/>
      <inkml:brushProperty name="height" value="0.05" units="cm"/>
      <inkml:brushProperty name="color" value="#5B2D90"/>
    </inkml:brush>
  </inkml:definitions>
  <inkml:trace contextRef="#ctx0" brushRef="#br0">27 0 24575,'25'9'0,"-3"-2"0,-12-4 0,1 5 0,-6-5 0,1 4 0,-9-5 0,-8-2 0,0 2 0,-20-4 0,11 0 0,-10-4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18.033"/>
    </inkml:context>
    <inkml:brush xml:id="br0">
      <inkml:brushProperty name="width" value="0.05" units="cm"/>
      <inkml:brushProperty name="height" value="0.05" units="cm"/>
      <inkml:brushProperty name="color" value="#5B2D90"/>
    </inkml:brush>
  </inkml:definitions>
  <inkml:trace contextRef="#ctx0" brushRef="#br0">0 73 24575,'30'-16'0,"52"-11"0,-42 15 0,39-5 0,-57 18 0,13 24 0,-23-10 0,1 31 0,-23-22 0,-16 21 0,-2 7 0,6 7 0,-2-11 0,7-1 0,24-1 0,21-13 0,-1-3 0,-4 12 0,-58 17 0,19-22 0,-37 11 0,35-38 0,-2-3 0,5-3 0,0-5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10.004"/>
    </inkml:context>
    <inkml:brush xml:id="br0">
      <inkml:brushProperty name="width" value="0.05" units="cm"/>
      <inkml:brushProperty name="height" value="0.05" units="cm"/>
      <inkml:brushProperty name="color" value="#5B2D90"/>
    </inkml:brush>
  </inkml:definitions>
  <inkml:trace contextRef="#ctx0" brushRef="#br0">610 34 24575,'2'-18'0,"-1"3"0,-2 14 0,-18 40 0,-7 18 0,2-14-1280,-5 17 1,-2-2 1279,3-18 0,-18 11 0,-15 11 0,8-9 0,-5 9-645,6-10 0,-8 7 0,16-18 645,26-27 0,-11 7 0,13-10 0,-2 6 0,37-1 1683,46 25-1683,-16-12 0,5 3 0,20 13 0,4 3 674,-6-6 0,-3 0-674,-8-4 0,-4-3 0,15 8 0,-34-18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11.095"/>
    </inkml:context>
    <inkml:brush xml:id="br0">
      <inkml:brushProperty name="width" value="0.05" units="cm"/>
      <inkml:brushProperty name="height" value="0.05" units="cm"/>
      <inkml:brushProperty name="color" value="#5B2D90"/>
    </inkml:brush>
  </inkml:definitions>
  <inkml:trace contextRef="#ctx0" brushRef="#br0">5 766 24575,'-3'-3'0,"1"1"0,21 0 0,-4 1 0,19 0 0,-7 1 0,6 0 0,32 0 0,32-1 0,13 1 0,-5 0 0,-26-1 0,1 0 0,0 1 0,1-1 0,3 0-1131,-3 1 0,3-1 1,2 1-1,-1-1 0,-1 1 1,-4-1 1130,21 0 0,-2-1 0,-5 1 0,-7-1 0,-7-1 0,-7 0 0,-4 0-623,13 0 1,8-2 622,-13 1 0,14-2 0,4 0 0,-2 0 0,-13 1-1375,-6 0 0,-8 0 0,6 0 1375,11-1 0,5 0 0,8-1 0,7-2 0,-15 2 0,8-2 0,5-1 0,2 0 0,1 1 0,-3 0 0,-4 1-460,0 1 0,-4 1 1,-1 1-1,0 0 1,2 0-1,4-2 460,-10 0 0,5-1 0,3 0 0,1 0 0,-1-1 0,-3 1 0,-5 1 0,-7 2 71,34-1 0,-6 1 1,-13 2-1,-18 1-71,16 0 130,1-1 1,4 1-131,-34 1 0,3-1 0,28-4 0,13-3 0,-16 2 0,-38 3 0,-4-1 1138,32-6 1,-13 0-1139,-46 4 0,-2 0 4156,7-3-4156,44-13 0,6 0 0,-18 6 2651,14-6 1,1 4-2652,-17 19 0,-30 0 945,35-1-945,-18-6 0,-22 3 1685,11-6-1685,-32 7 0,3-15 0,-4-3 0,-16-27 0,3 22 0,-16-8 0,1 21 0,-45-13 0,1 5 0,-1 3 0,2 1 0,12 5 0,-15 0 0,71 15 0,26 24 0,17 1 0,12-1 0,7 1 0,-8-9 0,1-2-920,2 0 1,-3-3 919,16 0 0,7 1 0,-42-7 0,13 22 0,-51-17 0,-16 14 0,-4-3 0,-11 9 0,-6 6 0,-5 4 0,-1 1-715,-5 4 1,1-1 714,6-6 0,1-2 0,-33 24 0,15-15 0,21-17 0,-1 0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11.593"/>
    </inkml:context>
    <inkml:brush xml:id="br0">
      <inkml:brushProperty name="width" value="0.05" units="cm"/>
      <inkml:brushProperty name="height" value="0.05" units="cm"/>
      <inkml:brushProperty name="color" value="#5B2D90"/>
    </inkml:brush>
  </inkml:definitions>
  <inkml:trace contextRef="#ctx0" brushRef="#br0">211 14 24575,'0'-7'0,"0"1"0,-7 46 0,1-15 0,-6 39 0,4-25 0,-6 18 0,-2 8 0,3-13 0,1 0-1669,-6 17 1,1-2 1668,-4 17 0,9-40 780,-3 15-780,-2 9 0,5-11 0,2-1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11.946"/>
    </inkml:context>
    <inkml:brush xml:id="br0">
      <inkml:brushProperty name="width" value="0.05" units="cm"/>
      <inkml:brushProperty name="height" value="0.05" units="cm"/>
      <inkml:brushProperty name="color" value="#5B2D90"/>
    </inkml:brush>
  </inkml:definitions>
  <inkml:trace contextRef="#ctx0" brushRef="#br0">81 1 24575,'-44'39'0,"7"-3"0,65 15 0,33 14 0,-10-10 0,-6 0-390,5 1 1,10 9 0,-11-20 389,-16-32 381,3 14-381,-18-4 194,-3 6-194,-46 2 0,-11-1 0,-16 3 0,-5-2 593,-3-9-593,12-3 0,10-12 0,29-28 0,9-4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12.230"/>
    </inkml:context>
    <inkml:brush xml:id="br0">
      <inkml:brushProperty name="width" value="0.05" units="cm"/>
      <inkml:brushProperty name="height" value="0.05" units="cm"/>
      <inkml:brushProperty name="color" value="#5B2D90"/>
    </inkml:brush>
  </inkml:definitions>
  <inkml:trace contextRef="#ctx0" brushRef="#br0">1 205 24575,'76'-18'0,"0"-1"0,-12 4 0,2-2 0,24-13 0,-9 0 0,-24 11-1070,28-13 1,-19 8 1069,-63 24 687,0-1-687,-3 2 88,-3-1 0,-1 1 1,-2 0-1</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15.352"/>
    </inkml:context>
    <inkml:brush xml:id="br0">
      <inkml:brushProperty name="width" value="0.05" units="cm"/>
      <inkml:brushProperty name="height" value="0.05" units="cm"/>
      <inkml:brushProperty name="color" value="#5B2D90"/>
    </inkml:brush>
  </inkml:definitions>
  <inkml:trace contextRef="#ctx0" brushRef="#br0">2543 677 24575,'-1'-6'0,"0"0"0,-2 2 0,1-2 0,-1 1 0,-16-19 0,9 12 0,-12-14 0,-22-14 0,-3 0 0,-4-1 0,-23-21-1110,22 19 1,5 5 1109,16 16 0,1-1 0,-28-13 0,-21-9 0,12 7 0,-8-1-1513,1 10 1,-25-5 0,0 3 0,24 12 1512,-2 16 0,-18 0 0,4 2 0,40 4 0,-20 9 0,-20 5 0,14-2 0,-10 4 0,12 9 0,-21 12 0,2 2 0,27-7 0,14 9 0,-13 10 0,-2 7 0,29-14 0,6-4 0,-6 14 742,6-13 0,1 8-742,-2 31 0,8-2 0,6-16 2224,-6 15 1,3-4-2225,16-37-31,3 21 1,1 7 30,2 30 0,3-19 0,1 12 0,1-12 0,0-26 0,1-3 0,2 27 0,3-7 0,4-23 0,14 3 0,6 1 0,13 23 0,-13-25 0,6 1 0,25 10 0,-2-7 0,-12-10-1126,18 10 1,-2-6 1125,-29-28 1019,45 9 0,20-2-1019,-25-16 0,3-5 0,-2 3-1412,-6 5 0,-1 2 0,-1-3 1412,2-7 0,0-3 0,-14-3 0,1-5-45,-4-5 0,4-2 45,-7 1 0,4-2 0,19-12 0,10-7 0,-12 4 0,-24 10 0,-3-1 255,34-17 1,-11 2-256,-43 15 0,1 1 0,12-27 0,11-19 0,-8 10 0,2-5 0,-4 9 0,7-10 0,-14 4 0,-20-32 0,-9 46 4428,3-49-4428,-17 16 0,-5-1 0,-3-14 0,1 16 0,-2-12 0,1 14 0,-5-7-743,6 24 0,2 6 743,2 17 453,-9-23 1,-4-5-454,-11-13 0,-4 14 0,-12-8 0,3 11 0,9 20 0,-1 5 0,-29-17 0,-1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03.590"/>
    </inkml:context>
    <inkml:brush xml:id="br0">
      <inkml:brushProperty name="width" value="0.05" units="cm"/>
      <inkml:brushProperty name="height" value="0.05" units="cm"/>
      <inkml:brushProperty name="color" value="#5B2D90"/>
    </inkml:brush>
  </inkml:definitions>
  <inkml:trace contextRef="#ctx0" brushRef="#br0">0 187 24575,'2'-1'0,"1"3"0,13-1 0,74 4 0,-40-3 0,11-1 0,18-1 0,4-3 0,16-3 0,0 0 0,-12 1-3392,1 0 0,1 0 3392,1 0 0,16-1 0,-2 0 0,-19 0 0,-18 3 0,-1-1-1135,9-3 1,14-1 0,1 0 0,-11 1 1134,5 1 0,-1-1-570,18-3 0,10 0 1,-32 2 569,-42 3 0,-6 1 0,-3 0 3689,31-9-3689,-38 8 1379,4-14 1,-40 14-1,-16-6 1</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04.619"/>
    </inkml:context>
    <inkml:brush xml:id="br0">
      <inkml:brushProperty name="width" value="0.05" units="cm"/>
      <inkml:brushProperty name="height" value="0.05" units="cm"/>
      <inkml:brushProperty name="color" value="#5B2D90"/>
    </inkml:brush>
  </inkml:definitions>
  <inkml:trace contextRef="#ctx0" brushRef="#br0">38 1 24575,'-8'4'0,"-5"10"0,7-5 0,-4 9 0,9-8 0,59 24 0,-27-26 0,66-5 0,-70-18 0,10-18 0,-32 19 0,-2 1 0,-79 20 0,47 11 0,-53 13 0,70 2 0,22 28 0,-2-31 0,20 31 0,49-56 0,-38-8 0,33-14 0,-74-39 0,-4 31 0,-12-24 0,4 35 0,-34 5 0,19 23 0,-13 12 0,41 12 0,52-20 0,-24-17 0,-25-55 0,-19 34 0,-36-21 0,37 47 0,-8 31 0,20-9 0,14 24 0,23-36 0,4-6 0,-8-17 0,-49-49 0,12 42 0,-28-33 0,20 60 0,9 21 0,27-2 0,33-16 0,-10-9 0,6-27 0,-43 4 0,-15-14 0,-6 6 0,-8-3 0,-1 27 0,6 19 0,3 8 0,3-1 0,3-8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3.341"/>
    </inkml:context>
    <inkml:brush xml:id="br0">
      <inkml:brushProperty name="width" value="0.05" units="cm"/>
      <inkml:brushProperty name="height" value="0.05" units="cm"/>
      <inkml:brushProperty name="color" value="#5B2D90"/>
    </inkml:brush>
  </inkml:definitions>
  <inkml:trace contextRef="#ctx0" brushRef="#br0">1 303 24575,'11'-25'0,"-1"3"0,1-5 0,-6 13 0,4-13 0,-6 18 0,5-19 0,-4 12 0,3-11 0,1 2 0,-6 17 0,5-10 0,-7 16 0,2-1 0,-4 1 0,2-16 0,-4 7 0,2-10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4.997"/>
    </inkml:context>
    <inkml:brush xml:id="br0">
      <inkml:brushProperty name="width" value="0.05" units="cm"/>
      <inkml:brushProperty name="height" value="0.05" units="cm"/>
      <inkml:brushProperty name="color" value="#5B2D90"/>
    </inkml:brush>
  </inkml:definitions>
  <inkml:trace contextRef="#ctx0" brushRef="#br0">182 165 24575,'5'-8'0,"-1"2"0,-1 4 0,-6 11 0,-26 49 0,11-19 0,-19 34 0,15-25 0,-15 40 0,8-14 0,11 5 0,18-59 0,19-28 0,5-35 0,5-25 0,2-7 0,-9 24 0,-1-1 0,6-24 0,5-1 0,8 12 0,-1 13 0,-13 25 0,46-15 0,-53 114 0,-12 25 0,6-16-1271,-1 9 1,-3-7 1270,-6-47 0,-2 47 0,-2-43 0,-5 21 0,-1-58 0,-4-14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18.460"/>
    </inkml:context>
    <inkml:brush xml:id="br0">
      <inkml:brushProperty name="width" value="0.05" units="cm"/>
      <inkml:brushProperty name="height" value="0.05" units="cm"/>
      <inkml:brushProperty name="color" value="#5B2D90"/>
    </inkml:brush>
  </inkml:definitions>
  <inkml:trace contextRef="#ctx0" brushRef="#br0">1 59 24575,'30'-24'0,"-2"5"0,33 9 0,-29 7 0,31 0 0,-34 10 0,-3 7 0,-32 31 0,2-16 0,-34 21 0,-6 1 0,18-19 0,-31 40 0,56-46 0,22 20 0,31 27 0,-17-22 0,-5 35 0,-38-66 0,-15 23 0,4-26 0,-14 8 0,-8-4 0,0-9 0,14-11 0,13-13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5.201"/>
    </inkml:context>
    <inkml:brush xml:id="br0">
      <inkml:brushProperty name="width" value="0.05" units="cm"/>
      <inkml:brushProperty name="height" value="0.05" units="cm"/>
      <inkml:brushProperty name="color" value="#5B2D90"/>
    </inkml:brush>
  </inkml:definitions>
  <inkml:trace contextRef="#ctx0" brushRef="#br0">6 209 24575,'-6'0'0,"59"-15"0,36-10 0,-15 2 0,3-1 0,12-3 0,-2 1-944,-15 5 1,-27 3 943,-46 15 609,-2 0-609,-15-5 0,6 2 0,-13-3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8.004"/>
    </inkml:context>
    <inkml:brush xml:id="br0">
      <inkml:brushProperty name="width" value="0.05" units="cm"/>
      <inkml:brushProperty name="height" value="0.05" units="cm"/>
      <inkml:brushProperty name="color" value="#5B2D90"/>
    </inkml:brush>
  </inkml:definitions>
  <inkml:trace contextRef="#ctx0" brushRef="#br0">416 81 24575,'-6'-24'0,"-3"3"0,-5 1 0,-7 5 0,-28 31 0,-4 12 0,17-4-671,-14 11 1,11 4 670,41-2 0,18 18 0,6 2 0,-1 0 0,-5 12 0,-1 16 0,-6-17 0,-12-19 163,-32 19 0,-15-17-163,-9-66 0,-39-6 0,56-2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8.212"/>
    </inkml:context>
    <inkml:brush xml:id="br0">
      <inkml:brushProperty name="width" value="0.05" units="cm"/>
      <inkml:brushProperty name="height" value="0.05" units="cm"/>
      <inkml:brushProperty name="color" value="#5B2D90"/>
    </inkml:brush>
  </inkml:definitions>
  <inkml:trace contextRef="#ctx0" brushRef="#br0">0 108 24575,'56'-29'0,"-1"-1"0,-7 2 0,0 8 0,51 19 0,-49 3-1549,46 3 1549,-66 1 0,-3-3 125,-3 1 1,-4 0 0,-2 1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8.782"/>
    </inkml:context>
    <inkml:brush xml:id="br0">
      <inkml:brushProperty name="width" value="0.05" units="cm"/>
      <inkml:brushProperty name="height" value="0.05" units="cm"/>
      <inkml:brushProperty name="color" value="#5B2D90"/>
    </inkml:brush>
  </inkml:definitions>
  <inkml:trace contextRef="#ctx0" brushRef="#br0">565 58 24575,'-44'-34'0,"2"10"0,18 29 0,-48 59 0,36-17 0,1-9 0,7 6 0,24 11 0,10-1 0,3-5-1593,18 46 1593,-6-64 0,4 43 0,-6 5 0,-12-26 0,-16 30 0,-14-12 0,-14-60 0,-38 7 386,50-16-386,-35-7 0,15-7 0,-18-9 0,30-21 0,18 13 0,6-12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9.028"/>
    </inkml:context>
    <inkml:brush xml:id="br0">
      <inkml:brushProperty name="width" value="0.05" units="cm"/>
      <inkml:brushProperty name="height" value="0.05" units="cm"/>
      <inkml:brushProperty name="color" value="#5B2D90"/>
    </inkml:brush>
  </inkml:definitions>
  <inkml:trace contextRef="#ctx0" brushRef="#br0">217 1 24575,'-32'69'0,"0"1"0,1-12 0,4 24 0,6-1 0,13-33 0,-4 22 0,-1 1 0,3-8 0,-1 3 0,0-5 0,8-30 0,0-11 0,1 1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9.276"/>
    </inkml:context>
    <inkml:brush xml:id="br0">
      <inkml:brushProperty name="width" value="0.05" units="cm"/>
      <inkml:brushProperty name="height" value="0.05" units="cm"/>
      <inkml:brushProperty name="color" value="#5B2D90"/>
    </inkml:brush>
  </inkml:definitions>
  <inkml:trace contextRef="#ctx0" brushRef="#br0">1 63 24575,'86'-12'0,"0"1"0,1 0 0,-28-3 0,-1 3 0,14 7 0,8 5 0,-20 1 0,-25 1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50.312"/>
    </inkml:context>
    <inkml:brush xml:id="br0">
      <inkml:brushProperty name="width" value="0.05" units="cm"/>
      <inkml:brushProperty name="height" value="0.05" units="cm"/>
      <inkml:brushProperty name="color" value="#5B2D90"/>
    </inkml:brush>
  </inkml:definitions>
  <inkml:trace contextRef="#ctx0" brushRef="#br0">529 455 24575,'-49'-16'0,"1"0"0,-53 24 0,5 13 0,37 4-2076,-16 8 0,7 3 2076,44-9 0,16 29 0,7 5 0,3-18 279,4 15 0,7-9-279,12-40 834,54-13-834,-15-17 0,-10 0 0,-3-5 0,3-18 0,-22-28 0,-2-25 0,-8 14 0,2-7-1055,-6 12 0,2-13 0,-8 21 1055,-12 27 0,-1 7 1746,-2-5-1746,1 9 521,-22 117-521,14-14 0,1 7 0,-5 5 0,1 0-393,5 4 0,2-9 393,3 0 0,-3-8 0,-2 13 0,1-9 0,2-18 0,1 0 0,-4 14 0,1 0 0,-1 0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51.153"/>
    </inkml:context>
    <inkml:brush xml:id="br0">
      <inkml:brushProperty name="width" value="0.05" units="cm"/>
      <inkml:brushProperty name="height" value="0.05" units="cm"/>
      <inkml:brushProperty name="color" value="#5B2D90"/>
    </inkml:brush>
  </inkml:definitions>
  <inkml:trace contextRef="#ctx0" brushRef="#br0">384 42 24575,'-28'-21'0,"-22"10"0,-4 4 0,6 5-856,-6 2 0,4 5 856,24 15 0,4 40 0,4 7 0,5-19 0,-1 18 0,7-7 0,14-41 554,2-4-554,1-5 0,38-48 0,6-16 0,-19 26 141,17-27 1,-2 6-142,-30 41 0,-10 7 0,8 6 875,-8 17-875,31 41 0,-12-35 0,18 23 0,21-82 0,-40 17 0,34-22 0,-46 28 0,20 7 0,-19 5 0,36 45 0,-41-32 0,16 26 0,-14-49 0,34-35 0,0-1 0,-4 5 0,0 2 0,-5 5 0,3 5 0,-38 40 0,-5 71 0,2-43 0,-5 52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51.891"/>
    </inkml:context>
    <inkml:brush xml:id="br0">
      <inkml:brushProperty name="width" value="0.05" units="cm"/>
      <inkml:brushProperty name="height" value="0.05" units="cm"/>
      <inkml:brushProperty name="color" value="#5B2D90"/>
    </inkml:brush>
  </inkml:definitions>
  <inkml:trace contextRef="#ctx0" brushRef="#br0">203 99 24575,'-18'-49'0,"1"-1"0,-28 66 0,2 19 0,23-3 0,-17 42 0,14-20 0,56-92 0,-18 20 0,20-28 0,-13 22 0,-11 13 0,15 3 0,-16 15 0,5 7 0,-5-1 0,0 2 0,74-30 0,15-13 0,-45 21 0,41-22 0,-6 6 0,-57 32 0,-6 4 0,8 4 0,19 23 0,-34-27 0,23 19 0,-25-21 0,17 23 0,-6-2 0,5 9 0,-18 11 0,-47 0 0,22-11 0,-36-10 0,33-61 0,6 12 0,7-21 0,10 19 0,16-21 0,4-6 0,4-4-611,-4 4 0,-2 3 611,-7 13 0,-13 12 0,-13 13 0,-5 5 0,-12 13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52.077"/>
    </inkml:context>
    <inkml:brush xml:id="br0">
      <inkml:brushProperty name="width" value="0.05" units="cm"/>
      <inkml:brushProperty name="height" value="0.05" units="cm"/>
      <inkml:brushProperty name="color" value="#5B2D90"/>
    </inkml:brush>
  </inkml:definitions>
  <inkml:trace contextRef="#ctx0" brushRef="#br0">57 0 24575,'-3'81'0,"-1"0"0,1-1 0,-1 1 0,-1-7 0,-1-3 0,-5 12 0,1 0 0,0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18.649"/>
    </inkml:context>
    <inkml:brush xml:id="br0">
      <inkml:brushProperty name="width" value="0.05" units="cm"/>
      <inkml:brushProperty name="height" value="0.05" units="cm"/>
      <inkml:brushProperty name="color" value="#5B2D90"/>
    </inkml:brush>
  </inkml:definitions>
  <inkml:trace contextRef="#ctx0" brushRef="#br0">0 209 24575,'65'-20'0,"0"-1"0,0 1 0,20-7 0,-3 3 0,-2 10 0,-8 3 0,-10 2 0,15-6 0,-15-2 0,-56 10 0,-3-9 0,-18 9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52.588"/>
    </inkml:context>
    <inkml:brush xml:id="br0">
      <inkml:brushProperty name="width" value="0.05" units="cm"/>
      <inkml:brushProperty name="height" value="0.05" units="cm"/>
      <inkml:brushProperty name="color" value="#5B2D90"/>
    </inkml:brush>
  </inkml:definitions>
  <inkml:trace contextRef="#ctx0" brushRef="#br0">0 269 24575,'39'-82'0,"-2"10"0,8 40 0,4 7 0,1 2-1188,2 2 1,-1 7 1187,-11 22 0,9 54 0,-5 12 0,-13-18 0,8 20 0,-14-1 0,-47-29 379,39-81 1,17-16-380,17 31 0,3 0 196,-5-35 0,1 5-196,15 37 0,-11 19 0,-37 17 0,-3 6 1224,0-34-1224,27-25 0,4 0 0,37-16 0,-29 26 0,-6 7 0,-22 20 0,-16 3 0,0 4 0,-6 0 0,6 16 0,-2-11 0,4 11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54.342"/>
    </inkml:context>
    <inkml:brush xml:id="br0">
      <inkml:brushProperty name="width" value="0.05" units="cm"/>
      <inkml:brushProperty name="height" value="0.05" units="cm"/>
      <inkml:brushProperty name="color" value="#5B2D90"/>
    </inkml:brush>
  </inkml:definitions>
  <inkml:trace contextRef="#ctx0" brushRef="#br0">1 488 24575,'19'-37'0,"-1"3"0,35-15 0,-26 32 0,23-5 0,-32 54 0,-11 21 0,-4 11 0,-1-5 0,-1 1-1709,-1 12 1,-2-3 1708,-6 21 0,5-49 797,1-6-797,0-5 0,1-6 0,28-77 0,20-59 0,-8 19 0,-9 28-904,10-27 0,7-21 1,-18 43 903,-26 61 2222,-18 46-2222,10-23 0,-13 34 0,14-28 0,2-14 0,1 1 3109,3-15-3109,13-78 0,2-18 0,-7 45 0,6-44 0,-1 11 0,-10 72 0,-1 9 0,3 17 0,12 50 0,3 37 0,-3-12 0,5 7 0,-3-10 0,2 14 0,-2-17 0,2-6 0,7 18 0,-2-6 0,29-42 0,-34-39 0,22-41 0,-28 10 0,6-21 0,3-9 0,-8 14 0,0-4 0,14-41 0,-2 1 0,-4 0 0,-6 12 0,-17 65 0,1 75 0,-2 27 0,2-32 0,1 17 0,1 18 0,1-18 0,1-19 0,-1-3 0,1 0 0,5 7 0,20 26 0,-10-25 0,45-13 0,-41-49 0,26-18 0,-24 8 0,16-10 0,7-6 0,-5-3 0,0-3 0,22-16 0,-2-3 0,-20 9 0,-9-3 0,-12-6 0,-11 2 0,-15-7 0,-51 15 0,10 49 0,2 28 0,7 12 0,16 33 0,43 13 0,13-1 0,0-17 0,10-11 0,3-17 0,-11-47 0,14-32 0,1-13 0,-20 11 0,-3-5 0,3-16 0,1-8 0,-10 7 0,-10-25-864,-20-11 864,-9 80 0,-36 35 0,22 4 0,-21 20 0,34 15 0,9-29 0,5 22 0,48-48 0,-29 2 0,32-25 864,-42 4-864,0 0 0,7-3 0,1 17 0,21 17 0,-7 8 0,20 7 0,-5-32 0,25-8 0,-23-5 0,3 6 0,-9 23 0,-27-7 0,23 10 0,-28-15 0,2-1 0,-6-4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55.997"/>
    </inkml:context>
    <inkml:brush xml:id="br0">
      <inkml:brushProperty name="width" value="0.05" units="cm"/>
      <inkml:brushProperty name="height" value="0.05" units="cm"/>
      <inkml:brushProperty name="color" value="#5B2D90"/>
    </inkml:brush>
  </inkml:definitions>
  <inkml:trace contextRef="#ctx0" brushRef="#br0">5887 2175 24575,'-11'-21'0,"-1"0"0,-36-53 0,20 33 0,-29-40 0,12 28 0,9 12 0,-17-16 0,-22-22 0,-3-5 0,14 16-4049,15 16-1,0 0 4050,-12-12 0,-12-14 0,0 1 0,15 15 0,20 20 0,0 4-334,-28-16 1,-13-6 0,3 4 333,22 15 0,1 3 0,-11-2-168,-5 0 0,-14-3 0,-8-3 0,-2 2 0,1 2 0,8 5 168,-10 0 0,4 5 0,2 2 0,-3 0-688,12 2 1,-3-1 0,1 1 0,2 1 0,6 2 687,-13-3 0,7 2 0,-7 1 82,9 6 1,-8 0 0,-2 0 0,4 2 0,9 3-83,4 1 0,8 3 0,-8-1 0,-6-4 0,-10-3 0,-5 0 0,3 3 0,7 4 0,-17 7 0,6 6 0,13 0 0,19-1 0,2 1 0,-14 0 0,-8 0 0,10 2 859,19 1 1,2 2-860,-35 10 0,-5 4 0,13 0 0,-5 10-483,17 6 0,-9 12 0,-2 5 0,3-1 0,12-8 483,-12 10 0,6 1 0,9-2 0,-7 10 0,5-2 0,14-12 2342,0 12-2342,3 0 1082,7 11 0,-2 21 0,9 13-1082,19-25 0,8 9 0,4 6 0,1 2 0,-1-3 0,-7-6-278,-6-7 0,-5-5 0,-1-2 0,3 4 0,6 7 278,7-3 0,5 10 0,4 5 0,2 3 0,1-3 0,0-7 0,-1-10 0,-3-16 292,3 15 0,1-7-292,-3-8 0,1 5 0,1 7 0,2 4 0,2 1 0,2 8 0,2 5 0,0-1 0,-2-7 0,-2-12-993,0-2 1,-3-11 0,3 11 992,0 4 0,3 14 0,2 6 0,-1 0 0,0-10 0,-4-16 0,2 4 0,2-4-344,4 4 0,5 12 0,2 3 0,-1-4 344,-5-14 0,0-4 0,0 3 0,5 9-249,0-1 0,4 11 1,3 6-1,1 2 1,0-3-1,-4-7 1,-3-12 248,6 13 0,-4-13 0,2 5 289,2 9 0,3 8 0,-1-4 0,-7-19-289,-8-23 0,0-4 0,14 20 0,8 8 0,-2-4 0,2 4 0,8 5 0,-10-21 0,11 11 0,5 5 0,1 0 0,-5-7 0,-8-12 0,13 12 0,-1-5 0,-4-2 0,9 8 0,-2-2 0,-10-14 675,-13-16 1,0-4-676,13 8 0,7 4 0,1-2 0,-5-4 0,1-2 0,8 1 430,0-4 0,10 3 1,3 0-1,-1-2 0,-4-6-430,11 3 0,-4-6 0,11-3 0,-8-7 0,12-1 0,6-2 0,0-1 0,-6-3 0,-11-3 0,6-2 0,-10-4 0,5-1 416,4 3 1,7 3 0,-1-8 0,-5-14-417,-5-24 0,-1-16 0,-8-4 0,-11 9 269,-7 8 0,-2-1-269,8-7 0,12-11 0,-3 0 0,-19 12 0,-3-14-1549,-2-1 1549,-2 0 0,-1-1 0,-1-1-328,-14 10 1,10-24-1,6-14 1,3-8-1,-1 2 1,-4 7-1,-8 18 328,1-1 0,-7 12 0,6-13-19,-1 5 1,7-10 0,4-8-1,0-5 1,-1-1 0,-4 1 0,-8 4 18,-7-2 0,-5-3 0,-5 1 0,-1 3 0,-3 8 0,1 10 891,1 4 1,-2 11 0,1-14-892,0-7 0,2-20 0,2-10 0,-1-4 0,-1 7 0,-3 13 0,-4 22-675,-3 6 1,-3 7 674,3-20 0,0-9 0,-3 13 0,-2-16 4328,-4-1-4328,0 14 0,-9-17-743,-5 24 0,-9-13 1,-4-7-1,-2-2 0,3 5 1,5 10 742,2-12 0,4 10 0,-7-12 0,-1 15 0,-6-12 0,-5-8 0,-1 0 0,1 6 0,5 12 0,7 20-612,2 8 1,2 6 611,-7-13 0,-4-8 0,4 9 2521,-21-27-2521,-1 9 0,-7-5 0,16 28 0,-1 0 0,-3-2-418,-18-21 0,-5-3 0,4 8 0,-1 3 0,2 7 0,0 1 0,0-1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06.794"/>
    </inkml:context>
    <inkml:brush xml:id="br0">
      <inkml:brushProperty name="width" value="0.05" units="cm"/>
      <inkml:brushProperty name="height" value="0.05" units="cm"/>
      <inkml:brushProperty name="color" value="#5B2D90"/>
    </inkml:brush>
  </inkml:definitions>
  <inkml:trace contextRef="#ctx0" brushRef="#br0">2618 1934 24575,'13'-46'0,"-5"-29"0,-3-5 0,-1 5 0,0 0 0,-6-8 0,-17-10 0,-5 7 0,1 0-2151,-3-6 1,0 5 2150,6 33-179,-13-25 0,-3-5 179,1-2 0,6 18 0,-4-12 0,6 16 0,3 7 0,-10-26 0,7 30 0,1 11 0,-7-1 0,-4 0 0,-8 0 0,-22-8 0,23 27 0,-29 1 0,-4 1 0,10 3 571,-7-1 1,4 4-572,34 14 0,-48 10 0,-6 4 0,22-5 0,-21 6 0,7 0 0,52-5 0,-66 20 0,46-12 0,-1 0 0,3 0 0,9 1 0,-23 23 0,-19 17 0,12-8 0,-5 2 479,9-5 0,-11 8 1,15-5-480,-1 17 0,33-33 0,-5 3 0,-1 6 0,-13 35 0,24-30 0,1 5 0,-7 28 0,2 3 0,12-24 0,3-2 0,2 6 0,3-3 0,2 9 0,4-4 0,2 3 0,0 27 0,4 0 0,1 2 0,-2-42 0,3 1 0,8 17 0,6 8 0,-3-10 0,8 24-1111,1-18 0,1-10 1111,-7-36 260,37 26 1,11 3-261,3-5 0,-7 2 0,13 0 0,-3-24 0,8-5 0,-12-6 0,13 6 0,-18-5 0,11 3 0,-4-7 0,6-10 0,-8-6 0,2 2 0,-1 0 0,7-3 0,-4-7 0,-8-3 0,-1 1 0,3-1 0,-2-2 0,-15-6 0,1-7 0,3-4 0,-11 4 0,1-1 1146,8-4 1,5-8-1147,2-11 0,9-14 0,-2-1 0,-13 12 35,-14 13 1,-1-1-36,13-9 0,12-9 0,-3-4 0,-17 0 0,-16-33 0,-16 7 0,10 2-1265,-5-11 1,-3 10 1264,-10 47 0,-3-61 0,-5 15 0,-6 6 0,-4-16 0,0 12 0,5 28 0,-1 3-1016,-12-47 0,1 11 1016,7 47 538,-5-11 0,-3-4-538,-14-28 0,13 29 0,-1 0 0,-25-33 0,25 51 2383,-27-31-2383,5 27 0,-3 0-541,-13 24 0,-24 5 0,-5 3 0,14 2 0,6 0 0,-1 3 0,-16 0 1,1 1-1,-1-1 0,1 1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0.205"/>
    </inkml:context>
    <inkml:brush xml:id="br0">
      <inkml:brushProperty name="width" value="0.05" units="cm"/>
      <inkml:brushProperty name="height" value="0.05" units="cm"/>
      <inkml:brushProperty name="color" value="#5B2D90"/>
    </inkml:brush>
  </inkml:definitions>
  <inkml:trace contextRef="#ctx0" brushRef="#br0">6 178 24575,'-1'3'0,"1"-1"0,-3-4 0,3 0 0,-2-1 0,2 1 0,0 0 0,4-3 0,-2 1 0,4-3 0,9-15 0,-7 12 0,10-14 0,-9 16 0,33-23 0,-12 12 0,33-1 0,2 4 0,-20 11 0,48 5 0,-82 14 0,0 56 0,-9-36 0,-26 19 0,-17 14 0,4-14 0,2-12 0,-31 24 0,7-13 0,49-48 0,-7 3 0,17-7 0,0 0 0,8-1 0,25-2 0,5-2 0,8 1 0,6 8 0,-2 5 0,-18 1 0,47 11 0,-70 5 0,-7-13 0,-1 11 0,-4-15 0,-21 28 0,-24 8 0,13-4 0,-10-6 0,38-32 0,-4 3 0,6-3 0,-4 1 0,8-4 0,-1 0 0,0 0 0,-3-2 0,1 1 0,-3-1 0,2 1 0,-31-5 0,18 4 0,-20-4 0,17 6 0,13 0 0,-7-1 0,12 0 0,0-3 0,1-1 0,4-10 0,2 2 0,5-8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0.539"/>
    </inkml:context>
    <inkml:brush xml:id="br0">
      <inkml:brushProperty name="width" value="0.05" units="cm"/>
      <inkml:brushProperty name="height" value="0.05" units="cm"/>
      <inkml:brushProperty name="color" value="#5B2D90"/>
    </inkml:brush>
  </inkml:definitions>
  <inkml:trace contextRef="#ctx0" brushRef="#br0">640 1 24575,'-32'29'0,"13"-11"0,-17 33 0,7-3 0,-13 29 0,-3 5 0,-1 0 0,16-26 0,-5 7 0,0-7 0,-9-2 0,2-9 0,-11 13 0,5-14 0,2-9 0,20-28 0,-6-2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0.743"/>
    </inkml:context>
    <inkml:brush xml:id="br0">
      <inkml:brushProperty name="width" value="0.05" units="cm"/>
      <inkml:brushProperty name="height" value="0.05" units="cm"/>
      <inkml:brushProperty name="color" value="#5B2D90"/>
    </inkml:brush>
  </inkml:definitions>
  <inkml:trace contextRef="#ctx0" brushRef="#br0">1 0 24575,'57'59'0,"0"-1"0,4 18 0,4 10 0,-14-18 0,-10-8 0,10 18 0,0-1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1.028"/>
    </inkml:context>
    <inkml:brush xml:id="br0">
      <inkml:brushProperty name="width" value="0.05" units="cm"/>
      <inkml:brushProperty name="height" value="0.05" units="cm"/>
      <inkml:brushProperty name="color" value="#5B2D90"/>
    </inkml:brush>
  </inkml:definitions>
  <inkml:trace contextRef="#ctx0" brushRef="#br0">126 14 24575,'-11'-7'0,"0"2"0,1 3 0,6 46 0,13-5 0,25 43 0,7 5 0,-2-12 0,11-6 0,-19 3 0,-83 0 0,-16-15 0,35-27 0,-37 15 0,0 0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1.149"/>
    </inkml:context>
    <inkml:brush xml:id="br0">
      <inkml:brushProperty name="width" value="0.05" units="cm"/>
      <inkml:brushProperty name="height" value="0.05" units="cm"/>
      <inkml:brushProperty name="color" value="#5B2D90"/>
    </inkml:brush>
  </inkml:definitions>
  <inkml:trace contextRef="#ctx0" brushRef="#br0">0 252 24575,'55'-56'0,"4"5"0,33 15 0,4 5 0,-15 2 0,9 3 0,-9 7 0,-54 15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1.812"/>
    </inkml:context>
    <inkml:brush xml:id="br0">
      <inkml:brushProperty name="width" value="0.05" units="cm"/>
      <inkml:brushProperty name="height" value="0.05" units="cm"/>
      <inkml:brushProperty name="color" value="#5B2D90"/>
    </inkml:brush>
  </inkml:definitions>
  <inkml:trace contextRef="#ctx0" brushRef="#br0">1281 209 24575,'-62'-44'0,"0"-1"0,19 9 0,1 7 0,-34 14-1459,38 15 1459,-1 3 237,-8 5 0,-7 5-237,-13 12 0,-2 2 0,8-9 0,-1 5 0,2 9 0,-2 6 0,12-4 0,-1 8 121,8-9 0,0 12-121,1 28 0,3 16 0,7-11 0,11-29 0,2 1-1232,-14 31 1,-5 14 0,14-19 1231,23-17-618,14 35 1,6 9 617,-7-46 0,4 4 0,8 9 0,6 13 0,3-2 0,-4-14 0,-2-15 0,1-6 0,22 31 0,0-10 0,-9-33-574,31-2 1,8-2 573,-34-14 0,6-6-1132,27-12 1,21-9 0,1-5 0,-19 0 1131,-20 0 0,-4-6 0,26-12 0,8-7 0,-23 3 2104,-27-5-2104,-11-10 0,3-16 0,-5 4 0,-3 7 0,-6-8-465,-10-1 0,-3-19 0,-1-10 0,-2-1 0,-2 8 0,-2 16 465,-3-15 0,-5 4 0,-1-1 0,-3-13 0,-4 0 0,-4 16-681,-18-1 1,-2 16 680,-1-7 908,-7-6 1,-1 6-909,14 34 0,-41 47 0,-31 26 0,17-1 0,42-13 0,2 4 0,-21 12 0,1 0 0,-1 1 0,0-1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18.907"/>
    </inkml:context>
    <inkml:brush xml:id="br0">
      <inkml:brushProperty name="width" value="0.05" units="cm"/>
      <inkml:brushProperty name="height" value="0.05" units="cm"/>
      <inkml:brushProperty name="color" value="#5B2D90"/>
    </inkml:brush>
  </inkml:definitions>
  <inkml:trace contextRef="#ctx0" brushRef="#br0">32 22 24575,'-13'-14'0,"7"11"0,-4-2 0,9 102 0,0-48-1063,1 11 0,0 0 1063,0-11 255,2 15 0,3 11-255,14 10 0,2 2 0,-10-10 0,3-2 0,10-9 0,0 1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2.496"/>
    </inkml:context>
    <inkml:brush xml:id="br0">
      <inkml:brushProperty name="width" value="0.05" units="cm"/>
      <inkml:brushProperty name="height" value="0.05" units="cm"/>
      <inkml:brushProperty name="color" value="#5B2D90"/>
    </inkml:brush>
  </inkml:definitions>
  <inkml:trace contextRef="#ctx0" brushRef="#br0">300 13 24575,'7'-8'0,"1"4"0,-6 5 0,0 3 0,-15 35 0,6-18 0,-10 28 0,-8 20 0,0 1 0,6-14-966,-9 19 0,2-5 966,16-38-173,-8 25 1,-1 4 172,3-8 0,0 3 0,0-3 0,1-23 0,8-20 0,-6 5 0,5-21 474,1-9 0,0-2 0,0-5 1</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3.044"/>
    </inkml:context>
    <inkml:brush xml:id="br0">
      <inkml:brushProperty name="width" value="0.05" units="cm"/>
      <inkml:brushProperty name="height" value="0.05" units="cm"/>
      <inkml:brushProperty name="color" value="#5B2D90"/>
    </inkml:brush>
  </inkml:definitions>
  <inkml:trace contextRef="#ctx0" brushRef="#br0">214 60 24575,'-50'37'0,"-1"0"0,1 2 0,13-5 0,27-18 0,0 3 0,6-14 0,4-5 0,-1-3 0,0 8 0,2-6 0,8 1 0,-1-6 0,9-7 0,6-7 0,42-28 0,-1 2 0,4 9 0,-1 4 0,-9 8 0,21 5 0,-67 31 0,15 57 0,-11-23 0,3 15 0,0 0 0,2-7 0,6-3 0,-8-41 0,-3-22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09.478"/>
    </inkml:context>
    <inkml:brush xml:id="br0">
      <inkml:brushProperty name="width" value="0.05" units="cm"/>
      <inkml:brushProperty name="height" value="0.05" units="cm"/>
      <inkml:brushProperty name="color" value="#5B2D90"/>
    </inkml:brush>
  </inkml:definitions>
  <inkml:trace contextRef="#ctx0" brushRef="#br0">251 648 24575,'-35'91'0,"16"-33"0,2-8 0,2-2-832,5-1 832,4-12 273,-2 20-273,3 2 0,0 6 0,2-3 0,0 1 69,-3 1 0,6 8-69,15 10 0,10 16 0,4-1 0,-6-19 0,-8-24 0,4-1 0,12 28 0,11 20 0,0-6 0,-7-31 0,1-29 210,0 1 1,13-2-211,24-13 0,14-8 0,-11-2 0,19 10 0,0-12 0,18-3 0,-28-7 0,-37-10 0,45-17 0,-39 0 0,15-22 0,7-25 0,-33 12 0,-1-15 0,-1-7 0,0 2 0,0 10-2262,14-2 1,-2 7 0,-3-8 2261,-5-15 0,-2-13 0,-7 6 0,-15 28 0,-16 20-432,-2-27 1,1-5 431,-1-14 0,-11 5 0,-6-17 0,0 18 0,-5 3-753,-6 1 1,-4 13 752,6 53-43,-18-4 0,-5-1 43,-6-3 0,7 6 0,0 0 5569,-10-5-5569,-23-13 1130,1 6-1130,12 15 0,-3 5 1192,18 10 0,-1 6-1192,-19 4 0,1 4 0,-20 7 0,23 5 0,-8 6 0,12-3 0,-5 3 77,-10 5 1,5 2-78,26 2 0,9 3 0,-1 4 0,4-4 0,-2 4 0,-17 29 0,3 4 0,20-25 0,1 4 0,-5 28 0,-1 13 0,4-11 0,10-26 0,3-1-990,-3 12 0,0 6 0,6-15 990,9-10-1934,13 33 1,7 26 0,-2-15 1933,-7-43 0,5 3-474,13 24 1,12 23 0,5 7 0,0-9 0,-5-26 473,-6-27 0,4-5 0,13 15 0,13 12 0,-1-3 0,-10-20 0,7-14 0,37 9 0,-34-30 0,1-7 0,3-1 0,19 1 222,-19-4 0,-4-2-222,-15-3 0,-1-2 4849,-2-3-4849,16-23 0,21-22 0,5-11 0,-11-1-593,-18-1 0,-8-5 1,-1-2-1,7 3 593,6 11 0,7 2 0,2 1 0,-5-1 0,-11-1 0,2-28 0,-14-1 0,-9 8 0,-9 6 0,-7 10 0,2-9 0,0-15 0,-5-8 0,-16 18 0,-8 2 0,4-5 0,-16-4-259,-14 24 0,-17-7 0,-9 0 0,2 3 0,9 11 0,-11-11 0,-3 7 1,-7 10-1,1-1 0,-1 1 0,0 0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27.651"/>
    </inkml:context>
    <inkml:brush xml:id="br0">
      <inkml:brushProperty name="width" value="0.05" units="cm"/>
      <inkml:brushProperty name="height" value="0.05" units="cm"/>
      <inkml:brushProperty name="color" value="#5B2D90"/>
    </inkml:brush>
  </inkml:definitions>
  <inkml:trace contextRef="#ctx0" brushRef="#br0">971 0 24575,'-58'23'0,"1"4"0,4 1 0,12-5 0,-44 26 0,54-32 0,-46 25 0,-6 5 0,16-10 0,-9 8 0,-16 10 0,21-11 0,26-15-710,-7 6 1,7-5 709,34-23 462,-2 4-462,7-6 235,-2 2-235,51 16 0,18 2 0,-22-2 0,20 19 0,15 13 0,-15-7 0,-14 1 0,2 5 0,5 5 0,1-2 0,-5-8 0,-9-15 0,8 9 0,0 1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28.103"/>
    </inkml:context>
    <inkml:brush xml:id="br0">
      <inkml:brushProperty name="width" value="0.05" units="cm"/>
      <inkml:brushProperty name="height" value="0.05" units="cm"/>
      <inkml:brushProperty name="color" value="#5B2D90"/>
    </inkml:brush>
  </inkml:definitions>
  <inkml:trace contextRef="#ctx0" brushRef="#br0">0 1 24575,'33'0'0,"3"1"0,5 0 0,34 2 0,7 1 0,6-1-3521,1 2 0,0-1 3521,-9 2 0,6 1-440,-32-2 1,20 1-1,16 3 1,10 0 0,8 1-1,2 0 1,-2 0-1,-6 0 1,-10-2 0,-16-1 439,11 0 0,-16-1 0,0 0 0,17 1 0,-11 0 0,15 2 0,11 0 0,6 1 0,2 0 0,-2 0 0,-5-1 0,-10 0 0,-14-3 0,-18-1 0,4-2 0,1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31.043"/>
    </inkml:context>
    <inkml:brush xml:id="br0">
      <inkml:brushProperty name="width" value="0.05" units="cm"/>
      <inkml:brushProperty name="height" value="0.05" units="cm"/>
      <inkml:brushProperty name="color" value="#5B2D90"/>
    </inkml:brush>
  </inkml:definitions>
  <inkml:trace contextRef="#ctx0" brushRef="#br0">346 1 24575,'-47'28'0,"-8"7"0,-2 2 0,-9 7 0,12-12 0,8 4 0,25 28 0,25-40 0,18 27 0,7-39 0,28 7 0,10 3 0,-20-7 0,3 2 0,17 5 0,8 2 0,-10-2 0,26 9 0,-40-13 0,-1-1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31.776"/>
    </inkml:context>
    <inkml:brush xml:id="br0">
      <inkml:brushProperty name="width" value="0.05" units="cm"/>
      <inkml:brushProperty name="height" value="0.05" units="cm"/>
      <inkml:brushProperty name="color" value="#5B2D90"/>
    </inkml:brush>
  </inkml:definitions>
  <inkml:trace contextRef="#ctx0" brushRef="#br0">1 1272 24575,'63'3'0,"0"0"0,-3 0 0,-4-4 0,13-9 0,12-3 0,21-5 0,-9 1-1540,-20 4 1,10-1 1539,-21 3 0,16-2 0,11-1 0,10-2 0,4-1 0,2 0 0,-2 1 0,-6 0 0,-10 2 0,-13 2-1665,12-2 1,-15 2 0,-1 1 0,13-3 1664,-1 1 0,13-2 0,8-1 0,4-1 0,-2 1 0,-6 0 0,-10 3 0,-17 1-197,30-4 0,-12 1 197,-1 0 0,5 0 0,-5 0 0,-24 4 0,-3 2 0,18-6 0,-18 3 0,13-3 0,12-3 0,7-1 0,7-3 0,3 0 0,1 0 0,-2 0 0,-4 1 0,-7 1 0,-9 2 0,-11 3-857,23-5 0,-17 3 0,-1 0 0,16-3 857,-13 3 0,15-4 0,10-2 0,6-1 0,2-1 0,-2 1 0,-8 1 0,-12 3 0,-16 2 0,-21 5-133,27-12 133,-9 4 0,6-7 0,-1 2 0,-20 7 1681,14-6 1,-25 8-1682,-77 22 2231,13-2-2231,-28 4 6134,20-4-6134,-57-12 0,-14-5 0,43 5 0,-2-1 0,-28-3 0,-11-1 0,15 0 0,-4-3 1163,-5 1-1163,76 15 0,16 15 0,58 11 0,-1-13 0,16-2 0,1-2 0,9-1 0,2-2 0,-2-2-1399,-6 1 0,-2 0 0,-5-4 1399,19-5 0,-28 1 629,-55 6-629,-58 37 0,-21 15 0,5-11 0,-14 7 0,6-4-612,6-3 0,0-1 0,1-2 0,-4 1 1,8-6-1,-26 11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29.865"/>
    </inkml:context>
    <inkml:brush xml:id="br0">
      <inkml:brushProperty name="width" value="0.05" units="cm"/>
      <inkml:brushProperty name="height" value="0.05" units="cm"/>
      <inkml:brushProperty name="color" value="#5B2D90"/>
    </inkml:brush>
  </inkml:definitions>
  <inkml:trace contextRef="#ctx0" brushRef="#br0">593 9 24575,'1'-5'0,"1"1"0,-13 14 0,2-1 0,-13 15 0,4-4 0,-4 3 0,-47 39 0,16-22 0,-5 3 0,-24 14 0,3 4 0,25-7 0,7-2 0,-25 16 0,90-29 0,17-19 0,46 24 0,-2-2 0,-14-4 0,1-1 0,14 7-313,-13-2 1,-35-25-1,-22-11 1</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30.398"/>
    </inkml:context>
    <inkml:brush xml:id="br0">
      <inkml:brushProperty name="width" value="0.05" units="cm"/>
      <inkml:brushProperty name="height" value="0.05" units="cm"/>
      <inkml:brushProperty name="color" value="#5B2D90"/>
    </inkml:brush>
  </inkml:definitions>
  <inkml:trace contextRef="#ctx0" brushRef="#br0">1 704 24575,'58'2'0,"0"0"0,6-6 0,12-4 0,0-2 0,16-2 0,8-2 0,-3 0 0,-12 1-3277,0-1 0,-7 0 0,5-1 2904,12-4 1,9-3-1,-4 0 1,-16 4 1522,-17 2 1,1 0-1151,0-1 0,14-2 0,7-2 0,-3 0 0,-9 3 0,1-1 0,-7 1 0,6-1-637,17-4 1,12-2 0,-4 0 0,-18 4 636,-17 4 0,-6 0 0,4-1 0,3-3 0,-6 2 0,-12 4 0,-1-1 2208,36-14 0,-27-2-2208,-66 12 448,-27 4-448,-38 8 0,-12 7 0,25 6 0,1 2 0,-21-8 0,31 4 0,113 25 0,3-21 2074,16 1 0,-4-1-2074,-33-2 0,0 0 0,-4 1 0,1 59 0,-58-21 0,1 40-463,-58-38 0,8-10 0,-6 3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19.194"/>
    </inkml:context>
    <inkml:brush xml:id="br0">
      <inkml:brushProperty name="width" value="0.05" units="cm"/>
      <inkml:brushProperty name="height" value="0.05" units="cm"/>
      <inkml:brushProperty name="color" value="#5B2D90"/>
    </inkml:brush>
  </inkml:definitions>
  <inkml:trace contextRef="#ctx0" brushRef="#br0">69 50 24575,'16'-28'0,"-1"7"0,-7 65 0,-6-15 0,-5 59 0,-10-2 0,-7 17 0,4-12-2630,7-28 1,0 1 2629,-6 30 0,-3 13 0,11-26 0,18-31-217,28 13 1,-8-31 0,21 10-1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19.329"/>
    </inkml:context>
    <inkml:brush xml:id="br0">
      <inkml:brushProperty name="width" value="0.05" units="cm"/>
      <inkml:brushProperty name="height" value="0.05" units="cm"/>
      <inkml:brushProperty name="color" value="#5B2D90"/>
    </inkml:brush>
  </inkml:definitions>
  <inkml:trace contextRef="#ctx0" brushRef="#br0">57 39 24575,'26'-13'0,"1"2"0,52 1 0,-39 6 0,35 4 0,-57 6 0,-10 28 0,-36 3 0,3 9 0,-40 1 0,15 9 0,102 21 0,8 4 0,-77-27 0,-10 2 0,30 42 0,-8-18 0,-44-65 0,-34 10 0,7-5 0,57-23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19.465"/>
    </inkml:context>
    <inkml:brush xml:id="br0">
      <inkml:brushProperty name="width" value="0.05" units="cm"/>
      <inkml:brushProperty name="height" value="0.05" units="cm"/>
      <inkml:brushProperty name="color" value="#5B2D90"/>
    </inkml:brush>
  </inkml:definitions>
  <inkml:trace contextRef="#ctx0" brushRef="#br0">133 0 24575,'39'87'0,"0"0"0,0 0 0,0 1 0,0-1 0,5 5 0,2 1 0,-9-10 0,-17-19-903,-28-3 903,-13-38 0,-5 0 148,-24 7 0,-12-4-148,11-23 0,-2-2 0,-10 15 0,2-5 0,-19-43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5:19.709"/>
    </inkml:context>
    <inkml:brush xml:id="br0">
      <inkml:brushProperty name="width" value="0.05" units="cm"/>
      <inkml:brushProperty name="height" value="0.05" units="cm"/>
      <inkml:brushProperty name="color" value="#5B2D90"/>
    </inkml:brush>
  </inkml:definitions>
  <inkml:trace contextRef="#ctx0" brushRef="#br0">1 279 24575,'39'-49'0,"-3"6"0,8 16 0,2 4 0,-1-2-1398,6 0 0,-1 3 1398,-12 9-25,15-6 1,-14 5-1,12-4 1</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01.551"/>
    </inkml:context>
    <inkml:brush xml:id="br0">
      <inkml:brushProperty name="width" value="0.05" units="cm"/>
      <inkml:brushProperty name="height" value="0.05" units="cm"/>
      <inkml:brushProperty name="color" value="#5B2D90"/>
    </inkml:brush>
  </inkml:definitions>
  <inkml:trace contextRef="#ctx0" brushRef="#br0">0 931 24575,'1'-4'0,"0"1"0,7-6 0,-3 2 0,9-7 0,56-32 0,13-3 0,-18 12-1078,-9 4 1,11-6-1,-12 8 1078,-3 8-549,10 1 0,21-5 0,6-2 0,-10 5 549,14-3 0,5 2-998,-18 4 1,13-4 0,4 0 0,-5 3 0,-17 4 997,5 4 0,-10 4 0,12-1 0,-10 3-458,-18 6 458,-18 1 1800,33 2-1800,-66-10 1665,25 5-1665,-52-11 6476,12 4-6476,-36-28 0,-5-5 0,13 12 466,-13-11 0,-1 0-466,7 11 0,24 17 0,-16-10 0,28 18 0,1 1 0,8 5 0,83 23 0,-43-10 0,12 3 0,1-1 0,-8-4 0,32 10 0,-14-3 0,22 10 0,-55-17 0,-4 1 0,-24-9 0,-19 24 0,-9 22 0,-2-4 0,0 10 0,18-32 0,-2 2 0,-45 37 0,-11 4 0,12-16 0,-16 14 0,0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04.194"/>
    </inkml:context>
    <inkml:brush xml:id="br0">
      <inkml:brushProperty name="width" value="0.05" units="cm"/>
      <inkml:brushProperty name="height" value="0.05" units="cm"/>
      <inkml:brushProperty name="color" value="#5B2D90"/>
    </inkml:brush>
  </inkml:definitions>
  <inkml:trace contextRef="#ctx0" brushRef="#br0">0 99 24575,'3'-5'0,"0"0"0,-2 1 0,3-8 0,-2 7 0,2-7 0,-2 8 0,14-13 0,-9 9 0,13-11 0,-16 16 0,2-1 0,-6 3 0,2 1 0,1 0 0,0 0 0,3 0 0,-1 0 0,2 0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04.883"/>
    </inkml:context>
    <inkml:brush xml:id="br0">
      <inkml:brushProperty name="width" value="0.05" units="cm"/>
      <inkml:brushProperty name="height" value="0.05" units="cm"/>
      <inkml:brushProperty name="color" value="#5B2D90"/>
    </inkml:brush>
  </inkml:definitions>
  <inkml:trace contextRef="#ctx0" brushRef="#br0">214 39 24575,'-13'13'0,"-1"1"0,-28 42 0,15-11 0,-6 18 0,2 4 0,12-8 0,-4 33 0,28-47 0,1-10 0,33 18 0,8-3 0,-8-24-290,7 13 1,-2-11 289,-21-40 0,12-41 0,-14-6 0,-7-21 0,-11-10 0,-29 1 0,-6 3 0,18 13 0,-4 4 0,-15 5 0,-2 20 0,16 39 579,-29 38-579,14-6 0,-14 24 0,32-19 0,6-7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05.083"/>
    </inkml:context>
    <inkml:brush xml:id="br0">
      <inkml:brushProperty name="width" value="0.05" units="cm"/>
      <inkml:brushProperty name="height" value="0.05" units="cm"/>
      <inkml:brushProperty name="color" value="#5B2D90"/>
    </inkml:brush>
  </inkml:definitions>
  <inkml:trace contextRef="#ctx0" brushRef="#br0">0 68 24575,'8'-27'0,"2"-1"0,-11 24 0,1-5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06.174"/>
    </inkml:context>
    <inkml:brush xml:id="br0">
      <inkml:brushProperty name="width" value="0.05" units="cm"/>
      <inkml:brushProperty name="height" value="0.05" units="cm"/>
      <inkml:brushProperty name="color" value="#5B2D90"/>
    </inkml:brush>
  </inkml:definitions>
  <inkml:trace contextRef="#ctx0" brushRef="#br0">9 1 24575,'-3'1'0,"3"-1"0,-4 4 0,3 0 0,0 0 0,1 2 0,0 1 0,1 30 0,0-19 0,0 23 0,1-27 0,17 25 0,1-13 0,10 14 0,8-18 0,-13-8 0,43 15 0,3 4 0,-32-2 0,24-2 0,-15 0 0,-54-9 0,-5-10 0,-76 35 0,50-27 0,-10 4 0,1-1 0,16-14 0,-11-12 0,15 1 0,-4-11 0,26 2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06.338"/>
    </inkml:context>
    <inkml:brush xml:id="br0">
      <inkml:brushProperty name="width" value="0.05" units="cm"/>
      <inkml:brushProperty name="height" value="0.05" units="cm"/>
      <inkml:brushProperty name="color" value="#5B2D90"/>
    </inkml:brush>
  </inkml:definitions>
  <inkml:trace contextRef="#ctx0" brushRef="#br0">1 113 24575,'78'-28'0,"-12"5"0,-19 0 0,-21 10 0,21-12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19.206"/>
    </inkml:context>
    <inkml:brush xml:id="br0">
      <inkml:brushProperty name="width" value="0.05" units="cm"/>
      <inkml:brushProperty name="height" value="0.05" units="cm"/>
      <inkml:brushProperty name="color" value="#5B2D90"/>
    </inkml:brush>
  </inkml:definitions>
  <inkml:trace contextRef="#ctx0" brushRef="#br0">33 1836 24575,'-11'5'0,"-6"5"0,15-11 0,-1 1 0,21-11 0,24-20 0,15-10 0,17-11 0,-3 1 0,8-8 0,1-2 0,-25 22 0,3-2 0,4-5 0,10-7 0,-8 3 0,12-9 0,6-7 0,6-4 0,0-1 0,-2 1 0,-4 4 0,-9 7 0,-11 9-388,15-11 1,-14 11 0,12-11 387,-12 10 0,15-11 0,9-8 0,4-4 0,0 0 0,-5 4 0,-11 9 0,-14 11 0,-21 17 0,-4 1 0,24-22 0,-85 98 0,-18 19 0,11-16 0,-14 21 0,0 1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19.839"/>
    </inkml:context>
    <inkml:brush xml:id="br0">
      <inkml:brushProperty name="width" value="0.05" units="cm"/>
      <inkml:brushProperty name="height" value="0.05" units="cm"/>
      <inkml:brushProperty name="color" value="#5B2D90"/>
    </inkml:brush>
  </inkml:definitions>
  <inkml:trace contextRef="#ctx0" brushRef="#br0">12 176 24575,'-12'6'0,"15"-3"0,9 2 0,40-4 0,0 1 0,7 1 0,7-1 0,5 1-3330,25 1 1,0 1 3329,-23-2 0,-2 1 0,4-1 0,-3 1-658,-15-1 1,-3-1 657,3 1 0,3 1 0,27 0 0,2 1 0,-21-1 0,1 0 0,14 1 0,13 0 0,-17 0 0,14 0 0,4 1 0,-5-1 0,-14 0-1907,4-1 0,-2 0 1907,16 2 0,19 1 0,-9-1 0,-35-3 0,-40-3 2982,-5 0-2982,1-1 2561,-1-2-2561,-14-18 0,-45-12 0,-27-3 0,-3 6 0,-10 0 0,3 1 0,-9-11 0,1 3 2023,-25 3 1,22 13-2024,64 18 0,12 8 0,36 12 0,19 8 0,16-1 0,20 5 0,-11-3 0,-24-7 0,-1-1 0,24 3 0,9 2 0,-24 10 0,-36 58 0,-8-48 0,-50 14 0,-18-7 0,0-36 0,-2-1 0,2-3 0,8-13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19.934"/>
    </inkml:context>
    <inkml:brush xml:id="br0">
      <inkml:brushProperty name="width" value="0.05" units="cm"/>
      <inkml:brushProperty name="height" value="0.05" units="cm"/>
      <inkml:brushProperty name="color" value="#5B2D90"/>
    </inkml:brush>
  </inkml:definitions>
  <inkml:trace contextRef="#ctx0" brushRef="#br0">192 31 24575,'13'78'0,"-1"0"0,-3 8 0,-2 7 0,-2-16 0,-5 1-2069,0 5 0,-1-8 2069,-1-39 1277,-6-18-1277,6-16 675,-5-8-675,6-19 0,1-24 0,0-12 0,-1-3 0,-1-5 0,-1 1 0,0-5 0,0 4 0,-2-6 0,-1 7 1093,4 11 0,-7 15-1093,-20 33 0,-25 73 0,15-24 0,-12 30 0,42-54 0,8 9 0,6-9 0,7 4 0,4-16 0,40-3 0,9-2 0,-12 0-943,16 1 0,-1-2 943,-26-2 0,1 0-186,18-8 0,-18 2 0,12-3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0.480"/>
    </inkml:context>
    <inkml:brush xml:id="br0">
      <inkml:brushProperty name="width" value="0.05" units="cm"/>
      <inkml:brushProperty name="height" value="0.05" units="cm"/>
      <inkml:brushProperty name="color" value="#5B2D90"/>
    </inkml:brush>
  </inkml:definitions>
  <inkml:trace contextRef="#ctx0" brushRef="#br0">43 50 24575,'-9'-4'0,"-6"-4"0,8 4 0,-4-1 0,24 7 0,-4-1 0,15 2 0,-5-1 0,29-2 0,8-2 0,13-1-957,-9 1 1,-2-1 956,-3-3 0,37-4 0,-59 7 0,39-5 0,-94 60 0,11-30 0,-18 41 0,18-40 0,-25 61 0,8-14 0,-3 4 0,0-1 0,4-5 0,-7 9 0,24-55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2.156"/>
    </inkml:context>
    <inkml:brush xml:id="br0">
      <inkml:brushProperty name="width" value="0.05" units="cm"/>
      <inkml:brushProperty name="height" value="0.05" units="cm"/>
      <inkml:brushProperty name="color" value="#5B2D90"/>
    </inkml:brush>
  </inkml:definitions>
  <inkml:trace contextRef="#ctx0" brushRef="#br0">1 13 24575,'0'-6'0,"0"1"0,1 4 0,2 1 0,-2 1 0,2 1 0,-3-2 0,0 1 0,2-1 0,1 6 0,0-1 0,-1 5 0,0-1 0,5 79 0,-4-55 0,4 61 0,-7-69 0,2 21 0,-2-22 0,2 12 0,-2-32 0,-1 1 0,2-3 0,-1 1 0,1-3 0,-1 1 0,0 1 0,3 21 0,-2-13 0,2 23 0,0 13 0,0-19 0,0 23 0,-2-30 0,5 58 0,-4-45 0,4 44 0,-5-69 0,0-3 0,-4-54 0,1 25 0,-2-35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6.299"/>
    </inkml:context>
    <inkml:brush xml:id="br0">
      <inkml:brushProperty name="width" value="0.05" units="cm"/>
      <inkml:brushProperty name="height" value="0.05" units="cm"/>
      <inkml:brushProperty name="color" value="#5B2D90"/>
    </inkml:brush>
  </inkml:definitions>
  <inkml:trace contextRef="#ctx0" brushRef="#br0">31 153 24575,'0'-13'0,"-3"-18"0,2 16 0,-2-12 0,2 20 0,0 1 0,2-7 0,-2 8 0,5-7 0,-1 11 0,3-3 0,63-7 0,-40 10 0,44-5 0,-44 66 0,-21-35 0,9 43 0,-21-48 0,-1 1 0,-40 60 0,8-41 0,-2-1 0,8 4 0,1-2 0,-35 13 0,62-54 0,2-2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6.787"/>
    </inkml:context>
    <inkml:brush xml:id="br0">
      <inkml:brushProperty name="width" value="0.05" units="cm"/>
      <inkml:brushProperty name="height" value="0.05" units="cm"/>
      <inkml:brushProperty name="color" value="#5B2D90"/>
    </inkml:brush>
  </inkml:definitions>
  <inkml:trace contextRef="#ctx0" brushRef="#br0">56 29 24575,'-28'48'0,"5"-7"0,20-22 0,2-1 0,2 1 0,3-1 0,44 20 0,-24-23 0,31 14 0,-7-47 0,-50-23 0,25 11 0,-53-8 0,10 35 0,-25-3 0,36-2 0,-16-2 0,53-8 0,36-13 0,5-1 0,-12 9 0,27 8 0,-9 14 0,-56 21 0,18 32 0,-33-33 0,-5 35 0,-5-23 0,-3 18 0,-3-36 0,-2-13 0,3-3 0,-3-3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6.922"/>
    </inkml:context>
    <inkml:brush xml:id="br0">
      <inkml:brushProperty name="width" value="0.05" units="cm"/>
      <inkml:brushProperty name="height" value="0.05" units="cm"/>
      <inkml:brushProperty name="color" value="#5B2D90"/>
    </inkml:brush>
  </inkml:definitions>
  <inkml:trace contextRef="#ctx0" brushRef="#br0">1 7 24575,'29'-4'0,"-2"1"0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7.365"/>
    </inkml:context>
    <inkml:brush xml:id="br0">
      <inkml:brushProperty name="width" value="0.05" units="cm"/>
      <inkml:brushProperty name="height" value="0.05" units="cm"/>
      <inkml:brushProperty name="color" value="#5B2D90"/>
    </inkml:brush>
  </inkml:definitions>
  <inkml:trace contextRef="#ctx0" brushRef="#br0">2 429 24575,'-1'40'0,"1"-4"0,1-8 0,2-2 0,14 40 0,-5-33 0,7 21 0,-2-52 0,14-44 0,0-13 0,-4 18-315,5-17 0,-4 6 315,-22 39 0,-1 3 0,30 50 0,10-2 0,2-110 0,5-8 0,-2 88 0,-3-2 0,-11-83 0,-13-44 0,-12 26 0,-15 45 0,-4-54 0,15 166 0,5 31 0,-2-31-204,3 23 0,2-3 204,-3-37 0,0 2 0,-5-14 0,-2-9 0,-8-28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7.495"/>
    </inkml:context>
    <inkml:brush xml:id="br0">
      <inkml:brushProperty name="width" value="0.05" units="cm"/>
      <inkml:brushProperty name="height" value="0.05" units="cm"/>
      <inkml:brushProperty name="color" value="#5B2D90"/>
    </inkml:brush>
  </inkml:definitions>
  <inkml:trace contextRef="#ctx0" brushRef="#br0">15 237 24575,'-10'-12'0,"5"0"0,13 3 0,64-21 0,18-4 0,-23 6-833,27-8 1,-4 2 0,-41 13 0,-1 1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7.909"/>
    </inkml:context>
    <inkml:brush xml:id="br0">
      <inkml:brushProperty name="width" value="0.05" units="cm"/>
      <inkml:brushProperty name="height" value="0.05" units="cm"/>
      <inkml:brushProperty name="color" value="#5B2D90"/>
    </inkml:brush>
  </inkml:definitions>
  <inkml:trace contextRef="#ctx0" brushRef="#br0">191 8 24575,'-14'50'0,"0"-1"0,-6 24 0,-3 11 0,4-13 0,-2 10-2740,-5 15 0,3-7 2740,14-46 811,-4 29-811,9-43 1057,0 9-1057,25-124 0,-12 35 0,0-8 0,1-29 0,-1-15 0,0 13 0,-3 25 0,0 4 1420,-5-48 1,7 38-1421,30 129 0,-18-26 0,11 24 0,10 17 0,-8-12 0,-3 2-624,9 11 0,-6-6 624,-25-39 0,-8 10 0,-5-17 0,-7 8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8.096"/>
    </inkml:context>
    <inkml:brush xml:id="br0">
      <inkml:brushProperty name="width" value="0.05" units="cm"/>
      <inkml:brushProperty name="height" value="0.05" units="cm"/>
      <inkml:brushProperty name="color" value="#5B2D90"/>
    </inkml:brush>
  </inkml:definitions>
  <inkml:trace contextRef="#ctx0" brushRef="#br0">0 293 24575,'68'-35'0,"-1"1"0,0-1 0,9-4 0,0-1 0,-15 9 0,-4 1 0,-12 6 0,-1-1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8.512"/>
    </inkml:context>
    <inkml:brush xml:id="br0">
      <inkml:brushProperty name="width" value="0.05" units="cm"/>
      <inkml:brushProperty name="height" value="0.05" units="cm"/>
      <inkml:brushProperty name="color" value="#5B2D90"/>
    </inkml:brush>
  </inkml:definitions>
  <inkml:trace contextRef="#ctx0" brushRef="#br0">23 276 24575,'0'9'0,"-6"46"0,0 15 0,4 11 0,-3-7 0,2-3 0,10-9 0,8-24 0,42-38 0,10-11 0,-12 8 0,14-10 0,-3-25 0,-40-30 0,-14-28 0,-8-4 0,3 22 0,1 27 0,1 3 0,8-38 0,3-11 0,-2 51 0,2 105 0,-2 0 0,3 1 0,18 13 0,-7-13 0,-1-1 0,2 3-374,-3-7 1,-8-11 373,-19-34 0,-60-3 0,-4-11 0,-38-1 0,19-9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20.129"/>
    </inkml:context>
    <inkml:brush xml:id="br0">
      <inkml:brushProperty name="width" value="0.05" units="cm"/>
      <inkml:brushProperty name="height" value="0.05" units="cm"/>
      <inkml:brushProperty name="color" value="#5B2D90"/>
    </inkml:brush>
  </inkml:definitions>
  <inkml:trace contextRef="#ctx0" brushRef="#br0">296 0 24575,'-12'63'0,"0"-1"0,0-3 0,1-7 0,-3-1 0,-3 3 0,-3 23 0,-7 32 0,-1 3 0,6-22 0,6-27 0,1-1 0,-8 30 0,1 1 0,0-1 0,-1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8.685"/>
    </inkml:context>
    <inkml:brush xml:id="br0">
      <inkml:brushProperty name="width" value="0.05" units="cm"/>
      <inkml:brushProperty name="height" value="0.05" units="cm"/>
      <inkml:brushProperty name="color" value="#5B2D90"/>
    </inkml:brush>
  </inkml:definitions>
  <inkml:trace contextRef="#ctx0" brushRef="#br0">80 37 24575,'-13'-21'0,"1"6"0,-5 48 0,5-10 0,-13 29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9.155"/>
    </inkml:context>
    <inkml:brush xml:id="br0">
      <inkml:brushProperty name="width" value="0.05" units="cm"/>
      <inkml:brushProperty name="height" value="0.05" units="cm"/>
      <inkml:brushProperty name="color" value="#5B2D90"/>
    </inkml:brush>
  </inkml:definitions>
  <inkml:trace contextRef="#ctx0" brushRef="#br0">1 9 24575,'18'-9'0,"-9"32"0,10 9 0,-14 26 0,-2-15 0,0 23 0,4-14 0,1-1 0,3 15 0,10 13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9.407"/>
    </inkml:context>
    <inkml:brush xml:id="br0">
      <inkml:brushProperty name="width" value="0.05" units="cm"/>
      <inkml:brushProperty name="height" value="0.05" units="cm"/>
      <inkml:brushProperty name="color" value="#5B2D90"/>
    </inkml:brush>
  </inkml:definitions>
  <inkml:trace contextRef="#ctx0" brushRef="#br0">0 1 24575,'50'73'0,"-1"0"0,1-1 0,-1-7 0,-1-3 0,-26-11 0,-50 5 0,10-33 0,-35 26 0,23-45 0,-3-3 0,1-4 0,-3-2 0,2-1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29.604"/>
    </inkml:context>
    <inkml:brush xml:id="br0">
      <inkml:brushProperty name="width" value="0.05" units="cm"/>
      <inkml:brushProperty name="height" value="0.05" units="cm"/>
      <inkml:brushProperty name="color" value="#5B2D90"/>
    </inkml:brush>
  </inkml:definitions>
  <inkml:trace contextRef="#ctx0" brushRef="#br0">0 203 24575,'20'-32'0,"2"3"0,-5 15 0,5-1 0,53-16 0,-36 17-740,41-13 740,-52 22 0,35-9 0,-29 7 0,27-8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30.160"/>
    </inkml:context>
    <inkml:brush xml:id="br0">
      <inkml:brushProperty name="width" value="0.05" units="cm"/>
      <inkml:brushProperty name="height" value="0.05" units="cm"/>
      <inkml:brushProperty name="color" value="#5B2D90"/>
    </inkml:brush>
  </inkml:definitions>
  <inkml:trace contextRef="#ctx0" brushRef="#br0">28 52 24575,'-23'31'0,"19"29"0,7 5 0,2-11 0,4 14 0,12-6 0,37-33 0,-24-11 0,25-9 0,-40-21 0,31-56 0,-13-4 0,-6 0 0,-3-1 0,-5 1 0,-6-6 0,24 130 0,10 8 0,23-104 0,-19 93 0,-4-4 0,9-125 0,-28 103 0,-14-22 0,13 33 0,-14-29 0,30-19 0,-11 4 0,49-18 0,-47 20 0,40 11 0,-72-1 0,14 4 0,-46-18 0,6-4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30.312"/>
    </inkml:context>
    <inkml:brush xml:id="br0">
      <inkml:brushProperty name="width" value="0.05" units="cm"/>
      <inkml:brushProperty name="height" value="0.05" units="cm"/>
      <inkml:brushProperty name="color" value="#5B2D90"/>
    </inkml:brush>
  </inkml:definitions>
  <inkml:trace contextRef="#ctx0" brushRef="#br0">1 1 24575,'58'43'0,"-11"-10"0,-11-4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30.460"/>
    </inkml:context>
    <inkml:brush xml:id="br0">
      <inkml:brushProperty name="width" value="0.05" units="cm"/>
      <inkml:brushProperty name="height" value="0.05" units="cm"/>
      <inkml:brushProperty name="color" value="#5B2D90"/>
    </inkml:brush>
  </inkml:definitions>
  <inkml:trace contextRef="#ctx0" brushRef="#br0">37 0 24575,'5'9'0,"0"2"0,0 5 0,10 61 0,-9-33 0,6 47 0,-17-33 0,-22 35 0,8-26 0,-15 15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30.862"/>
    </inkml:context>
    <inkml:brush xml:id="br0">
      <inkml:brushProperty name="width" value="0.05" units="cm"/>
      <inkml:brushProperty name="height" value="0.05" units="cm"/>
      <inkml:brushProperty name="color" value="#5B2D90"/>
    </inkml:brush>
  </inkml:definitions>
  <inkml:trace contextRef="#ctx0" brushRef="#br0">1 553 24575,'67'-34'0,"0"-1"0,-1-12 0,10-13 0,-4 0 0,-17 13-6296,2-7 6296,4-3 0,9-10 0,-35 19 0,-45 30 1847,-1 3-1847,-1 4 1012,-15 14-1012,14 3 0,-10 23 0,22-6 3437,6 22-3437,29 28 0,6 4 0,-14-12 0,-12 3 0,-3 13 0,-11-22 0,-18-28 0,-40 44 0,37-72 0,2-3 0,0-3 0,1-2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31.712"/>
    </inkml:context>
    <inkml:brush xml:id="br0">
      <inkml:brushProperty name="width" value="0.05" units="cm"/>
      <inkml:brushProperty name="height" value="0.05" units="cm"/>
      <inkml:brushProperty name="color" value="#5B2D90"/>
    </inkml:brush>
  </inkml:definitions>
  <inkml:trace contextRef="#ctx0" brushRef="#br0">281 303 24575,'-14'-60'0,"-1"13"0,-19 49 0,-20 31 0,8-7 0,-13 36 0,26 29 0,17-7 0,6-24 0,17-10 0,48-34 0,11-13 0,-13 6-581,13-25 0,-9-11 581,-38-1 0,-1-33 0,-3-2 0,-3 30 0,11-63 0,-23 117 0,2 4 0,17 44 0,-6-35 1162,46 5-1162,-24-54 0,8-19 0,-1-6 0,-2-12 0,10 0 0,-34 58 0,-1 46 0,-8-2 0,41-50 0,-27-7 0,26-52 0,-33 37 0,-2 3 0,26-5 0,-8 23 0,36 11 0,-38 7 0,8 5 0,-28-21 0,19-60 0,-15 23 0,11-38 0,-17 12 0,-5 38 0,2-19 0,0 35 0,3 2 0,4 1 0,4 2 0,4-1 0,3 2 0,1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32.187"/>
    </inkml:context>
    <inkml:brush xml:id="br0">
      <inkml:brushProperty name="width" value="0.05" units="cm"/>
      <inkml:brushProperty name="height" value="0.05" units="cm"/>
      <inkml:brushProperty name="color" value="#5B2D90"/>
    </inkml:brush>
  </inkml:definitions>
  <inkml:trace contextRef="#ctx0" brushRef="#br0">95 115 24575,'-43'-36'0,"-3"57"0,40-6 0,32 25 0,-11-43 0,28-9 0,-25 14 0,-6 1 0,8 3 0,-5 3 0,39-5 0,-29-2 0,54-55 0,-63 27 0,21-34 0,-26 44 0,51 15 0,-22 35 0,2-5 0,1 9 0,-4 35 0,-7 3 0,8 11 0,-4-12 0,-17-24 0,-26-52 0,6-11 0,-16-28 0,10-37 0,6 19 0,2-2 0,-8-28-740,5 30 1,-5 9 739,-14 23 0,-6 22 0,-4 5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20.783"/>
    </inkml:context>
    <inkml:brush xml:id="br0">
      <inkml:brushProperty name="width" value="0.05" units="cm"/>
      <inkml:brushProperty name="height" value="0.05" units="cm"/>
      <inkml:brushProperty name="color" value="#5B2D90"/>
    </inkml:brush>
  </inkml:definitions>
  <inkml:trace contextRef="#ctx0" brushRef="#br0">71 99 24575,'20'-18'0,"2"1"0,61-13 0,-39 17 0,46-8 0,-45 25 0,15 28 0,-19 33 0,-39-8 0,-13 3 0,-13-5 0,-8-2 0,-3-4 0,-8-6 0,-36 0 0,2-13 0,23-14 0,-13-2 0,14-12 0,51-20 0,16-3 0,53 21 0,21 11 0,-9-10 0,1 1 0,9 9 0,-3-2 0,-27-11 0,0-1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32.515"/>
    </inkml:context>
    <inkml:brush xml:id="br0">
      <inkml:brushProperty name="width" value="0.05" units="cm"/>
      <inkml:brushProperty name="height" value="0.05" units="cm"/>
      <inkml:brushProperty name="color" value="#5B2D90"/>
    </inkml:brush>
  </inkml:definitions>
  <inkml:trace contextRef="#ctx0" brushRef="#br0">99 0 24575,'-51'13'0,"9"5"0,37 81 0,7-36-2320,2-2 1,4 1 2319,9 3 184,9 20 0,2 9-184,-11-27 0,-1 0 0,11 23 0,-5-2 0,-17-28 0,-6-11 0,-8-16 0,-12 9 0,2-31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32.992"/>
    </inkml:context>
    <inkml:brush xml:id="br0">
      <inkml:brushProperty name="width" value="0.05" units="cm"/>
      <inkml:brushProperty name="height" value="0.05" units="cm"/>
      <inkml:brushProperty name="color" value="#5B2D90"/>
    </inkml:brush>
  </inkml:definitions>
  <inkml:trace contextRef="#ctx0" brushRef="#br0">1 518 24575,'39'-38'0,"0"1"0,40 40 0,18 25 0,-19-1 0,-16 0 0,18-15 0,-19-18 0,-73-34 0,-16-26 0,12-5 0,51 16 0,11 8 0,-4 1 0,31 21 0,-1 17 0,-34 23-979,45 41 979,-68-35 240,20 17-240,-11-32 0,19-37 0,1-14 0,-8-4-598,-3-7 1,-3 5 597,-13 32 0,-1 13 0,-2 4 694,44 25-694,-7-9 0,11-17 0,3-6 0,6-4-1094,15-32 1094,-58 29 137,30 13 1,-35 3 0,29 7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34.301"/>
    </inkml:context>
    <inkml:brush xml:id="br0">
      <inkml:brushProperty name="width" value="0.05" units="cm"/>
      <inkml:brushProperty name="height" value="0.05" units="cm"/>
      <inkml:brushProperty name="color" value="#5B2D90"/>
    </inkml:brush>
  </inkml:definitions>
  <inkml:trace contextRef="#ctx0" brushRef="#br0">15 652 24575,'-8'-15'0,"2"1"0,6 7 0,3 1 0,9 3 0,45 61 0,-29-27 0,5 22 0,-6 10 0,-22-10 0,-6-2 0,7 30 0,-8 11 0,-1-74 0,1-5 0,-1-50 0,-1-17 0,-1-9 0,1 4 0,0-2-1461,-2-13 1,1 3 1460,-3-16 0,3 3 0,2 6 0,3 34 0,10 1 0,1 98 0,2 8 0,0-1 0,-2-14-618,7 12 618,-5-21 0,1-3 2819,0-3-2819,7 6 0,20-15 0,-11-71 0,2-42 0,-1 5 0,7 15 0,-2-2 0,-6-14 0,-2-9 0,-3 17 0,4 4 0,-19 96 0,8 27 0,4 10 0,-1-10 0,2 1 0,3 15 0,3 0 0,6-2 0,6-6 0,9-14 0,2-6 0,-9-6 0,0-3 360,7 3 0,-3-22-360,-17-65 0,-10-39 0,-7 14 0,-1 7 0,3-5 0,0-16 0,-21 31 0,-56 48 0,32 15 0,-37 37 0,62 10 0,13 7 0,1 38 0,2-37 0,9-2 0,28-2 0,5-10 0,-3-7-816,1-2 0,-1-7 816,-9-19 0,17-33 0,14-21 0,-10 1 0,-22 8 0,-1-2 0,22-8 0,8-6 0,-20-4 0,-33-28 0,-18 5 0,0 11-702,-3 2 1,-6 7 701,-8 34 0,-2 10 0,-43 45 0,53 26 0,7 9 754,-15-13 1,7 0-755,32 19 0,15-12 0,13-38 0,24-54 1526,-35-19-1526,-11-2 0,-5 0 0,-3 0 0,-2 19 0,17 74 0,-20 1 0,30-8 0,-19-52 0,31-20 0,-8 17 0,5 19 0,-1 8 0,-10 7 0,23 26 0,-41-18 0,28 7 0,-18-10 0,17 4 0,-31-16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35.389"/>
    </inkml:context>
    <inkml:brush xml:id="br0">
      <inkml:brushProperty name="width" value="0.05" units="cm"/>
      <inkml:brushProperty name="height" value="0.05" units="cm"/>
      <inkml:brushProperty name="color" value="#5B2D90"/>
    </inkml:brush>
  </inkml:definitions>
  <inkml:trace contextRef="#ctx0" brushRef="#br0">196 4 24575,'-57'1'0,"0"0"0,-25-6-1967,119 11 1,57 7 0,28 3 0,1 0 0,-29-5 1221,-9-1 0,7-1 745,-23-2 0,17 2 0,13 0 0,7 2 0,4 0 0,-3-1 0,-7 0 0,-11-1 0,-18-2-719,6 1 1,-16-2 0,8 1 718,7 1 0,6 0 0,7 1 0,6 0 0,6 2-98,-15-2 0,9 0 1,6 2-1,3 0 1,2 0-1,-2 0 0,-3 0 1,-7-1-1,-8-2 98,7 2 0,-10-2 0,-4 0 0,3 0 0,13 1-113,-17-1 0,8 1 0,5 1 0,5 0 0,1 0 0,2 0 0,-2 0 0,-3 0 0,-4-2 0,-6 0 113,21 0 0,-3 0 0,-3-2 0,-5 0 0,-7-1 0,-8 0 0,7 0 0,-11 0 0,8-1 0,5 1 0,12 0 0,2 1 0,-6-1 0,-18-2 424,0-2 0,-12-1-424,-2 0 0,6-1 723,2-3 1,11 0-1,-2-3 1,-16-3-724,22-21 329,7 11 1,-33 0-1,-131-9 1,19 21 0,0 1-1</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5.333"/>
    </inkml:context>
    <inkml:brush xml:id="br0">
      <inkml:brushProperty name="width" value="0.05" units="cm"/>
      <inkml:brushProperty name="height" value="0.05" units="cm"/>
      <inkml:brushProperty name="color" value="#5B2D90"/>
    </inkml:brush>
  </inkml:definitions>
  <inkml:trace contextRef="#ctx0" brushRef="#br0">408 87 24575,'-2'-8'0,"-1"5"0,0 1 0,-1 7 0,-25 34 0,-17 28 0,4-2 0,6 5 0,-1 2 0,-6-3 0,-5 4 0,9-7 0,10-3 0,9-11 0,9-8 0,3-14 0,0 4 0,45-52 0,-21 5 0,32-35 0,-24-4 0,-4-3 0,3-4 0,2-7 0,1-9 0,-5 5 0,-1 2 0,-3 13 0,1 0 0,13-18 0,-1 9 0,-5 26 0,7 25 0,-20 37 0,0 45 0,-44-5 0,-7 2 0,13 24 0,-19-31 0,-5-10 0,9-22 0,-25 15 0,23-14 0,-11 6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5.834"/>
    </inkml:context>
    <inkml:brush xml:id="br0">
      <inkml:brushProperty name="width" value="0.05" units="cm"/>
      <inkml:brushProperty name="height" value="0.05" units="cm"/>
      <inkml:brushProperty name="color" value="#5B2D90"/>
    </inkml:brush>
  </inkml:definitions>
  <inkml:trace contextRef="#ctx0" brushRef="#br0">69 1 24575,'-30'67'0,"0"0"0,21 21 0,14-11 0,13-33 0,33 28 0,-33-69 0,18-56 0,-25 29 0,11-43 0,-29 43 0,-1 0 0,-18-36 0,11 23 0,-5-20 0,37 30 0,9 15 0,33 5 0,5 4 0,-16 4-246,8 0 1,-8 4 245,-35 4 0,9 41 0,-20 4 0,-10 3 0,-4 1 0,-7-2 0,-24 7 0,34-62 0,-2-5 0,6-3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5.985"/>
    </inkml:context>
    <inkml:brush xml:id="br0">
      <inkml:brushProperty name="width" value="0.05" units="cm"/>
      <inkml:brushProperty name="height" value="0.05" units="cm"/>
      <inkml:brushProperty name="color" value="#5B2D90"/>
    </inkml:brush>
  </inkml:definitions>
  <inkml:trace contextRef="#ctx0" brushRef="#br0">0 0 24575,'20'36'0,"-3"-4"0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6.416"/>
    </inkml:context>
    <inkml:brush xml:id="br0">
      <inkml:brushProperty name="width" value="0.05" units="cm"/>
      <inkml:brushProperty name="height" value="0.05" units="cm"/>
      <inkml:brushProperty name="color" value="#5B2D90"/>
    </inkml:brush>
  </inkml:definitions>
  <inkml:trace contextRef="#ctx0" brushRef="#br0">57 125 24575,'-28'77'0,"3"-4"0,22-51 0,11 20 0,0-30 0,11 8 0,-5-25 0,46-47 0,-27 12 0,0 0 0,31-20 0,-16 2 0,-47 78 0,6 43 0,-2-27 0,6 27 0,1-43 0,34-54 0,5-26 0,-9-23 0,10 15 0,-9 12 0,-37 39 0,-8 40 0,-3 48 0,6 22 0,1-46 0,2 45 0,-1-40 0,3-9 0,-3-5 0,0-23 0,-5-23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6.544"/>
    </inkml:context>
    <inkml:brush xml:id="br0">
      <inkml:brushProperty name="width" value="0.05" units="cm"/>
      <inkml:brushProperty name="height" value="0.05" units="cm"/>
      <inkml:brushProperty name="color" value="#5B2D90"/>
    </inkml:brush>
  </inkml:definitions>
  <inkml:trace contextRef="#ctx0" brushRef="#br0">1 29 24575,'8'-16'0,"4"4"0,20 16 0,28 8 0,5 2 0,6 0 0,-4 1 0,1-1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6.908"/>
    </inkml:context>
    <inkml:brush xml:id="br0">
      <inkml:brushProperty name="width" value="0.05" units="cm"/>
      <inkml:brushProperty name="height" value="0.05" units="cm"/>
      <inkml:brushProperty name="color" value="#5B2D90"/>
    </inkml:brush>
  </inkml:definitions>
  <inkml:trace contextRef="#ctx0" brushRef="#br0">225 55 24575,'-41'71'0,"0"0"0,0 0 0,-15 20 0,17-20 0,33-44 0,6-21 0,21-26 0,-8 5 0,16-24 0,3-44 0,-2-5 0,-8 32-660,8-34 1,-3 21 659,-23 66 0,6 54 0,-1 11 0,-3 2 0,-1 14 0,-2-10 0,-1 23 0,2-6 0,-11-16 0,-17-57 0,4-5 0,-7-3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46.554"/>
    </inkml:context>
    <inkml:brush xml:id="br0">
      <inkml:brushProperty name="width" value="0.025" units="cm"/>
      <inkml:brushProperty name="height" value="0.025" units="cm"/>
      <inkml:brushProperty name="color" value="#5B2D90"/>
    </inkml:brush>
  </inkml:definitions>
  <inkml:trace contextRef="#ctx0" brushRef="#br0">1 234 24575,'0'-2'0,"5"-1"0,-2 2 0,3 0 0,-1 1 0,2-1 0,46-2 0,12 0 0,-13-1-974,18 0 0,0 0 974,-22 1 0,3 0 0,30-1 0,27-2 0,-8 1 0,-12 0 0,4 0-1228,-7-1 0,18-1 1,5 0-1,-7-1 0,-18 2 1228,-2 0 0,-8 0 0,1-1 0,4 0 0,-18 1-302,-18-1 302,-12 2 0,67-13 0,-34 6 1270,34-9-1270,-49 12 6618,-25-1-6618,-15 1 0,-7 0 0,-3-2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26.645"/>
    </inkml:context>
    <inkml:brush xml:id="br0">
      <inkml:brushProperty name="width" value="0.05" units="cm"/>
      <inkml:brushProperty name="height" value="0.05" units="cm"/>
      <inkml:brushProperty name="color" value="#5B2D90"/>
    </inkml:brush>
  </inkml:definitions>
  <inkml:trace contextRef="#ctx0" brushRef="#br0">229 22 24575,'0'-4'0,"1"1"0,1 3 0,2 0 0,-2 0 0,2-1 0,-1 0 0,-1 0 0,2-1 0,12-2 0,5 1 0,20 1 0,-2 7 0,2 21 0,-5 4 0,-2 30 0,-12-4 0,-5-8 0,-21 6 0,-5-2 0,1-14 0,-15 37 0,-8 5 0,6-35 0,-1-3 0,-10 17 0,-1-1 0,-24 15 0,12-37 0,6-27 0,-1-18 0,13-2 0,-16-28 0,31 20 0,-12-18 0,40 16 0,16 5 0,5 6 0,23 11 0,5 6 0,12 7 0,-8-3 0,2 4 0,-18 2 0,-4 2 0,27 14 0,10-2 0,-26-26 0,-15-9 0,-9-27 0,-18 9 0,1-10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7.052"/>
    </inkml:context>
    <inkml:brush xml:id="br0">
      <inkml:brushProperty name="width" value="0.05" units="cm"/>
      <inkml:brushProperty name="height" value="0.05" units="cm"/>
      <inkml:brushProperty name="color" value="#5B2D90"/>
    </inkml:brush>
  </inkml:definitions>
  <inkml:trace contextRef="#ctx0" brushRef="#br0">0 8 24575,'92'-1'0,"-1"-1"0,1 1 0,-16 0 0,-1 0 0,1 0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7.476"/>
    </inkml:context>
    <inkml:brush xml:id="br0">
      <inkml:brushProperty name="width" value="0.05" units="cm"/>
      <inkml:brushProperty name="height" value="0.05" units="cm"/>
      <inkml:brushProperty name="color" value="#5B2D90"/>
    </inkml:brush>
  </inkml:definitions>
  <inkml:trace contextRef="#ctx0" brushRef="#br0">28 1 24575,'-3'8'0,"-1"3"0,-9 52 0,7-28 0,5 47 0,6 2 0,5-35 0,-4 14 0,14-10 0,56-49 0,12-25 0,-41 3 0,1-7 0,25-11 0,9-9 0,-31-6 0,-59-16 0,-14-1 0,31 5 0,-3 26 0,-27 76 0,1 24 0,33 0-1017,14 33 0,-1-11 1017,-18-63-803,-64 30 803,30-32 0,-52 20 0,46-42 0,-42-25 0,31 9 0,-31-21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4:47.647"/>
    </inkml:context>
    <inkml:brush xml:id="br0">
      <inkml:brushProperty name="width" value="0.05" units="cm"/>
      <inkml:brushProperty name="height" value="0.05" units="cm"/>
      <inkml:brushProperty name="color" value="#5B2D90"/>
    </inkml:brush>
  </inkml:definitions>
  <inkml:trace contextRef="#ctx0" brushRef="#br0">12 0 24575,'-8'1'0,"6"39"0,1-13 0,2 30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16.507"/>
    </inkml:context>
    <inkml:brush xml:id="br0">
      <inkml:brushProperty name="width" value="0.05" units="cm"/>
      <inkml:brushProperty name="height" value="0.05" units="cm"/>
      <inkml:brushProperty name="color" value="#5B2D90"/>
    </inkml:brush>
  </inkml:definitions>
  <inkml:trace contextRef="#ctx0" brushRef="#br0">12 1069 24575,'-7'7'0,"3"1"0,5 3 0,16 47 0,5-4 0,6 18 0,0-25 0,1-18 0,53 1 0,-33-24 0,10-11-1357,5-17 0,16-14 0,5-8 1,-3 0-1,-12 7 1357,-8 5 0,-8 2 0,6-7 0,7-6 0,9-8 0,2-5 0,-3-2 0,-11 2-1513,7-20 1,-10-1 0,-6 6 1512,2 5 0,-2 0-639,2-4 1,2-6 0,-12 16 638,-10 10-61,-4 3 0,0 2 61,1-3 0,15-23 0,-40 56 3528,-10 14-3528,-10 15 5276,-5 6-5276,-30 24 0,-20 17 0,6-8 0,19-19 0,-2 0 0,-24 21 0,0 0 0,0-1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16.984"/>
    </inkml:context>
    <inkml:brush xml:id="br0">
      <inkml:brushProperty name="width" value="0.05" units="cm"/>
      <inkml:brushProperty name="height" value="0.05" units="cm"/>
      <inkml:brushProperty name="color" value="#5B2D90"/>
    </inkml:brush>
  </inkml:definitions>
  <inkml:trace contextRef="#ctx0" brushRef="#br0">0 924 24575,'43'-87'0,"-21"128"0,-5 26 0,-12 26-2849,-2-17 1,0 13-1,-1-13 2849,-2 14 0,1-40 0,4 1 1177,6 6 0,11-5-1177,11-11 0,17-16-639,11-33 0,22-23 0,12-15 0,4-6 1,-6 2-1,-14 10 639,3 5 0,-10 3 0,12-12 0,-17 3 0,12-11 0,8-8 0,4-5 0,1-2 0,-2 1 0,-8 5 0,-9 6 0,-15 11-1732,24-21 1,-8 5 1731,-4 2 0,11-8 0,-3 2 0,-15 13 0,-17 13 0,-7 5 2167,36-31-2167,-1-3 0,-2 1 0,-11 11 0,1-10 0,-8 21 0,-37 56 4537,-2 1-4537,5 38 0,-2 8 0,-4-14 6349,17 49-6349,-26-83 0,2 5 0,-6-7 0,1 4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19.458"/>
    </inkml:context>
    <inkml:brush xml:id="br0">
      <inkml:brushProperty name="width" value="0.05" units="cm"/>
      <inkml:brushProperty name="height" value="0.05" units="cm"/>
      <inkml:brushProperty name="color" value="#5B2D90"/>
    </inkml:brush>
  </inkml:definitions>
  <inkml:trace contextRef="#ctx0" brushRef="#br0">73 17 24575,'-21'-8'0,"4"4"0,-17-1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20.076"/>
    </inkml:context>
    <inkml:brush xml:id="br0">
      <inkml:brushProperty name="width" value="0.05" units="cm"/>
      <inkml:brushProperty name="height" value="0.05" units="cm"/>
      <inkml:brushProperty name="color" value="#5B2D90"/>
    </inkml:brush>
  </inkml:definitions>
  <inkml:trace contextRef="#ctx0" brushRef="#br0">0 38 24575,'25'-9'0,"-3"1"0,-3 2 0,9-1 0,-15 4 0,8-1 0,-29 13 0,-2 0 0,-9 6 0,2-4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6:22.620"/>
    </inkml:context>
    <inkml:brush xml:id="br0">
      <inkml:brushProperty name="width" value="0.05" units="cm"/>
      <inkml:brushProperty name="height" value="0.05" units="cm"/>
      <inkml:brushProperty name="color" value="#5B2D90"/>
    </inkml:brush>
  </inkml:definitions>
  <inkml:trace contextRef="#ctx0" brushRef="#br0">150 159 24575,'4'-13'0,"-1"-1"0,-24-32 0,1 22 0,-35-24 0,32 40 0,-9 2 0,27 10 0,33 54 0,-9-32 0,16 32 0,-23-50 0,-27-18 0,7 4 0,-13-7 0,12 10 0,3 14 0,6-6 0,5 14 0,5-11 0,23 13 0,-20-12 0,13 8 0,-27-17 0,-3-1 0,-19-10 0,12 5 0,-12-4 0,11 15 0,7 0 0,-5 7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9:04.787"/>
    </inkml:context>
    <inkml:brush xml:id="br0">
      <inkml:brushProperty name="width" value="0.05" units="cm"/>
      <inkml:brushProperty name="height" value="0.05" units="cm"/>
      <inkml:brushProperty name="color" value="#5B2D90"/>
    </inkml:brush>
  </inkml:definitions>
  <inkml:trace contextRef="#ctx0" brushRef="#br0">0 239 24575,'7'3'0,"1"0"0,-3-3 0,45 11 0,11 3 0,-15-5 0,15 5 0,15 4 0,-13-3 0,-5-1 0,-1 0 0,0 1 0,9 1 0,5-1 0,3 0 0,21 3 0,-27-8 0,15-1 0,5 0 0,-10-2 0,17-2 0,5-2 0,-14 2 0,15 1 0,6 0 0,-4 0 0,-14-1 0,-5-1 0,-9 0 0,3 0 0,21 2 0,4 1 0,-8 0 0,-1 1 0,-14 0-3614,-3-2 3614,-3 0 0,-1-1 0,2-2 0,2-2 0,17 0 0,-7 0 0,-13 0 0,7 0-838,-7 0 0,18 0 1,10-1-1,-1 0 1,-8 1-1,-19-1 838,7 0 0,-5 0 0,5 1 0,12-1 0,-1 0 0,-20 0 0,23-1 0,-4 1 0,7 0 0,-12 0 0,6 0 0,-21 1 0,7-1 0,1 1 0,-5-1-166,3 1 0,-3 1 1,1-1 165,15 2 0,2-1 0,-6 1-608,9 1 1,-7-1 607,-16 0 0,-4 0 0,-13-2 0,-6 0 5016,11-1-5016,23-2 0,25-4 0,-5 1 0,-34 0 0,-4 1 0,7-1-229,14-1 0,10 0 1,1 0-1,-7 0 229,-4 0 0,-5 0 0,-1 0 0,-4 1 0,0 1 0,2-1 98,6 0-1,3 0 1,-1 0-98,-2 0 0,-1 0 0,2-2 0,13-2 0,3-1 0,-10 0 0,-6 2 0,-8-1 0,4-2 0,-10-1 0,-17-1 0,0-3 0,3-6 0,-7 1 0,0-7 0,19-28 0,-8-7 0,-28 22 0,-7-3 0,-6-17 0,0 1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14.942"/>
    </inkml:context>
    <inkml:brush xml:id="br0">
      <inkml:brushProperty name="width" value="0.05" units="cm"/>
      <inkml:brushProperty name="height" value="0.05" units="cm"/>
      <inkml:brushProperty name="color" value="#5B2D90"/>
    </inkml:brush>
  </inkml:definitions>
  <inkml:trace contextRef="#ctx0" brushRef="#br0">75 0 24575,'-5'22'0,"0"6"0,-3 44 0,0 18 0,2-10 0,1 9-2458,0-3 0,-1 14 1,0 0-1,2-10 1961,1-19 1,0-7-1,1 3 497,-1 16 0,0 3 0,1-10 1409,1-20 0,1-1-1409,2 36 0,0 0 0,0-32 0,0-1 859,1 31 1,2-7-860,5-19 0,12-16 0,-7-23 0,7-32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29.155"/>
    </inkml:context>
    <inkml:brush xml:id="br0">
      <inkml:brushProperty name="width" value="0.05" units="cm"/>
      <inkml:brushProperty name="height" value="0.05" units="cm"/>
      <inkml:brushProperty name="color" value="#5B2D90"/>
    </inkml:brush>
  </inkml:definitions>
  <inkml:trace contextRef="#ctx0" brushRef="#br0">135 219 24575,'2'-4'0,"-1"0"0,16-43 0,-10 30 0,13-34 0,-11 40 0,34-22 0,-24 18 0,23-15 0,-22 25 0,-9 4 0,17 1 0,-6 8 0,6 4 0,2 9 0,-8 10 0,-4 21 0,-8-1 0,-5-5 0,-7 35 0,0-53 0,-7 26 0,-3 3 0,-9 2 0,-12 24 0,-4-8 0,6-24 0,-4 11 0,10-23 0,-6 2 0,7-19 0,-33 4 0,31-16 0,-18 0 0,29-7 0,-7 1 0,4-2 0,-6-12 0,17 4 0,-2-11 0,8 9 0,-1-11 0,1 2 0,1-6 0,2 5 0,2 6 0,2-1 0,2 5 0,4 0 0,7 3 0,1 1 0,13 2 0,-7 3 0,-3 0 0,25 14 0,-24-4 0,57 29 0,-8-8 0,-24-15 0,0-2 0,26 4 0,-14-17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16.461"/>
    </inkml:context>
    <inkml:brush xml:id="br0">
      <inkml:brushProperty name="width" value="0.05" units="cm"/>
      <inkml:brushProperty name="height" value="0.05" units="cm"/>
      <inkml:brushProperty name="color" value="#5B2D90"/>
    </inkml:brush>
  </inkml:definitions>
  <inkml:trace contextRef="#ctx0" brushRef="#br0">58 750 24575,'-32'-55'0,"7"-1"0,26 45 0,21-15 0,1 16 0,19-7 0,-3 7-2126,29 0 0,29-2 0,8 1 1,-18 1 2125,-11 2 0,2 1-564,-7-1 1,15-1-1,4 0 1,-6 2-1,-16 1 564,-8 4 0,0 1-473,22-1 1,18 0 0,6-1 0,-5 0 472,-12 0 0,-3-1 0,2 0 0,3 0 0,-7 2 0,2-1 0,2 0 0,5 0 0,6-1 0,-14 0 0,8 0 0,6-1 0,3-1 0,1 1 0,-3 0 0,-6 0 0,-8 0 0,-11 1 0,25-1 0,-17 1 0,16 0 0,-17 0 0,13-1 0,9 0 0,4 0 0,1 0 0,-4 0 0,-8 1 0,-12 0 0,5 1 0,-11 1 0,-3 0 0,6 0-193,3 0 1,3-1 0,3 1 0,2 0 0,2 0 192,-2 0 0,3-1 0,2 1 0,0 0 0,-1 0 0,-4 0 0,6 0 0,-4 1 0,-1 0 0,1-1 0,4 1 162,-5-1 1,4 1-1,1-1 1,0 1 0,-3-1-1,-5 1-162,-5 0 0,-6 0 0,-2 1 0,2-1 0,5 0 0,7 0 0,6 0 0,2 0 0,0 0 0,-3 0 0,-7 0 0,8 0 0,-7 0 0,-1 0 0,8 0 325,-10 0 0,7 0 0,3 0 0,-1-1 0,-2 0 0,-7 0-325,9 0 0,-6-1 0,-1 0 0,7-2-243,-9-1 1,9-1-1,2-1 1,-1 0 0,-5 0-1,-9 2 243,14-2 0,-10 0 0,10-1 0,-12-1 0,14-2 0,4-1 0,-2 0 0,-12 1 0,-18 3-569,-6 1 1,-4 1 568,34-4 0,15-2 0,-22 3 1960,-8 5-1960,-10 0 0,5 0 0,-12 0 0,2 0 772,27-4 1,-6 1-773,-9-1 0,-12 1 0,-53 6 5026,-6 3-5026,18 64 0,-16-34 4616,17 53-4616,-23-49 0,-2 30 0,-3 24 0,0-5 0,0-3 0,-1 1 0,0 5 0,1 7 0,-1-1 0,-1-2 0,0-1 0,0-13 0,2-25 0,1-2 0,-1 19 0,0 10 0,3-3 0,7 18 0,3-6 0,-3-26 0,1 2 0,5 10 0,3 6 0,-2-16 0,2-12 0,9 22 0,-26-71 0,0 0 0,-2-3 0,-40-5 0,20 2 0,-32-2 691,30 5-691,-75 6 0,44-4 0,-2 0 0,-11 1 0,0 0 0,13-1 0,-10-2 0,-1 0 0,-19 0 0,-12-1 0,-5 0 0,0 0 0,10 0 0,14 0-2262,-6 1 1,12-1 0,-13 0 2261,4 1 0,-17-1 0,-9 0 0,-1-1 0,5 1 0,11 0 0,21 1-205,0-1 1,-1 0 204,5 1 0,-18 0 0,-12 0 0,-7 0 0,-2 0 0,3 1 0,9-1 0,14 0-1467,-24 0 0,14 0 0,-15 0 1467,25 0 0,-15 0 0,-8 0 0,-3 1 0,1-1 0,7 0 0,12 0 0,18 1-275,-12-1 1,4 1 274,4-1 0,-12-1 0,-7 1 0,-2-1 0,3 0 0,7 0 0,3 0 0,-2 0 0,-4-1 0,-11 0 0,16 0 0,-9-1 0,-6 0 0,-5 0 0,-2 0 0,0-1 0,2 1 0,4-1 0,5 1 0,9 0 0,-20 0 0,10 0 0,4-1 0,0 1 0,-7-1-285,10 0 0,-7 0 1,-3-1-1,2 1 1,3-1-1,9 1 1,11 1 284,-32-1 0,6 1 381,14 0 1,-9 2-1,-3-1 1,4 1-382,10-1 0,1 1 0,1 0 0,-1 0 0,-6 0 0,-2 0 0,2 0 0,6 1 0,7 0 0,5 0 0,-3 1 0,-19 1 0,-3 0 0,7 0 0,5 0 0,-1 0 27,9 1 1,-11-1 0,3 1-1,14 0-27,12 0 0,6-1 0,-7 2 0,3-1 0,-10 1 0,30-2 1977,-29 1 0,-17 1-1977,2-3 0,-7-1 0,1 0 0,6 0 0,1 0 0,1 0 449,-6-1 0,0-1 1,14 0-450,-9-7 2728,26-1-2728,-5-6 0,-4-2 0,-29-8 0,19 9 0,-13-2 0,7 3 0,5 6 0,1 1 0,-24-5 0,1 2 0,31 7 0,0 0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30.452"/>
    </inkml:context>
    <inkml:brush xml:id="br0">
      <inkml:brushProperty name="width" value="0.05" units="cm"/>
      <inkml:brushProperty name="height" value="0.05" units="cm"/>
      <inkml:brushProperty name="color" value="#5B2D90"/>
    </inkml:brush>
  </inkml:definitions>
  <inkml:trace contextRef="#ctx0" brushRef="#br0">690 1 24575,'-24'-1'0,"-2"3"0,-7 5 0,-25 22 0,-5 6 0,-1 3 0,0-2 0,-1 8 0,14 0 0,7 5 0,3 11 0,2 2 0,-4-7 0,5 0 0,8 8 0,24-6 0,59-23 0,13-10 0,-17 8-699,21-12 0,-4-12 699,-38-22 0,9-24 0,-25 3 0,-94 12 0,39 15 0,-17 15 0,3 10 0,23 17 0,7 5 0,2 1 0,9-2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30.774"/>
    </inkml:context>
    <inkml:brush xml:id="br0">
      <inkml:brushProperty name="width" value="0.05" units="cm"/>
      <inkml:brushProperty name="height" value="0.05" units="cm"/>
      <inkml:brushProperty name="color" value="#5B2D90"/>
    </inkml:brush>
  </inkml:definitions>
  <inkml:trace contextRef="#ctx0" brushRef="#br0">0 118 24575,'4'-14'0,"18"-25"0,-8 20 0,16-15 0,-13 27 0,11 2 0,8 12 0,-5 9 0,-7 4 0,-18 4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30.932"/>
    </inkml:context>
    <inkml:brush xml:id="br0">
      <inkml:brushProperty name="width" value="0.05" units="cm"/>
      <inkml:brushProperty name="height" value="0.05" units="cm"/>
      <inkml:brushProperty name="color" value="#5B2D90"/>
    </inkml:brush>
  </inkml:definitions>
  <inkml:trace contextRef="#ctx0" brushRef="#br0">1 127 24575,'73'-68'0,"-10"10"0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29.953"/>
    </inkml:context>
    <inkml:brush xml:id="br0">
      <inkml:brushProperty name="width" value="0.05" units="cm"/>
      <inkml:brushProperty name="height" value="0.05" units="cm"/>
      <inkml:brushProperty name="color" value="#5B2D90"/>
    </inkml:brush>
  </inkml:definitions>
  <inkml:trace contextRef="#ctx0" brushRef="#br0">0 771 24575,'5'-2'0,"1"-2"0,2 0 0,58-67 0,-31 11 0,1 14 0,-2-1 0,-14-13 0,-11 6 0,-13-6 0,-4-3 0,-3-18 0,-22 29 0,24 58 0,14 56 0,12 12 0,3-30 0,22 45 0,17-79 0,-9-33 0,3-32 0,-3-10 0,-9-6 0,-14 6 0,-10 2 0,-20 16 0,0 10 0,1 11 0,4 74 0,3 25 0,0-13-1047,0 21 0,1-3 1047,0-37 0,13 52 0,-3-6 0,-7-36 0,0-2 0,-2 23 0,-12-35 0,-1-1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31.235"/>
    </inkml:context>
    <inkml:brush xml:id="br0">
      <inkml:brushProperty name="width" value="0.05" units="cm"/>
      <inkml:brushProperty name="height" value="0.05" units="cm"/>
      <inkml:brushProperty name="color" value="#5B2D90"/>
    </inkml:brush>
  </inkml:definitions>
  <inkml:trace contextRef="#ctx0" brushRef="#br0">1 106 24575,'3'-15'0,"2"-1"0,4 1 0,3 1 0,75-8 0,-41 13-815,6 1 0,0 2 815,-9 7 0,-2 0 0,-1 0 0,-2 1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31.324"/>
    </inkml:context>
    <inkml:brush xml:id="br0">
      <inkml:brushProperty name="width" value="0.05" units="cm"/>
      <inkml:brushProperty name="height" value="0.05" units="cm"/>
      <inkml:brushProperty name="color" value="#5B2D90"/>
    </inkml:brush>
  </inkml:definitions>
  <inkml:trace contextRef="#ctx0" brushRef="#br0">1 15 24575,'19'3'0,"14"-2"0,-7-4 0,43-4 0,-28 4 0,24-3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43.133"/>
    </inkml:context>
    <inkml:brush xml:id="br0">
      <inkml:brushProperty name="width" value="0.05" units="cm"/>
      <inkml:brushProperty name="height" value="0.05" units="cm"/>
      <inkml:brushProperty name="color" value="#5B2D90"/>
    </inkml:brush>
  </inkml:definitions>
  <inkml:trace contextRef="#ctx0" brushRef="#br0">0 189 24575,'43'-1'0,"33"-6"0,8-1 0,0 0 0,-2 0 0,8-1 0,-9 2 0,-8 0 0,1 1-1313,-1 0 1,-6 1 1312,-31 2 346,23-1-346,-32 2 0,13-2 0,-41 3 0,-67-14 0,-27-2 0,38 6 0,-12-3 0,-16-2 0,22 4 0,32 7 0,-23-6 0,47 9 0,24 10 0,20 3 0,6 4 0,24-1 0,1 0 0,-21-6 660,10 2 0,-6-1-660,-35-6 296,-3 0-296,1 1 0,-22 48 0,-11 15 0,5-12 0,-10 19 0,-4 0 0,-5-18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44.335"/>
    </inkml:context>
    <inkml:brush xml:id="br0">
      <inkml:brushProperty name="width" value="0.05" units="cm"/>
      <inkml:brushProperty name="height" value="0.05" units="cm"/>
      <inkml:brushProperty name="color" value="#5B2D90"/>
    </inkml:brush>
  </inkml:definitions>
  <inkml:trace contextRef="#ctx0" brushRef="#br0">0 202 24575,'66'-18'0,"-1"1"0,0-1 0,25-6 0,-16 4 0,-35 10 0,45-13 0,-52 14 0,31-9 0,-65 16 0,-50-11 0,-3 5 0,-18 0 0,-2 1 0,5 2 0,-7 4 0,80 1 0,21 2 0,11 0 0,59 3 0,-30 0 0,5 8 0,-5 2 0,-29-1 0,16 18 0,-52-11 0,-21 44 0,5-12 0,-13 21 0,13-34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47.047"/>
    </inkml:context>
    <inkml:brush xml:id="br0">
      <inkml:brushProperty name="width" value="0.05" units="cm"/>
      <inkml:brushProperty name="height" value="0.05" units="cm"/>
      <inkml:brushProperty name="color" value="#5B2D90"/>
    </inkml:brush>
  </inkml:definitions>
  <inkml:trace contextRef="#ctx0" brushRef="#br0">0 878 24575,'3'62'0,"3"-1"0,14 1 0,4 1 0,5 5-2679,10-2 0,4-4 2679,3-22-1780,33-17 1,28-6 0,-13-6 1779,-38-5 0,1-3 0,34 1 0,13-1 0,-20-8 1985,-10-19-1985,-15-6 0,9-10 0,-4-2 0,4-13 0,-3-10 0,-11 3 0,5-10 0,-5-4 0,-12 3-99,-13-3 0,-13 0 0,-10-5 99,-12-4 0,-12-8 0,-5 3 0,-1 11 939,-5-15 0,-22 18-939,-19 35 0,-26 6 0,-12 7 0,5 8 0,18 9 0,0 15 0,2 12 0,0-2 0,1 0 0,0 0 0,0 0 0,0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30.491"/>
    </inkml:context>
    <inkml:brush xml:id="br0">
      <inkml:brushProperty name="width" value="0.05" units="cm"/>
      <inkml:brushProperty name="height" value="0.05" units="cm"/>
      <inkml:brushProperty name="color" value="#5B2D90"/>
    </inkml:brush>
  </inkml:definitions>
  <inkml:trace contextRef="#ctx0" brushRef="#br0">2 82 24575,'-2'-9'0,"2"2"0,43-17 0,1 10 0,22-8 0,-8 17 0,-4 4 0,-7 2 0,43 3 0,-61 7 0,-8 26 0,-26 4 0,-51 35 0,-16-17 0,30-24 0,3-2 0,0 5 0,27-6 0,16-17 0,3 0 0,2 1 0,48 54 0,-20-7 0,-7-18 0,-9 1 0,-37 20 0,-35-33 0,-35-6 0,19-25 0,8-9 0,35-8 0,11-2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56.023"/>
    </inkml:context>
    <inkml:brush xml:id="br0">
      <inkml:brushProperty name="width" value="0.05" units="cm"/>
      <inkml:brushProperty name="height" value="0.05" units="cm"/>
      <inkml:brushProperty name="color" value="#5B2D90"/>
    </inkml:brush>
  </inkml:definitions>
  <inkml:trace contextRef="#ctx0" brushRef="#br0">4375 513 24575,'-11'-26'0,"2"5"0,5 14 0,0 0 0,-29-34 0,14 17 0,-18-21 0,-22-20 0,36 39 0,-33-34 0,43 46 0,-31-25 0,4 12 0,-22-3 0,-4 3 0,10 6-731,-40-3 731,74 22 0,1 0 0,-55 0 0,-9 1 0,26 1 0,-11 0 0,-16 1 0,20 1 0,25 2 0,-40 4 0,7 8 0,32-7 0,-31 8 0,14-8 0,4-2 0,14-2 0,-11 2 0,-3-1 0,-5-1 0,18-1 0,-17-2 0,0-2 0,14 0 322,-32-4-322,55 2 0,-65-6 0,17 3 0,-27-1 0,29 4 0,-1 3 0,2 1 0,3-1 0,-3 1 0,-4 1 0,18 1 0,6-1 0,-2 0-481,-47 3 481,78-5 399,-28 2-399,7-1 0,-19 9 0,-2 1 0,10-4-620,-39 15 620,69-18 0,-55 11 0,28-7 0,-32 5 475,36-8-475,-29 1 0,4-1 0,13-4 0,0 0 0,-18-1 0,14 0 636,17 0-636,-17 3 0,2 6 0,-30 2 0,37 1 0,13-4 0,22-5 0,9-4 0,7 6 0,-1-1 0,9 56 0,-6-32 0,1 44 0,-8 4 0,-3-1 0,1-13-1011,-1 18 0,-1-6 1011,3-44 0,0-1 0,-7 36 0,5-20 0,-4 20 0,9-41 0,6-11 0,-1-13 2022,3 1-2022,-5-2 0,20 4 0,-9-2 0,19 4 0,-12-2 0,19 1 0,13 2 0,14-3 0,24-1 0,7 1 0,-11-1 0,-18 0 0,-5-1 0,19 2 0,-12-1 0,16 1 0,12 1 0,10 0 0,6 1 0,2-1 0,-1 1 0,-3 0 0,-8-1 0,-11 0 0,-14 0-1696,16 0 0,-18-1 0,-2 1 0,15 1 1696,-10-2 0,14 2 0,9 0 0,5 0 0,-1 0 0,-5 1 0,-10-1 0,-15 0 0,-19-1 0,34 9 0,-24-2 0,11 1 0,-3-1 0,14 2 0,3-1 0,-1 0 0,7 0 0,-9-2 0,-8-3 0,-8-3 0,-8-2 0,-10-5 0,-7-9 0,-15-4 0,-21-45 0,-10 30 0,-1-39 0,-4 44 0,-1-7 6784,-4-31-6784,3 12 0,-6-41 0,0-3 0,4 19 0,-3-9 0,4-5 0,8 33 0,3 3 0,-1 2 0,0-6 0,-1-18 0,0-10 0,0 13 0,-2-15 0,-51 37 0,-10 22 0,13 52 0,-17 14 0,1 1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1:13.430"/>
    </inkml:context>
    <inkml:brush xml:id="br0">
      <inkml:brushProperty name="width" value="0.05" units="cm"/>
      <inkml:brushProperty name="height" value="0.05" units="cm"/>
      <inkml:brushProperty name="color" value="#5B2D90"/>
    </inkml:brush>
  </inkml:definitions>
  <inkml:trace contextRef="#ctx0" brushRef="#br0">7 22 24575,'-2'3'0,"1"1"0,0-3 0,0 0 0,0 0 0,0 0 0,3-4 0,-1 3 0,3-4 0,-4 4 0,1 0 0,-2-3 0,3 3 0,-2-4 0,2 3 0,-1-1 0,0 0 0,-1 2 0,0-3 0,1 1 0,2-1 0,2 0 0,1 0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9:49.157"/>
    </inkml:context>
    <inkml:brush xml:id="br0">
      <inkml:brushProperty name="width" value="0.05" units="cm"/>
      <inkml:brushProperty name="height" value="0.05" units="cm"/>
      <inkml:brushProperty name="color" value="#5B2D90"/>
    </inkml:brush>
  </inkml:definitions>
  <inkml:trace contextRef="#ctx0" brushRef="#br0">93 0 24575,'-25'19'0,"-12"33"0,24-23 0,-4 26 0,27-27 0,6 3-2458,25 10 0,24 13 1,5 2-1,-13-10 1713,-14-11 0,0 0 745,13 11 0,14 9 0,-2-2 0,-15-15 2818,4-6-2818,5-2 0,-15-7 0,-4-6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9:49.653"/>
    </inkml:context>
    <inkml:brush xml:id="br0">
      <inkml:brushProperty name="width" value="0.05" units="cm"/>
      <inkml:brushProperty name="height" value="0.05" units="cm"/>
      <inkml:brushProperty name="color" value="#5B2D90"/>
    </inkml:brush>
  </inkml:definitions>
  <inkml:trace contextRef="#ctx0" brushRef="#br0">1 384 24575,'93'-19'0,"1"1"0,-1-1 0,-9 7 0,8 1 0,2 1 0,-7 2 0,-14 2-4916,2 4 1,-3 1 4818,23 0 0,10 0 0,-14 1 97,-35 0 0,1 1-689,16-1 0,16 0 1,1 0-1,-13 0 689,-1 0 0,0 0 0,2-1 0,12 1 0,-1-1 0,-12-2 220,-2-3 0,-10-2-220,25 0 0,-14-44 0,-129 11 0,7-11 3267,-31 16-3267,21 14 0,6 4 5602,25 5-5602,14-2 0,63 26 0,-3 0 0,3 2 0,18 7 0,-5 6 0,3 4 0,-19-8 0,0 1 1784,18 2 0,-17 11-1784,-46 24 0,-26 3 0,-22-19 0,-10-2 0,7 21 0,-4-3 0,-13-23 0,2-10 0,8-4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9:49.943"/>
    </inkml:context>
    <inkml:brush xml:id="br0">
      <inkml:brushProperty name="width" value="0.05" units="cm"/>
      <inkml:brushProperty name="height" value="0.05" units="cm"/>
      <inkml:brushProperty name="color" value="#5B2D90"/>
    </inkml:brush>
  </inkml:definitions>
  <inkml:trace contextRef="#ctx0" brushRef="#br0">5 36 24575,'-3'-23'0,"2"10"0,3 14 0,3 15 0,4 22 0,0 33 0,0 27 0,-1-10-2998,-1-23 0,-1 3 2998,0 2 0,1 13 0,0-1 0,-3-12 0,-1-4 0,-1-7 0,0 3 0,-1 3-1909,-1 29 1,0 1 1908,0-24 0,-1 1 0,-1 20 0,-1 2 0,-2-3 0,-1-4 0,0-21 0,0-1 0,-3 19 0,0 0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49:50.343"/>
    </inkml:context>
    <inkml:brush xml:id="br0">
      <inkml:brushProperty name="width" value="0.05" units="cm"/>
      <inkml:brushProperty name="height" value="0.05" units="cm"/>
      <inkml:brushProperty name="color" value="#5B2D90"/>
    </inkml:brush>
  </inkml:definitions>
  <inkml:trace contextRef="#ctx0" brushRef="#br0">67 8 24575,'-14'-7'0,"-2"55"0,4 29 0,7-9 0,2 6-1233,-4-7 0,0 6 0,5 10 1233,6-4 0,4 11 0,2 7 0,2 0 0,0-4 0,-2-13-2098,1 10 0,-1-10 0,2 9 2098,-1-11 0,1 11 0,1 4 0,0 1 0,1-5 0,-2-8 0,2-1 0,0-8 0,0-1 0,0 1-183,1 7 0,0 1 0,-1-1 0,1 1 0,-1-1 0,1 0 0,-1 0 0,0-1 0,2 19 0,1-1 0,-1 1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18.156"/>
    </inkml:context>
    <inkml:brush xml:id="br0">
      <inkml:brushProperty name="width" value="0.05" units="cm"/>
      <inkml:brushProperty name="height" value="0.05" units="cm"/>
      <inkml:brushProperty name="color" value="#5B2D90"/>
    </inkml:brush>
  </inkml:definitions>
  <inkml:trace contextRef="#ctx0" brushRef="#br0">1 915 24575,'0'3'0,"20"40"0,5 12 0,-10-6-1769,11 12 0,0-1 1769,-10-17 0,0 1 539,8 12 0,4 4-539,20 21 0,-25-20 0,14-11-1395,34-41 1,28-23 0,5-9 0,-18 2 1394,-15 2 0,0-4-173,-4 4 1,10-2-1,6-4 1,2-4 0,-2-5 172,-4-7 0,4-8 0,0-4 0,-2 0 0,-6 2 0,-7 8-395,3-1 1,-8 5 0,10-7 394,-6 4 0,11-7 0,6-4 0,3-3 0,0 1 0,-4 2 0,-9 5 0,15-10 0,-6 4 0,-5 3 0,-4 1 0,1 1 0,-6 3 0,3-1 0,-3 2 0,5-4 0,-6 5 0,-18 11-170,-8 5 170,-15 10 5066,-5 4-5066,-22 16 0,-51 62 0,19-29-420,-6 9 0,-2 0 420,-12 2 0,-12 6 0,-7 2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19.777"/>
    </inkml:context>
    <inkml:brush xml:id="br0">
      <inkml:brushProperty name="width" value="0.05" units="cm"/>
      <inkml:brushProperty name="height" value="0.05" units="cm"/>
      <inkml:brushProperty name="color" value="#5B2D90"/>
    </inkml:brush>
  </inkml:definitions>
  <inkml:trace contextRef="#ctx0" brushRef="#br0">1 660 24575,'10'-22'0,"-5"12"0,7-10 0,-9 17 0,3 2 0,3 5 0,3 5 0,15 50 0,2 17 0,2 14 0,-4-17 0,3 11 0,-5-12 0,1 11-733,-6-28 0,0-9 733,-5-23 0,54 17 0,-14-26 0,12-16 0,19-8 0,-11-2 0,-19-1 0,-2-3 0,8-3 0,7-3 0,10-8 0,-4-2 0,13-9 0,6-5 0,-1 0 0,-6 3 0,-13 6-2100,-3 4 1,-11 4 0,11-5 2099,7-4 0,15-7 0,7-4 0,-3 1 0,-10 5 0,-21 10-1080,-11 5 0,-11 4 1080,3 0 0,3-3 125,10-5 1,8-4-1,-2 0-125,-7 4 0,-2 0 0,3-2 0,15-8 0,3-1 0,-5 2 0,4-5 0,-8 5 0,-22 13 0,-7 4 0,-3 1 5416,-17 11-5416,-19 12 3345,-1-1-3345,-4 1 787,2 0-787,-2 0 0,3 0 0,0 0 0,-1 1 0,1-1 0,4-2 0,-2 1 0,5-1 0,71 16 0,-40-11 0,58 12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41.042"/>
    </inkml:context>
    <inkml:brush xml:id="br0">
      <inkml:brushProperty name="width" value="0.05" units="cm"/>
      <inkml:brushProperty name="height" value="0.05" units="cm"/>
      <inkml:brushProperty name="color" value="#5B2D90"/>
    </inkml:brush>
  </inkml:definitions>
  <inkml:trace contextRef="#ctx0" brushRef="#br0">0 312 24575,'3'15'0,"0"2"0,4 11 0,11 20 0,-5-12 0,7 9 0,45-5 0,-33-27 0,44 13 0,1-65 0,15-33 0,-15 11-2629,-34 31 0,-1-1 2629,17-12 0,13-10 0,-4 0 0,-20 15 0,-17 7-918,28-27 918,-32 32 0,21-18 0,-74 75 0,8-12 0,-35 34 0,15-23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0:41.385"/>
    </inkml:context>
    <inkml:brush xml:id="br0">
      <inkml:brushProperty name="width" value="0.05" units="cm"/>
      <inkml:brushProperty name="height" value="0.05" units="cm"/>
      <inkml:brushProperty name="color" value="#5B2D90"/>
    </inkml:brush>
  </inkml:definitions>
  <inkml:trace contextRef="#ctx0" brushRef="#br0">0 82 24575,'4'77'0,"0"1"0,2-5 0,0-2 0,2-7 0,4-36 0,56 15 0,-26-26-1767,46 5 1767,-38-31 0,3-7 142,1-9 0,11-11 1,1-3-143,2-6 0,0-4 0,2 0 0,8-2 0,1 0 0,-4 1 0,-11 1 0,-4 2 0,-18 16 0,-24 23 0,-25 17 0,-39 31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30.923"/>
    </inkml:context>
    <inkml:brush xml:id="br0">
      <inkml:brushProperty name="width" value="0.05" units="cm"/>
      <inkml:brushProperty name="height" value="0.05" units="cm"/>
      <inkml:brushProperty name="color" value="#5B2D90"/>
    </inkml:brush>
  </inkml:definitions>
  <inkml:trace contextRef="#ctx0" brushRef="#br0">0 47 24575,'74'-13'0,"0"-1"0,-5 2 0,-10 4 0,-15 12 0,7 10 0,0 2 0,-2 1 0,38 20 0,-71-12 0,-42 32 0,-10-4 0,-4-9 0,-3 1 0,-10 17 0,21 8 0,59-23 0,13-3 0,-4 4 0,9-12 0,-3 1 0,-23 10 0,-13-4 0,-43 26 0,-23-28 0,4-24 0,-2-4 0,-13-2 0,-7-16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1:19.877"/>
    </inkml:context>
    <inkml:brush xml:id="br0">
      <inkml:brushProperty name="width" value="0.05" units="cm"/>
      <inkml:brushProperty name="height" value="0.05" units="cm"/>
      <inkml:brushProperty name="color" value="#5B2D90"/>
    </inkml:brush>
  </inkml:definitions>
  <inkml:trace contextRef="#ctx0" brushRef="#br0">4219 804 24575,'-14'-34'0,"-10"-10"0,-3-2 0,-1 0-1178,-1 0 0,1 4 1178,2 13 0,-21-11 0,-6-2 0,-12-6 0,15 9 0,-9-1 0,-12 8 0,-8 2 0,11 6 0,-14-5-1021,14 5 0,-10-2 1,17 7 1020,16 11-1395,-34-3 0,-25-2 0,15 2 1395,37 5 0,-3-1-562,-20 0 0,-22-3 0,-8 0 1,9 1-1,22 2 562,-22 1 85,25 1 1,-10 0 0,9 0-86,20 3 0,-1 0 0,-24 2 0,-12 1 0,3 0 0,19 0 0,3 1 0,-6 0 0,-10 2 0,-9 1 0,3 0 0,14 0 0,10 1 0,8 1 430,-9 2 1,8 1-431,21-2 4385,-9 7-4385,10-3 0,-6 5 4725,-21 20-4725,4 1 0,-10 9 0,6-5 0,13-9 0,-1-1 37,-10 10 1,-5 4 0,15-10-38,17-12 1355,-34 31-1355,19-13 0,-15 14 0,24 29 0,9 2 0,11-29 0,9 23 0,5 22 0,8-24 0,14-30-578,6 14 0,1-5 578,-9-32 0,39 47 0,5-9 0,-6-8 0,3-1 0,-13-18 0,4-3 0,33 11 0,2-6 0,-31-17 0,0-3-900,15 4 1,-3-4 899,4-2 0,-19-6 0,1 0 0,29 2 0,26 3 0,-9-3 0,-16-3 0,6 0-788,-15-4 0,15 2 1,8-1-1,-1 1 1,-7-2-1,-15-2 788,13 0 0,-6-3 0,9 1 0,8-1 0,-17-2 0,2-4 0,-2-3 0,7-1 0,1-2 0,7-4-731,-15 1 0,8-4 0,1 0 0,-12 2 731,8-2 0,-5 1 0,-9-2 0,3 0 0,-14 2 0,0-1 0,-7 0 0,3-3 2268,1 0 1,2-8-2269,6-16 0,4-10 0,-8 5 0,-13 14 0,-4-2-640,16-29 0,-14 5 640,-31 31 6150,4-51-6150,-12 15 0,-12-22 0,-4-1 0,-4 12 0,-2 15 0,-1 2 0,-1 13 0,-12-5 0,-5-2 0,-19-23-1230,0 42 0,-24-3 0,-9 1 0,2 4 0,13 7 1230,-8 0 0,-1 7 0,-9-2 0,-16-3 0,1 4 0,19 8 0,20 14 0,0 0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1:33.387"/>
    </inkml:context>
    <inkml:brush xml:id="br0">
      <inkml:brushProperty name="width" value="0.05" units="cm"/>
      <inkml:brushProperty name="height" value="0.05" units="cm"/>
      <inkml:brushProperty name="color" value="#5B2D90"/>
    </inkml:brush>
  </inkml:definitions>
  <inkml:trace contextRef="#ctx0" brushRef="#br0">20 12 24575,'-4'6'0,"0"-3"0,3-3 0,0-1 0,0-1 0,0-2 0,0 0 0,-2-1 0,-1 1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1:37.997"/>
    </inkml:context>
    <inkml:brush xml:id="br0">
      <inkml:brushProperty name="width" value="0.05" units="cm"/>
      <inkml:brushProperty name="height" value="0.05" units="cm"/>
      <inkml:brushProperty name="color" value="#5B2D90"/>
    </inkml:brush>
  </inkml:definitions>
  <inkml:trace contextRef="#ctx0" brushRef="#br0">780 378 24575,'0'-36'0,"-5"10"0,-1-16 0,-3 21 0,2 9 0,-5-5 0,-13-9 0,-11-5 0,-28-4 0,3 14 0,-6 21 0,1 6 0,5 3-493,7 3 1,6 3 492,24-2 0,-15 28 0,-2 6 0,5-4-156,2 11 1,-4 15-1,9-6 156,11 34 0,19-11 0,8 17 0,4-13 0,5-22 0,4-4-1311,12 32 0,4-11 1311,2-38 0,-6-22 0,42 8 828,2-13-828,-6-26 0,13-11 0,-12 0 0,20-5 211,-5-7 1,-2-16-212,-31-21 0,-13-2 0,-3 11 1154,9-14 1,-6 0-1155,-25 18 0,0-35 0,-9 37 0,-4-5 0,-12-35 0,-4 1 0,-1-4 0,-4 32 0,-3 9 0,0 22 0,-32-23 0,12 18 0,-16-9 0,22 30 0,0 6 0,-52 10 0,-9 6 0,12 2 257,-6-3 0,3 9-257,7 44 0,48-30-795,-30 36 795,45-36 0,-1 16 0,1 8 0,-6 35 0,4 3 0,3 7 0,12-12 0,5-1 0,2 9 0,5-3 0,1-13 0,13-4 0,19-19 0,11-3 0,-4-7 0,17 17-879,7-17 1,-4-14 878,-30-29 0,11-6 0,6-4 0,33-15 0,-18-14 0,10-12 0,-12 4 0,-22 15 0,-5-1-993,32-36 0,-15 4 993,-43 31 0,11-62 0,-18-4 0,-7 12 0,-6-2 0,-6 22 0,-7 1 0,-13-15 0,-7 4 0,9 30 0,-1 5 2269,-29-36-2269,12 37 0,-29 7 0,24 13 0,-23 13 0,-5 9 0,-4 21 0,2 9 0,0 7 0,35-8 0,4 8 0,-20 38 0,7 4 0,7 2 803,19-20 0,6 0-803,9 2 0,15 13 0,7 19 0,-1-12 0,-5-28 0,1 0-1065,5 28 0,3 10 0,1-26 1065,4-35 0,47 19 0,10 0 0,-15-15 0,11 12 0,11-10 0,-11-40 0,2-19 0,-13-10 0,1-9 0,0 3 0,23 5 0,-3-4-1176,2-26 1,-20 0 1175,-38 17 0,-3-1-1102,-18-25 0,-11-30 0,-3-5 0,3 21 1102,3 23 0,-1 1 0,-3-24 0,-2-21 0,-2 7 0,-2 31 1896,-9 32-1896,-18-8 0,-8 0 0,-25-8 0,21 19 0,-10-1 0,0 17 0,-3 30 0,-1 17 0,4-3 0,-4-15 0,3 5 713,-14 37 1,16 8-714,37 0 0,5 16 0,0 7 0,7-28 0,2 4 0,1 26 0,2 14 0,6-13 0,6-21 0,7-2 2164,3 6 0,5 6 0,6-10-2164,13-8 0,4-9 0,-6-4 0,2-6 0,51 7 0,-48-38 0,41-26 0,28-19 0,-14-4 0,-30 2 0,-4-12-1304,-3-7 0,10-17 1,2-7-1,-9 2 1,-16 10 1303,-12-5 0,-14-2 0,-2-17 0,-5-9 0,-10 23 509,-19 20-509,-27-24 0,-8-4 0,21 37 0,-8 3 0,-30-16 0,-19-2 0,1 21-451,21 34 0,0 13 0,-1 2 0,-9-6 0,-2 0 0,4 9 0,13 15 0,0 0 0,0-1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1:41.372"/>
    </inkml:context>
    <inkml:brush xml:id="br0">
      <inkml:brushProperty name="width" value="0.05" units="cm"/>
      <inkml:brushProperty name="height" value="0.05" units="cm"/>
      <inkml:brushProperty name="color" value="#5B2D90"/>
    </inkml:brush>
  </inkml:definitions>
  <inkml:trace contextRef="#ctx0" brushRef="#br0">234 36 24575,'-4'-2'0,"1"2"0,3 4 0,-3 25 0,2-11 0,-3 30 0,-7 18 0,-3 5 0,-2 11 0,1-10 0,-2 3 0,-6-8 0,2-8 0,1-7-611,0 3 1,0-5 610,9-22 0,-9 22 0,10-21 0,14-46 0,3-3 0,19-55 0,-13 37 0,7-21 0,3-5 0,1-4 610,5-12 1,1 2-611,-10 26 0,7-16 0,-18 47 0,-4 6 0,-4 12 0,0 2 0,-1-2 0,1-1 0,4-15 0,-2 6 0,3-10 0,-3 5 0,-2-13 0,-1 10 0,-1-3 0,-2 17 0,0 6 0,-2 3 0,-39 57 0,6-4 0,5-5 0,1 0 0,-1 4 0,68-102 0,14-19 0,-14 14 0,0 1 0,12-12 0,-30 43 0,2 1 0,-4 9 0,18 49 0,-20-14 0,13 35 0,-13-32 0,16 26 0,-3-3 0,4 32 0,-24-37 0,-9 1 0,-11-25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1:41.709"/>
    </inkml:context>
    <inkml:brush xml:id="br0">
      <inkml:brushProperty name="width" value="0.05" units="cm"/>
      <inkml:brushProperty name="height" value="0.05" units="cm"/>
      <inkml:brushProperty name="color" value="#5B2D90"/>
    </inkml:brush>
  </inkml:definitions>
  <inkml:trace contextRef="#ctx0" brushRef="#br0">152 1 24575,'-5'20'0,"1"-1"0,4-5 0,0 1 0,1 11 0,-21 45 0,-8 9 0,1-11 0,-8 12 0,1-1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1:00.716"/>
    </inkml:context>
    <inkml:brush xml:id="br0">
      <inkml:brushProperty name="width" value="0.05" units="cm"/>
      <inkml:brushProperty name="height" value="0.05" units="cm"/>
      <inkml:brushProperty name="color" value="#5B2D90"/>
    </inkml:brush>
  </inkml:definitions>
  <inkml:trace contextRef="#ctx0" brushRef="#br0">1 684 24575,'3'-31'0,"-2"16"0,2-9 0,-3 20 0,0 2 0,4 9 0,-2 0 0,8 29 0,1 40 0,-2 13 0,-1-13 0,1 2 0,-1-26 0,1-2 0,7 46 0,27-39 0,16-53 0,12-18 0,10-5 0,11-13-796,-28 3 0,8-7 0,6-6 0,1-2 0,-2 0 0,-5 2 796,11-8 0,-5 0 0,0-2 0,6-5 0,-15 11 0,5-5 0,4-3 0,0-1 0,-2 2 0,-5 2 0,-8 7-181,21-17 0,-10 7 0,-1 0 181,7-7 0,0 0 0,-14 15 0,-2 12 0,-85 94 0,-13-12 0,-10 4 0,-20 20 0,-5 0 0,10-17 0,1-7 0,6-10 0,0 0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1:01.183"/>
    </inkml:context>
    <inkml:brush xml:id="br0">
      <inkml:brushProperty name="width" value="0.05" units="cm"/>
      <inkml:brushProperty name="height" value="0.05" units="cm"/>
      <inkml:brushProperty name="color" value="#5B2D90"/>
    </inkml:brush>
  </inkml:definitions>
  <inkml:trace contextRef="#ctx0" brushRef="#br0">0 560 24575,'6'91'0,"-1"0"0,17-15 0,2 2 0,-13-4 0,-3 5 0,8-8-2190,23 4 0,5-22 2190,0-37 0,24-3-514,-9-17 514,9-8 205,5-12 0,14-13-205,-25 5 0,8-7 0,4-4 0,1-1 0,-3 2 0,9-4 0,-1 2 0,2-3 0,9-5 0,-18 11 0,7-6 0,6-3 0,2-2 0,0 1 0,-5 2 0,-6 4 0,-10 5-1767,20-12 1,-13 6 0,5 0 1766,8-3 0,10-5 0,-7 6 0,-27 15 0,-18 13 1368,1 1-1368,-12 2 1064,-7 5-1064,-22 7 567,-5 3-567,1-2 1696,1-4 0,-2-1 0,2-2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1:26.181"/>
    </inkml:context>
    <inkml:brush xml:id="br0">
      <inkml:brushProperty name="width" value="0.05" units="cm"/>
      <inkml:brushProperty name="height" value="0.05" units="cm"/>
      <inkml:brushProperty name="color" value="#5B2D90"/>
    </inkml:brush>
  </inkml:definitions>
  <inkml:trace contextRef="#ctx0" brushRef="#br0">1 94 24575,'21'-9'0,"-8"3"0,9-4 0,-12 6 0,14-6 0,-11 6 0,7-4 0,-14 8 0,-4 1 0,-1 1 0,-3 0 0,0 2 0,0 3 0,3 6 0,2 2 0,4 15 0,-2-9 0,11 25 0,-10-29 0,7 10 0,-11-22 0,8 17 0,1 6 0,7 24 0,-3-11 0,12 5 0,-1-28 0,27-37 0,4-11 0,-8 4-705,4-12 0,-5-1 705,-25 14 0,9-19 0,0-3 0,0 1 0,-1-1 0,-2 1 0,-14 14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1:26.719"/>
    </inkml:context>
    <inkml:brush xml:id="br0">
      <inkml:brushProperty name="width" value="0.05" units="cm"/>
      <inkml:brushProperty name="height" value="0.05" units="cm"/>
      <inkml:brushProperty name="color" value="#5B2D90"/>
    </inkml:brush>
  </inkml:definitions>
  <inkml:trace contextRef="#ctx0" brushRef="#br0">0 232 24575,'5'-9'0,"0"2"0,12 30 0,-9-6 0,11 22 0,-14-11 0,5 71 0,-5-46-726,0 1 1,-1-2 725,0-10 0,2 11 0,1 2 0,0-1 0,0-2 0,1-3 0,4-12 0,44 4 0,22-26 0,12-3-1051,-26-30 1,21-16-1,11-11 1,3-3-1,-6 2 1,-15 8 1050,-4 4 0,-11 4 0,13-7 0,-7 3 0,13-6 0,9-6 0,4-1 0,-1-1 0,-5 3 0,-10 5 0,-16 7-1805,23-14 1,-11 4 1804,5-2 0,5-4 0,-14 7 0,7-9 0,-1 1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1:43.768"/>
    </inkml:context>
    <inkml:brush xml:id="br0">
      <inkml:brushProperty name="width" value="0.05" units="cm"/>
      <inkml:brushProperty name="height" value="0.05" units="cm"/>
      <inkml:brushProperty name="color" value="#5B2D90"/>
    </inkml:brush>
  </inkml:definitions>
  <inkml:trace contextRef="#ctx0" brushRef="#br0">545 22 24575,'-82'-12'0,"6"3"0,33 8 0,-2 1 0,-19 3 0,-3 1 0,2 4 0,7-4 0,15 2 0,41 2 0,49-3 0,18-6 0,19-1 0,-9-1 0,-17 3 0,-1-1 0,22-2 0,7-2 0,-25 1 0,-38 1 0,-24-1 0,-55 5 0,-23 6 0,13-3-1138,-9 1 0,3 0 1138,26-2-630,-12 2 630,19-2 0,17 8 0,81-9 0,31-3 0,1 9-1340,4-8 1,-6-1 1339,-29 3 204,6 4 1,-27-1-1,20 4 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3.463"/>
    </inkml:context>
    <inkml:brush xml:id="br0">
      <inkml:brushProperty name="width" value="0.05" units="cm"/>
      <inkml:brushProperty name="height" value="0.05" units="cm"/>
      <inkml:brushProperty name="color" value="#5B2D90"/>
    </inkml:brush>
  </inkml:definitions>
  <inkml:trace contextRef="#ctx0" brushRef="#br0">1 385 24575,'3'-8'0,"-4"-1"0,1 7 0,-2 1 0,1 8 0,1 2 0,4 39 0,6 23 0,-1-13 0,1 3 0,9 34 0,0-9 0,-7-56 0,9-56 0,2-50 0,-8 7 0,-1-8 0,-1-8 0,-3-1 0,-3 5 0,-1 4 0,-4 23 0,1 6 0,7-10 0,2 79 0,8 26 0,-3 19 0,0 9 0,-2-14 0,-1-1 0,2 10 0,-1-6 0,2-3 0,-8-35 0,-5-19 0,4 0 0,1-8 0,34-67 0,4-22 0,-17 40-920,17-39 1,-8 11 919,-35 65 0,2 0 0,2 29 0,10 41 0,2 19 0,1 3 0,1-12 0,48 4 0,-36-36 1839,39 14-1839,-37-70 0,10-24 0,3-13 0,-7-15 0,-25 9 0,-17 23 0,-10 20 0,-12 45 0,3 37 0,15 19 0,17-5 0,57-16 0,1-41 0,14-37 0,1-9 0,-12 1 0,-11-6 0,-10-2 0,-35 11 0,-5 7 0,9-40 0,-20 13 0,8-4 0,-14 20 0,4 30 0,0-2 0,-1 3 0,0-3 0,-1-1 0,1 0 0,0-1 0,2 1 0,-1-2 0,0 2 0,0-1 0,-3-1 0,2 2 0,-2-1 0,-2-1 0,2 0 0,-3-1 0,3 1 0,-1 1 0,-4-4 0,-8 1 0,5 0 0,-32 17 0,11 52 0,-3-27 0,14 30 0,23-48 0,59-5 0,-37-7 0,66-43 0,-72 10 0,16-30 0,-18 2 0,-6 3 0,-4-12 0,-3-2 0,-6-10 0,-3-15 0,-2 93 0,3 54 0,16 26 0,4 6 0,-4 9 0,6-21 0,3-10 0,1-35 0,20 3 0,23-19 0,10-26 0,-5-35 0,-38-1 0,-6-6 0,4-32 0,-9 9 0,-15 45 0,-3 37 0,1 35 0,1-14 0,10 23 0,6 3 0,8-2 0,26 27 0,-24-58 0,11-94 0,-33 33 0,1-9 0,-4-1 0,-13 5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2:19.784"/>
    </inkml:context>
    <inkml:brush xml:id="br0">
      <inkml:brushProperty name="width" value="0.05" units="cm"/>
      <inkml:brushProperty name="height" value="0.05" units="cm"/>
      <inkml:brushProperty name="color" value="#5B2D90"/>
    </inkml:brush>
  </inkml:definitions>
  <inkml:trace contextRef="#ctx0" brushRef="#br0">6603 909 24575,'-90'-41'0,"1"-1"0,-1 1 0,1-1 0,0 1 0,-1 0 0,-7-5 0,-5-2 0,5 2 0,14 8 0,22 13-2589,6 11 2589,-2-2-1737,-16-2 1,-29-6-1,-4-1 1,17 5 1736,16 3 0,-4 0 0,7 3 0,-18-4 0,-12-1 0,-3-1 0,4 1 0,11 2 0,17 5-1025,-9 0 0,5 1 1025,-3 0 0,-12-1 0,1-1 0,17 3 0,19 3 0,0 0-371,-33-4 1,-15-1 0,3 0 370,19 3 0,2 1 0,-9-1 0,-2 1 0,-11 0 0,-5 0 0,2 0 0,6 3 0,5 1 0,5 2 0,-1 1 0,-7 2 0,7 1 0,-8 2 0,-3 0 0,1 1 0,5 1 0,8 0 0,-20 2 0,10 1 0,-2 2 0,13-3 0,-1 1 0,1 1 0,5 4 0,-3 7 0,4 4 0,13-2 0,-26 9-440,-5 3 1,8 0 439,39-10 1329,-19 16 1,-4 3-1330,-12 10-91,29-8 1,-11 13 0,1 1 0,13-10 90,15-13 0,3-1 0,-34 45 0,14-6 887,43-41-887,0 1 0,2 39 0,2 5 0,0-9 1039,-2 3 1,7 12-1040,17 8 0,11 9 0,-3-15-1205,-10-34 1,1 0 1204,11 41 0,4 14 0,-3-25 0,1-33 0,13 1 0,18 15 0,4 2 0,-10-12 0,-7-8 0,2-1 0,7 10 0,11 11 0,-1-3 0,-11-17 0,17-2 0,-16-15 0,10 5 0,2-1 631,-3-4 1,1-1 0,4 2-632,18 9 0,6 1 0,-5-3 0,-25-12 0,-4-3 0,15 0 0,-4-6 0,14 1 0,11 0 0,5 0 0,2-1 0,-3 0 0,-8-3 0,-11-1 0,4 0 0,-12-3 0,2 0 0,14 1 0,-12-2 0,13 2 0,8 1 0,7 1 0,2-1 0,0 0 0,-4-1 0,-8-1 0,-9-3 0,-15-1-1177,20-2 0,-17-4 1,4 0 1176,8 1 0,6 0 0,-1-2 0,-11 0 0,4-2 0,-2-4-439,-10-1 0,7-2 0,2-1 0,-5 0 439,6-2 0,-4 0 0,3-1 0,17-3 0,3 0 0,-9-4 0,-8-3 0,-1-9 0,-10-9 0,7-11 0,0-2 0,-8 5 0,-11 10 0,-6 3 0,5-8 0,4-8 0,9-10 0,1-3 0,-6 1 0,-15 7 0,-1-16 0,-12 3 0,9-7 0,-5 0 0,-15 19 0,-8-5 262,-8-23 1,-6-13 0,-2 9-263,1 15 0,-5-2 0,-7-9 0,-5-16 0,-4 3 0,-1 20 0,-3 27 0,-4 7 0,-15-28 0,-5 3 0,11 33 0,-6 2-388,-22-11 1,-13-3-1,6 3 388,2 0 0,-3 2 0,6 6 0,-10-2 0,1 1 0,10 8 1203,6 7 1,0 3-1204,-23-6 0,-12-1 0,8 3 0,14 5 0,0 2 0,-4 0 0,0-1 0,0 1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2:20.482"/>
    </inkml:context>
    <inkml:brush xml:id="br0">
      <inkml:brushProperty name="width" value="0.05" units="cm"/>
      <inkml:brushProperty name="height" value="0.05" units="cm"/>
      <inkml:brushProperty name="color" value="#5B2D90"/>
    </inkml:brush>
  </inkml:definitions>
  <inkml:trace contextRef="#ctx0" brushRef="#br0">72 1 24575,'-8'19'0,"-12"60"0,9-28-1627,1-1 0,1 0 1627,2 4 0,1 1 226,6 19 1,4 6-227,0-20 0,15-5-1354,32-13 1,24-2 0,6-5 0,-11-7 1353,-6-1 0,3-11 0,7-11 0,13-7 0,0-6 0,-18-3-64,-20-7 1,-2-8 63,19-9 0,15-10 0,3-3 0,-10 5 0,-13 8 0,-5 3 0,7-7-658,14-9 1,15-10-1,3-4 1,-8 6 0,-20 10 657,-14 9 0,-9 4 0,36-28 0,-33 19 213,-91 61-213,0 1 0,-3 2 0,-35 16 0,24-11 0,0 1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2:20.849"/>
    </inkml:context>
    <inkml:brush xml:id="br0">
      <inkml:brushProperty name="width" value="0.05" units="cm"/>
      <inkml:brushProperty name="height" value="0.05" units="cm"/>
      <inkml:brushProperty name="color" value="#5B2D90"/>
    </inkml:brush>
  </inkml:definitions>
  <inkml:trace contextRef="#ctx0" brushRef="#br0">1 376 24575,'39'-13'0,"-24"56"0,6 16-2458,-17 3 0,-5 22 1,-1 2-1,3-16 1713,2-18 0,2-2 745,-2 35 0,1 12 0,11-24 2818,33-30-2818,10-47 0,28-22 0,16-12 0,4-5 0,-6 3 0,-18 10-940,-6 8 1,-12 4 0,12-7 939,-5-2 0,14-6 0,6-4 0,3-2 0,-5-1 0,-8 3 0,-16 3 0,20-24 0,-8-1-347,-11 13 1,6-5 0,2 0 0,-2 3 346,10-5 0,-1 3 0,0-1 962,-17 8 1,1-3-1,0 4 1,-2 9-963,11 9 0,-1 10 0,-14 10 0,-3 17 0,0 13 0,-13 7 0,-46 10 0,-11 16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2:23.309"/>
    </inkml:context>
    <inkml:brush xml:id="br0">
      <inkml:brushProperty name="width" value="0.05" units="cm"/>
      <inkml:brushProperty name="height" value="0.05" units="cm"/>
      <inkml:brushProperty name="color" value="#5B2D90"/>
    </inkml:brush>
  </inkml:definitions>
  <inkml:trace contextRef="#ctx0" brushRef="#br0">0 1762 24575,'5'0'0,"-1"0"0,-2 0 0,35-29 0,-10 5 0,34-30 0,22-22 0,-11 10-2663,-28 25 1,-1 0 2662,25-22 0,10-9 0,-14 13 0,-4 4-519,-6 8 1,12-9 0,0 3 518,-14 11 0,-1 2 0,12-3-751,7 0 0,14-5 0,9-4 1,0 2-1,-5 3 0,-13 6 751,3-1 0,-10 7 0,6-1-274,-3 4 1,10-2 0,1 1 0,-6 3 0,-13 8 273,-4 5 0,-2 4 499,10-4 0,7 0 0,-4 1-499,2-1 0,0 0 0,10-3 0,7-1 0,-19 4 0,-14 2 0,20-6 1054,-71 19-1054,-5-2 5092,-5-1-5092,-79-24 0,45 17 2718,-57-17-2718,53 20 2390,-38-6-2390,8 3 0,21 3 0,3 0 0,8 2 0,26 1 0,39 9 0,44 4 0,8 2 0,-7-1-931,4 1 1,-5-1 930,-34-4 0,0 0 0,28 6 0,1 0 0,-21-3-48,18 2 0,-16 1 48,-43-8 0,-3 1 0,1-1 0,-15 11 0,8-6 1852,-14 14-1852,14-10 105,-21 24-105,16-19 0,-13 16 0,16-21 0,-27 28 0,15-15 0,-19 18 0,15-16 0,-19 17 0,16-15 0,-12 14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2:27.384"/>
    </inkml:context>
    <inkml:brush xml:id="br0">
      <inkml:brushProperty name="width" value="0.05" units="cm"/>
      <inkml:brushProperty name="height" value="0.05" units="cm"/>
      <inkml:brushProperty name="color" value="#5B2D90"/>
    </inkml:brush>
  </inkml:definitions>
  <inkml:trace contextRef="#ctx0" brushRef="#br0">1 342 24575,'1'-25'0,"1"-21"0,-1 25 0,1-11 0,0 33 0,0 6 0,13 60 0,-7-6 0,6 12-1696,9 0 0,10 11 0,2 2 0,-5-9 1696,1 16 0,2-4 0,8 0 0,7 2 0,-3-29 0,10-41 0,3-35 0,24-19 0,14-14 0,6-7 0,-3-1 0,-13 6 0,-13 4 0,-7-1 0,-2-1 0,2-1 0,7-1-649,2 4 1,8-2 0,5-1 0,-1 0 0,-2 0 0,-8 1 0,-10 1 648,21-27 0,-14 2 0,-18 15 0,-11 11 0,-8 5 0,-2 1 0,-1-1 0,-65 28 0,-10 28 0,-16 16 0,1-1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2:27.769"/>
    </inkml:context>
    <inkml:brush xml:id="br0">
      <inkml:brushProperty name="width" value="0.05" units="cm"/>
      <inkml:brushProperty name="height" value="0.05" units="cm"/>
      <inkml:brushProperty name="color" value="#5B2D90"/>
    </inkml:brush>
  </inkml:definitions>
  <inkml:trace contextRef="#ctx0" brushRef="#br0">0 531 24575,'12'75'0,"-1"0"0,0 0 0,5-2 0,1 10 0,6 27 0,3 1 0,-3-28-6384,16 0 6384,1-3 0,3-9 0,8-38 1869,38-7-1869,-29-42 0,19-18 0,14-13 0,6-7 0,-1-1 0,-8 5 0,-13 12-81,9 2 1,-12 8-1,16-14 81,-26 6 0,13-8 0,8-8 0,8-5 0,2-4 0,1 0 0,-2 0 0,-5 3 0,-8 4 0,-11 7 0,-14 9-1736,6-7 0,-16 10 0,8-7 1736,12-9 0,12-8 0,3-3 0,-5 4 0,-13 12 0,6-3 0,-14 12 2159,3 4-2159,12 10 0,-78 42 0,-29 30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3.730"/>
    </inkml:context>
    <inkml:brush xml:id="br0">
      <inkml:brushProperty name="width" value="0.05" units="cm"/>
      <inkml:brushProperty name="height" value="0.05" units="cm"/>
      <inkml:brushProperty name="color" value="#5B2D90"/>
    </inkml:brush>
  </inkml:definitions>
  <inkml:trace contextRef="#ctx0" brushRef="#br0">1 43 24575,'48'48'0,"10"-4"0,-42-39 0,12 1 0,-18-6 0,-1-2 0,2-14 0,-10-14 0,-12-20 0,-11 10 0,-24 32 0,16 38 0,0 12 0,16 4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4:24.651"/>
    </inkml:context>
    <inkml:brush xml:id="br0">
      <inkml:brushProperty name="width" value="0.05" units="cm"/>
      <inkml:brushProperty name="height" value="0.05" units="cm"/>
      <inkml:brushProperty name="color" value="#5B2D90"/>
    </inkml:brush>
  </inkml:definitions>
  <inkml:trace contextRef="#ctx0" brushRef="#br0">243 77 24575,'-15'-31'0,"1"7"0,5 18 0,-69 58 0,50-29 0,-14 10 0,5 3 0,24 3 0,7 24 0,15 1 0,25-6 0,48-90 0,-32 12 0,-12-21 0,-9-6 0,-18 4 0,-4-55 0,-6 46 0,-7 1 0,-2 93 0,4 28 0,10-13 0,6 0 0,9 9 0,27-1 0,10-76 0,-3-19 0,-13-16 0,-4-6 0,-2-2 0,-10-4 0,-6 5 0,-14 31 0,-4 36 0,3 38 0,-3 13 0,-4 22-551,7-26 1,2-13 550,-1-37 0,0-2 0,49-39 0,-3-23 0,-8 9 0,-1-5 0,-10-1 0,-4 2 0,8-17 1101,4 74-1101,-27 4 0,11 47 0,-14-33 0,9 17 0,1-8 0,11 1 0,2-33 0,-3-21 0,1-37 0,-15 12 0,-5-17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37.985"/>
    </inkml:context>
    <inkml:brush xml:id="br0">
      <inkml:brushProperty name="width" value="0.05" units="cm"/>
      <inkml:brushProperty name="height" value="0.05" units="cm"/>
      <inkml:brushProperty name="color" value="#5B2D90"/>
    </inkml:brush>
  </inkml:definitions>
  <inkml:trace contextRef="#ctx0" brushRef="#br0">6 389 24575,'-2'-2'0,"0"0"0,1 1 0,5-2 0,-1 0 0,4 0 0,-2 1 0,20-4 0,22-1 0,38 1 0,16 0 0,-37 3 0,0 1 0,8-1-786,6 1 1,10 1 0,4-1-1,1 1 1,-5 0 785,1 0 0,-3 0 0,1 0 0,7-1 0,-2 0 0,7-1 0,4 1 0,1-2 0,-3 1 0,-6-1 0,-8 0 0,-6 1 0,-2-2 0,3 0 0,5-1 0,-3 0 0,6-2 0,3 0 0,0-1 0,-1 0 0,-5 0 0,-7 1 0,12-3 0,-9 1 0,-2-1 0,4-1 0,-2 0 0,4-1 0,1 0 0,-5-1 0,-8 0 0,3-4 0,-7-1 0,-7 2 0,4 0 0,-8 0 0,18-15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41.985"/>
    </inkml:context>
    <inkml:brush xml:id="br0">
      <inkml:brushProperty name="width" value="0.05" units="cm"/>
      <inkml:brushProperty name="height" value="0.05" units="cm"/>
      <inkml:brushProperty name="color" value="#E71224"/>
    </inkml:brush>
  </inkml:definitions>
  <inkml:trace contextRef="#ctx0" brushRef="#br0">4860 578 24575,'-3'-4'0,"1"0"0,-13-8 0,7 5 0,-10-5 0,8 5 0,-2 1 0,-5-5 0,2 2 0,-24-15 0,20 12 0,-64-39 0,30 18 0,9 6 0,-2-1 0,-2 3 0,3 2 0,-20-7 0,13 9 0,-1 0 0,-27-5 0,-1 5 0,-17-4 0,12 4 0,29 7 0,1 0-1028,-22-4 1,-9-2-1,21 6 1028,27 8 0,-52-5 0,14 2 0,15 4 0,-2 1 0,-18 2 0,25 3 0,-1 0 0,-30 4 0,11-2 0,-1 0 0,-20 0 1541,44-2 1,1 0-1542,-29-1 0,16-2 0,-1 0-551,12 0 551,27 1 0,-38 4 0,-24 2 0,12 0 0,-6-1 0,10 1 0,-14 0 0,11 0 0,21-2 0,10-1 0,-6 1 0,-10 0 0,-3 0 0,-17 2 0,33-2 0,-3 2 0,-21 4 0,-3 1 0,9 1 0,3 0 0,8-2 0,-2 2 275,-27 6 1,-2 4-276,16 1 0,3 1 0,0-4 0,1 1 0,8 1 0,10 1 0,20-2 0,-23 31 0,3 3 0,13 0 0,2 3 0,-3 30 0,18-16 0,5 2 0,6-14 0,7 4 0,11 8 0,6 7 0,0-8 0,-4-15 0,2-3-1027,16 27 1,4-12 1026,-5-37 0,21 6 0,10 3 0,1-7 0,6-1 0,-1 0 0,7 2 0,1-4-807,1-5 0,2-4 1,-3-2 806,17 2 0,4-2 0,-19-7 0,9-1 0,-1 0 0,-11-3 0,-3 1 0,-1-2 0,9 2 0,10 0 0,9-3-884,-18-4 0,10-3 0,5 0 1,-1-2-1,-5 1 0,-10 1 884,7-1 0,-10 1 0,11-1 198,-9 1 1,9 0 0,7-1 0,-1 0 0,-2-1 0,-9-1-199,9-4 0,-5-3 0,-7 1 0,-11 1-1390,-8 3 1,0-1 1389,31-5 0,13-1 0,-19 1 0,-10 1 681,-7 1 1,6-2-682,-2 2 0,6-4 0,-4-4 0,10-4 0,0-2 0,-12 5 0,-2 1 0,-4 0 0,2-2 0,4-3 0,-11-4-624,-13-9 0,-12 2 624,-5 7 1407,9-9 0,-7 1-1407,-27 13 18,2-21-18,1-15 5977,0-2-5977,-2 12 0,-2-3 2438,-10-33-2438,1 32 0,-3 2 0,-12-19 0,-3 27 0,-42 10 0,-28 1 0,10 7 0,33 10 0,-2 1 0,-37-13 0,-16-3 0,18 11 0,1 20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43.165"/>
    </inkml:context>
    <inkml:brush xml:id="br0">
      <inkml:brushProperty name="width" value="0.05" units="cm"/>
      <inkml:brushProperty name="height" value="0.05" units="cm"/>
      <inkml:brushProperty name="color" value="#E71224"/>
    </inkml:brush>
  </inkml:definitions>
  <inkml:trace contextRef="#ctx0" brushRef="#br0">1555 181 24575,'-77'-36'0,"0"0"0,5 2 0,11 7 0,14 15 0,-20 4 0,-19 0 0,11 2 0,-19 0-2611,12 2 0,-12 0 0,19 5 2611,23 7 0,-13 23 0,-14 16 0,12-5 0,-9 11 0,16-10 0,-8 8 0,17-7 2204,21 4-2204,5 20 0,3 14 0,10 0 0,4 2-1169,-8 8 0,3-1 1169,10-18 0,11 6-1037,18 4 1,14 12 0,3 0 0,-6-16 1036,-6-12 0,3-1 0,4 17 0,9 16 0,1-5 0,-6-26 2281,21-15-2281,6-14 0,24 8 0,5-1 0,-17-7-1749,-10-5 0,0-2 1749,9 5 0,16 7 0,-1-3 0,-17-13 0,-22-17 0,-2-7 458,12-3 1,8-2 0,-1-3-459,24-1 0,4-6 0,-26-1 0,7-4 0,0-2 0,-9-3 0,-6-2 0,-7-2 0,-1-2 2112,25-8 0,-6-8-2112,0-27 0,-15-2 0,-19 10-845,-28 0 0,-4-25 0,-4-10 1,-3 4-1,-2 20 845,-6 8 0,-5 2 0,1-15 0,-2-15 0,-4-1 0,-6 14 418,-26-10 1,-3 17-419,-2-9-553,-1 1 0,1 5 553,6 24-856,-4 1 856,-4 1 0,-6 12 0,-22-9 0,-7 0 0,7 7 0,7 6 0,3 5 0,-16 5 0,10 9 0,-13 1 0,-11 1 0,-5 2 0,-1 2 0,4 2 0,9 1 0,13 3 0,-22 2 0,15 4 0,-8 7 0,-2 11 0,0 0 0,-1 0 0,1 0 0,-1-1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49.927"/>
    </inkml:context>
    <inkml:brush xml:id="br0">
      <inkml:brushProperty name="width" value="0.025" units="cm"/>
      <inkml:brushProperty name="height" value="0.025" units="cm"/>
      <inkml:brushProperty name="color" value="#5B2D90"/>
    </inkml:brush>
  </inkml:definitions>
  <inkml:trace contextRef="#ctx0" brushRef="#br0">391 179 24575,'-17'-60'0,"-1"34"0,-14-28 0,7 48 0,8 6 0,-8 7 0,5 1 0,-5 7 0,10-2 0,1 2 0,2 2 0,3-1 0,29 40 0,15 8 0,4-5 0,14 23 0,2 2 0,-8-13 0,-9 6 0,-63-34 0,-11-6 0,3-7 0,-49 11 0,51-40 0,-22-14 0,-7-19 0,24-4 0,3-3 0,-3-4 0,12-15 0,27 52 0,11 4 0,22 12 0,10 9 0,28 20 0,7 2 0,6-8 0,9-20 0,-45-24 0,-1-10 0,-5-6 0,-2-4 0,-2-4 0,-4-2 0,13-37 0,-29 34 0,-8 20 0,-12 37 0,7 64 0,8 1 0,-2-27 0,6-3 0,38 10 0,7-45 0,2-34 0,-33-18 0,-6-8 0,1-30 0,-12-21 0,-45 13 0,-14 31 0,-8 6 0,-2 41 0,21 17 0,5 10 0,14-1 0,8-5 0,6-6 0,-1-6 0,3-3 0,-3-6 0,1-1 0,-4 0 0,1 2 0,11 13 0,-4-6 0,10 9 0,35 3 0,-29-11 0,32 7 0,-40-14 0,5-1 0,31-21 0,-5-10 0,8-16 0,-23-21 0,-23 17 0,-10-19 0,-7 33 0,-5 7 0,2 23 0,6 34 0,3-11 0,6 19 0,6-18 0,14 7 0,13-1 0,24-2 0,-6-14 0,7-11 0,-30-1 0,-7-1 0,-19 6 0,-6 9 0,-7 27 0,4 47 0,1-24 0,8 18 0,6-47 0,18 14 0,4-11 0,54-27 0,-46-11 0,25-33 0,-45 4 0,10-38 0,-13 25 0,0-1 0,12-38 0,-13 19 0,-3 6 0,-6 23 0,3-28 0,-11 81 0,0 20 0,0 57 0,6 5 0,0-31 0,4 0 0,1-10 0,5-2 0,12 9 0,6-3 0,0-15 0,3-4 0,-3 0 0,5-8 0,12-15 0,0-14 0,17-46 0,-27 14 0,-5-7 0,-12-29 0,-10-2 0,-8-11 0,-14-19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44.477"/>
    </inkml:context>
    <inkml:brush xml:id="br0">
      <inkml:brushProperty name="width" value="0.05" units="cm"/>
      <inkml:brushProperty name="height" value="0.05" units="cm"/>
      <inkml:brushProperty name="color" value="#E71224"/>
    </inkml:brush>
  </inkml:definitions>
  <inkml:trace contextRef="#ctx0" brushRef="#br0">1512 119 24575,'-74'-17'0,"0"-1"0,1 0 0,23 7 0,1 1 0,-25-5 0,-9-2 0,16 7-2592,8 8 2592,2 2 0,-11 13 0,0 3 0,0 2 0,-3 4 0,-2 11 317,18 10 1,4 8-318,-4 6 0,1 8 0,3 7 0,-1 9 0,6-4 0,5 1 0,7 4 0,8 6 0,3 9 0,9-5 0,12 7 0,10-1-405,1-8 1,3 4 0,4-4 404,2-14 0,3-3 0,3-2 0,3-3 0,3-2 0,4-2 0,7 0 0,5-2 0,-1-5 0,6 5 0,0-5 0,0-1 0,11 0 0,5-11 0,16 2 0,-1-3 0,-13-7-1704,-17-8 1,1-1 1703,10 6 0,13 8 0,1-2 0,-10-10-1126,1-8 0,-11-7 1126,8 3 566,13 2 1,8-3-567,-20-11 0,-1-4 0,3 0 0,3-6 0,2-11 0,5-8 0,-6-3 0,1-8 0,-5-4 0,5-2 0,-1-8 0,-15-1 0,-1-6 0,-10 8 0,6-9 0,-3-16 0,7-22 0,-15 4 0,-24-2 0,-11-3 1130,6 4 0,0-8 1,-9 3-1131,-12 10 0,-8 2 0,-5 3 0,-4 10 0,-5 2 0,-4 3 0,-3 4 0,-4 2 0,-1 2 0,-2 2 0,-2 0 0,3 6 0,-1-1 0,-3 0 0,-14-11 0,-7-6 0,5 10 0,12 17 0,-2 3 0,-2-2 0,-10-6 0,-3 2 0,1 10 0,-5 10 0,-1 9 0,0 3 0,-3 0 0,-1 2 0,-1 6 0,-10 7 0,-2 6 0,9 2 0,9 2 0,6 3 0,-2 4 0,-1-1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46.035"/>
    </inkml:context>
    <inkml:brush xml:id="br0">
      <inkml:brushProperty name="width" value="0.05" units="cm"/>
      <inkml:brushProperty name="height" value="0.05" units="cm"/>
      <inkml:brushProperty name="color" value="#E71224"/>
    </inkml:brush>
  </inkml:definitions>
  <inkml:trace contextRef="#ctx0" brushRef="#br0">299 62 24575,'-4'-13'0,"-22"-11"0,10 15 0,-21-7 0,15 17 0,-3 3 0,-37 28 0,22 4 0,31 23 0,10 5 0,6-8 0,19-3 0,8-5 0,7-17 0,24 24 0,3 11 0,-7 1 0,-29 1 0,-29-36 0,-9 5 0,-4-19 0,-34 19 0,20-20 0,-34 13 0,34-28 0,-45-19 0,39 6 0,-34-24 0,46 15 0,-21-66 0,41 43 0,-14-25 0,36 59 0,-5 22 0,50 25 0,-4-9 0,19-10 0,2-4 0,-10-4 0,-17-11 0,-6-6 0,-25-9 0,23-34 0,-5-6 0,-14-7 0,-5 0 0,-5 7 0,-8-23 0,-16 71 0,1 2 0,0 0 0,1 2 0,0 0 0,-5 3 0,2-1 0,-6 0 0,4-2 0,-2-1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49.543"/>
    </inkml:context>
    <inkml:brush xml:id="br0">
      <inkml:brushProperty name="width" value="0.05" units="cm"/>
      <inkml:brushProperty name="height" value="0.05" units="cm"/>
      <inkml:brushProperty name="color" value="#E71224"/>
    </inkml:brush>
  </inkml:definitions>
  <inkml:trace contextRef="#ctx0" brushRef="#br0">1 1 24575,'1'11'0,"1"3"0,15 73 0,-8-38-1618,1 4 0,-1 1 1618,-1-3 0,-1 2 0,2 25 0,2 23 0,-2-15 0,0 5 339,1-8 0,1 13 0,-9-32-339,-12-48 0,3-11 0,-5-3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0.345"/>
    </inkml:context>
    <inkml:brush xml:id="br0">
      <inkml:brushProperty name="width" value="0.05" units="cm"/>
      <inkml:brushProperty name="height" value="0.05" units="cm"/>
      <inkml:brushProperty name="color" value="#E71224"/>
    </inkml:brush>
  </inkml:definitions>
  <inkml:trace contextRef="#ctx0" brushRef="#br0">0 211 24575,'81'-12'0,"0"0"0,0 0 0,-1 0 0,20-1 0,-10 0 0,-3-4 0,-22 0 0,-47 10 0,4-13 0,-16 6 0,4-6 0,-18 8 0,-29 3 0,16 7 0,-33 5 0,15 37 0,42 18 0,8 6 0,-15 9 0,34-5 0,10-9 0,-6-36 0,28-2 0,8-11 0,20-27 0,-19 7 0,-3-9 0,-26-26 0,-11-7 0,0-11 0,-30 34 0,-8 39 0,-14 47 0,14-18 0,0 3 0,6 43 0,3 9 0,3 1 0,-2 2 0,2-8 0,2-47 0,-11-72 0,-1-24 0,-1-11 0,-1-7 0,2-6 0,3 2 0,3-4 0,3 6 0,4 1 0,7 5 0,11-10 0,10 14 0,38 24 0,-5 53 0,-36 41 0,-35 19 0,-31-14 0,-9-4 0,-8 6-309,11-18 0,2-4 1,9-15-1,12-10 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0.647"/>
    </inkml:context>
    <inkml:brush xml:id="br0">
      <inkml:brushProperty name="width" value="0.05" units="cm"/>
      <inkml:brushProperty name="height" value="0.05" units="cm"/>
      <inkml:brushProperty name="color" value="#E71224"/>
    </inkml:brush>
  </inkml:definitions>
  <inkml:trace contextRef="#ctx0" brushRef="#br0">75 0 24575,'28'88'0,"1"-1"0,-4-8 0,2 3 0,-8-19 0,-6-19 0,1 17 0,-8-4 0,-15-35 0,-8 10 0,-6-14 0,-25-5 0,3-13 0,-5-3 0,22-18 0,12 6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0.775"/>
    </inkml:context>
    <inkml:brush xml:id="br0">
      <inkml:brushProperty name="width" value="0.05" units="cm"/>
      <inkml:brushProperty name="height" value="0.05" units="cm"/>
      <inkml:brushProperty name="color" value="#E71224"/>
    </inkml:brush>
  </inkml:definitions>
  <inkml:trace contextRef="#ctx0" brushRef="#br0">1 124 24575,'90'-23'0,"0"1"0,-1-1 0,-15 4 0,-1 1 0,0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0.999"/>
    </inkml:context>
    <inkml:brush xml:id="br0">
      <inkml:brushProperty name="width" value="0.05" units="cm"/>
      <inkml:brushProperty name="height" value="0.05" units="cm"/>
      <inkml:brushProperty name="color" value="#E71224"/>
    </inkml:brush>
  </inkml:definitions>
  <inkml:trace contextRef="#ctx0" brushRef="#br0">0 13 24575,'1'-5'0,"0"0"0,1 2 0,9 13 0,-7-2 0,6 11 0,-13 7 0,-1-5 0,-5 10 0,-1-7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1.148"/>
    </inkml:context>
    <inkml:brush xml:id="br0">
      <inkml:brushProperty name="width" value="0.05" units="cm"/>
      <inkml:brushProperty name="height" value="0.05" units="cm"/>
      <inkml:brushProperty name="color" value="#E71224"/>
    </inkml:brush>
  </inkml:definitions>
  <inkml:trace contextRef="#ctx0" brushRef="#br0">1 15 24575,'10'0'0,"1"-4"0,-4 1 0,2-4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1.731"/>
    </inkml:context>
    <inkml:brush xml:id="br0">
      <inkml:brushProperty name="width" value="0.05" units="cm"/>
      <inkml:brushProperty name="height" value="0.05" units="cm"/>
      <inkml:brushProperty name="color" value="#E71224"/>
    </inkml:brush>
  </inkml:definitions>
  <inkml:trace contextRef="#ctx0" brushRef="#br0">11 278 24575,'-5'-6'0,"1"1"0,2 0 0,56-11 0,-16 8 0,50-10 0,-24 11 0,9-2 0,21-3 0,3 0 0,-20 3 0,2 1 0,3-1 0,4 0-762,0 0 0,5-1 1,2 1-1,1-1 0,-4 1 762,-5 1 0,0 0 0,-1 0 0,-2 1 0,-3-1 0,6 1 0,-2 0 0,-4 0 0,-8 0-352,18-1 1,-12 0 0,-10 1-1,-28 1 1,-52 4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2.018"/>
    </inkml:context>
    <inkml:brush xml:id="br0">
      <inkml:brushProperty name="width" value="0.05" units="cm"/>
      <inkml:brushProperty name="height" value="0.05" units="cm"/>
      <inkml:brushProperty name="color" value="#E71224"/>
    </inkml:brush>
  </inkml:definitions>
  <inkml:trace contextRef="#ctx0" brushRef="#br0">1 366 24575,'17'0'0,"3"0"0,71-6 0,-34 2-787,-1 0 1,4-1 786,-11-1 0,5-2 0,22-6 0,11-3 0,1-1 0,-10 2 0,1 0 0,5-3-744,4-1 0,8-4 0,-1 1 0,-10 0 744,-12 3 0,-7 1 0,-3 0 0,24-9 0,-11 2 0,-3-5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50.267"/>
    </inkml:context>
    <inkml:brush xml:id="br0">
      <inkml:brushProperty name="width" value="0.025" units="cm"/>
      <inkml:brushProperty name="height" value="0.025" units="cm"/>
      <inkml:brushProperty name="color" value="#5B2D90"/>
    </inkml:brush>
  </inkml:definitions>
  <inkml:trace contextRef="#ctx0" brushRef="#br0">0 81 24575,'4'3'0,"16"8"0,-8-6 0,13 6 0,-10-6 0,3-2 0,33 0 0,29-15 0,17-7 0,-38-1 0,-5-2 0,-3-1 0,-8-2 0,-46 27 0,-3 0 0,-4 5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47.073"/>
    </inkml:context>
    <inkml:brush xml:id="br0">
      <inkml:brushProperty name="width" value="0.05" units="cm"/>
      <inkml:brushProperty name="height" value="0.05" units="cm"/>
      <inkml:brushProperty name="color" value="#E71224"/>
    </inkml:brush>
  </inkml:definitions>
  <inkml:trace contextRef="#ctx0" brushRef="#br0">179 6 24575,'-35'-4'0,"2"3"0,13 4 0,-16 37 0,21-17 0,-10 28 0,31-13 0,28 36 0,-6-28 0,5 4 0,13 15 0,2 1 0,-8-12 0,-2-3 0,-5-6 0,-9-3 0,-19 9 0,-47-27 0,8-13 0,-19-13 0,31-6 0,-36-32 0,28 17 0,-30-34 0,37 8 0,7 17 0,5-9 0,19 29 0,36 10 0,29 14 0,-16-2 0,4 1 0,-3 1 0,0-2 0,6-5 0,-2-7 0,17-23 0,-44-25 0,-9-7 0,-5 1-645,-19-43 645,-6 83 0,2 3 0,-1 36 0,8 11 0,6 31 0,6 12 0,0-15 0,1 1 0,3 10 0,-3-4 0,-1 10 0,-19-58 0,-13-16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47.860"/>
    </inkml:context>
    <inkml:brush xml:id="br0">
      <inkml:brushProperty name="width" value="0.05" units="cm"/>
      <inkml:brushProperty name="height" value="0.05" units="cm"/>
      <inkml:brushProperty name="color" value="#E71224"/>
    </inkml:brush>
  </inkml:definitions>
  <inkml:trace contextRef="#ctx0" brushRef="#br0">0 223 24575,'78'11'0,"-1"0"0,0 0 0,1 0 0,-5 2 0,-1-2 0,8-4 0,7-3 0,-24-4 0,-32-6 0,27-18 0,-31 10 0,21-22 0,-41 20 0,-48-56 0,20 47 0,-38-34 0,38 56 0,-34 28 0,60 73 0,-28-40 0,50 2 0,21-7 0,47-25 0,-33-16 0,2-4 0,-3-4 0,-3-8 0,-3-14 0,-10-10 0,-2-35 0,-15 2 0,-28 14 0,-3 33 0,3 75 0,4 29 0,0-35-388,1 41 1,3-1 387,6-39 0,1-7 0,0 0 0,-2-2 0,8 13 0,-30-94 0,-3-18 0,-2-21 0,-3-20 0,2 10 0,5 26 0,1 1-941,-3-19 1,-1-8 0,4 21 940,9 24 0,23-24 0,26 38 664,18 0-664,-22 51 0,-6 18 0,-10 38 0,-20-26 0,-8-2 0,-25 14 0,-17-13 0,21-31 0,-44 42 0,41-43 0,-25 26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48.343"/>
    </inkml:context>
    <inkml:brush xml:id="br0">
      <inkml:brushProperty name="width" value="0.05" units="cm"/>
      <inkml:brushProperty name="height" value="0.05" units="cm"/>
      <inkml:brushProperty name="color" value="#E71224"/>
    </inkml:brush>
  </inkml:definitions>
  <inkml:trace contextRef="#ctx0" brushRef="#br0">178 112 24575,'35'63'0,"-4"-5"0,-6 11 0,-1 4 0,2 5-2216,0-4 1,-3-4 2215,-7-24 772,-2 11-772,-9-33 849,4 18-849,-23-63 0,-17-63 0,-3-16 0,-3 8 0,9 13 0,-3-12 0,3 13 0,-5-13 0,-9 3 0,10 47 0,8 77 0,3 18 0,3-6 1145,-1 12 0,5-1-1145,10-18 520,2-15-520,24 3 0,31-32 0,-4 0 0,16-6 0,23-13 0,3-4 0,-10 2 0,-17 5 0,0 0 0,0-1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48.630"/>
    </inkml:context>
    <inkml:brush xml:id="br0">
      <inkml:brushProperty name="width" value="0.05" units="cm"/>
      <inkml:brushProperty name="height" value="0.05" units="cm"/>
      <inkml:brushProperty name="color" value="#E71224"/>
    </inkml:brush>
  </inkml:definitions>
  <inkml:trace contextRef="#ctx0" brushRef="#br0">0 20 24575,'2'15'0,"9"13"0,-2-16 0,8 12 0,14-1 0,-18-15 0,15 8 0,-23-24 0,-9-44 0,3 28 0,-15-37 0,-20 101 0,19-27 0,-15 52 0,31-36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48.855"/>
    </inkml:context>
    <inkml:brush xml:id="br0">
      <inkml:brushProperty name="width" value="0.05" units="cm"/>
      <inkml:brushProperty name="height" value="0.05" units="cm"/>
      <inkml:brushProperty name="color" value="#E71224"/>
    </inkml:brush>
  </inkml:definitions>
  <inkml:trace contextRef="#ctx0" brushRef="#br0">98 42 24575,'47'27'0,"-16"-5"0,-17-34 0,-12 2 0,-6-16 0,1 12 0,-5-10 0,2 20 0,-34 22 0,17-3 0,-28 18 0,23-8 0,-1 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2.559"/>
    </inkml:context>
    <inkml:brush xml:id="br0">
      <inkml:brushProperty name="width" value="0.05" units="cm"/>
      <inkml:brushProperty name="height" value="0.05" units="cm"/>
      <inkml:brushProperty name="color" value="#E71224"/>
    </inkml:brush>
  </inkml:definitions>
  <inkml:trace contextRef="#ctx0" brushRef="#br0">1 75 24575,'28'2'0,"6"-1"0,23-2 0,18 1 0,-6-1 0,-11 0 0,3 0-830,6 0 1,11 0 0,6 0 0,1-1 829,-3 1 0,4-1 0,1 0 0,-2 1 0,-7-1-2173,15 0 1,-7 0 0,6 0 2172,-11 0 0,6 0 0,3 0 0,-4 0 0,-10 0 0,-2 0 0,-7 0 0,3 0 232,2 0 0,4 0 0,2-1 1,-1 0-233,21-1 0,0 0 0,-2 0 0,-5 0 0,-1 0 0,-12 0-190,-9 1 1,-20 1 189,-36 4 0,-37 4 0,-12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2.886"/>
    </inkml:context>
    <inkml:brush xml:id="br0">
      <inkml:brushProperty name="width" value="0.05" units="cm"/>
      <inkml:brushProperty name="height" value="0.05" units="cm"/>
      <inkml:brushProperty name="color" value="#E71224"/>
    </inkml:brush>
  </inkml:definitions>
  <inkml:trace contextRef="#ctx0" brushRef="#br0">0 109 24575,'81'-12'0,"0"0"0,-5 1 0,-5 2 0,13 6 0,4 1 0,18 2 0,-10-1-4916,-20 0 1,1 0 4662,-4 1 0,10-1 1,-1 1-1,-13 0 253,-12 0 0,0 0 917,30 0 1,13 0 0,-1-1-918,-12-5 0,-2-1 0,1 1 168,4 4 1,0 0 0,-7-1-169,11-8 0,-29-1 0,-54 6 0,3 8 0,-7 0 0,-1 9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4.489"/>
    </inkml:context>
    <inkml:brush xml:id="br0">
      <inkml:brushProperty name="width" value="0.05" units="cm"/>
      <inkml:brushProperty name="height" value="0.05" units="cm"/>
      <inkml:brushProperty name="color" value="#E71224"/>
    </inkml:brush>
  </inkml:definitions>
  <inkml:trace contextRef="#ctx0" brushRef="#br0">5 213 24575,'1'18'0,"2"81"0,-1-24 0,-1-17 0,0 5 0,-2 8 0,0-7 0,-1-9 0,1-2 0,-1-4 0,0-18 0,-1-2 0,3-24 0,7-63 0,0 8 0,-1-3 0,2-1 0,-1-7 0,1-30 0,-2-16 0,-2 14 0,-4 30 0,-1 2 0,-1-55 0,-5 41 0,-7 111 0,6 12 0,4 11 0,9 22 0,7 1 0,0-24 0,7-6 0,11 0 0,6-12 0,29-22 0,-13-42 0,-1-16 0,-15 3 0,-4-6 0,8-15 0,-6 2 0,-8 9 0,-14 49 0,-5 96 0,-5-25 0,16 9 0,9-9 0,10-36 0,8-10 0,3-14 0,29-66 0,-31 3 0,-2-3 0,12-27 0,-18 49 0,-27 53 0,-5 50 0,-4 12 0,4 9 0,-5-13 0,-1-7 0,1-32 0,-17-33 0,5-23 0,-7-17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4.939"/>
    </inkml:context>
    <inkml:brush xml:id="br0">
      <inkml:brushProperty name="width" value="0.05" units="cm"/>
      <inkml:brushProperty name="height" value="0.05" units="cm"/>
      <inkml:brushProperty name="color" value="#E71224"/>
    </inkml:brush>
  </inkml:definitions>
  <inkml:trace contextRef="#ctx0" brushRef="#br0">1 1 24575,'16'3'0,"0"4"0,2 4 0,16 56 0,-19-2 0,9 20 0,-30-17 0,-5-8 0,7-29 0,-10 45 0,22-88 0,3-4 0,47-55 0,-28 34-936,34-38 936,-41 50-113,20-7 113,-22 21 0,15-2 0,-23 48 0,1 33 0,2 17 465,-7-34 0,2-2-465,21 21 0,-6-26 0,9-19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5.111"/>
    </inkml:context>
    <inkml:brush xml:id="br0">
      <inkml:brushProperty name="width" value="0.05" units="cm"/>
      <inkml:brushProperty name="height" value="0.05" units="cm"/>
      <inkml:brushProperty name="color" value="#E71224"/>
    </inkml:brush>
  </inkml:definitions>
  <inkml:trace contextRef="#ctx0" brushRef="#br0">0 72 24575,'46'-34'0,"36"5"0,-35 20 0,10 13 0,-5 6 0,-28 1 0,26 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9.731"/>
    </inkml:context>
    <inkml:brush xml:id="br0">
      <inkml:brushProperty name="width" value="0.025" units="cm"/>
      <inkml:brushProperty name="height" value="0.025" units="cm"/>
      <inkml:brushProperty name="color" value="#AB008B"/>
    </inkml:brush>
  </inkml:definitions>
  <inkml:trace contextRef="#ctx0" brushRef="#br0">0 55 24575,'15'-22'0,"-9"13"0,2-11 0,-16 18 0,-4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50.751"/>
    </inkml:context>
    <inkml:brush xml:id="br0">
      <inkml:brushProperty name="width" value="0.025" units="cm"/>
      <inkml:brushProperty name="height" value="0.025" units="cm"/>
      <inkml:brushProperty name="color" value="#5B2D90"/>
    </inkml:brush>
  </inkml:definitions>
  <inkml:trace contextRef="#ctx0" brushRef="#br0">1 1 24575,'2'-1'0,"0"1"0,0 1 0,2 11 0,-1-4 0,3 10 0,-1 1 0,-1-3 0,10 64 0,-1-6 0,-3-24 0,1 0 0,14 31 0,-8-46 0,36-15 0,-14-34 0,1-19 0,0-8 0,2-31 0,-19 26 0,-4 1 0,-6-18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5.348"/>
    </inkml:context>
    <inkml:brush xml:id="br0">
      <inkml:brushProperty name="width" value="0.05" units="cm"/>
      <inkml:brushProperty name="height" value="0.05" units="cm"/>
      <inkml:brushProperty name="color" value="#E71224"/>
    </inkml:brush>
  </inkml:definitions>
  <inkml:trace contextRef="#ctx0" brushRef="#br0">1 26 24575,'15'-1'0,"2"1"0,0-1 0,3 1 0,32 2 0,4-1 0,-8-3 0,9 3 0,0-2 0,-12-8 0,-11 3 0,11-4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5.795"/>
    </inkml:context>
    <inkml:brush xml:id="br0">
      <inkml:brushProperty name="width" value="0.05" units="cm"/>
      <inkml:brushProperty name="height" value="0.05" units="cm"/>
      <inkml:brushProperty name="color" value="#E71224"/>
    </inkml:brush>
  </inkml:definitions>
  <inkml:trace contextRef="#ctx0" brushRef="#br0">135 26 24575,'-6'-11'0,"0"-2"0,3 11 0,0 5 0,3 14 0,1 21 0,-5 11 0,-2 6 0,2-6 0,-3 5 0,-6 23 0,-3 11 0,2-12 0,4-25 0,0-3 0,-7 29 0,1-1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6.281"/>
    </inkml:context>
    <inkml:brush xml:id="br0">
      <inkml:brushProperty name="width" value="0.05" units="cm"/>
      <inkml:brushProperty name="height" value="0.05" units="cm"/>
      <inkml:brushProperty name="color" value="#E71224"/>
    </inkml:brush>
  </inkml:definitions>
  <inkml:trace contextRef="#ctx0" brushRef="#br0">422 331 24575,'-11'-82'0,"-1"0"0,1-11 0,-39 19 0,21 74 0,-62 40 0,46-16 0,-1 1 0,3 3 0,9 8 0,10-8 0,-2 59 0,68-41 0,0 15 0,12-59 0,5-18 0,13-28 0,-5-6 0,-27-14 0,-18 23 0,-4 13 0,-11 47 0,-13 30 0,0 21 0,-1 3 0,1 4 0,1-1 0,-1 15 0,1-14 0,1 1 0,0 4 0,1-7 0,4-40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6.561"/>
    </inkml:context>
    <inkml:brush xml:id="br0">
      <inkml:brushProperty name="width" value="0.05" units="cm"/>
      <inkml:brushProperty name="height" value="0.05" units="cm"/>
      <inkml:brushProperty name="color" value="#E71224"/>
    </inkml:brush>
  </inkml:definitions>
  <inkml:trace contextRef="#ctx0" brushRef="#br0">251 13 24575,'0'-5'0,"0"1"0,0 1 0,-27 69 0,14-36 0,-21 55 0,11-37 0,-34 29 0,21-26 0,-24 14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7.782"/>
    </inkml:context>
    <inkml:brush xml:id="br0">
      <inkml:brushProperty name="width" value="0.05" units="cm"/>
      <inkml:brushProperty name="height" value="0.05" units="cm"/>
      <inkml:brushProperty name="color" value="#E71224"/>
    </inkml:brush>
  </inkml:definitions>
  <inkml:trace contextRef="#ctx0" brushRef="#br0">70 143 24575,'14'18'0,"-2"4"0,-9 33 0,-4 8 0,-1 2-2278,-3 4 1,-1-2 2277,-4-10 0,0 0-249,1 13 0,-2 17 1,1-14 248,0-1 0,-4 43 0,3-37 1180,16-152-1180,-2 29 0,3-37 0,2-21 0,-1 8 0,1-8 0,-1 6 0,-2 26 0,-1 5 0,1-4 730,3-25 1,0-4 0,-7 27-731,-13 33 1929,4 42-1929,-10 19 0,5 42 0,6-16 0,3 7 0,8 37 0,6 3 0,2-17 0,6-3 0,7 5 0,6-12 0,15-17 0,22-72 0,1-20 0,-18 6 0,6-20 0,11-17 0,-16 14 0,-21 11 0,24-25 0,-58 117 0,-7 28 0,13-7 0,7 2 0,9 25 0,16-7 0,18-29 0,12-16 0,11-16 0,6-18 0,7-23 0,-4-12 0,-24 7 0,-5-10 0,2-24 0,0-15 0,-15 8 0,-13-10 0,-1 12 0,-16 13 0,-37 42 0,-19 44 0,26-17 0,-14 48 0,53-77 0,-28 47 0,47-81 0,-27 22 0,0 1 0,13-26 0,-8 30 0,20-3 0,15 52 0,17 14 0,-24-19 0,2-1 0,-2-3 0,-2-3 0,18 5 0,-8-9 0,-37-19 0,2-1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7.967"/>
    </inkml:context>
    <inkml:brush xml:id="br0">
      <inkml:brushProperty name="width" value="0.05" units="cm"/>
      <inkml:brushProperty name="height" value="0.05" units="cm"/>
      <inkml:brushProperty name="color" value="#E71224"/>
    </inkml:brush>
  </inkml:definitions>
  <inkml:trace contextRef="#ctx0" brushRef="#br0">1 0 24575,'13'10'0,"30"38"0,23 29 0,-2-5 0,5-4 0,2 1-2458,-20-14 0,3 6 1,-1-1-1,-4-9 2437,10 4 1,-5-11 303,31 2 1,-55-31-1,33 7 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8.167"/>
    </inkml:context>
    <inkml:brush xml:id="br0">
      <inkml:brushProperty name="width" value="0.05" units="cm"/>
      <inkml:brushProperty name="height" value="0.05" units="cm"/>
      <inkml:brushProperty name="color" value="#E71224"/>
    </inkml:brush>
  </inkml:definitions>
  <inkml:trace contextRef="#ctx0" brushRef="#br0">425 16 24575,'-26'-11'0,"3"7"0,-30 63 0,27-26 0,-28 40 0,24-26 0,2-2 0,-1 6 0,1 2 0,1 3 0,-4 12 0,3-2 0,-2 15 0,19-24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8.470"/>
    </inkml:context>
    <inkml:brush xml:id="br0">
      <inkml:brushProperty name="width" value="0.05" units="cm"/>
      <inkml:brushProperty name="height" value="0.05" units="cm"/>
      <inkml:brushProperty name="color" value="#E71224"/>
    </inkml:brush>
  </inkml:definitions>
  <inkml:trace contextRef="#ctx0" brushRef="#br0">10 111 24575,'-7'-8'0,"5"-14"0,2 10 0,6-10 0,2 14 0,30-9 0,29 8 0,-3-2 0,-1 9 0,-39 7 0,-13-3 0,-5 4 0,-3 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8.672"/>
    </inkml:context>
    <inkml:brush xml:id="br0">
      <inkml:brushProperty name="width" value="0.05" units="cm"/>
      <inkml:brushProperty name="height" value="0.05" units="cm"/>
      <inkml:brushProperty name="color" value="#E71224"/>
    </inkml:brush>
  </inkml:definitions>
  <inkml:trace contextRef="#ctx0" brushRef="#br0">0 0 24575,'74'14'0,"-1"0"0,-6-1 0,-9-2 0,-17-4 0,1 1 0,17-1 0,-13 0 0,13 1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9.251"/>
    </inkml:context>
    <inkml:brush xml:id="br0">
      <inkml:brushProperty name="width" value="0.05" units="cm"/>
      <inkml:brushProperty name="height" value="0.05" units="cm"/>
      <inkml:brushProperty name="color" value="#E71224"/>
    </inkml:brush>
  </inkml:definitions>
  <inkml:trace contextRef="#ctx0" brushRef="#br0">0 234 24575,'42'-55'0,"0"-1"0,-3 5 0,-4 11 0,-5 25 0,2 4 0,33 6 0,-30 5 0,32 31 0,-75 26 0,-4 20 0,-13-17 0,-3 0 0,-2 18 0,20 20 0,50-37 0,15 3 0,4-3 0,-20 4 0,-43-20 0,-24-4 0,-56-21 0,21-14 0,3-6 0,3-4 0,15-9 0,-14 1 0,51-2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51.147"/>
    </inkml:context>
    <inkml:brush xml:id="br0">
      <inkml:brushProperty name="width" value="0.025" units="cm"/>
      <inkml:brushProperty name="height" value="0.025" units="cm"/>
      <inkml:brushProperty name="color" value="#5B2D90"/>
    </inkml:brush>
  </inkml:definitions>
  <inkml:trace contextRef="#ctx0" brushRef="#br0">47 98 24575,'22'37'0,"-10"-21"0,12 17 0,-14-26 0,-1-1 0,8 1 0,-2-5 0,11-3 0,-5-10 0,2-22 0,-17-18 0,-12 2 0,-11 8 0,-3 24 0,5 15 0,3 4 0,-2 3 0,-1 3 0,-31 39 0,23-22 0,-20 31 0,32-33 0,2 1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9.704"/>
    </inkml:context>
    <inkml:brush xml:id="br0">
      <inkml:brushProperty name="width" value="0.05" units="cm"/>
      <inkml:brushProperty name="height" value="0.05" units="cm"/>
      <inkml:brushProperty name="color" value="#E71224"/>
    </inkml:brush>
  </inkml:definitions>
  <inkml:trace contextRef="#ctx0" brushRef="#br0">450 50 24575,'-70'-15'0,"0"1"0,8-1 0,5 10 0,-14 43 0,37-17 0,-28 24 0,47-18 0,7 16 0,22 1 0,11-4 0,57-22 0,8-61 0,-7-4 0,-44 4 0,-10-4 0,-10-11 0,-14 76 0,-8 70 0,-4 11-207,3-40 1,0-4 206,1 6 0,1-16 0,-1 24 0,0 2 0,2-21-147,-2 7 0,2-5 0,3-34 0,1-1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6:59.831"/>
    </inkml:context>
    <inkml:brush xml:id="br0">
      <inkml:brushProperty name="width" value="0.05" units="cm"/>
      <inkml:brushProperty name="height" value="0.05" units="cm"/>
      <inkml:brushProperty name="color" value="#E71224"/>
    </inkml:brush>
  </inkml:definitions>
  <inkml:trace contextRef="#ctx0" brushRef="#br0">22 88 24575,'6'-49'0,"-5"11"0,-8 44 0,-3 1 0,-1 2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7:17.566"/>
    </inkml:context>
    <inkml:brush xml:id="br0">
      <inkml:brushProperty name="width" value="0.05" units="cm"/>
      <inkml:brushProperty name="height" value="0.05" units="cm"/>
      <inkml:brushProperty name="color" value="#E71224"/>
    </inkml:brush>
  </inkml:definitions>
  <inkml:trace contextRef="#ctx0" brushRef="#br0">7 1 24575,'-3'-1'0,"1"1"0,2 2 0,0-1 0,-1 0 0,1 1 0,-1 0 0,1 0 0,0 2 0,0-1 0,0 1 0,0 10 0,0-7 0,1 8 0,0-8 0,2 15 0,1-3 0,3 15 0,-1-7 0,0 3 0,1-1 0,2 17 0,-2 1 0,0-6 0,-3-5 0,2 54 0,-4-56 0,3 58 0,-4-77 0,-1 3 0,2 30 0,-1-21 0,-1 34 0,2-19 0,2 45 0,-1-32 0,2 20 0,0-7 0,0-3 0,-1-15-628,1 19 1,0-7 627,-2-41-406,7 44 406,-6-39 0,4 31 0,-7-52 0,-1 3 0,1-5 1228,-1 0-1228,-2-8 433,-1-4-433,-8-27 0,1 10 0,-5-20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7:20.524"/>
    </inkml:context>
    <inkml:brush xml:id="br0">
      <inkml:brushProperty name="width" value="0.05" units="cm"/>
      <inkml:brushProperty name="height" value="0.05" units="cm"/>
      <inkml:brushProperty name="color" value="#E71224"/>
    </inkml:brush>
  </inkml:definitions>
  <inkml:trace contextRef="#ctx0" brushRef="#br0">0 1176 24575,'92'6'0,"-42"-3"0,1-1 0,0 1-1357,-5-3 1357,2 0 0,23 0 0,10 0 0,-15-1 0,5 0 0,22-2 0,12 0 0,-11-1 0,-17 1 0,-3-2-693,20-1 0,-4-1 693,-37 2 0,0 0 0,21-3 0,9 0 0,5-1 0,10-1 0,4 0 0,-13 1 0,2-1 0,3 0 0,-1 0 0,3 0 0,1 0 0,-1 1 0,-4-1 0,3 0 0,-3 0 0,9 1 0,-20 2 0,9 0 0,4 0 0,1 1 0,-4 0 0,-8 2 0,2 0 0,-7 1 0,0 1 0,8-1-492,6 0 0,9-1 1,5-1-1,0 1 1,-4 1-1,-10 0 492,-2 2 0,-7 1 0,-2 0 0,2 0 0,10 0 0,3 0 0,-3 1 0,-9-1 0,9 0 0,3-1 0,-15 0 0,14 0 0,5-1 0,-1 1 0,-10-1 0,11 0 0,-7 0 0,7 0-220,-18 0 1,7 0-1,2 0 1,-1 0-1,-3-1 220,6 1 0,-2 0 0,-2 0 0,0-1 0,-5 1 0,-1-1 0,0 0 0,0-1 0,1 1 0,0 0 0,1-1 0,1 0 0,5-1 0,1 0 0,1-1 0,-4 1 0,-8 0 0,-2 0 0,-1 0 0,-1 0 129,23-2 1,-1-1-1,1 1-129,-21 2 0,2 0 0,0 0 0,-1 1 0,-3 0 0,-1 0 0,0 1 0,3 0 410,8-1 1,2 1 0,1 1 0,0-1-411,1 0 0,1 0 0,-2 1 0,-2-1 0,8 0 0,-3 1 0,7-1 0,-17 0 0,8 0 0,2 0 0,-6 0 0,-11 0-2271,17-1 1,-5 1 2270,-3 0 0,8 0 0,11 0-404,-24 2 1,12 1 0,6 1 0,2-1 0,-4 1 0,-7-1 0,-14 1 403,2-2 0,-13 1 0,13 0-359,1 1 1,17-1 0,9 0 0,1 1 0,-6-1 0,-15 1 0,-22-1 358,19 1-413,-13-1 0,11 1 0,-8 0 413,-15 0 0,1 0 535,29 0 0,14 1 0,-6-1-535,2 0 0,-1-1 0,-20 1 0,3 0 0,5-1 0,3 1 0,6-1 0,2 1 0,-5-1 0,9 1 0,-5 1 0,5-1 464,-7 0 1,6 0 0,-1 0 0,-5 0-465,1 0 0,-4 0 0,8 0 0,-3 0 0,11-1 0,4 0 0,-6 0 0,-13 1 0,-11-1 0,-10 0 0,7 0 0,16 0 0,10 0 0,-3 0 0,-21 0 0,20 1 3330,-26 1-3330,3-2 0,16-1 0,-4 0 0,6-5 0,1-1-89,-3 3 1,7 0 0,-6-2 88,7-4 0,-6 0 0,-10 1 0,1 1 425,-13 3 1,3 0-1,-1 1-425,-4 0 0,0 0 0,1 1 0,12-1 0,2 1 0,-3 0 0,-11 1 0,-2 0 0,1 0 0,9-2 0,3 0 0,-4 0 0,19-1 0,2-2 0,-15 0 0,4-3 0,-3 1 0,15-2 0,0-1 0,-17 2 0,3-1 0,-2 0 2050,-12 3 0,-3-1 0,3 0-2050,20-2 0,4-1 0,-6 1 0,2-2 0,1 0 0,-3 0 0,6-2 0,-6 1 0,2-2 0,0 0 0,-17 4 0,7-1 0,-1 0 0,-9 2-1490,7-2 1,-5 2 1489,31-4 0,-13 3 0,-47 9 510,-1 0-510,38-1 0,12 0 0,-22 1 0,1 0 0,1 0 0,4 0 0,0 0 0,26 0 0,-5 0 0,-26 1 0,2 1 0,-2 1 0,6 0 0,-3 1 0,13 2 0,-5 0 0,-10-1 0,1 2 0,-2 0 0,4 1 0,-1 0 0,25-2 0,-2 0 0,0 2 0,-1-1 0,-9-1 0,-5-2 0,-21 1 0,-2 0 0,8 0 0,5 1 0,-4 0 0,4-1 0,1 1 0,1-1 0,1 1 0,3-2 0,12-2 0,3-2 0,-8 1 0,-2 1 0,-6 0 1983,10-5 0,-12-1-1983,-27 0 0,0-2 0,4 0 0,1 1 0,7-2 0,28-3 0,-5 2 0,-2 1 0,-17 2-1003,21-3 1,-8 1 1002,-48 6 0,0 0 0,23-5 0,3-1 0,-11 2-117,10-2 1,-5 1 116,-30 3 0,0 1 0,25-30 0,-22 12 0,19-25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7:21.683"/>
    </inkml:context>
    <inkml:brush xml:id="br0">
      <inkml:brushProperty name="width" value="0.05" units="cm"/>
      <inkml:brushProperty name="height" value="0.05" units="cm"/>
      <inkml:brushProperty name="color" value="#E71224"/>
    </inkml:brush>
  </inkml:definitions>
  <inkml:trace contextRef="#ctx0" brushRef="#br0">65 275 24575,'-3'-3'0,"-1"0"0,2-1 0,1 1 0,2-3 0,1 1 0,7-14 0,-1 0 0,15-19 0,2 4 0,7-2 0,-7 10 0,0 3 0,-12 10 0,4-2 0,-6 4 0,0 2 0,-6 4 0,-2 3 0,-2 2 0,-1 8 0,-3 8 0,1 1 0,-7 28 0,3-23 0,-5 31 0,0 5 0,-5 23 0,-2-4 0,-1 0 0,-1 10-915,3-26 0,1-8 915,9-26 0,-1 3 0,-2 15 0,-2 10 0,1 4 0,-1 1 0,0-2 0,0-1 0,-6 40 0,14-65 0,1 24 0,3 6 1830,4 35-1830,2-25 0,3 10 0,-8-49 0,0-10 0,-9-34 0,0-9 0,1-10 0,0-7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7:31.505"/>
    </inkml:context>
    <inkml:brush xml:id="br0">
      <inkml:brushProperty name="width" value="0.05" units="cm"/>
      <inkml:brushProperty name="height" value="0.05" units="cm"/>
      <inkml:brushProperty name="color" value="#E71224"/>
    </inkml:brush>
  </inkml:definitions>
  <inkml:trace contextRef="#ctx0" brushRef="#br0">86 17 24575,'-3'-2'0,"0"-4"0,1 4 0,-4-3 0,4 5 0,-3-2 0,2 5 0,-2 5 0,-7 25 0,2 17 0,1 9 0,1-5 0,1 4 0,2 6 0,2 7 0,1-3 0,1 6 0,2-3 0,1-10 0,0 0 0,0 8 0,0-9 0,0-18 0,0 21 0,-4-54 0,-1-18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7:32.414"/>
    </inkml:context>
    <inkml:brush xml:id="br0">
      <inkml:brushProperty name="width" value="0.05" units="cm"/>
      <inkml:brushProperty name="height" value="0.05" units="cm"/>
      <inkml:brushProperty name="color" value="#E71224"/>
    </inkml:brush>
  </inkml:definitions>
  <inkml:trace contextRef="#ctx0" brushRef="#br0">349 246 24575,'-1'-12'0,"0"0"0,-38-49 0,23 36 0,-29-37 0,31 50 0,-29-15 0,14 13 0,-13-6 0,0 35 0,16 26 0,-9 13 0,19 27 0,24-2 0,21-8 0,-7-22 0,9-26 0,-22-24 0,23-18 0,-8-4 0,9-17 0,-1-3 0,-8 6 0,14-29 0,-33 56 0,0 2 0,3-9 0,-4 10 0,3-2 0,-3 34 0,1 9 0,3 53 0,-1 10 0,-4-47 0,0 2 0,0 19 0,0-5 0,-1-6 0,1 35 0,-3-61 0,4 21 0,0-31 0,2 1 0,-4-46 0,-2-12 0,-4-2 0,-2-3 0,0 14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7:38.026"/>
    </inkml:context>
    <inkml:brush xml:id="br0">
      <inkml:brushProperty name="width" value="0.05" units="cm"/>
      <inkml:brushProperty name="height" value="0.05" units="cm"/>
      <inkml:brushProperty name="color" value="#E71224"/>
    </inkml:brush>
  </inkml:definitions>
  <inkml:trace contextRef="#ctx0" brushRef="#br0">15 201 24575,'-2'-4'0,"0"1"0,-2-4 0,2 3 0,-2-4 0,4 5 0,0-6 0,3 0 0,16-16 0,-6 13 0,11-9 0,-7 10 0,24-11 0,2 1 0,3-2 0,-13 11 0,-15 6 0,67 12 0,-57 48 0,37 9 0,-72-2 0,-15 2 0,-13 20 0,-10-2 0,4-29 0,19-26 0,0-2 0,19-17 0,6-9 0,8-3 0,-1-1 0,15-3 0,3 4 0,32 2 0,1 5 0,16 7 0,-26 3 0,-6 17 0,-28 8 0,-7 4 0,-40 32 0,-9-28 0,-3-9 0,-5-2 0,-39 1 0,-8-15 0,19-20 0,3-30 0,24-30 0,13 18 0,20-11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7:39.215"/>
    </inkml:context>
    <inkml:brush xml:id="br0">
      <inkml:brushProperty name="width" value="0.05" units="cm"/>
      <inkml:brushProperty name="height" value="0.05" units="cm"/>
      <inkml:brushProperty name="color" value="#E71224"/>
    </inkml:brush>
  </inkml:definitions>
  <inkml:trace contextRef="#ctx0" brushRef="#br0">649 324 24575,'-4'-20'0,"1"5"0,-12-19 0,7 17 0,-8-16 0,6 18 0,0 0 0,-45-43 0,4 21 0,-27-22 0,10 39 0,16 20 0,9 4 0,7 8 0,-6 23 0,2 9 0,4 11 0,-7 4 0,8 4 0,31 12 0,26 3 0,19-23 0,28-15 0,-10-28 0,23-26 0,-24-16 0,5-17 0,-21-1 0,-18 13 0,-7-1 0,-10 17 0,0-1 0,-1 8 0,-1 1 0,6-4 0,-5 5 0,3-1 0,-7 8 0,0 1 0,1 0 0,0-1 0,0 1 0,0-1 0,-1 3 0,-2 0 0,0 4 0,6 38 0,-3-11 0,3 25 0,0 21 0,-4-40 0,3 36 0,-2-11 0,1 21 0,0 12 0,-2-37 0,0-2 0,1 12 0,1 10 0,2-41 0,0-6 0,-4-20 0,2-22 0,-6-1 0,1-12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7:45.810"/>
    </inkml:context>
    <inkml:brush xml:id="br0">
      <inkml:brushProperty name="width" value="0.05" units="cm"/>
      <inkml:brushProperty name="height" value="0.05" units="cm"/>
      <inkml:brushProperty name="color" value="#E71224"/>
    </inkml:brush>
  </inkml:definitions>
  <inkml:trace contextRef="#ctx0" brushRef="#br0">109 64 24575,'-3'2'0,"-1"0"0,2-2 0,-1 0 0,2-1 0,-1 0 0,2-1 0,-1 0 0,1 1 0,-1 4 0,0 2 0,0 0 0,1-1 0,0-2 0,1 3 0,-1 0 0,1 3 0,-1-4 0,0 1 0,0 3 0,0-1 0,0 4 0,0 0 0,0-2 0,0-2 0,0 0 0,0 5 0,0-7 0,0 7 0,0-5 0,1-4 0,-1 4 0,1-3 0,0 4 0,0 0 0,1 16 0,-2-14 0,0 10 0,2-16 0,-1 11 0,0-2 0,2 17 0,-1-11 0,-1-1 0,0 3 0,3 3 0,0 5 0,2 4 0,-3-8 0,0 16 0,-3-18 0,1 6 0,-1-20 0,0 4 0,0 16 0,1 7 0,-1 4 0,1 0 0,0-8 0,0-10 0,2 14 0,2-1 0,-2-6 0,1 3 0,-2-19 0,1 9 0,1-2 0,0 7 0,-3-14 0,0-4 0,0-6 0,-1-1 0,2-4 0,-1 0 0,1-2 0,-1-12 0,1-12 0,0-50 0,-2-10 0,-7 1 0,-1 0 0,0 0-749,0 25 0,0 10 749,3 29 0,1 2 0,-11-46 0,-1 10 0,-7-23 0,5 29 0,6 21 1498,6 10-1498,3-4 0,3 3 0,0-5 0,-3 3 0,2 5 0,-2 7 0,3 4 0,0 6 0,1 9 0,0-1 0,2 18 0,3 26 0,0 19 0,0 7 0,-2-18 0,0 2 0,1 34 0,-2-38 0,-1-2 0,3 27 0,-1-26 0,-2-25 0,3 1 0,-1-51 0,0 12 0,1-29 0,-1-63 0,-3 53 0,0-22 0,-1-4 0,-1-10 0,-1 30 0,2-1 0,-1-38 0,1 19 0,0 52 0,0 8 0,0 39 0,0-7 0,2 58 0,1-14 0,1 0 0,0 3 0,0 26 0,-1 0 0,-21-44 0,-5-7 0,-1-4 0,-30 15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52.369"/>
    </inkml:context>
    <inkml:brush xml:id="br0">
      <inkml:brushProperty name="width" value="0.025" units="cm"/>
      <inkml:brushProperty name="height" value="0.025" units="cm"/>
      <inkml:brushProperty name="color" value="#5B2D90"/>
    </inkml:brush>
  </inkml:definitions>
  <inkml:trace contextRef="#ctx0" brushRef="#br0">29 41 24575,'-3'11'0,"-1"1"0,-4 68 0,4-41-1235,-3 42 1235,5-52 0,1-1 403,9 33-403,9-44 205,23 1-205,22-86 0,-10 5 0,-15 10 0,-3 2 0,-6 9 627,5 6-627,-13 65 0,9 45 0,5 3 0,8 3 0,15-41 0,-24-23 0,18-33 0,0-13 0,-19 2-483,7-7 1,-4 0 482,-18 8 0,-1-2 0,-2-1 0,3-22 0,-42 20 0,21 3 0,-37 41 0,29 20 965,51 1-965,-27-21 0,40-14 0,-45-66 0,-4 41 0,-2-33 0,-4 53 0,-2 17 0,-3 31 0,2 56 0,4-43 0,2 3 0,3 23 0,4 4 0,4 2 0,4 1 0,4 2 0,2 0 0,3 6 0,1-2 0,-2-17 0,-3-5 0,-8-19 0,-5-5 0,-16 17 0,-39-48 0,-21-20 0,-6-17 0,-3-7 0,28 8 0,2-3 0,-23-9 0,13-10 0,47-45 0,29 40 0,14 0 0,26-24 0,9 3 0,-8 14 0,2 3 0,5-3 0,-7 3 0,-11 2 0,-29 10 0,-30 23 0,-7 6 0,2 3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04.726"/>
    </inkml:context>
    <inkml:brush xml:id="br0">
      <inkml:brushProperty name="width" value="0.05" units="cm"/>
      <inkml:brushProperty name="height" value="0.05" units="cm"/>
      <inkml:brushProperty name="color" value="#E71224"/>
    </inkml:brush>
  </inkml:definitions>
  <inkml:trace contextRef="#ctx0" brushRef="#br0">4 1 24575,'-3'6'0,"3"2"0,1-6 0,3 0 0,-2-3 0,2-2 0,-3 0 0,0-3 0,-3 4 0,2-1 0,-2 2 0,1 1 0,-1 2 0,2-1 0,0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07.589"/>
    </inkml:context>
    <inkml:brush xml:id="br0">
      <inkml:brushProperty name="width" value="0.05" units="cm"/>
      <inkml:brushProperty name="height" value="0.05" units="cm"/>
      <inkml:brushProperty name="color" value="#E71224"/>
    </inkml:brush>
  </inkml:definitions>
  <inkml:trace contextRef="#ctx0" brushRef="#br0">60 72 24575,'-4'3'0,"2"-1"0,1 1 0,1-2 0,0 2 0,0-2 0,0 1 0,0 0 0,0 1 0,3-1 0,1 1 0,2-1 0,0-2 0,-3-1 0,-2 0 0,-5 1 0,2 0 0,-2 0 0,2 0 0,-2 1 0,-1 5 0,-8 12 0,7-7 0,-2 7 0,8-13 0,0-1 0,2 5 0,0-3 0,0 0 0,0-6 0,-2-6 0,-1 0 0,0-3 0,-4-5 0,3 8 0,-2-7 0,0 9 0,2-1 0,-6 2 0,6 1 0,-4 3 0,7 17 0,0-10 0,2 14 0,-1-17 0,1 1 0,0-3 0,0-1 0,3-2 0,5-11 0,1-10 0,-1-2 0,-6-2 0,-6 15 0,-4 5 0,1 7 0,-1 2 0,0 4 0,2 19 0,1-15 0,1 15 0,3-24 0,14 2 0,-8-4 0,20-7 0,-21 0 0,6-5 0,-11 6 0,-1-4 0,-8-18 0,-1 8 0,-5-7 0,-7 25 0,5 9 0,-8 16 0,12-3 0,6 10 0,10-12 0,16-8 0,-9-8 0,9-10 0,-15 0 0,5-13 0,-5-6 0,0-16 0,-7 11 0,-24 39 0,16-2 0,-14 30 0,18-12 0,3-13 0,1 12 0,3-17 0,6-7 0,13-19 0,-4-7 0,2-21 0,-15 19 0,-12-3 0,-6 29 0,-6 7 0,-3 32 0,13 17 0,2-15 0,13-2 0,2-31 0,9-5 0,1-4 0,7-25 0,-14 2 0,-11-17 0,-14 22 0,-1 5 0,0 12 0,-8 36 0,16-19 0,-12 23 0,21-24 0,5 4 0,2-3 0,0-2 0,12-21 0,-12-14 0,3-7 0,-18-5 0,-2 19 0,-11 20 0,12 15 0,1 28 0,12-9 0,5-4 0,14-18 0,0-23 0,1-10 0,-12-16 0,-12 9 0,-9 6 0,1 22 0,2 16 0,3 4 0,4 2 0,3-13 0,-2-8 0,-2-9 0,-6-11 0,-1 3 0,-2-1 0,-1 17 0,6 3 0,3 19 0,3-15 0,4 5 0,-3-16 0,-2-11 0,-2 5 0,-2-7 0,1 13 0,-1 7 0,3-1 0,0 6 0,2-8 0,1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20.703"/>
    </inkml:context>
    <inkml:brush xml:id="br0">
      <inkml:brushProperty name="width" value="0.05" units="cm"/>
      <inkml:brushProperty name="height" value="0.05" units="cm"/>
      <inkml:brushProperty name="color" value="#E71224"/>
    </inkml:brush>
  </inkml:definitions>
  <inkml:trace contextRef="#ctx0" brushRef="#br0">16 209 24575,'59'36'0,"-16"-8"0,-22-34 0,-11-1 0,-1 1 0,-2-1 0,-1 0 0,-11-14 0,-1 13 0,-6-9 0,-17 25 0,19-4 0,-15 6 0,24-7 0,2-2 0,3-3 0,10-27 0,-9 14 0,6-21 0,-13 17 0,0 3 0,-21-25 0,15 27 0,-22-11 0,4 92 0,17-41 0,-9 47 0,86-79 0,-44 1 0,44-16 0,-53-2 0,-5 4 0,-21-63 0,3 64 0,-30 3 0,27 43 0,-7 32 0,16-39 0,2-2 0,10 18 0,-3-18 0,7 12 0,-4-23 0,-1-1 0,32-19 0,-25 5 0,22-18 0,-34 11 0,-2-9 0,-11-20 0,-3 27 0,-3-1 0,5 38 0,10 7 0,4-11 0,2-5 0,-6-18 0,-6-8 0,0 0 0,2 4 0,12 16 0,1 0 0,5 7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23.260"/>
    </inkml:context>
    <inkml:brush xml:id="br0">
      <inkml:brushProperty name="width" value="0.05" units="cm"/>
      <inkml:brushProperty name="height" value="0.05" units="cm"/>
      <inkml:brushProperty name="color" value="#E71224"/>
    </inkml:brush>
  </inkml:definitions>
  <inkml:trace contextRef="#ctx0" brushRef="#br0">74 101 24575,'-2'9'0,"0"-2"0,5 13 0,0-11 0,3 13 0,0-14 0,16 9 0,-1-9 0,7-3 0,-15-19 0,-11-5 0,-21-17 0,6 23 0,-15 2 0,13 27 0,2 15 0,16-2 0,1-8 0,12-10 0,-9-11 0,18-11 0,-3-11 0,3-13 0,-25-3 0,-36 15 0,-18 31 0,-6 29 0,22 15 0,63 29 0,-10-47 0,35 10 0,-35-45 0,-2-3 0,14-40 0,-33-8 0,8-14 0,-39 18 0,10 35 0,4 11 0,10 11 0,7-1 0,1 6 0,7 9 0,-1-5 0,8 4 0,-3-12 0,31-12 0,-49-40 0,37 22 0,-53-28 0,16 41 0,-11 9 0,7 5 0,9 19 0,21-4 0,32 2 0,2-29 0,0-24 0,-26-10 0,-34-15 0,-12 22 0,-3 7 0,-3 36 0,20 12 0,-7 16 0,10-12 0,2-7 0,0-13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24.381"/>
    </inkml:context>
    <inkml:brush xml:id="br0">
      <inkml:brushProperty name="width" value="0.05" units="cm"/>
      <inkml:brushProperty name="height" value="0.05" units="cm"/>
      <inkml:brushProperty name="color" value="#E71224"/>
    </inkml:brush>
  </inkml:definitions>
  <inkml:trace contextRef="#ctx0" brushRef="#br0">481 137 24575,'-9'-29'0,"-1"1"0,-26-23 0,-8 31 0,-20 34 0,-3 13 0,-2 12-1729,11 11 0,6 2 1729,22-5 0,-4 21 402,27 7 1,14 4-403,10-24 0,11-2 0,17 20 0,14-16 0,10-44 0,4-21 0,-2-15 0,-7-10 0,-18 9 0,-7-9 0,1-49 0,-20-10 0,-23 36 0,-8-1 1326,-2-40 1,-10 4-1327,-8 43 0,-7 13 0,-29 11 0,36 63 0,9 19 0,10-8 0,7 5 0,1 30 0,7 2 0,6-29 0,8-2 0,24 19 0,8-6 0,23 1 0,-24-29 0,0-9 0,8-20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24.568"/>
    </inkml:context>
    <inkml:brush xml:id="br0">
      <inkml:brushProperty name="width" value="0.05" units="cm"/>
      <inkml:brushProperty name="height" value="0.05" units="cm"/>
      <inkml:brushProperty name="color" value="#E71224"/>
    </inkml:brush>
  </inkml:definitions>
  <inkml:trace contextRef="#ctx0" brushRef="#br0">0 0 24575,'16'55'0,"-11"-30"0,19 60-2114,-14-45 2114,-1 2 0,2 9 0,-1 3 0,-1 7 0,-2-8 0,1 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26.686"/>
    </inkml:context>
    <inkml:brush xml:id="br0">
      <inkml:brushProperty name="width" value="0.05" units="cm"/>
      <inkml:brushProperty name="height" value="0.05" units="cm"/>
      <inkml:brushProperty name="color" value="#E71224"/>
    </inkml:brush>
  </inkml:definitions>
  <inkml:trace contextRef="#ctx0" brushRef="#br0">10 87 24575,'-4'42'0,"0"1"0,2-8 0,2 42 0,1 6 0,0-13-2302,0 13 1,1-5 2301,0-39 1406,5 36-1406,-1-22 749,5 17-749,0-61 0,2-71 0,-3-28 0,1 7-1423,-1-14 1,-2 4 1422,-8 37 0,1 1 0,-4-18 0,0 0 0,2 16 1031,-1-6 0,1 21-1031,3 51 0,4 37 0,1 9 0,-1-9 0,7 43 0,1 3 0,0-33 0,-4-6 0,1-7 0,1-27 3231,10-50-3231,14-54 0,-16 34 0,0-1 0,1-6 0,-1 1 0,5-26 0,-10 48 0,-1 27 0,-8 21 0,4 40 0,2 7 0,0 2 0,3 7-602,-2-7 0,1-9 602,-5-36 0,21 11 0,0-24 0,39-58 0,-37 17 0,-7-13 0,-7 0 0,-14 19 0,0-11 0,-7-13 0,-3 15 0,-13-9 0,-3 48 1204,-11 70-1204,20 3 0,10-13 0,9-1 0,32 14 0,25-46 0,6-10 0,0 4 0,-6-21 0,-5-10 0,-19-14 0,5-14 0,8-27 0,-12-13 0,-15 25 0,-18 12 0,-9 38 0,-9 4 0,-1 0 0,-6 2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28.462"/>
    </inkml:context>
    <inkml:brush xml:id="br0">
      <inkml:brushProperty name="width" value="0.05" units="cm"/>
      <inkml:brushProperty name="height" value="0.05" units="cm"/>
      <inkml:brushProperty name="color" value="#E71224"/>
    </inkml:brush>
  </inkml:definitions>
  <inkml:trace contextRef="#ctx0" brushRef="#br0">313 1 24575,'-33'76'0,"1"-1"0,0 1 0,3-8 0,2-4 0,-4 16 0,6-12 0,15-34 0,6-15 0,-1 8 0,3-6 0,1-1 0,5-21 0,2-15 0,3-32 0,-5 11 0,0-6 0,-6 21 0,-1 15 0,-2 1 0,1 6 0,-6 23 0,2-5 0,-5 17 0,4-12 0,4-9 0,2-5 0,8-20 0,-3 5 0,4-22 0,-5 20 0,1-8 0,-2 9 0,0-2 0,0 1 0,0-3 0,0 9 0,0-1 0,-1 3 0,0 0 0,0-2 0,-6-7 0,3 4 0,-7-12 0,0-4 0,-1 0 0,3 0 0,4 4 0,6 15 0,0-2 0,2 12 0,-2-3 0,8 37 0,-6-23 0,6 26 0,-5-27 0,3 16 0,2-4 0,4 11 0,-5-24 0,-1-4 0,-4-11 0,0-1 0,-1-1 0,2-1 0,-3 1 0,2-2 0,1 0 0,6-2 0,19-9 0,-11 4 0,12-5 0,25-21 0,-35 23 0,37-23 0,-45 27 0,9-11 0,-8 4 0,5-9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29.816"/>
    </inkml:context>
    <inkml:brush xml:id="br0">
      <inkml:brushProperty name="width" value="0.05" units="cm"/>
      <inkml:brushProperty name="height" value="0.05" units="cm"/>
      <inkml:brushProperty name="color" value="#E71224"/>
    </inkml:brush>
  </inkml:definitions>
  <inkml:trace contextRef="#ctx0" brushRef="#br0">418 422 24575,'-7'-7'0,"0"0"0,-2 0 0,-47 15 0,-9 8 0,21-3 0,-37 26 0,6 6 0,51-12 0,-18 33 0,35-29 0,9-4 0,14 5 0,44-32 0,3-25 0,21-35 0,-52 16 0,-8-9 0,-8-18 0,-6-10 0,-2 7 0,1 14 0,-3 0-1046,-3-41 0,-5 12 1046,-3 49 0,0 5 0,-10 9 0,12 87 0,5 27 0,-9-35-1182,9 40 1,7-3 1181,5-56 0,21 23 0,34-1 0,1-57 0,3-9 0,14 16 911,-25-38 1,-12-11-912,-31-1 0,3-17 0,-3 6 2632,-5 19-2632,-13 57 0,-3 20 0,-6 30 0,0-20 0,0-21 0,-2-15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0.350"/>
    </inkml:context>
    <inkml:brush xml:id="br0">
      <inkml:brushProperty name="width" value="0.05" units="cm"/>
      <inkml:brushProperty name="height" value="0.05" units="cm"/>
      <inkml:brushProperty name="color" value="#E71224"/>
    </inkml:brush>
  </inkml:definitions>
  <inkml:trace contextRef="#ctx0" brushRef="#br0">201 22 24575,'-32'-13'0,"0"5"0,12 12 0,-34 38 0,29-19 0,2 35 0,8 5 0,15-27 0,11 51 0,-1-74 0,2-3 0,47-26 0,-6-21 0,22-8 0,-36 5 0,5 36 0,1 20 0,25 7 0,1 4 0,-11 8 0,-24-10 0,-14 13 0,-21-15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56.729"/>
    </inkml:context>
    <inkml:brush xml:id="br0">
      <inkml:brushProperty name="width" value="0.025" units="cm"/>
      <inkml:brushProperty name="height" value="0.025" units="cm"/>
      <inkml:brushProperty name="color" value="#5B2D90"/>
    </inkml:brush>
  </inkml:definitions>
  <inkml:trace contextRef="#ctx0" brushRef="#br0">10 176 24575,'-3'1'0,"1"0"0,1-1 0,-1 0 0,1-2 0,0 0 0,2 0 0,1 1 0,0-7 0,-1 4 0,0-7 0,-1 6 0,0-4 0,0 3 0,-1-2 0,1 9 0,-1 7 0,5 36 0,1 10 0,3 21 0,0-14 0,-1-22 0,-1-20 0,3-17 0,5-21 0,5-19 0,4-9 0,-5 9 0,-2 19 0,-1 32 0,4 13 0,12 25 0,-7-17 0,7-4 0,1-38 0,14-31 0,-4-2 0,2-10 0,-22 26 0,-3 15 0,32 34 0,-28-10 0,26 16 0,-30-23 0,10-4 0,19-19 0,-1-23 0,-7-29 0,-26-10 0,-19 12 0,-11 13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1.302"/>
    </inkml:context>
    <inkml:brush xml:id="br0">
      <inkml:brushProperty name="width" value="0.05" units="cm"/>
      <inkml:brushProperty name="height" value="0.05" units="cm"/>
      <inkml:brushProperty name="color" value="#E71224"/>
    </inkml:brush>
  </inkml:definitions>
  <inkml:trace contextRef="#ctx0" brushRef="#br0">7 75 24575,'-6'-2'0,"11"1"0,6 0 0,18 0 0,32-1 0,27-3 0,9-1 0,-39 2 0,2 1 0,13-2 0,7-1 0,-3 0 0,12-2 0,-5 1 0,-11 1 0,-3 2 0,9-3 0,-29 9 0,-59 13 0,-56 4 0,-7-3 0,-17 2 0,6-2 0,7-2 0,2-1 0,4 1 0,-3 0 0,14-2 0,5 0 0,81-8 0,39-11 0,34-8 0,9-3 0,-20 4-3198,-14 4 0,0 0 3198,16-4 0,18-3 0,-6 0 0,-28 4 0,-21 2 0,-10 2 0,-4 1 0,-89 19 0,-51 11 0,13-2 0,6-1-864,15-4 0,-17 4 1,1-1-1,18-3 864,-6 5 0,8-3 0,9 6 0,36 5 4827,-31 6-4827,96-27 0,52-10 0,-4-2 0,-3-1 0,1-2-421,-6 2 0,6-1 1,-12 0 420,-3-1 0,-36 5 4613,-136 31-4613,20-7 0,-13 3 0,5-1-2164,-10 2 0,2 0 2164,2-4 0,-1 3 0,46-4 0,73 0 0,-7-12 1287,62 7-1287,-12-17 0,2-2 0,-24 3 0,-1 0 0,30-5 0,-29 7 0,-92 24 4714,-49 7-4714,30-12 0,3 0 0,-13 10 0,105-39 0,12-1 0,38-20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3.892"/>
    </inkml:context>
    <inkml:brush xml:id="br0">
      <inkml:brushProperty name="width" value="0.05" units="cm"/>
      <inkml:brushProperty name="height" value="0.05" units="cm"/>
      <inkml:brushProperty name="color" value="#E71224"/>
    </inkml:brush>
  </inkml:definitions>
  <inkml:trace contextRef="#ctx0" brushRef="#br0">194 13 24575,'2'-5'0,"-1"0"0,1 3 0,7 16 0,-3 1 0,6 19 0,-6 16 0,-2 2 0,-2 7 0,-1 15 0,-2 10 0,-4 12 0,-3 11 0,1-11-2129,1-14 1,-1-4 2128,0-7 0,-2 3 0,2-19 0,3-24 0,-1 0 0,-2-11 0,-20-50 0,2-28 0,3-2 0,0-7 0,5 1 0,3 1 2128,1 8 1,2 4-2129,-2-18 0,12 62 0,9 50 0,3 22 0,0-8 0,9 38 0,2-1 0,-10-46 0,15 45 0,1-54 0,-16-25 0,52-43 0,-43 4 0,28-45 0,-27 29 0,-6 7 0,1-14 0,-7 14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4.612"/>
    </inkml:context>
    <inkml:brush xml:id="br0">
      <inkml:brushProperty name="width" value="0.05" units="cm"/>
      <inkml:brushProperty name="height" value="0.05" units="cm"/>
      <inkml:brushProperty name="color" value="#E71224"/>
    </inkml:brush>
  </inkml:definitions>
  <inkml:trace contextRef="#ctx0" brushRef="#br0">371 27 24575,'-19'-14'0,"-2"2"0,-56 29 0,34 0 0,-40 29 0,40 15 0,26 3 0,3 14 0,2-8 0,-1-17 0,2 0-277,1 16 1,3 7 0,9-16 276,25-8 102,13-21 0,9-5-102,42 5 0,-11-30 0,0-16 0,-30-11 0,-6-11 0,5-25 0,-13-9 0,-23-1 0,-15-4 0,-17-19 0,-11 2 0,2 27 0,-6 7 312,-5 1 1,-5 18-313,-44 57 0,40 62 0,21-13 0,10 10 0,19-10 0,10 3 0,4-2 0,9 19 0,11-5 0,6-17 0,8-2 0,-2-9 0,-8-12 0,1-8 0,15 3 0,0-9 0,4-15 0,-17-9 0,12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5.049"/>
    </inkml:context>
    <inkml:brush xml:id="br0">
      <inkml:brushProperty name="width" value="0.05" units="cm"/>
      <inkml:brushProperty name="height" value="0.05" units="cm"/>
      <inkml:brushProperty name="color" value="#E71224"/>
    </inkml:brush>
  </inkml:definitions>
  <inkml:trace contextRef="#ctx0" brushRef="#br0">1 167 24575,'65'-70'0,"-5"11"0,-28 39 0,2 3 0,21 19 0,2 7 0,-16 1 0,12 11 0,-12 8 0,-45 17 0,-9 9 0,-3 1 0,0 6 0,-10 30 0,26-72 0,22 1 0,16-9 0,25 6 0,3-1 0,-2-3 0,-5-1 0,-9 0 0,-35-6 0,-11 6 0,-11 1 0,-8 3 0,-52 13 0,-11-2 0,12-5 0,-13 6 0,0-1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6.366"/>
    </inkml:context>
    <inkml:brush xml:id="br0">
      <inkml:brushProperty name="width" value="0.05" units="cm"/>
      <inkml:brushProperty name="height" value="0.05" units="cm"/>
      <inkml:brushProperty name="color" value="#E71224"/>
    </inkml:brush>
  </inkml:definitions>
  <inkml:trace contextRef="#ctx0" brushRef="#br0">105 0 24575,'-27'1'0,"12"6"0,-16 13 0,16 53 0,10 13 0,0-14-1730,-1 17 1,5-4 1729,15-35 0,3-3 0,41 15 0,8-4 0,-15-13 0,14 2 0,1 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7.037"/>
    </inkml:context>
    <inkml:brush xml:id="br0">
      <inkml:brushProperty name="width" value="0.05" units="cm"/>
      <inkml:brushProperty name="height" value="0.05" units="cm"/>
      <inkml:brushProperty name="color" value="#E71224"/>
    </inkml:brush>
  </inkml:definitions>
  <inkml:trace contextRef="#ctx0" brushRef="#br0">0 108 24575,'7'53'0,"0"0"0,7 37 0,15-32 0,-14-30 0,12 21 0,-20-39 0,-2-3 0,1-13 0,-5-21 0,-1-1 0,-7-28 0,2 21 0,-4-14 0,-2-6 0,10 23 0,-1 12 0,12 32 0,10 35 0,11-6 0,2 0 0,1 2 0,36 12 0,-54-62 0,12-48 0,-1-13 0,-9 18 0,4-17 0,-4 2 0,-14 25 0,1 8 0,12 30 0,39 67 0,-24-18 0,22 35 0,-38-68 0,-4-7 0,28-31 0,-14-31 0,11 1 0,-20 1 0,2 61 0,-2 45 0,2 2 0,-14 14 0,-12-42 0,-7-13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7.450"/>
    </inkml:context>
    <inkml:brush xml:id="br0">
      <inkml:brushProperty name="width" value="0.05" units="cm"/>
      <inkml:brushProperty name="height" value="0.05" units="cm"/>
      <inkml:brushProperty name="color" value="#E71224"/>
    </inkml:brush>
  </inkml:definitions>
  <inkml:trace contextRef="#ctx0" brushRef="#br0">0 163 24575,'39'46'0,"-6"-7"0,-24-30 0,9-2 0,-8-7 0,10-11 0,-11-5 0,14-31 0,3-5 0,-6 18 0,4-14 0,0 6 0,-12 34 0,1 2 0,47 44 0,-22-2 0,29 20 0,-44-25 0,-12-20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7.650"/>
    </inkml:context>
    <inkml:brush xml:id="br0">
      <inkml:brushProperty name="width" value="0.05" units="cm"/>
      <inkml:brushProperty name="height" value="0.05" units="cm"/>
      <inkml:brushProperty name="color" value="#E71224"/>
    </inkml:brush>
  </inkml:definitions>
  <inkml:trace contextRef="#ctx0" brushRef="#br0">0 1 24575,'78'4'0,"0"-1"0,-2 14 0,5 7 0,-16 0 0,3 16-2456,0 1 0,-7 4 2456,-32-1 0,-6 5 0,-30 31 0,-11 6 0,-4 0 0,-5 2 0,-6-5 0,-10-22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8.539"/>
    </inkml:context>
    <inkml:brush xml:id="br0">
      <inkml:brushProperty name="width" value="0.05" units="cm"/>
      <inkml:brushProperty name="height" value="0.05" units="cm"/>
      <inkml:brushProperty name="color" value="#E71224"/>
    </inkml:brush>
  </inkml:definitions>
  <inkml:trace contextRef="#ctx0" brushRef="#br0">370 1 24575,'-52'70'0,"0"1"0,1-1 0,-1 1 0,-12 15 0,2-2 0,25-15 0,40 1 0,21 15 0,6 1 0,0-1-1904,5-2 1,2-9 1903,-2-34 0,4-7-29,20-2 1,-14-16 0,14-1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9.358"/>
    </inkml:context>
    <inkml:brush xml:id="br0">
      <inkml:brushProperty name="width" value="0.05" units="cm"/>
      <inkml:brushProperty name="height" value="0.05" units="cm"/>
      <inkml:brushProperty name="color" value="#E71224"/>
    </inkml:brush>
  </inkml:definitions>
  <inkml:trace contextRef="#ctx0" brushRef="#br0">120 49 24575,'-24'17'0,"1"2"0,-1 66 0,14-38 0,1 9 0,5 3 0,13 6 0,-6-162 0,7 74 0,-9-54 0,-3-3 0,3 45 0,-1 19 0,0 5 0,-8 28 0,4-4 0,-7 24 0,6-11 0,-5 43 0,7-35 0,-4 29 0,8-47 0,1-4 0,40-37 0,-14-4 0,24-25 0,-28 5 0,-5 1 0,-3 7 0,12-37 0,-20 57 0,4 24 0,9 46 0,-3 4 0,3 7 0,3 6 0,4 0 0,2 2 0,9-11 0,13-29 0,3-23 0,4-46 0,-5-18 0,-8 23 0,-5-4-959,-1-31 1,-14 3 958,-20 30 0,-3 4 0,-45 14 0,13 52 0,-23 13 0,33 27 0,33-12 0,-3-39 0,21-9 0,7-62 0,9-2 0,3 71 0,2 2 0,1-59 0,-2 5 958,-7 69 1,-6 11-959,-10-29 0,-7-7 0,6 1 0,-10-7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57.054"/>
    </inkml:context>
    <inkml:brush xml:id="br0">
      <inkml:brushProperty name="width" value="0.025" units="cm"/>
      <inkml:brushProperty name="height" value="0.025" units="cm"/>
      <inkml:brushProperty name="color" value="#5B2D90"/>
    </inkml:brush>
  </inkml:definitions>
  <inkml:trace contextRef="#ctx0" brushRef="#br0">38 98 24575,'7'13'0,"-1"-1"0,1-2 0,-1-2 0,9 2 0,-6-6 0,11-1 0,-8-11 0,3-22 0,-28-19 0,11 14 0,-23 0 0,18 36 0,-20 30 0,8 7 0,-9 10 0,15-7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9.541"/>
    </inkml:context>
    <inkml:brush xml:id="br0">
      <inkml:brushProperty name="width" value="0.05" units="cm"/>
      <inkml:brushProperty name="height" value="0.05" units="cm"/>
      <inkml:brushProperty name="color" value="#E71224"/>
    </inkml:brush>
  </inkml:definitions>
  <inkml:trace contextRef="#ctx0" brushRef="#br0">1 0 24575,'71'51'0,"1"0"0,-14-5 0,2 3 0,-14-8 0,-10-1-1707,29 34 1707,-51-54 553,0-1-553,-2-12 0,-4-3 0,-5-10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9.691"/>
    </inkml:context>
    <inkml:brush xml:id="br0">
      <inkml:brushProperty name="width" value="0.05" units="cm"/>
      <inkml:brushProperty name="height" value="0.05" units="cm"/>
      <inkml:brushProperty name="color" value="#E71224"/>
    </inkml:brush>
  </inkml:definitions>
  <inkml:trace contextRef="#ctx0" brushRef="#br0">220 1 24575,'-12'0'0,"-4"3"0,-1 6 0,-3 7 0,-18 48 0,2 16 0,8 9 0,-2 5 0,8-5 0,26-31 0,12-19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39.928"/>
    </inkml:context>
    <inkml:brush xml:id="br0">
      <inkml:brushProperty name="width" value="0.05" units="cm"/>
      <inkml:brushProperty name="height" value="0.05" units="cm"/>
      <inkml:brushProperty name="color" value="#E71224"/>
    </inkml:brush>
  </inkml:definitions>
  <inkml:trace contextRef="#ctx0" brushRef="#br0">231 1 24575,'53'46'0,"0"1"0,-20 3 0,-3 10 0,-2 5 0,1 13 0,-2 2 0,-7-9-4173,-4 14 0,-12-3 4173,-7-9 0,-7 3 0,-4-13 0,-25 10 2216,-9-2-2216,3-28 0,-10 4 0,3-5 0,8-6 0,-2-2 0,-10 5 0,1-1 0,-1 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54.229"/>
    </inkml:context>
    <inkml:brush xml:id="br0">
      <inkml:brushProperty name="width" value="0.05" units="cm"/>
      <inkml:brushProperty name="height" value="0.05" units="cm"/>
      <inkml:brushProperty name="color" value="#E71224"/>
    </inkml:brush>
  </inkml:definitions>
  <inkml:trace contextRef="#ctx0" brushRef="#br0">45 259 24575,'-19'15'0,"10"-9"0,-8 6 0,18-24 0,2 3 0,4-12 0,-2 8 0,3-1 0,23-20 0,12-4 0,0 9 0,4 0 0,13-15 0,5 8 0,1 24 0,-5 16 0,1 38 0,-42 22 0,-17 11 0,-21-2 0,-13 1 0,-7 12 0,-7-3 0,-9-6 0,-5-15 0,-25-11 0,34-55 0,26-28 0,41-27 0,8 31 0,57-3 0,4 17 0,7 16 0,3 6 0,-36 0 0,-4 2 0,15 5 0,-6-2 0,-3-7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54.781"/>
    </inkml:context>
    <inkml:brush xml:id="br0">
      <inkml:brushProperty name="width" value="0.05" units="cm"/>
      <inkml:brushProperty name="height" value="0.05" units="cm"/>
      <inkml:brushProperty name="color" value="#E71224"/>
    </inkml:brush>
  </inkml:definitions>
  <inkml:trace contextRef="#ctx0" brushRef="#br0">454 57 24575,'1'-6'0,"11"69"0,-6-19-2482,7 51 2482,-8-52 0,-1 17 0,0 2 0,0 0 396,0 10 0,-1 0-396,-4-11 409,0-17-409,-6-81 0,-4-45 0,-1-13 0,6 33 0,-1-3 0,-5-12 0,-1-7 0,0 19 0,1 15 0,-4-9 0,-4 11 0,-3 43 0,-21 7 0,15 37 580,-6 12-580,12-19 0,-25 32 0,-1 3 0,13-19 0,-12 16 0,9-9 0,34-46 0,12 1 0,-2-5 0,12 0 0,9-9 701,66-16-701,-30 4 0,6-2 0,-2 1 0,5 0 0,-1-2-701,-1-1 0,0-1 0,-4 1 1,14-3-1,-5 1 0,-13 1 0,-1 1 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55.714"/>
    </inkml:context>
    <inkml:brush xml:id="br0">
      <inkml:brushProperty name="width" value="0.05" units="cm"/>
      <inkml:brushProperty name="height" value="0.05" units="cm"/>
      <inkml:brushProperty name="color" value="#E71224"/>
    </inkml:brush>
  </inkml:definitions>
  <inkml:trace contextRef="#ctx0" brushRef="#br0">0 184 24575,'42'-43'0,"0"1"0,-3 3 0,-4 8 0,-4 14 0,38 6 0,-37 10 0,24 7 0,-50 11 0,-34 44 0,-11 8 0,17-21 0,-17 20 0,5-5 0,28-40 0,4-6 0,4 3 0,56 5 0,14-3 0,-32-3 0,26 19 0,-17 2 0,-56-22 0,-20 26 0,5-29 0,-45 19 0,16-9 0,-24 2 0,46-22 0,16-14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56.267"/>
    </inkml:context>
    <inkml:brush xml:id="br0">
      <inkml:brushProperty name="width" value="0.05" units="cm"/>
      <inkml:brushProperty name="height" value="0.05" units="cm"/>
      <inkml:brushProperty name="color" value="#E71224"/>
    </inkml:brush>
  </inkml:definitions>
  <inkml:trace contextRef="#ctx0" brushRef="#br0">0 216 24575,'40'-36'0,"0"1"0,24-21 0,3 29 0,0 7 0,-11 4 0,0 1 0,-3 5 0,-21 15 0,-24 45 0,-15-4 0,-28 21 0,-9 4 0,16-28 0,2 0 0,-8 19 0,14-2 0,39-1 0,31-17 0,4-21 0,5 17 0,-6 3 0,-26-12 0,16 9 0,-16 3 0,-88 0 0,-26-6 0,23-5-1388,-18 9 1,2-4 1387,33-20 0,-3-2 0,-1 1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7:49.168"/>
    </inkml:context>
    <inkml:brush xml:id="br0">
      <inkml:brushProperty name="width" value="0.05" units="cm"/>
      <inkml:brushProperty name="height" value="0.05" units="cm"/>
      <inkml:brushProperty name="color" value="#E71224"/>
    </inkml:brush>
  </inkml:definitions>
  <inkml:trace contextRef="#ctx0" brushRef="#br0">92 111 24575,'-3'-1'0,"1"-1"0,6 2 0,-2 0 0,3 0 0,-3 0 0,0 0 0,0 0 0,0 0 0,-1 0 0,1 0 0,-1-1 0,2 0 0,-1 0 0,0 0 0,0-2 0,1 0 0,2-2 0,3-5 0,1 1 0,4-3 0,-1 3 0,5-3 0,-4 4 0,22-7 0,-21 9 0,15-3 0,-18 7 0,3 1 0,-1 2 0,6 7 0,-4 6 0,4 14 0,-5-2 0,-4-2 0,-6 20 0,-16 17 0,5-10 0,-10 7 0,5-37 0,-12 18 0,-1-4 0,-17 17 0,12-24 0,-14-2 0,0-15 0,-5-11 0,10-5 0,8-8 0,18 1 0,6-4 0,9-2 0,4 1 0,22-13 0,-13 18 0,13-10 0,53 26 0,-53-2 0,54 9 0,-70-3 0,9 7 0,9 8 0,-8-6 0,19 11 0,-32-22 0,23 11 0,-5-44 0,-7 16 0,4-31 0,-20 19 0,0-2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7:50.191"/>
    </inkml:context>
    <inkml:brush xml:id="br0">
      <inkml:brushProperty name="width" value="0.05" units="cm"/>
      <inkml:brushProperty name="height" value="0.05" units="cm"/>
      <inkml:brushProperty name="color" value="#E71224"/>
    </inkml:brush>
  </inkml:definitions>
  <inkml:trace contextRef="#ctx0" brushRef="#br0">250 213 24575,'1'-7'0,"0"0"0,0 0 0,-7-39 0,1 24 0,-3-27 0,-10 22 0,10 17 0,-8-10 0,8 14 0,-7-2 0,-1 4 0,-18 10 0,2 13 0,-8 17 0,10 11 0,15 13 0,14-11 0,12-2 0,13-15 0,-10-15 0,5-3 0,-13-11 0,64-46 0,-47 27 0,48-34 0,-63 37 0,9-17 0,-7 8 0,4-8 0,-13 21 0,-6 15 0,-4 17 0,-3 22 0,2 14 0,4 18 0,7 2 0,2-27 0,1-2 0,2 9 0,7 24 0,-10-67 0,2 15 0,-10-23 0,-37-6 0,11-3 0,-29-8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58.154"/>
    </inkml:context>
    <inkml:brush xml:id="br0">
      <inkml:brushProperty name="width" value="0.05" units="cm"/>
      <inkml:brushProperty name="height" value="0.05" units="cm"/>
      <inkml:brushProperty name="color" value="#E71224"/>
    </inkml:brush>
  </inkml:definitions>
  <inkml:trace contextRef="#ctx0" brushRef="#br0">2 203 24575,'-2'-8'0,"5"-14"0,1 10 0,59-45 0,-30 38 0,43-24 0,-29 26 0,-10 6 0,28-2 0,3 13 0,-28 37 0,-1 4 0,15-26 0,-6 3 0,-25 31 0,-18 3 0,-36-4 0,-28 18 0,4-20 0,-2 0 0,19-13 0,-1-2 0,-19 6 0,4-7 0,11-13 0,4-1 0,35-16 0,57-16 0,-2 1 0,6-2 0,8-2 0,5-1 0,-5 1 0,3-2 0,-4 2 0,1-1 0,-3 0-443,5-2 1,-7 2-1,-5-2 1,-20 8-1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57.898"/>
    </inkml:context>
    <inkml:brush xml:id="br0">
      <inkml:brushProperty name="width" value="0.025" units="cm"/>
      <inkml:brushProperty name="height" value="0.025" units="cm"/>
      <inkml:brushProperty name="color" value="#5B2D90"/>
    </inkml:brush>
  </inkml:definitions>
  <inkml:trace contextRef="#ctx0" brushRef="#br0">236 46 24575,'2'-12'0,"-3"-5"0,0 9 0,-4 0 0,0 13 0,-25 57 0,-4 17 0,9-22-263,-10 24 1,2-1 262,15-22 0,-6 22 0,7-19 0,7-14 0,22-69 0,6-24 0,2-12 0,2-13 0,0-5 0,2-3 0,-1 2 0,-6 11 0,0 10 525,12 8-525,8 74 0,-8 25 0,-2 8 0,13 22 0,-18-23 0,-4-4 0,-9-12 0,-4-10 0,-4 18 0,-3 1 0,-3-18 0,-6 43 0,2-70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58.877"/>
    </inkml:context>
    <inkml:brush xml:id="br0">
      <inkml:brushProperty name="width" value="0.05" units="cm"/>
      <inkml:brushProperty name="height" value="0.05" units="cm"/>
      <inkml:brushProperty name="color" value="#E71224"/>
    </inkml:brush>
  </inkml:definitions>
  <inkml:trace contextRef="#ctx0" brushRef="#br0">345 274 24575,'3'-19'0,"-5"-19"0,0 27 0,-6-17 0,-11 5 0,8 12 0,-10-12 0,8 11 0,-2-5 0,-11-12 0,1 5 0,-9-1 0,16 16 0,-3 4 0,5 6 0,0 1 0,-13 7 0,8 2 0,-11 15 0,13-4 0,28 40 0,0-37 0,29 23 0,-17-38 0,17 4 0,7 3 0,5 3 0,-2 3 0,1 3 0,9 6 0,-5 5 0,2 38 0,-58-4 0,-50 0 0,-8-23 0,-31-21 0,41-35 0,5-10 0,59-68 0,25-14 0,0 32-344,1-26 0,6 9 344,10 52 0,-21 19 0,10-2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59.046"/>
    </inkml:context>
    <inkml:brush xml:id="br0">
      <inkml:brushProperty name="width" value="0.05" units="cm"/>
      <inkml:brushProperty name="height" value="0.05" units="cm"/>
      <inkml:brushProperty name="color" value="#E71224"/>
    </inkml:brush>
  </inkml:definitions>
  <inkml:trace contextRef="#ctx0" brushRef="#br0">1 66 24575,'58'-26'0,"-7"3"0,-33 17 0,1 1 0,0-1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59.361"/>
    </inkml:context>
    <inkml:brush xml:id="br0">
      <inkml:brushProperty name="width" value="0.05" units="cm"/>
      <inkml:brushProperty name="height" value="0.05" units="cm"/>
      <inkml:brushProperty name="color" value="#E71224"/>
    </inkml:brush>
  </inkml:definitions>
  <inkml:trace contextRef="#ctx0" brushRef="#br0">42 9 24575,'-16'-4'0,"2"1"0,3 1 0,10 18 0,14 5 0,6 11 0,20 7 0,4 1 0,-4-2 0,2-1 0,-1 2 0,-2 4 0,-11-9 0,-6 22 0,-9 6 0,-26 12 0,-33-16 0,-9-10 0,-5-17 0,-2-28 0,8-13 0,35-15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8:59.494"/>
    </inkml:context>
    <inkml:brush xml:id="br0">
      <inkml:brushProperty name="width" value="0.05" units="cm"/>
      <inkml:brushProperty name="height" value="0.05" units="cm"/>
      <inkml:brushProperty name="color" value="#E71224"/>
    </inkml:brush>
  </inkml:definitions>
  <inkml:trace contextRef="#ctx0" brushRef="#br0">1 243 24575,'72'-41'0,"-38"23"0,53-25 0,-54 31 0,60-20 0,-44 14-1290,43-16 1290,-61 20 0,-3-1 0,-2-1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9:06.610"/>
    </inkml:context>
    <inkml:brush xml:id="br0">
      <inkml:brushProperty name="width" value="0.05" units="cm"/>
      <inkml:brushProperty name="height" value="0.05" units="cm"/>
      <inkml:brushProperty name="color" value="#5B2D90"/>
    </inkml:brush>
  </inkml:definitions>
  <inkml:trace contextRef="#ctx0" brushRef="#br0">2005 189 24575,'-9'-9'0,"1"1"0,-25-12 0,15 11 0,-20-10 0,10 8 0,-33-7 0,-29-8 0,13 7 0,-5 2 0,9 2 0,-5 3 0,-3 7 0,-8 4 0,4 4-2937,-15 7 1,4 5 2936,-4 1 0,4 4 0,14-1 0,2 19-968,24 15 0,-3 21 1,1 9-1,4-2 1,7-15 967,-10 5 0,3 2-552,8-5 1,-8 15-1,0 4 1,12-8-1,23-19 552,41 11-581,18-8 1,20 16-1,3 2 1,-11-14 580,-8-9 0,0-1 0,8 8 0,11 13 0,0-3 0,-10-19 965,27 2-965,-20-17 923,13-9 0,22 1 1,3-12-924,-19-20 0,3-11 0,1-1 0,-2 5-144,-4 11 0,-1 5 0,0-2 1,-1-7 143,27-17 0,-2-10 0,-17-1 0,-33 6 0,-5-5 1791,31-26 0,3-11-1791,-9-6 0,-4-7 0,-12 11 0,-2-6 0,-12-3 0,-16 0 0,-10-2 0,-13-3 0,-15 4 0,-12-4 0,-5 1 0,2 6 0,2 1 0,-1 5 0,-4 0 620,-10-7 0,-5 0 0,-12 8-620,-5 17 0,-11 5 0,-1 5 0,12 7-1695,7 5 1,-1 3 1694,-6-5 0,-11-6 0,-1 3 0,11 15 0,2 19 0,6 11 1783,-6 3 1,-2 4-1784,-18 9 0,0 4 0,18-3 0,3 1 0,4 2 0,0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9:07.998"/>
    </inkml:context>
    <inkml:brush xml:id="br0">
      <inkml:brushProperty name="width" value="0.05" units="cm"/>
      <inkml:brushProperty name="height" value="0.05" units="cm"/>
      <inkml:brushProperty name="color" value="#5B2D90"/>
    </inkml:brush>
  </inkml:definitions>
  <inkml:trace contextRef="#ctx0" brushRef="#br0">2395 525 24575,'-11'-34'0,"-38"-43"0,18 40-2619,-34-34 2619,26 44 0,-4 1 0,-2 1 277,-14 0 1,-17-5 0,-5 4-278,-8 6 0,-5 5 0,0-3-1888,3-6 1,0-3 0,1 6 1887,1 9 0,2 5 0,16 4 0,0 11 0,-1 2 0,11 16 0,-15 13 0,-2 4 0,12-7 461,8-6 1,0 8-462,3 7 0,-13 16 0,-4 9 0,2 2 0,8-5 0,18-13-752,10 2 1,8 1 751,-8 7 0,-6 12 0,5 3 0,16-6 0,26 27 0,21-4 1940,-9-26 1,6 1 0,18 2-1941,9-16 0,19 3 0,11 2 0,6 0 0,0-2 0,-7-5 0,-12-5-2018,12 14 0,-10-8 0,12-1 2018,-7-12 0,11 3 0,6 0 0,1-4 0,-4-10 0,-11-14 0,15-18 0,-8-16 0,-11 0-369,-14 7 0,1-3 369,8-4 0,12-4 0,1-4 0,-10-6 0,-6-11 0,-7-7 0,-1-3 0,8-3 0,-1-5 0,-8-12 0,-22 4 0,-3-10 0,-6-5 0,-4 1 0,-7 5 0,-5-13 0,-10 3 0,-6 0 0,2 11 0,-1-2 0,-9 1 0,-18 6 0,-20 11 0,-21 2 0,-11 2 0,-3 5 0,4 6 0,15 5-1438,-20-8 0,-2 6 1438,7 1 0,-15-8 0,-5-1 0,6 7 0,18 16 0,5 17 0,9 8 0,-7-1 0,-1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9:19.919"/>
    </inkml:context>
    <inkml:brush xml:id="br0">
      <inkml:brushProperty name="width" value="0.05" units="cm"/>
      <inkml:brushProperty name="height" value="0.05" units="cm"/>
      <inkml:brushProperty name="color" value="#5B2D90"/>
    </inkml:brush>
  </inkml:definitions>
  <inkml:trace contextRef="#ctx0" brushRef="#br0">8 501 24575,'-4'2'0,"2"0"0,1 5 0,1 0 0,0 8 0,1 10 0,7 40 0,12 30 0,-2-12 0,5-13 0,6-3 0,14-3 0,-13-19 0,6-8 0,14-27 0,6-17 0,19-23 0,13-20 0,-15 6 0,14-11 0,4-5 0,-2 0 0,-10 8-2262,2-2 1,-7 4 0,5-4 2261,-8 4 0,9-6 0,0-1 0,-9 6 0,-16 11-28,13-13 28,-28 21 0,2-2 0,10-10 0,-2 1 0,15-12 0,6-9 0,-135 88 0,31-13 0,-15 10 0,1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9:20.448"/>
    </inkml:context>
    <inkml:brush xml:id="br0">
      <inkml:brushProperty name="width" value="0.05" units="cm"/>
      <inkml:brushProperty name="height" value="0.05" units="cm"/>
      <inkml:brushProperty name="color" value="#5B2D90"/>
    </inkml:brush>
  </inkml:definitions>
  <inkml:trace contextRef="#ctx0" brushRef="#br0">1 724 24575,'0'-11'0,"0"-3"0,6 19 0,0 0 0,5 20 0,10 32 0,9 19 0,-4-11 0,6 5 0,9 7 0,4-3 0,-7-13 0,0-5 0,-5-4 0,10-14 0,36-39 0,18-24 0,-10 0-3090,-27 8 0,1-4 3090,8-2 0,13-4 0,-1-3 0,-13 3 0,-8-3 0,1-5 0,-1-1 0,12-8 0,5-4 0,0 0 0,-7 2-414,-3 1 1,-6 2 0,2-1 0,4-5 413,0 2 0,7-4 0,2-3 0,-1 0 0,-4 2 0,-8 4-317,14-15 0,-10 3 0,-5 5 317,9-10 0,-10 7 0,-20 17 0,-10 9 0,-14 16 5055,-12 17-5055,-18 14 0,-10 13 0,2-11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0:39.211"/>
    </inkml:context>
    <inkml:brush xml:id="br0">
      <inkml:brushProperty name="width" value="0.05" units="cm"/>
      <inkml:brushProperty name="height" value="0.05" units="cm"/>
      <inkml:brushProperty name="color" value="#5B2D90"/>
    </inkml:brush>
  </inkml:definitions>
  <inkml:trace contextRef="#ctx0" brushRef="#br0">361 1 24575,'-1'6'0,"1"-2"0,-3-2 0,3 0 0,-3 0 0,2 0 0,-3 2 0,1 1 0,-42 69 0,23-37-647,-6 9 0,1-1 647,7-9 0,-19 40 0,9-3 0,0 8 0,0 1 0,4 13-1271,13-10 0,3 17 0,3 6 0,1-4 0,1-15 1271,1-15 0,1-9 0,3 8-449,1 21 1,2 12-1,3-3 1,4-19 448,7-21 0,3-10 0,12 34-790,7-18 0,16 15 1,3 1-1,-8-15 790,-8-14 0,2-2 0,4 6 0,8 12 0,1-5 0,-9-20 0,17-11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0:40.498"/>
    </inkml:context>
    <inkml:brush xml:id="br0">
      <inkml:brushProperty name="width" value="0.05" units="cm"/>
      <inkml:brushProperty name="height" value="0.05" units="cm"/>
      <inkml:brushProperty name="color" value="#5B2D90"/>
    </inkml:brush>
  </inkml:definitions>
  <inkml:trace contextRef="#ctx0" brushRef="#br0">0 7 24575,'5'-3'0,"-2"0"0,0 3 0,-2 0 0,5 4 0,37 47 0,9 17 0,-10-12-1689,15 18 1,-2 1 1688,-21-18 0,6 28 0,1 5 0,-20-44 0,-2 2 0,8 21 0,3 10 0,-8-11 0,-3 13-1417,-14-11 1,-3 18 0,-2 2 0,0-14 1416,-1-13 0,-2-1 0,-1 30 0,-1 14 0,-4-19-1506,-19 3 1506,5-24 0,-8-4 0,-10 12 0,1-7 0,4-11 0,-1-2 0,0 3 0,-2 5 0,5-11 0,-11 5 0,34-39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8:58.453"/>
    </inkml:context>
    <inkml:brush xml:id="br0">
      <inkml:brushProperty name="width" value="0.025" units="cm"/>
      <inkml:brushProperty name="height" value="0.025" units="cm"/>
      <inkml:brushProperty name="color" value="#5B2D90"/>
    </inkml:brush>
  </inkml:definitions>
  <inkml:trace contextRef="#ctx0" brushRef="#br0">0 343 24575,'4'-9'0,"31"-3"0,-3 7 0,18-3 0,34 0 0,-46 4 0,39-3 0,-34 3 0,31-6 0,21-11 0,-19-16 0,-2-3 0,3 2 0,-27 3 0,-16-1 0,-41 7 0,1 16 0,-17-13 0,-6 27 0,-2 13 0,1 17 0,22 13 0,18 4 0,25-2 0,26 1 0,-7-11 0,6 13 0,-38-11 0,-18 13 0,-29-6 0,-23-4 0,-2-14 0,-23-14 0,28-38 0,6 6 0,24-20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0:41.383"/>
    </inkml:context>
    <inkml:brush xml:id="br0">
      <inkml:brushProperty name="width" value="0.05" units="cm"/>
      <inkml:brushProperty name="height" value="0.05" units="cm"/>
      <inkml:brushProperty name="color" value="#5B2D90"/>
    </inkml:brush>
  </inkml:definitions>
  <inkml:trace contextRef="#ctx0" brushRef="#br0">1 980 24575,'0'-8'0,"1"0"0,7-15 0,1 2 0,4-11 0,21-28 0,-17 32 0,19-29 0,-10 23 0,39-31 0,-23 30 0,4-1 0,21-14 0,3 0 0,-5 10 0,2 1 0,21-8 0,-1 1 0,-23 13 0,-1 1 0,27-11 0,-3 3 0,-40 17 0,-4 3 0,9-3 0,-6 1 0,-10 3 0,-16 8 0,-13 4 0,-34 6 0,11 0 0,-22 1 0,-5 1 0,-18 0 0,-30 1 0,2-2 0,4 0 0,35-1 0,24 1 0,57 0 0,-2 0 0,28-1 0,-24 0 0,0 0 0,43-3 0,5 0 0,-24 1 0,19-1 0,-7-1 0,-44 3 0,-13 0 0,6 0 0,-15 3 0,-4 19 0,-16 64 0,5-31 0,-10 43 0,4-48 0,-7 11 0,-5-3 0,-3 0 0,-8 15 0,10-24 0,0-1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0:42.638"/>
    </inkml:context>
    <inkml:brush xml:id="br0">
      <inkml:brushProperty name="width" value="0.05" units="cm"/>
      <inkml:brushProperty name="height" value="0.05" units="cm"/>
      <inkml:brushProperty name="color" value="#5B2D90"/>
    </inkml:brush>
  </inkml:definitions>
  <inkml:trace contextRef="#ctx0" brushRef="#br0">1 268 24575,'41'-16'0,"-3"1"0,-15 5 0,63-30 0,-39 18 0,-2 0 0,4 0 0,27-8 0,8 2 0,-23 9 0,3 1 0,-10 5 0,-2 4 0,26 6 0,-29 59 0,-38 25 0,-10-15 0,-2 12 0,-2-3 0,-1 9 0,-2 1 0,0-9 0,1 4 0,-1-2 0,-2 20 0,1-9 0,3-36 0,0 0 0,-2 44 0,0-9 0,2-39 0,-5 42 0,-3-89 0,-8-23 0,-32-43 0,-8-5 0,4 4 0,-13-7 0,54 54 0,-15-13 0,33 35 0,4 14 0,13 44 0,-2 1 0,4 3 0,1-1 0,-6-11 0,11 16 0,-20-65 0,24-19 0,8-17 0,5-11 0,3-5 0,20-26 0,-23 23 0,-3 3 0,-1 1 0,-22 15 0,-17 20 0,-18 8 0,-1 3 0,-4-4 0,-2-5 0,-1-2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0:47.132"/>
    </inkml:context>
    <inkml:brush xml:id="br0">
      <inkml:brushProperty name="width" value="0.05" units="cm"/>
      <inkml:brushProperty name="height" value="0.05" units="cm"/>
      <inkml:brushProperty name="color" value="#5B2D90"/>
    </inkml:brush>
  </inkml:definitions>
  <inkml:trace contextRef="#ctx0" brushRef="#br0">776 1542 24575,'-18'-2'0,"2"1"0,9 1 0,-17 6 0,12-3 0,-15 5 0,18-5 0,-15 6 0,-8-3 0,8 1 0,-3-4 0,24-3 0,-3 1 0,4-1 0,-1 0 0,8 0 0,-2 0 0,8-1 0,13-1 0,20-1 0,-2 2 0,7-2 0,26 0 0,21-1 0,-10 1 0,-27 0 0,0 0 0,24-1 0,13 0 0,-3 0 0,-9 0 0,-2 0 0,-12 1 0,18-2-555,-18 2 0,10 0 0,-17 0 555,-15 0-109,15-1 1,8-2 108,-19 0 0,4 0 0,34-1 0,14 0 0,-14 0 0,-30 0 0,-3 1 0,38-1 0,-9 2 0,-36 3 0,-11 0 0,27-1 0,15 0 0,-16 3 0,4 0 0,-2-1 0,18 0 0,0-1-326,10 3 1,-11 1 325,-26 2 793,-6 0 1,5 0-794,41 2 0,-42-3 0,-4 0-184,9-1 184,-29-2 0,-1 0 0,2 0 0,-1 0 0,29 2 0,33 2 0,17 1 0,-2 1 0,-17-1 0,-11 0 0,-9 1 0,10-1-1189,11 1 1,15-1 0,3 1 0,-8-1 0,-20 1 1188,-8 2 0,-15-1 0,12 4 0,-23-5 0,5 2 0,33 3 0,9 2 0,-16-4 0,4 2 0,-3-2 0,-11 0 0,-2-2 0,0 1 95,1 0 1,0-1 0,0-1-96,-1 0 0,1-2 0,0 0 0,4 0 0,0-2 0,2 1 0,4 1 0,2 0 0,2-1 0,6-1 0,1 1 0,-5-2 0,8 2 0,2-2 0,-23 0 0,8 0 0,-1-1 0,-9 1 0,9 0 0,1-1 0,19-2 0,10-1 0,-21 0 5727,-7-2-5727,12 0 0,-3 1 0,-28 0 0,0 0 0,13 0 0,-2 0 0,5 0 0,1-1 0,-6 0 0,4 0 0,-5-1 0,0 0 0,-8-1 0,20-5 0,-33 3 0,1 0 0,39-6 528,-27 5 1,0 0-529,28-5 0,-4 0 0,-30 4 0,-9-1 0,-19 1 0,-2-5 0,-16 6 0,-1-3 0,-3-14 0,-4 12 0,6-26 0,-8 23 0,-1-29 0,-1-9 0,-3-40 0,1 23 0,-1-2 0,-1 11 0,-1 1 0,-1-6 0,-2-2 0,-3-4 0,0 1 0,1 8 0,-1 3 0,-3 1 0,1 7 0,-2 2 0,1 6 0,5 20 0,4 12 0,-4 4 0,6 8 0,-11-1 0,-9 5 0,-21 0 0,-54-2 0,33-2 0,-5-1 0,-21-2 0,-3-1-429,4-1 0,1-1 429,1 1 0,-3-1 0,15 3 0,-2 0 0,6 0 0,7 2 0,3 0-1262,-27-2 0,10 2 1262,28 2 0,-20 4 0,-27 2 0,-5 1 0,18-2 0,19 0 0,-1 0-953,-16 1 1,-19 1 0,6 0 0,27-2 952,23 0 0,-50 2 0,13-2 0,31-1 0,-5 0 290,-32-4 1,-4-1-291,21-1 0,-3-1 0,3 1 0,-5-1 0,1-1 682,8 1 1,0-1-1,1 0-682,-29-4 0,0 1 0,27 2 0,-2 1 0,6 0 0,-5 0 0,5 0 2281,5 1 1,7 1-2282,2 1 0,-34-2 0,32 2 0,-5 1 0,-22-2 0,-3 0 0,11 2 0,2-1 0,3 1 0,-5 0 0,1 1 0,-6-1 0,2 1 0,-17-1 0,-1 0-323,14 0 0,-3 0 0,4 0 323,-9 0 0,3-1 0,-10 0 0,2 1 0,26 1 0,-1 0 0,0 0 0,-4 0 0,4 0 0,2 1 0,-1 0 0,-30 1 0,-5 1 0,4-1 0,0 1 0,28-1 0,-2 0 0,2 1 0,-27-1 0,3 0 0,17-1 0,6 0 0,-20 0 0,14 0 0,-3 2 0,13 0 0,0 0 0,-17 0 0,-1 0 0,15 1 0,3 0 0,3 0 0,7-1 0,-1 1 342,-21 0-342,54-1 0,0-2 0,-29 4 0,-2 1 0,-7 0 0,1 1 0,-4 1 0,-9 0 0,-7 0 0,10 0 0,18-1 0,3-1-628,-19 2 1,10-2 627,32-2 587,-1 0-587,-22 2 0,-3 1 0,9-1 0,-17 2 0,-17 3 0,17-2 0,17-2-274,-18 3 0,8-2 274,42-5 0,3 0 0,-21 2 1258,5-2-1258,-15 2 0,16-3 0,-18 0 585,16-1-585,-21 0 0,-17 4 0,0 2 0,16-3 0,-26 3 0,7 1 0,50-5 0,-16 1 0,24 0 0,2-2 0,1 1 0,4-2 0,2 1 0,3 1 0,1 2 0,-2 0 0,3 9 0,-1 6 0,4 13 0,8 41 0,-8-36 0,5 24 0,-11-47 0,3 26 0,-2-5 0,1 9 0,-2-7 0,-7 42 0,3-42 0,-4 39 0,4-62 0,-2 35 0,0-11 0,-2 24 0,-1 11 0,3-6 0,0 19 0,2-11 0,0-25 0,-1 17 0,1-40 0,1 11 0,1-28 0,2 5 0,-2-2 0,3 3 0,-2-9 0,1 0 0,2-1 0,10 1 0,13-3 0,22-2 0,-1-4 0,9 0 0,20-2 0,11 0 0,-8 1 0,-6-1 0,-1 1-301,2 0 1,4 0 0,-15 0 300,-4 1 0,-19 0 0,52-3 0,-44-3 0,31-9 0,-13-31 0,-26 12 0,15-21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2:39.256"/>
    </inkml:context>
    <inkml:brush xml:id="br0">
      <inkml:brushProperty name="width" value="0.05" units="cm"/>
      <inkml:brushProperty name="height" value="0.05" units="cm"/>
      <inkml:brushProperty name="color" value="#5B2D90"/>
    </inkml:brush>
  </inkml:definitions>
  <inkml:trace contextRef="#ctx0" brushRef="#br0">1789 415 24575,'4'-3'0,"-2"0"0,-2 2 0,-3 0 0,1 1 0,0 0 0,0 0 0,-1-6 0,-2-2 0,-6-9 0,1 3 0,-4-9 0,4 6 0,-19-25 0,18 23 0,-13-13 0,15 19 0,-5-2 0,-3-5 0,-1 1 0,-21-13 0,-4 5 0,-12-6 0,-14 5 0,30 16 0,-13-2 0,-2 8 0,24 1 0,-25 0 0,-29 6 0,44-1 0,-42 3 0,65-2 0,-36 4 0,-2 1 0,-42 9 0,18 2 0,-6 11 0,40-11 0,-18 16 0,45-21 0,-29 20 0,4 0 0,1 4 0,0-1 0,19-10 0,-2 20 0,1 2 0,5-12 0,-4 10 0,0 4 0,-1 8 0,13-28 0,-13 31 0,16-38 0,-4 18 0,-4 18 0,4-8 0,1 2 0,-4 42 0,3-4 0,19-3 0,16 1 0,-6-22 0,6 1 0,-14-47 0,-1-4 0,23 40 0,10 12 0,-6-9 0,1-2 0,-29-48 0,20 14 0,-3-5 0,9 7 0,-5-9 0,36 21 0,-34-20 0,39 22 0,-55-32 0,57 25 0,-44-20 0,39 16 0,-50-23 0,-1 0 0,41 7 0,-10-5 0,52 3 0,-9-11 0,-1-3 0,-28-3 0,-1-1 0,16-5 0,2-2 0,-23-1 0,-5 0 0,-11 3 0,55-21 0,-24-3 0,-7 1 0,-17 8 0,-1-2 0,9-13 0,-1-26 0,-29 34 0,1-15 0,-16 27 0,7-17 0,0-13 0,1-23 0,-9 7 0,-8-4 0,-6 11 0,-7-1 0,-1 3 0,-2-3 0,4 16 0,-8-29 0,12 44 0,-6-19 0,11 33 0,-7-16 0,-3-3 0,-22-42 0,19 43 0,-10-16 0,23 44 0,0 0 0,-15-21 0,11 16 0,-12-16 0,16 23 0,-3-1 0,3 1 0,-12-15 0,1 3 0,-4-6 0,-11-7 0,13 14 0,-10-10 0,-2 10 0,-36 3 0,7 4 0,-27 6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2:46.455"/>
    </inkml:context>
    <inkml:brush xml:id="br0">
      <inkml:brushProperty name="width" value="0.05" units="cm"/>
      <inkml:brushProperty name="height" value="0.05" units="cm"/>
      <inkml:brushProperty name="color" value="#5B2D90"/>
    </inkml:brush>
  </inkml:definitions>
  <inkml:trace contextRef="#ctx0" brushRef="#br0">1246 310 24575,'-8'-21'0,"-4"1"0,-3-7 0,-2 8 0,6 8 0,-3-1 0,-16-10 0,-34-15 0,15 9 0,-13-1 0,-11 3 0,-1 13 0,0 4 0,13-5 0,0 1-839,-11 6 1,12 5 838,29 7 0,1 1 0,-17 11 0,-3 4 0,8-2 0,-3-1 0,0 7 0,-8 44 0,17-7 0,2 7 0,3 4 0,16-19 0,4-2 0,-2 6 0,7 2 0,14 24 0,14 0 0,21-11 0,5-3 0,-16 3 0,3-5-964,16-14 0,-2-15 964,-14-19 862,50 18-862,-37-17 0,10 2 0,0-2 0,-16-7 0,27-8 0,23-3 0,-15-2 0,1-3-829,-10-1 1,12 0 0,-20-4 828,-27-6 0,34-30 0,-14-4 0,9-8 0,-29-1 0,-8 1 0,-8 12 1743,15-49-1743,-31 23 0,-6 4 0,2 13 308,0-16 0,-7-4-308,-31-10 0,21 38 2869,-24-34-2869,30 53 0,-12-14 0,-9-10 0,-12-12 0,-4 10 0,3 32 0,-6 7 0,1 11 0,-1 4 0,-11 2 0,0 5 0,8 5 0,0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2:47.712"/>
    </inkml:context>
    <inkml:brush xml:id="br0">
      <inkml:brushProperty name="width" value="0.05" units="cm"/>
      <inkml:brushProperty name="height" value="0.05" units="cm"/>
      <inkml:brushProperty name="color" value="#5B2D90"/>
    </inkml:brush>
  </inkml:definitions>
  <inkml:trace contextRef="#ctx0" brushRef="#br0">19 212 24575,'-5'-7'0,"1"3"0,-1-3 0,3 5 0,1 0 0,0 5 0,6 39 0,3 14 0,2 5 0,4 6 0,-1-10 0,2 1 0,6 9 0,4-4 0,17 8 0,50-60 0,-34-37 0,1-12 0,6-2 0,3-7 0,0-7 0,4-9 0,-6 4-988,-3-1 1,-3 1 987,-10 11 0,1 0 0,-6 1 0,-4-4 0,-9 8 0,-8 11 0,-11 2 0,-37 49 0,-2-1 0,-15 11 0,4-5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2:48.159"/>
    </inkml:context>
    <inkml:brush xml:id="br0">
      <inkml:brushProperty name="width" value="0.05" units="cm"/>
      <inkml:brushProperty name="height" value="0.05" units="cm"/>
      <inkml:brushProperty name="color" value="#5B2D90"/>
    </inkml:brush>
  </inkml:definitions>
  <inkml:trace contextRef="#ctx0" brushRef="#br0">1 138 24575,'8'8'0,"1"4"0,-1 2 0,9 49 0,1 12 0,5 6 0,16 12 0,5-6 0,-6-36-979,31-10 979,-32-44 0,31-19 0,11-10 0,-12-1 0,0-1 0,18-4 0,4-7 0,-7-8 0,3-9 0,-15 10 0,7-5 0,-23 16 0,6-5 0,-14 8 0,-14 7 0,3-7 0,-16 18 0,9 2 0,-22 25 0,9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2:51.401"/>
    </inkml:context>
    <inkml:brush xml:id="br0">
      <inkml:brushProperty name="width" value="0.05" units="cm"/>
      <inkml:brushProperty name="height" value="0.05" units="cm"/>
      <inkml:brushProperty name="color" value="#5B2D90"/>
    </inkml:brush>
  </inkml:definitions>
  <inkml:trace contextRef="#ctx0" brushRef="#br0">5 581 24575,'-2'-3'0,"0"1"0,3 1 0,1 1 0,2 0 0,6-1 0,-3-1 0,11-4 0,11-15 0,27-26 0,14-9 0,-25 18 0,5 0 0,18-7 0,5 1 0,-7 5 0,0 2 0,11-4 0,0 3 0,-11 7 0,-5 5-1312,7-3 1312,-4 2 0,-42 18 0,-60 35 0,15-11 0,-39 24 0,-7 3 0,12-7-252,6-4 0,-2 2 252,-13 9 0,9-7 0,-2 2 0,-26 15 0,31-19 0,10-4 0,30-10 1277,22-18-1277,63-32 0,28-18-2202,-34 16 0,2-3 0,-1 1 2202,2-1 0,1 0 0,-4 2 0,24-13 0,-24 12 361,-50 27-361,-5 3 0,-64 38 0,7-5 0,-6 3 0,-31 18 0,-5 2 0,3-1 0,5-4-790,21-12 0,6-4 790,-10 6 0,51-28 6002,21-11-6002,0-1 0,19-9 0,-6 1 0,2-2 0,30-8 0,10 0 0,-15 13 0,2 0 0,23-12 0,0 3 0,23 12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2:49.477"/>
    </inkml:context>
    <inkml:brush xml:id="br0">
      <inkml:brushProperty name="width" value="0.05" units="cm"/>
      <inkml:brushProperty name="height" value="0.05" units="cm"/>
      <inkml:brushProperty name="color" value="#5B2D90"/>
    </inkml:brush>
  </inkml:definitions>
  <inkml:trace contextRef="#ctx0" brushRef="#br0">21 225 24575,'-7'-8'0,"-2"-5"0,5 6 0,11 17 0,0 0 0,9 19 0,-9-10 0,6 36 0,2 18 0,14-1 0,2 0 0,1 6-629,-3-26 0,1-12 629,-7-33 0,22-11 0,11-8 0,13-10 0,12-11-1274,-10 2 1,13-8-1,5-4 1,-2 1 0,-11 5 1273,-2 1 0,-7 2 0,5-3-813,9-7 1,10-6 0,-8 2 0,-22 12 812,-14 3 314,-6 3 1,-2-1-315,3-4 0,-20 0 0,-38 34 0,-46 25 0,12-2 0,-11 6 0,-5 3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2:49.948"/>
    </inkml:context>
    <inkml:brush xml:id="br0">
      <inkml:brushProperty name="width" value="0.05" units="cm"/>
      <inkml:brushProperty name="height" value="0.05" units="cm"/>
      <inkml:brushProperty name="color" value="#5B2D90"/>
    </inkml:brush>
  </inkml:definitions>
  <inkml:trace contextRef="#ctx0" brushRef="#br0">26 91 24575,'-9'93'0,"-1"-9"0,6-46 0,1 1 0,4 12 0,2 1 0,2-1-1151,6 45 1151,1-70 0,69-12 0,17-11 0,-19-3-452,-13-1 1,12-2 0,-10-6 451,-14-11 0,-1-6 0,5-1 0,6-4 0,1-2 0,6-4 0,1-2 0,4-4 0,-2 1 0,4-4 0,-2-1 0,-8 6-1659,12-8 0,-8 3 1659,6-7 0,-23 15 0,-51 34 650,-3 1-650,-50 31 0,20-13 0,-41 24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00.757"/>
    </inkml:context>
    <inkml:brush xml:id="br0">
      <inkml:brushProperty name="width" value="0.025" units="cm"/>
      <inkml:brushProperty name="height" value="0.025" units="cm"/>
      <inkml:brushProperty name="color" value="#5B2D90"/>
    </inkml:brush>
  </inkml:definitions>
  <inkml:trace contextRef="#ctx0" brushRef="#br0">337 341 24575,'-8'-22'0,"4"13"0,-7-15 0,5 19 0,-10-8 0,2 4 0,-25 0 0,20 6 0,-11 8 0,19 0 0,-1 3 0,-33 32 0,24-20 0,-13 31 0,3 7 0,17-5 0,0 3 0,6 3 0,29 22 0,12-18 0,30-11 0,13-44 0,-23-17 0,1-7 0,-3-6 0,-1-5 0,4-7 0,-5-3 0,-10 2 0,-5-2 0,21-45 0,-27 35 0,-10 0 0,-18 21 0,-5 3 0,-3-6 0,-5 17 0,-4 21 0,-4 24 0,-2 28 0,9 1 0,19 20 0,18-30 0,24-5 0,16-34 0,21-33 0,-8-22 0,-8-17 0,-29 8 0,-19 19 0,-14 36 0,-2 48 0,-3-16 0,5 17 0,0-44 0,21-12 0,5-10 0,25-22 0,-9-5 0,-5 7 0,-13 28 0,-10 28 0,4 25 0,6 9 0,6-11 0,34-18 0,-13-31 0,-8-13 0,-1-8 0,10-24 0,-2-11 0,-30-24 0,-20 49 0,-9-28 0,-29 50 0,-11 12 0,-23 24 0,17 15 0,8 32 0,28-26 0,32 10 0,14-49 0,12-3 0,18-73 0,-32-12 0,-5-6 0,-2 34 0,-2 0 0,0-32 0,-7 11 0,-13 38 0,0-1 0,-4 15 0,-10 56 0,-3 38 0,1 9 0,3 8 0,6-8 0,3-1 0,-1-1 0,7-4 0,7-14 0,11-15 0,53-27 0,6-36 0,-15-26 0,-3-14 0,-19 7 0,-6-3 0,3-6 0,-7 2 0,-7-2 0,-26 79 0,-4 36 0,-1 35 0,14-21 0,26-33 0,2-27 0,24-22 0,-10 1 0,24 7 0,-10 7 0,8-9 0,-1-3 0,-8 0 0,-7-3 0,-9-6 0,-32-8 0,-6 5 0,-31-71 0,-21 44 0,-19-9 0,7 97 0,38 10 0,8 10 0,5 26 0,5 4 0,1-11 0,2 1 0,0 21 0,-2-6 0,-5-3 0,-12-33 0,-8-11 0,-12-27 0,-51-21 0,3-55 0,6 6 0,11-19 0,37 31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2:53.674"/>
    </inkml:context>
    <inkml:brush xml:id="br0">
      <inkml:brushProperty name="width" value="0.05" units="cm"/>
      <inkml:brushProperty name="height" value="0.05" units="cm"/>
      <inkml:brushProperty name="color" value="#5B2D90"/>
    </inkml:brush>
  </inkml:definitions>
  <inkml:trace contextRef="#ctx0" brushRef="#br0">33 426 24575,'19'-11'0,"2"-2"0,66-35 0,-45 25-1130,5-2 1,-1 1 1129,-16 9 724,26-14-724,-12 6 372,21-13-372,-28 8 0,-17 10 0,-15 2 0,-24 11 1163,-60 8-1163,11 3 0,-30 11 0,1 3 0,30-5-416,-1 2 1,16-3 415,48-13 0,47-11 0,18-6 0,34-9 0,-20 2 0,-1 0 0,6-8 0,-17 3 0,-114 35 415,-2 8 1,-5 2-416,1 1 0,3-1 0,-34 15 0,55-19 0,21-5 0,67-21 0,22-8 0,-31 7 0,31-8 0,-6 0 0,-50 10 0,17-22 0,-27 23 0,8-15 0,-21 25 0,-6 3 0,-2 1 0,-5 2 0,5-1 0,3 0 0,5-3 0,1-1 0,5 0 0,-4 0 0,3 0 0,-2-1 0,-1 0 0,2-1 0,0 2 0,-2 0 0,0 4 0,-7 0 0,-1 0 0,-7-1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2:55.964"/>
    </inkml:context>
    <inkml:brush xml:id="br0">
      <inkml:brushProperty name="width" value="0.05" units="cm"/>
      <inkml:brushProperty name="height" value="0.05" units="cm"/>
      <inkml:brushProperty name="color" value="#5B2D90"/>
    </inkml:brush>
  </inkml:definitions>
  <inkml:trace contextRef="#ctx0" brushRef="#br0">1307 368 24575,'2'-26'0,"-1"16"0,-2-16 0,-19 5 0,10 10 0,-13-11 0,9 10 0,-18-16 0,-13-4 0,-15 0 0,-4 1 0,0 0-650,9 10 0,5 4 650,23 9 0,-12-1 0,-11 5 0,-1 0 0,-4-2 0,-42 16 0,2 5 0,49-2 0,-15 3 0,4 3 0,29-3 0,-25 26 0,6 0 0,-5 5 0,4 26 0,32-45 0,-16 40 0,26-46 650,-1 32 0,3 9-650,12 25 0,-4-13 0,8 4 0,22-2 0,4-7 0,3 3 0,-8-23 0,0-7 0,-4-18 0,30 17 0,0-6 0,4 1 0,-22-18 0,27-4 0,2-3 0,-16-3 0,18 2 0,-2-2 0,-29-12 0,35-8 0,-8 1 0,-18 0 0,-1-1 0,12-7 0,26-25 0,-33 9 0,-12 1 0,-4-1 0,-1-5 0,-11-6 0,-4-3 0,-8-9 0,2-27 0,-19 31 0,-5 2 0,-3-12 0,0 7 0,-2-1 0,-12-13 0,-14-17 0,13 39 0,-1 2 0,-9-13 0,0 5 0,17 33 0,-7-8 0,-21-12 0,-36-8 0,21 34 0,-1 3 0,-30-10-846,40 21 1,4 3 845,12 1 0,-4-2 0,-3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00.162"/>
    </inkml:context>
    <inkml:brush xml:id="br0">
      <inkml:brushProperty name="width" value="0.05" units="cm"/>
      <inkml:brushProperty name="height" value="0.05" units="cm"/>
      <inkml:brushProperty name="color" value="#5B2D90"/>
    </inkml:brush>
  </inkml:definitions>
  <inkml:trace contextRef="#ctx0" brushRef="#br0">1109 401 24575,'-4'-7'0,"1"0"0,-7-16 0,4 12 0,-8-17 0,8 19 0,-38-39 0,26 29 0,-28-27 0,25 31 0,-23-12 0,-2 2 0,-3-2 0,16 14 0,-18 5 0,-1 4 0,12 0 0,-14 0 0,2 2 0,23 6 0,-57 20 0,43-11 0,-39 14 0,57-14 0,-22 23 0,3 3 0,-2 6 0,16 10 0,7 2 0,5 0 0,-2 18 0,3 8 0,13-25 0,4-1 0,-1 7 0,1-2 0,2 32 0,6-39 0,4-3 0,14 9 0,1-5 0,3-1 0,6-1 0,9-8 0,10-3 0,1-13 0,2-3 0,-12 3 0,0-3-395,10-2 0,-9-9 395,-28-13 0,38 1 0,0-9 0,30-18 0,4-7 0,0-9 0,-21 10 0,-5-8 0,-28-5 0,-11 1 0,-5 9 0,24-41 0,-34 44 790,8-33-790,-4 1 0,0-16 0,-14 23 0,-5 0 0,-8-25 0,2 19 0,-2-1 0,-17-34 0,3 19 0,-3 12 0,0 3 0,2 9 0,-20-11 0,-1 6 0,18 33 0,-37-28 0,19 29 0,-11 4 0,-7 1 0,14 7 0,-2 3 0,-38 0 0,3 7 0,11 14 0,-7 9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01.497"/>
    </inkml:context>
    <inkml:brush xml:id="br0">
      <inkml:brushProperty name="width" value="0.05" units="cm"/>
      <inkml:brushProperty name="height" value="0.05" units="cm"/>
      <inkml:brushProperty name="color" value="#5B2D90"/>
    </inkml:brush>
  </inkml:definitions>
  <inkml:trace contextRef="#ctx0" brushRef="#br0">1079 303 24575,'-18'-65'0,"11"36"0,-20-24 0,18 45 0,-2 0 0,-5-5 0,-18-5 0,-15-5 0,1 5 0,-4 2 0,-23-5 0,-7 0 0,1 13 0,48 8 0,-31-1 0,40 3 0,-38 13 0,4 4 0,-29 18 0,20 12 0,26-12 0,10 11 0,5 9 0,12-7 0,2 2 0,-7 13 0,2 3 0,8 3 0,5-1 0,3 27 0,5-25 0,5 0 0,2-18 0,5-1 0,11 13 0,6-5 0,25 10 0,1-21 0,-6-17-515,-20-16 515,11 4 0,2-2 0,12-8 0,16-2 0,-5-3 0,-8-3 0,3-4 0,28-4 0,11-5 0,-17-4 0,0-19 0,-33 7 0,-5-2 0,-5-12 0,-12-16 0,-1-7 0,14-23-1169,-18 20 1,-5 4 1168,-15 12-1319,-6-46 1319,-1 48-553,-2-8 0,-2 3 553,-2 18 0,-17-24 0,-4-1 0,4 15 0,-12-16 0,-11 0 0,-1 26 0,-1 7 0,-18-18 499,18 19 0,5 8-499,19 16 339,-26-8 1,15 0 0,-20-5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48.425"/>
    </inkml:context>
    <inkml:brush xml:id="br0">
      <inkml:brushProperty name="width" value="0.05" units="cm"/>
      <inkml:brushProperty name="height" value="0.05" units="cm"/>
      <inkml:brushProperty name="color" value="#5B2D90"/>
    </inkml:brush>
  </inkml:definitions>
  <inkml:trace contextRef="#ctx0" brushRef="#br0">1 8 24575,'3'-2'0,"1"0"0,-2 2 0,-1-1 0,0 0 0,-4 0 0,3 1 0,-3 0 0,3 1 0,-1 0 0,-1 0 0,2 2 0,-1 2 0,1 11 0,3 46 0,0 19 0,1-16 0,-1 2 0,0-11 0,0 0 0,2 6 0,0-4 0,0 3 0,2-9 0,-4-43 0,-2-6 0,1-5 0,10-28 0,4-23 0,1-3 0,-3-9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49.314"/>
    </inkml:context>
    <inkml:brush xml:id="br0">
      <inkml:brushProperty name="width" value="0.05" units="cm"/>
      <inkml:brushProperty name="height" value="0.05" units="cm"/>
      <inkml:brushProperty name="color" value="#5B2D90"/>
    </inkml:brush>
  </inkml:definitions>
  <inkml:trace contextRef="#ctx0" brushRef="#br0">330 133 24575,'1'-9'0,"0"1"0,-5-5 0,2 6 0,-3-8 0,-2 6 0,-17-12 0,0 3 0,-5-3 0,-21 11 0,30 8 0,-22 5 0,9 53 0,8 12 0,8-24 0,-14 22 0,13 3 0,56 1 0,-21-43 0,29 33 0,-24-56 0,33-17 0,-5-9 0,-6-5 0,-3-6 0,7-29 0,-25 11 0,-6 0 0,-3 0 0,-15-15 0,-3 51 0,0 2 0,1 5 0,3 9 0,0 8 0,-1 20 0,0 4 0,-1 59 0,1-5 0,1-35 0,1 0 0,4 43 0,-2-49 0,2 0 0,-4-28 0,1-6 0,-3-13 0,1-5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0.015"/>
    </inkml:context>
    <inkml:brush xml:id="br0">
      <inkml:brushProperty name="width" value="0.05" units="cm"/>
      <inkml:brushProperty name="height" value="0.05" units="cm"/>
      <inkml:brushProperty name="color" value="#5B2D90"/>
    </inkml:brush>
  </inkml:definitions>
  <inkml:trace contextRef="#ctx0" brushRef="#br0">27 1 24575,'-2'6'0,"1"2"0,1-2 0,-1 26 0,0 1 0,-2 24 0,0 3 0,0-8 0,-2 42 0,2-67 0,0 19 0,2-3 0,3 6 0,3-30 0,1-12 0,1-24 0,-3 0 0,0-8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1.517"/>
    </inkml:context>
    <inkml:brush xml:id="br0">
      <inkml:brushProperty name="width" value="0.05" units="cm"/>
      <inkml:brushProperty name="height" value="0.05" units="cm"/>
      <inkml:brushProperty name="color" value="#5B2D90"/>
    </inkml:brush>
  </inkml:definitions>
  <inkml:trace contextRef="#ctx0" brushRef="#br0">0 234 24575,'3'-4'0,"-1"0"0,0 1 0,12-17 0,-6 9 0,11-14 0,-8 14 0,36-29 0,-8 12 0,1-1 0,3 2 0,10 3 0,22 17 0,-27 37 0,-8 1 0,-31 34 0,-11 5 0,-5-21 0,-7 20 0,-9 2 0,-27-6 0,19-25 0,-3-2 0,-39 26 0,12-28 0,14-33 0,20-12 0,24-45 0,31 6 0,24-18 0,19 29 0,-20 19 0,43 37 0,-15 25 0,-3-9 0,-12 3 0,-42-37 0,5-7 0,-1-3 0,0-4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2.168"/>
    </inkml:context>
    <inkml:brush xml:id="br0">
      <inkml:brushProperty name="width" value="0.05" units="cm"/>
      <inkml:brushProperty name="height" value="0.05" units="cm"/>
      <inkml:brushProperty name="color" value="#5B2D90"/>
    </inkml:brush>
  </inkml:definitions>
  <inkml:trace contextRef="#ctx0" brushRef="#br0">264 1 24575,'15'36'0,"-2"-1"0,-9-6 0,1 21 0,-1 4 0,0 2-1052,0 1 1,-1-1 1051,-2-13 0,0 0 252,-2 26 1,1 5-253,0 4 0,-1 2 0,1-29 0,0-53 0,0-29 0,-2-24 0,0 6 0,-5-10 0,2 12 0,-12-23 0,-8-19 0,4 15 0,1 1-162,1 6 1,-5-11 0,8 28 161,12 42 0,-14 39 0,10-15 0,-12 31 0,6-4 0,-5 15 0,-4 11 2082,-3 14-2082,12-31 0,3-10 0,30-17 0,26-26 0,15-1 0,-10-9 0,3-4 0,-4-2 0,-1-2 0,42-19 0,-28 10 0,-36 10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2.470"/>
    </inkml:context>
    <inkml:brush xml:id="br0">
      <inkml:brushProperty name="width" value="0.05" units="cm"/>
      <inkml:brushProperty name="height" value="0.05" units="cm"/>
      <inkml:brushProperty name="color" value="#5B2D90"/>
    </inkml:brush>
  </inkml:definitions>
  <inkml:trace contextRef="#ctx0" brushRef="#br0">43 0 24575,'2'3'0,"0"6"0,-3 5 0,-1 5 0,1-1 0,-2 26 0,-1 30 0,-1-20 0,-1 2 0,-4 36 0,0-19 0,5-47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00.926"/>
    </inkml:context>
    <inkml:brush xml:id="br0">
      <inkml:brushProperty name="width" value="0.025" units="cm"/>
      <inkml:brushProperty name="height" value="0.025" units="cm"/>
      <inkml:brushProperty name="color" value="#5B2D90"/>
    </inkml:brush>
  </inkml:definitions>
  <inkml:trace contextRef="#ctx0" brushRef="#br0">10 1 24575,'-5'-1'0,"1"2"0,17 7 0,-3 2 0,9 8 0,-2-3 0,7 6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4.058"/>
    </inkml:context>
    <inkml:brush xml:id="br0">
      <inkml:brushProperty name="width" value="0.05" units="cm"/>
      <inkml:brushProperty name="height" value="0.05" units="cm"/>
      <inkml:brushProperty name="color" value="#5B2D90"/>
    </inkml:brush>
  </inkml:definitions>
  <inkml:trace contextRef="#ctx0" brushRef="#br0">1 162 24575,'0'-6'0,"0"3"0,0 3 0,0-1 0,0 0 0,1-2 0,0 1 0,0 0 0,0-1 0,0 2 0,1-3 0,-2 1 0,1 0 0,0-2 0,-1 3 0,1-2 0,-1 2 0,0-2 0,1-1 0,1 0 0,0 0 0,0 2 0,16-14 0,6-1 0,11-9 0,13 4 0,-8 14 0,23 26 0,-32-5 0,4 22 0,-28-10 0,-29 41 0,-8 6 0,13-17-683,-14 18 0,-1-12 683,18-47 0,0-1 0,-28 12 0,22-14 0,-25 6 0,46-26 0,-4 4 1366,17-8-1366,0 6 0,25-7 0,-1 2 0,17 2 0,1 2 0,-8 1-497,37-1 497,-66 4 0,19-14 0,-17 5 0,13-10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4.691"/>
    </inkml:context>
    <inkml:brush xml:id="br0">
      <inkml:brushProperty name="width" value="0.05" units="cm"/>
      <inkml:brushProperty name="height" value="0.05" units="cm"/>
      <inkml:brushProperty name="color" value="#5B2D90"/>
    </inkml:brush>
  </inkml:definitions>
  <inkml:trace contextRef="#ctx0" brushRef="#br0">172 342 24575,'25'-40'0,"-7"11"0,-5-20 0,-10 28 0,2-20 0,-8 25 0,-8-26 0,-3 13 0,-37-20 0,20 34 0,-16 4 0,22 21 0,-3 20 0,10 0 0,11 36 0,26-20 0,7 1 0,15-17 0,8-2 0,0 0 0,0 0 0,-4-2 0,0-1 0,28 19 0,-69-36 0,-8 14 0,-14 1 0,-68 25 0,43-26 0,-40 4 0,60-28 0,-16-19 0,7-15 0,18-56 0,15 39-443,24-23 443,-9 59 0,1 0 0,39-27 0,-29 22 0,28-20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4.893"/>
    </inkml:context>
    <inkml:brush xml:id="br0">
      <inkml:brushProperty name="width" value="0.05" units="cm"/>
      <inkml:brushProperty name="height" value="0.05" units="cm"/>
      <inkml:brushProperty name="color" value="#5B2D90"/>
    </inkml:brush>
  </inkml:definitions>
  <inkml:trace contextRef="#ctx0" brushRef="#br0">0 73 24575,'9'-15'0,"-2"3"0,2-7 0,-6 10 0,2-5 0,-6 13 0,-1 0 0,-3 0 0,0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5.309"/>
    </inkml:context>
    <inkml:brush xml:id="br0">
      <inkml:brushProperty name="width" value="0.05" units="cm"/>
      <inkml:brushProperty name="height" value="0.05" units="cm"/>
      <inkml:brushProperty name="color" value="#5B2D90"/>
    </inkml:brush>
  </inkml:definitions>
  <inkml:trace contextRef="#ctx0" brushRef="#br0">0 1 24575,'30'50'0,"-11"-20"0,12 4 0,-13-21 0,36 17 0,-22-13 0,50 24 0,-7-4 0,-17-7 0,-3 29 0,-51-40 0,-11 17 0,-18-23 0,-40 13 0,2-8 0,-10 3 0,12-22 0,36-5 0,-12-6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5.591"/>
    </inkml:context>
    <inkml:brush xml:id="br0">
      <inkml:brushProperty name="width" value="0.05" units="cm"/>
      <inkml:brushProperty name="height" value="0.05" units="cm"/>
      <inkml:brushProperty name="color" value="#5B2D90"/>
    </inkml:brush>
  </inkml:definitions>
  <inkml:trace contextRef="#ctx0" brushRef="#br0">1 160 24575,'4'-3'0,"1"1"0,-1 1 0,24-5 0,-12 3 0,19-5 0,-18 4 0,34-10 0,-9 1 0,13-3 0,21-21 0,-52 22 0,31-22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6.313"/>
    </inkml:context>
    <inkml:brush xml:id="br0">
      <inkml:brushProperty name="width" value="0.05" units="cm"/>
      <inkml:brushProperty name="height" value="0.05" units="cm"/>
      <inkml:brushProperty name="color" value="#5B2D90"/>
    </inkml:brush>
  </inkml:definitions>
  <inkml:trace contextRef="#ctx0" brushRef="#br0">1 46 24575,'5'-5'0,"1"0"0,15-9 0,-11 8 0,10-7 0,-13 11 0,2 2 0,-1 4 0,9 52 0,-12-30 0,5 36 0,-10-44 0,-3 28 0,5-15 0,-3 12 0,6-27 0,-1-13 0,-1-2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7.283"/>
    </inkml:context>
    <inkml:brush xml:id="br0">
      <inkml:brushProperty name="width" value="0.05" units="cm"/>
      <inkml:brushProperty name="height" value="0.05" units="cm"/>
      <inkml:brushProperty name="color" value="#5B2D90"/>
    </inkml:brush>
  </inkml:definitions>
  <inkml:trace contextRef="#ctx0" brushRef="#br0">0 175 24575,'6'-11'0,"1"1"0,18-16 0,-11 13 0,13-13 0,-9 14 0,20-10 0,3 4 0,25-6 0,-21 14 0,12 8 0,-24 8 0,6 32 0,-25 11 0,-12 29 0,-20-10 0,-20 8 0,4-27 0,-1-4 0,17-25 0,7-10 0,8-8 0,1-2 0,2 0 0,6 0 0,-2 0 0,6 0 0,0 0 0,43 10 0,-11 3 0,17 2 0,-31-1 0,-12-1 0,-2 8 0,-5 12 0,-26 16 0,-14-7 0,-36 10 0,15-23 0,-23 1 0,38-20 0,0-2 0,21-13 0,8-7 0,1-3 0,4-2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7.881"/>
    </inkml:context>
    <inkml:brush xml:id="br0">
      <inkml:brushProperty name="width" value="0.05" units="cm"/>
      <inkml:brushProperty name="height" value="0.05" units="cm"/>
      <inkml:brushProperty name="color" value="#5B2D90"/>
    </inkml:brush>
  </inkml:definitions>
  <inkml:trace contextRef="#ctx0" brushRef="#br0">1 65 24575,'70'-37'0,"-15"10"0,12 37 0,-38-2 0,24 13 0,-36-1 0,-3 20 0,-7 5 0,-27 31 0,-9-23 0,-11 5 0,18-28 0,21 4 0,22-1 0,22 17 0,-2-8 0,-2 7 0,-36-7 0,-5-14 0,-35 8 0,-22-10 0,-4 0 0,1-6 0,28-14 0,21-10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8.061"/>
    </inkml:context>
    <inkml:brush xml:id="br0">
      <inkml:brushProperty name="width" value="0.05" units="cm"/>
      <inkml:brushProperty name="height" value="0.05" units="cm"/>
      <inkml:brushProperty name="color" value="#5B2D90"/>
    </inkml:brush>
  </inkml:definitions>
  <inkml:trace contextRef="#ctx0" brushRef="#br0">77 1 24575,'-5'2'0,"2"0"0,1 4 0,-2 6 0,-11 53 0,5-31 0,-9 35 0,9-50 0,1-1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3:59.858"/>
    </inkml:context>
    <inkml:brush xml:id="br0">
      <inkml:brushProperty name="width" value="0.05" units="cm"/>
      <inkml:brushProperty name="height" value="0.05" units="cm"/>
      <inkml:brushProperty name="color" value="#5B2D90"/>
    </inkml:brush>
  </inkml:definitions>
  <inkml:trace contextRef="#ctx0" brushRef="#br0">1 200 24575,'3'-5'0,"0"2"0,-3 2 0,9-10 0,-5 6 0,6-7 0,-7 8 0,7-10 0,-2 2 0,8-13 0,-4 7 0,4-4 0,-3 6 0,19-6 0,-17 13 0,14-3 0,-19 9 0,7 1 0,1 0 0,1 0 0,-8 3 0,0 1 0,-3 2 0,-1 1 0,2 0 0,-6-3 0,2 1 0,-4-3 0,2 1 0,-2-1 0,2 1 0,-2 0 0,3 0 0,-1 1 0,5 2 0,-4-3 0,2 3 0,-5-4 0,0 0 0,1 2 0,0-1 0,1 2 0,-1 0 0,2 2 0,-1-1 0,0 2 0,0-2 0,-1 0 0,0 4 0,-3 0 0,-2 7 0,0 3 0,-1-5 0,-6 15 0,-11 1 0,6-4 0,-7 0 0,15-19 0,-22 18 0,18-15 0,-15 13 0,24-18 0,2-2 0,0 0 0,2-2 0,3-1 0,5 0 0,22 1 0,4 1 0,31 8 0,-19 2 0,16 23 0,-35-5 0,-2 11 0,-31 7 0,-37 6 0,-9 2 0,-11-10 0,-2-16 0,4-33 0,18 4 0,1-21 0,40-8 0,2 3 0,2-12 0,0 9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01.743"/>
    </inkml:context>
    <inkml:brush xml:id="br0">
      <inkml:brushProperty name="width" value="0.025" units="cm"/>
      <inkml:brushProperty name="height" value="0.025" units="cm"/>
      <inkml:brushProperty name="color" value="#5B2D90"/>
    </inkml:brush>
  </inkml:definitions>
  <inkml:trace contextRef="#ctx0" brushRef="#br0">221 129 24575,'-50'36'0,"-1"0"0,-11 5 0,32 3 0,10 1 0,13-9 0,28 27 0,9 0 0,-6-20 0,9 10 0,4-9 0,2-37 0,-10-5 0,59-44 0,-57 18 0,-1-40 0,-16-10 0,-57 4 0,15 16 0,-5 10 0,-36 32 0,30 33 0,30 13 0,40-31 0,15-22 0,12-20 0,16-23 0,-7 16 0,0 5 0,-15 34 0,-1 8 0,-4 5 0,25 42 0,-3 17 0,-29 20 0,-1-6 0,-12 0 0,-40 2 0,-22-28 0,-16-50 0,5-38 0,11-20 0,24-38 0,24 37 0,8 0 0,5-1 0,7 2 0,11-2 0,3 8 0,29-6 0,-12 27 0,-26 22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4:00.641"/>
    </inkml:context>
    <inkml:brush xml:id="br0">
      <inkml:brushProperty name="width" value="0.05" units="cm"/>
      <inkml:brushProperty name="height" value="0.05" units="cm"/>
      <inkml:brushProperty name="color" value="#5B2D90"/>
    </inkml:brush>
  </inkml:definitions>
  <inkml:trace contextRef="#ctx0" brushRef="#br0">354 196 24575,'7'-30'0,"-1"4"0,-6 12 0,-10-22 0,2 18 0,-13-21 0,-57 22 0,42 8 0,-44 3 0,64 13 0,-17 20 0,5 4 0,-11 38 0,21-29 0,25 59 0,2-72 0,16 35 0,-14-53 0,1-1 0,22 0 0,36-38 0,-26-6 0,0-5 0,27-17 0,-20-21 0,-44 62 0,0 0 0,-2 3 0,-2 15 0,-3 4 0,0 14 0,-1 0 0,3 30 0,5 21 0,1-14 0,1 2 0,8 41 0,-1-17 0,-24-15 0,-8-6 0,-2-26 0,-5 11 0,-1 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4:09.032"/>
    </inkml:context>
    <inkml:brush xml:id="br0">
      <inkml:brushProperty name="width" value="0.05" units="cm"/>
      <inkml:brushProperty name="height" value="0.05" units="cm"/>
      <inkml:brushProperty name="color" value="#5B2D90"/>
    </inkml:brush>
  </inkml:definitions>
  <inkml:trace contextRef="#ctx0" brushRef="#br0">144 107 24575,'-3'-23'0,"-1"2"0,3 15 0,-3-8 0,2 7 0,-2-6 0,2 7 0,-2-1 0,2 2 0,-1 0 0,3 6 0,0 4 0,0 14 0,2 10 0,0 7 0,3 11 0,-1-9 0,-1-5 0,0-9 0,-1 17 0,-1-25 0,1 23 0,-2-27 0,-3 17 0,1 3 0,-2 12 0,-1 30 0,-1-6 0,-1 16 0,3-5 0,2-42 0,1 5 0,0-32 0,0-9 0,1-10 0,0-61 0,-1 33 0,1-40 0,-3 50 0,-3-45 0,0 17 0,0-17 0,-1-8 0,4 41 0,0-21 0,2 37 0,0 11 0,3 19 0,-2-6 0,2 13 0,-1 1 0,-1 29 0,-1-18 0,-3 41 0,1-47 0,-1 19 0,1-11 0,-1 35 0,0 7 0,-3 26 0,2-26 0,2-8 0,1-28 0,3-11 0,2-27 0,5-43 0,1-28 0,-4 18 0,-1-2 0,-1-1 0,-2-1 0,-1-2 0,-2 1 0,-1-32 0,-3 5 0,4 29 0,0 17 0,1 2 0,1 30 0,-1-3 0,1 14 0,-2 40 0,1-9 0,-2 25 0,0 3 0,2-10 0,-3 35 0,0 10 0,1-21 0,-1-7 0,1-1 0,-1 1 0,0-10 0,4-41 0,0-5 0,2-18 0,4-25 0,2-30 0,-2 13 0,0-5 0,0-10 0,-2 0 0,0 10 0,-2-1 0,0-15 0,-1 4 0,0 7 0,-1-14 0,-1 34 0,1 29 0,-1-8 0,1 114 0,-1-52 0,1 12 0,0 1 0,0-10 0,-2 45 0,-2-8 0,-1-6 0,-2-2 0,1-17 0,-3 19 0,8-70 0,1 2 0,0-8 0,0 1 0,5-67 0,-3 21 0,3-32 0,-2-12 0,-3 19 0,-1 3 0,2 3 0,-1 2-479,-4-31 479,3 80 0,0-4 0,0 10 0,2-2 0,6 106 0,-5-61-334,2 19 0,-1-2 334,-2-31 0,0 39 0,-2-31 0,0 29 463,-2-33-463,-10 5 0,1-10 0,-8-1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4:16.247"/>
    </inkml:context>
    <inkml:brush xml:id="br0">
      <inkml:brushProperty name="width" value="0.05" units="cm"/>
      <inkml:brushProperty name="height" value="0.05" units="cm"/>
      <inkml:brushProperty name="color" value="#5B2D90"/>
    </inkml:brush>
  </inkml:definitions>
  <inkml:trace contextRef="#ctx0" brushRef="#br0">46 16 24575,'0'-5'0,"0"2"0,-1 1 0,-1 2 0,4-3 0,-3 3 0,5-2 0,-4 5 0,0-1 0,0 2 0,0-3 0,0 12 0,1 0 0,-1 11 0,1-9 0,-1-1 0,0-10 0,0-2 0,-2-4 0,1 5 0,0-2 0,0 3 0,-1 1 0,1-1 0,-5 15 0,-1 13 0,0-8 0,2 7 0,4-22 0,-1 5 0,2-3 0,-2 1 0,2-11 0,0-1 0,0-4 0,0 1 0,0-4 0,0 4 0,0-3 0,0 3 0,-1 2 0,-1-2 0,-2 1 0,0 1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50.174"/>
    </inkml:context>
    <inkml:brush xml:id="br0">
      <inkml:brushProperty name="width" value="0.05" units="cm"/>
      <inkml:brushProperty name="height" value="0.05" units="cm"/>
      <inkml:brushProperty name="color" value="#5B2D90"/>
    </inkml:brush>
  </inkml:definitions>
  <inkml:trace contextRef="#ctx0" brushRef="#br0">1480 1295 24575,'27'-56'0,"0"0"0,-2-10 0,-5 3 0,-8-4 0,-7-9 0,-5-6 0,-5 20 0,-1 0 0,1-7 0,-1 2 0,-2 9 0,-1 7 0,-6-13 0,5 13 0,-1-3 0,-8-33 0,9 23 0,1 6 0,3 17 0,4 1 0,1 40 0,-1 0 0,0 0 0,0 1 0,0 0 0,1-1 0,-4 4 0,-8 1 0,-35 15 0,-12 4 0,13-7 0,-1 0 0,-16 8 0,-10 2 0,-12-3 0,-10-1 0,15-4 0,-11 2-1245,18-4 1,-11 2-1,18-5 1245,21-7 0,-51 2 0,-4 1 0,33-4 0,-28 2 0,15-1 0,70-7 0,0 0 0,3 1 0,3 0 0,13 6 0,15 8 0,0-1 0,9 6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51.788"/>
    </inkml:context>
    <inkml:brush xml:id="br0">
      <inkml:brushProperty name="width" value="0.05" units="cm"/>
      <inkml:brushProperty name="height" value="0.05" units="cm"/>
      <inkml:brushProperty name="color" value="#5B2D90"/>
    </inkml:brush>
  </inkml:definitions>
  <inkml:trace contextRef="#ctx0" brushRef="#br0">322 2 24575,'-3'-1'0,"-1"0"0,-5 5 0,4-1 0,-7 5 0,-2 3 0,-19 21 0,5-5 0,-12 18 0,1 1 0,12-14 0,-25 32 0,46-55 0,-5 7 0,6-7 0,-4 5 0,7-10 0,1-1 0,0-2 0,0 1 0,0-2 0,0 3 0,0-2 0,0 2 0,-1 1 0,0 3 0,-1 2 0,1 0 0,0-3 0,1-2 0,-2-3 0,3 0 0,2-2 0,1 0 0,1 0 0,-2 1 0,-1 0 0,3 2 0,-1 0 0,12 4 0,28 9 0,-3 0 0,52 21 0,-37-12 0,27 15 0,-42-16 0,7 5 0,-29-17 0,2-1 0,-16-8 0,0-1 0,0-1 0,10-15 0,-7 9 0,7-10 0,-10 14 0,5 4 0,-2 0 0,2 5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2:13.903"/>
    </inkml:context>
    <inkml:brush xml:id="br0">
      <inkml:brushProperty name="width" value="0.05" units="cm"/>
      <inkml:brushProperty name="height" value="0.05" units="cm"/>
      <inkml:brushProperty name="color" value="#5B2D90"/>
    </inkml:brush>
  </inkml:definitions>
  <inkml:trace contextRef="#ctx0" brushRef="#br0">1317 1 24575,'-4'0'0,"-19"0"0,13 0 0,-35 3 0,-17 6 0,17-2 0,-16 3 0,45-5 0,-42 15 0,9 2 0,-19 7 0,15 8 0,5 1 0,11-7 0,0 0 0,-4 10 0,-1 25 0,1 15 0,6-10 0,-9 13-1479,5-8 1,-7 12-1,13-18 1479,13-18 0,-5 23-779,4 9 1,0 5 778,6-29 0,1 4 0,-4 26 0,-1 12 0,4-17 0,1 5 0,4-20 0,-2 11 0,1-11 0,-6 25 0,8-40 0,1-4 0,-6 10 0,13-56 4005,-2-1-4005,-1-11 0,-24-68 0,16 36 1430,-17-50-1430,23 63 0,1 0 0,0-27 0,1-6 0,-1 4 0,0-14 0,0 5 0,3 37 0,-1 13 0,8 90 0,-2-27-757,4 39 757,-3-59 0,6 20 0,1 2 0,-3-10 0,13 51 536,-11-71-536,27-1 0,-13-5 0,22-7 0,-10-17 0,12-10 0,7-8 0,20-15 0,2-5-644,-5 6 0,-1-3 0,5-9 0,-8 1 0,2-9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2:15.124"/>
    </inkml:context>
    <inkml:brush xml:id="br0">
      <inkml:brushProperty name="width" value="0.05" units="cm"/>
      <inkml:brushProperty name="height" value="0.05" units="cm"/>
      <inkml:brushProperty name="color" value="#5B2D90"/>
    </inkml:brush>
  </inkml:definitions>
  <inkml:trace contextRef="#ctx0" brushRef="#br0">0 110 24575,'39'-36'0,"-4"6"0,-14 20 0,3 1 0,46 1 0,31 1 0,-14 2 0,13 1-1701,-24 12 0,26 8 1,7 4-1,-8 2 1,-24-2 1700,-25 2 0,-4 4 0,32 13 0,10 7 0,-21-5 1719,-24 4-1719,12 23 0,5 13 0,-11-5 0,1 4-102,-5-9 0,3 5 0,-5 3 102,-6 1 0,-4 3 0,-5-2 0,-6-8 0,-4-1 0,-1 1 0,-1 2 0,0 1 0,-3-1 0,1 26 0,-4-5 0,-6-15 0,-2-2 0,-1 4 0,-1-2 0,-2-14 0,1-4 0,-1-8 0,1-4 0,4 23 0,-5 14 0,0-47 0,-3 25 6632,-38-98-6632,24 18 0,-28-22 0,31 25 0,2 1 458,-33-39-458,21 12 0,-19-23 0,33 36 0,9 14 0,12 24 0,-5-5 0,8 13 0,1 3 0,2 4 0,14 14 0,9-4 0,-13-16 0,3-8 0,-15-20 0,26-26 0,-6-1 0,1-18 0,5-17 0,-5 7 0,11-27 0,-17 27 0,-1 0 0,1-1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6:44.868"/>
    </inkml:context>
    <inkml:brush xml:id="br0">
      <inkml:brushProperty name="width" value="0.05" units="cm"/>
      <inkml:brushProperty name="height" value="0.05" units="cm"/>
      <inkml:brushProperty name="color" value="#5B2D90"/>
    </inkml:brush>
  </inkml:definitions>
  <inkml:trace contextRef="#ctx0" brushRef="#br0">5896 804 24575,'6'-9'0,"-12"-29"0,-4 19 0,-21-35 0,11 35 0,-8-7 0,13 14 0,-1 0 0,-41-24 0,-15 3 0,-6 0 0,26 7 0,0 2-456,-30-10 0,3 5 456,-3 4-129,11 6 0,-10 0 129,8 3 0,-6 0 0,-6 1 0,1 1 0,-7 1 0,1 0 0,5 1-1883,3 0 0,5 1 0,-1 2 1883,-1 1 0,-1 1 0,3 0 0,-23-1 0,11 1-445,-8-2 445,25 3 0,-12-1 0,0-1 0,3-1 0,0-1 0,5 1 0,-12-1 0,1 0 205,14 1 1,-4-1-1,5 0-205,-12-1 0,12 2 0,1 0-115,3 1 1,0 0 114,-6 0 2753,4 4 1,-6 1-2754,-1 3 0,-6 1 0,-9 3 0,-9 3 0,10-1 0,19 0 0,4 1 54,-23 4 0,10 0-54,24-1-52,4 5 0,-5 3 52,6 1 0,-2 3 0,-36 18 0,-1 5 0,30-12 0,1 3 0,2 0 0,-3 3 0,3-2 0,-9 7 0,1 0 0,10-5 0,-2 2 0,3-1 0,-11 8 0,3 2 0,13-2 0,1 4 0,5-5 0,8-10 0,5 0 290,-6 13 1,9-1-291,14-6 122,-5 49-122,5 1 0,11-8 0,7 3 0,10-14 0,8 0 0,12 18 0,9 0 276,0-16 0,16-4-276,7-15 0,17 0 0,2-2 0,-11-7-3057,-3 1 1,1-4 3056,-5-9 0,10 4 0,-3-4 0,-15-10 0,8-6-748,4-5 1,17 1-1,-7-2 748,-7-1 0,5-2 0,-3-1 0,15 1 0,5 0 0,-1-2 0,-12-2 0,-2-1 0,-7-3 0,7-1 0,-2 1 0,10 0 0,2-1 0,-3 0 0,-10-1 0,3 0 0,-7-1 0,0 0 0,5 0 0,0-1 0,-4 0 0,1 1 0,7-1-664,-14-2 1,15-1 0,8-1 0,0 0 0,-5 0 0,-11 1 663,1 0 0,-9 1 0,9-1-533,15-2 1,18 0 0,2 0 0,-12-1 0,-25 2 532,5-5 656,-15 0 1,12-3 0,-2-2-657,-9 0 0,-1-3 0,5-2 0,11-5 0,7-3 0,1-3 0,-6 1 0,-1-3 0,-6 0 0,2-3 0,-9 2 0,2-4 0,-2-1 0,-6 4 0,20-11 0,-3-1 0,-6 4 0,4-3 0,-10 3 0,-11 7 0,-4-4 0,5-15 0,3-9 0,-11 8 0,5-14 239,-14 4 0,-8 5-239,-23 30 3873,8-56-3873,-7-1 2896,-3 14 1,-1-4-2897,-5 15 0,-1 1 447,-1-5 1,0 1-448,0 15 0,-4-2 0,-13-30 0,-4 3 0,4 6 1049,-4 14 0,-2 7-1049,0 26 0,-40-21 0,-25 5 0,11 20 0,-16 1 0,7 3 0,6 2 0,-1 4 0,-4 2 0,0 0 0,-1 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6:48.280"/>
    </inkml:context>
    <inkml:brush xml:id="br0">
      <inkml:brushProperty name="width" value="0.05" units="cm"/>
      <inkml:brushProperty name="height" value="0.05" units="cm"/>
      <inkml:brushProperty name="color" value="#5B2D90"/>
    </inkml:brush>
  </inkml:definitions>
  <inkml:trace contextRef="#ctx0" brushRef="#br0">81 1 24575,'-6'11'0,"2"-2"0,4-6 0,0-1 0,0-1 0,-1 9 0,1-3 0,0 11 0,1-1 0,2 57 0,2 14 0,-1-22 0,1 9 0,-1-7 0,-1-14 0,1-3-566,1 25 0,0-13 566,-4-46 0,1 10 0,1-18 0,-2-24 0,-5-42 0,-7-31 0,-4 5 0,1 27 1132,3 23-1132,-8-3 0,6 15 0,-8-11 0,14 31 0,15 97 0,-2-54-390,1 15 1,2-4 389,-2-30 0,13 28 0,-5-21 0,14 16 0,-12-37 0,26-40 0,-14-7 0,10-14 779,-12 5-779,-9-13 0,-1-2 0,2 5 0,-4-4 0,1 1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6:49.362"/>
    </inkml:context>
    <inkml:brush xml:id="br0">
      <inkml:brushProperty name="width" value="0.05" units="cm"/>
      <inkml:brushProperty name="height" value="0.05" units="cm"/>
      <inkml:brushProperty name="color" value="#5B2D90"/>
    </inkml:brush>
  </inkml:definitions>
  <inkml:trace contextRef="#ctx0" brushRef="#br0">177 19 24575,'0'-6'0,"-2"-4"0,0 7 0,-6 60 0,5-26-711,-4 49 711,5-47 87,1 17 1,0 5-88,-2 18 0,0-1 0,0-2 0,0-5 0,0-11 0,3-30 0,0-17 536,-1 1-536,0-5 0,-1-3 0,-17-44 0,-3-18 0,8 22 0,-13-38 0,1 2 0,19 48 0,-6-21 0,11 40 0,1 3 0,4 56 0,20 26 0,-10-2 0,15-4 0,-21-60 0,1-2 0,-1-1 0,0-1 0,61-27 0,15-11 0,-29 15 0,28-14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3.036"/>
    </inkml:context>
    <inkml:brush xml:id="br0">
      <inkml:brushProperty name="width" value="0.025" units="cm"/>
      <inkml:brushProperty name="height" value="0.025" units="cm"/>
      <inkml:brushProperty name="color" value="#AB008B"/>
    </inkml:brush>
  </inkml:definitions>
  <inkml:trace contextRef="#ctx0" brushRef="#br0">2 52 24575,'3'-7'0,"7"-6"0,-6 7 0,4-3 0,-5 8 0,-2 0 0,1 0 0,-2 0 0,0 0 0,-1 0 0,0 1 0,0 0 0,0 0 0,-8-3 0,2 0 0,-6-2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02.828"/>
    </inkml:context>
    <inkml:brush xml:id="br0">
      <inkml:brushProperty name="width" value="0.025" units="cm"/>
      <inkml:brushProperty name="height" value="0.025" units="cm"/>
      <inkml:brushProperty name="color" value="#5B2D90"/>
    </inkml:brush>
  </inkml:definitions>
  <inkml:trace contextRef="#ctx0" brushRef="#br0">458 411 24575,'-16'-11'0,"-56"-4"0,-2 16 0,-16-4 0,21 17 0,14 15 0,1 20 0,35-2 0,10 3 0,14 9 0,76-7 0,-25-58 0,16-21 0,-36-3 0,16-42 0,-26 29 0,-1-6 0,10-40 0,-5-5 0,-14 34 0,-3 2 0,2-21 0,-9 17 0,-16 48 0,-14 61 0,8 9 0,2 9 0,-2 5 0,2 2 0,4 19 0,6 0 0,7-21 0,7-5 0,5-2 0,12-10 0,14-23 0,7-15 0,39-25 0,-22-25 0,-4-12 0,-19 2 0,-5-4 0,1-9 0,-10-1 0,-19-28 0,-42 49 0,-4 22 0,-7 33 0,-10 62 0,31-40 0,-23 48 0,42-47 0,22 24 0,14-15 0,5 1 0,23-50 0,6-20 0,-22-11 0,0-6 0,24-7 0,-1-7 0,-14-22 0,-13 1 0,-4 4 0,0-10 0,-26 72 0,14 38 0,3 31 0,-11-12 0,-2 6 0,-3 6 0,-4 0 0,-4-11 0,-2-3 0,-4 26 0,-5-46 0,-6-36 0,2-29 0,8-30 0,18-10 0,6 24 0,10-4 0,6 0 0,7-4 0,-2 4 0,2-3 0,1 2 0,-1 3 0,3-2 0,-5 8 0,21-17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6:50.050"/>
    </inkml:context>
    <inkml:brush xml:id="br0">
      <inkml:brushProperty name="width" value="0.05" units="cm"/>
      <inkml:brushProperty name="height" value="0.05" units="cm"/>
      <inkml:brushProperty name="color" value="#5B2D90"/>
    </inkml:brush>
  </inkml:definitions>
  <inkml:trace contextRef="#ctx0" brushRef="#br0">68 1 24575,'3'5'0,"-1"1"0,6 23 0,-4-4 0,4 68 0,-3-44-1662,2 49 1662,-7-61 403,1 63-403,-1-41 0,0-6 0,0-5 0,-1-22 0,1-13 0,-2-23 1259,-1-2-1259,-7-47 0,-4-17 0,3 21 0,-2 1 0,-1-20 0,-1 5 0,-3 1 0,14 133 0,4-31 0,0 47 0,4-48 0,9 57 0,-3-33 0,3 6 0,1-2 0,1-17 0,16-8 0,-6-64 0,19-59 0,-17 26-1141,6-21 1141,-21 56 0,13-29 0,-10 19 0,8-22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11.245"/>
    </inkml:context>
    <inkml:brush xml:id="br0">
      <inkml:brushProperty name="width" value="0.05" units="cm"/>
      <inkml:brushProperty name="height" value="0.05" units="cm"/>
      <inkml:brushProperty name="color" value="#5B2D90"/>
    </inkml:brush>
  </inkml:definitions>
  <inkml:trace contextRef="#ctx0" brushRef="#br0">434 77 24575,'0'-21'0,"-1"3"0,-32-7 0,-13 15 0,-7 8 0,-2 4 0,-10 9-1303,-15 19 1303,55-12 317,-16 46-317,29 6 0,-10 7-631,34-16 631,2-36 0,14 6 0,46-18 0,9-6 0,-17 5-344,17-9 1,-11-10 343,-52-13 0,3-44 0,-5-9 0,-5 20 0,3-19 0,-8 3 0,-24 32 0,-82 45 0,62-10 609,-55 43-609,88-1 0,14 26 0,13 14 847,-7-32 1,5-2-848,32 30 0,-11-28 0,-5-21 0,-17-17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11.624"/>
    </inkml:context>
    <inkml:brush xml:id="br0">
      <inkml:brushProperty name="width" value="0.05" units="cm"/>
      <inkml:brushProperty name="height" value="0.05" units="cm"/>
      <inkml:brushProperty name="color" value="#5B2D90"/>
    </inkml:brush>
  </inkml:definitions>
  <inkml:trace contextRef="#ctx0" brushRef="#br0">41 2 24575,'27'-1'0,"-2"1"0,-5 2 0,32 27 0,-29-3 0,16 12 0,-40-12 0,-13-6 0,-27 14 0,4-1 0,51 40 0,-10-41 0,44 15 0,7-3 0,-35-22 0,27 30 0,-49-40 0,-27 17 0,1-11 0,-15 8 0,-33-17 0,41-10 0,-32-3 0,46-7 0,1-2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12.347"/>
    </inkml:context>
    <inkml:brush xml:id="br0">
      <inkml:brushProperty name="width" value="0.05" units="cm"/>
      <inkml:brushProperty name="height" value="0.05" units="cm"/>
      <inkml:brushProperty name="color" value="#5B2D90"/>
    </inkml:brush>
  </inkml:definitions>
  <inkml:trace contextRef="#ctx0" brushRef="#br0">534 22 24575,'2'-12'0,"-4"3"0,-4 8 0,-54 16 0,27-6-889,-39 13 889,38-11 219,-60 19-219,18-4 0,19-8 0,4 0 0,4 2 0,52 8 0,33-2 0,12 3 0,3 0 0,10 3-751,22 13 751,-48-28 0,-1 0 0,21 6 0,2 0 0,-9-2 0,5 0 0,-1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13.762"/>
    </inkml:context>
    <inkml:brush xml:id="br0">
      <inkml:brushProperty name="width" value="0.05" units="cm"/>
      <inkml:brushProperty name="height" value="0.05" units="cm"/>
      <inkml:brushProperty name="color" value="#5B2D90"/>
    </inkml:brush>
  </inkml:definitions>
  <inkml:trace contextRef="#ctx0" brushRef="#br0">1 245 24575,'7'2'0,"2"0"0,34 6 0,-18-4 0,29 4 0,-27-5 0,21 0 0,14 1-2262,21-1 1,14-1 0,-7 0 2261,-1 2 0,1-1 0,3 0 0,9 0 0,-2-1-1513,-5 0 1,-2 0 0,-10 0 1512,-15 0 0,-1 0-200,19 0 1,9-1 0,-17 0 199,-4-1-154,-2 1 0,5 0 154,-6 0 0,5 0 0,7 1 0,8 0 0,-5 0 0,5 0 0,-1 0 1362,-21-1 1,2 1 0,8 0-1363,0 0 0,10 0 0,4 0 0,-4-1 0,-12 0 0,-7 0 0,-8 0 0,8 0 97,7 0 1,13 0-1,3 1 1,-9-1-1,-20-1-97,19-1 448,-19 0 1,9 1-449,2-2 0,8-1 0,-6 0 0,3 0 0,-1 0 170,-4 0 1,5 0 0,-4-2-171,13-3 0,-11-1 0,-3 0-273,-1 2 0,0-1 273,3 2 0,-1 3 0,8 0 0,-11 0 0,7 0-131,0 1 1,13 0 0,0 0 0,-13 1 130,-5 0 0,-3 0 0,6 0 0,7 0 0,-21 0 0,-18 1 0,21-3 0,7 0 0,-22 1 0,-1 0 0,21-1 0,4 0 0,11-1 0,-9 0 0,-22 2 263,37-2 0,0-1-263,-33 1 0,38-3 0,-63 3 6784,13-3-6784,16 4 0,-11-3 0,7 4 0,-37 3 0,32 2 0,-2-1 0,27-1 0,-36-4 0,-7-5 0,-27-4 0,-22-6 0,-26-3 0,-18-3 0,-37-5 0,16 4 0,0 1 0,27 6 0,29 10 0,23 20 0,5-3 0,15 16 0,-10-14 0,25 22 0,0-5 0,16 13 0,-18-16 0,-14-10 0,-11-7 0,-7-3 0,-5 4 0,-18 22 0,-25 15 0,-29 6 0,-6 0 0,38-23 0,-1-1-1160,-35 14 0,7-8 1160,27-20 0,-3-1 0,-1-2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14.683"/>
    </inkml:context>
    <inkml:brush xml:id="br0">
      <inkml:brushProperty name="width" value="0.05" units="cm"/>
      <inkml:brushProperty name="height" value="0.05" units="cm"/>
      <inkml:brushProperty name="color" value="#5B2D90"/>
    </inkml:brush>
  </inkml:definitions>
  <inkml:trace contextRef="#ctx0" brushRef="#br0">20 1 24575,'-10'5'0,"2"0"0,6-1 0,5 11 0,4-2 0,3 5 0,25 8 0,-19-16 0,16 10 0,-17-14 0,0-9 0,-4-8 0,-2-5 0,-9-4 0,0 6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02.061"/>
    </inkml:context>
    <inkml:brush xml:id="br0">
      <inkml:brushProperty name="width" value="0.05" units="cm"/>
      <inkml:brushProperty name="height" value="0.05" units="cm"/>
      <inkml:brushProperty name="color" value="#5B2D90"/>
    </inkml:brush>
  </inkml:definitions>
  <inkml:trace contextRef="#ctx0" brushRef="#br0">390 140 24575,'-4'-12'0,"-1"-1"0,-24-8 0,1 15 0,-15-4 0,-8 32 0,1 10 0,8-5-562,-5 6 0,3 0 562,23-7 0,-4 50 0,27-15 0,43-5 0,11-5 0,-2-12 0,10-17 0,-3-13 0,-23-28 0,12-32 0,-8-17 0,-25 3 0,-10-3 0,-9 16 0,-9 2 562,-25-16 0,-11 10-562,-24 15 0,-12 13 0,42 40 0,16 62 0,25-14 0,-6 30 0,39-22 0,11-4 0,7 11 0,-5-16 0,0-4 0,0-9 0,-17-33 0,-11-10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02.233"/>
    </inkml:context>
    <inkml:brush xml:id="br0">
      <inkml:brushProperty name="width" value="0.05" units="cm"/>
      <inkml:brushProperty name="height" value="0.05" units="cm"/>
      <inkml:brushProperty name="color" value="#5B2D90"/>
    </inkml:brush>
  </inkml:definitions>
  <inkml:trace contextRef="#ctx0" brushRef="#br0">0 1 24575,'26'60'0,"0"0"0,-7 9 0,9 5 0,-3-1 0,-20-18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03.385"/>
    </inkml:context>
    <inkml:brush xml:id="br0">
      <inkml:brushProperty name="width" value="0.05" units="cm"/>
      <inkml:brushProperty name="height" value="0.05" units="cm"/>
      <inkml:brushProperty name="color" value="#5B2D90"/>
    </inkml:brush>
  </inkml:definitions>
  <inkml:trace contextRef="#ctx0" brushRef="#br0">509 1 24575,'-33'53'0,"14"-25"0,-20 28 0,20-36 0,-3 0 0,-48 27 0,32-24 0,-47 28 0,5-13 0,39-17 0,-21 11 0,63-28 0,33 16 0,36 10 0,-12-6 0,5 3 0,3-1 0,4 0 0,24 9 0,-4-2 0,-39-15 0,-2 0 0,10 1 0,-1 1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04.605"/>
    </inkml:context>
    <inkml:brush xml:id="br0">
      <inkml:brushProperty name="width" value="0.05" units="cm"/>
      <inkml:brushProperty name="height" value="0.05" units="cm"/>
      <inkml:brushProperty name="color" value="#5B2D90"/>
    </inkml:brush>
  </inkml:definitions>
  <inkml:trace contextRef="#ctx0" brushRef="#br0">29 239 24575,'-7'-1'0,"2"-1"0,-3-2 0,4 2 0,0-1 0,32 4 0,-8-1 0,25 1 0,5-1 0,16 0 0,10 0 0,-2-1 0,9 1-484,-10 1 1,11-1 0,3 0 0,-3 1 483,-7-1 0,-2 0 0,2 0 0,5 0 0,2-1 0,4 1 0,3-1 0,-1 1 0,-5-1 0,1 0 0,-5 0 0,1 0 0,2 0 0,-4 0 0,4-1 0,1 1 0,-4 0 0,-5 1 0,8 0 0,-7 0 0,4 2 0,-1-1 0,4 2 0,0 0 0,-8 0 0,20 3 0,-3 0 0,-2-2 0,6 0 0,-14 0 0,-28-2 0,-5 0 0,23-1 0,-10-2 0,-31-3 0,30-3 0,-10 0 0,39-7 0,-53 8 0,12-2 0,-21 6 1933,44-1-1933,-13 0 0,18-1 0,-6 0 0,-43 3 0,23-2 0,-36 2 0,-2 0 0,3 0 0,-10-1 0,-4-3 0,-17-3 0,-8-3 0,-12-3 0,-1 0 0,9 4 0,-23-12 0,-4-9 0,7 8 0,1-5 0,37 24 0,-7-4 0,9 4 0,-5-1 0,14 6 0,83 34 0,-36-17 0,0 2 0,5 0 0,39 8 0,-51-17-436,35 11 436,-52-15 0,24 9 0,-21-7 0,17 6 0,-33-11 0,-6-1 0,-9 0 436,0 0-436,-8 3 0,-11 16 0,1-1 0,-40 48 0,6-22 0,-9-6 0,-5-3 0,-11-3 0,23-19 0,0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07.593"/>
    </inkml:context>
    <inkml:brush xml:id="br0">
      <inkml:brushProperty name="width" value="0.025" units="cm"/>
      <inkml:brushProperty name="height" value="0.025" units="cm"/>
      <inkml:brushProperty name="color" value="#5B2D90"/>
    </inkml:brush>
  </inkml:definitions>
  <inkml:trace contextRef="#ctx0" brushRef="#br0">12 54 24575,'4'-5'0,"-1"1"0,-3 2 0,-2-9 0,0 7 0,-3-11 0,3 13 0,-1-3 0,2 4 0,0 0 0,0 0 0,0 0 0,1 0 0,2 2 0,-2 1 0,2 2 0,-2 3 0,-1 2 0,0 3 0,-1-3 0,2-1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29.715"/>
    </inkml:context>
    <inkml:brush xml:id="br0">
      <inkml:brushProperty name="width" value="0.05" units="cm"/>
      <inkml:brushProperty name="height" value="0.05" units="cm"/>
      <inkml:brushProperty name="color" value="#5B2D90"/>
    </inkml:brush>
  </inkml:definitions>
  <inkml:trace contextRef="#ctx0" brushRef="#br0">1 21 24575,'0'-3'0,"1"1"0,0-7 0,1 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9:05.284"/>
    </inkml:context>
    <inkml:brush xml:id="br0">
      <inkml:brushProperty name="width" value="0.05" units="cm"/>
      <inkml:brushProperty name="height" value="0.05" units="cm"/>
      <inkml:brushProperty name="color" value="#5B2D90"/>
    </inkml:brush>
  </inkml:definitions>
  <inkml:trace contextRef="#ctx0" brushRef="#br0">49 18 24575,'-24'-18'0,"0"76"0,23-5 0,6 13 0,0 11 0,1 17 0,1 4 0,0-12 0,-1-15 0,0-7 0,2 14 0,0-1 0,1 15 0,2 9 0,0 4 0,2-3 0,1-7 0,1-15-894,12 15 0,3-14 1,-2 7-1,-12-8 0,-3 10 1,0 0-1,2-7 0,4-15 1,19-8-1,0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9:19.348"/>
    </inkml:context>
    <inkml:brush xml:id="br0">
      <inkml:brushProperty name="width" value="0.05" units="cm"/>
      <inkml:brushProperty name="height" value="0.05" units="cm"/>
      <inkml:brushProperty name="color" value="#5B2D90"/>
    </inkml:brush>
  </inkml:definitions>
  <inkml:trace contextRef="#ctx0" brushRef="#br0">82 42 24575,'-8'-16'0,"2"2"0,0 3 0,-9 40 0,7 11 0,-6 24 0,7 15 0,2 2 0,1-5-506,-1-1 1,1 1 505,5 3 0,12-13 0,4 1 0,-3-18 0,2-1-229,5 12 1,3-7 0,12-19 0,-12-17-1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9:19.856"/>
    </inkml:context>
    <inkml:brush xml:id="br0">
      <inkml:brushProperty name="width" value="0.05" units="cm"/>
      <inkml:brushProperty name="height" value="0.05" units="cm"/>
      <inkml:brushProperty name="color" value="#5B2D90"/>
    </inkml:brush>
  </inkml:definitions>
  <inkml:trace contextRef="#ctx0" brushRef="#br0">347 324 24575,'2'-67'0,"1"1"0,1-32 0,-14 64 0,-24 7 0,14 15 0,-22-7 0,20 20 0,-59 27 0,43-13 0,-22 22 0,13 8 0,51 2 0,-9 21 0,44-45 0,15-8 0,-3-7 0,2 1 0,23 18 0,-2 2 0,12-1-1328,-10 30 1328,-66-32 0,-2 1 0,-18 29 0,-9 6 0,-25 12 0,9-6 0,-7-7 0,-40-31 0,23-36 0,7-71 664,40 19 0,12-7-664,14-32 0,8-2 0,-10 31 0,4 3 0,14-3 0,0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9:27.846"/>
    </inkml:context>
    <inkml:brush xml:id="br0">
      <inkml:brushProperty name="width" value="0.05" units="cm"/>
      <inkml:brushProperty name="height" value="0.05" units="cm"/>
      <inkml:brushProperty name="color" value="#5B2D90"/>
    </inkml:brush>
  </inkml:definitions>
  <inkml:trace contextRef="#ctx0" brushRef="#br0">44 1 24575,'-1'35'0,"0"-17"0,0 24 0,0-23 0,-1 3 0,-4 50 0,1-20 0,-2 27 0,-2 13 0,6-53 0,-3 36 0,4-52 0,5 31 0,2-23 0,3 16 0,13-34 0,-9-13 0,8-4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9:28.510"/>
    </inkml:context>
    <inkml:brush xml:id="br0">
      <inkml:brushProperty name="width" value="0.05" units="cm"/>
      <inkml:brushProperty name="height" value="0.05" units="cm"/>
      <inkml:brushProperty name="color" value="#5B2D90"/>
    </inkml:brush>
  </inkml:definitions>
  <inkml:trace contextRef="#ctx0" brushRef="#br0">90 34 24575,'-11'15'0,"-1"1"0,-16 42 0,16-26 0,-12 32 0,21-38 0,14 30 0,4 4 0,-5-16-786,6 14 1,1-6 785,-6-36 510,27 14-510,5-14 260,30-2-260,-9-29 0,-20-13 0,-4-8 0,12-30 801,-2-19-801,-40 14 0,-15 26 0,-28-32 0,-5 24 0,-16-11 0,3 25 0,13 28 0,-16 31 0,26-1 0,-11 17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9:30.480"/>
    </inkml:context>
    <inkml:brush xml:id="br0">
      <inkml:brushProperty name="width" value="0.05" units="cm"/>
      <inkml:brushProperty name="height" value="0.05" units="cm"/>
      <inkml:brushProperty name="color" value="#5B2D90"/>
    </inkml:brush>
  </inkml:definitions>
  <inkml:trace contextRef="#ctx0" brushRef="#br0">1 152 24575,'22'-24'0,"1"1"0,46-19 0,-36 23 0,37-18 0,-42 31 0,9 14 0,-8 32 0,-13 36 0,-23-24 0,-9 3 0,-12 8 0,-6-2 0,5-14 0,-4-4 0,-13 5 0,2-8 0,9-12 0,-5 0 0,39-26 0,30-3 0,15-4 0,12-4 0,6-4 0,-11 0 0,0-2 0,24-11 0,-2-2 0,9-12 0,-3-6 0,-50 25 0,-11 7 0,-12 19 0,22 48 0,-14-28 0,20 33 0,-21-47 0,33 6 0,-13-13 0,34-13 0,-32-19 0,2-38 0,-25 5 0,-25-35 0,-25 36 0,-32 16 0,10 48 0,-12 58 0,37 1 0,2 23 0,23-41 0,4-8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9:31.589"/>
    </inkml:context>
    <inkml:brush xml:id="br0">
      <inkml:brushProperty name="width" value="0.05" units="cm"/>
      <inkml:brushProperty name="height" value="0.05" units="cm"/>
      <inkml:brushProperty name="color" value="#5B2D90"/>
    </inkml:brush>
  </inkml:definitions>
  <inkml:trace contextRef="#ctx0" brushRef="#br0">137 120 24575,'0'-12'0,"2"0"0,4 0 0,35-10 0,9 2 0,-6 9 0,7-9 0,-3 9 0,-17 41 0,-24-12 0,0 20 0,-21-8 0,-26 34 0,8-7 0,9-11 0,5 0 0,11 11 0,16 13 0,3-22 0,-33 8 0,-8-1 0,5-10 0,-10 0 0,-7-1 0,-26 5 0,33-22 0,-25 18 0,57-37 0,9-11 0,12-5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9:31.953"/>
    </inkml:context>
    <inkml:brush xml:id="br0">
      <inkml:brushProperty name="width" value="0.05" units="cm"/>
      <inkml:brushProperty name="height" value="0.05" units="cm"/>
      <inkml:brushProperty name="color" value="#5B2D90"/>
    </inkml:brush>
  </inkml:definitions>
  <inkml:trace contextRef="#ctx0" brushRef="#br0">2 150 24575,'-1'50'0,"2"-8"0,8-23 0,30 11 0,7-2 0,-13-8 0,35 0 0,-1-11 0,-40-20 0,30-17 0,-43 5 0,-4-35 0,-11 3 0,-32 1 0,-9 3 0,4 11-263,-7 11 1,2 10 262,21 25 0,-28 34 0,26-17 0,-22 26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9:54.210"/>
    </inkml:context>
    <inkml:brush xml:id="br0">
      <inkml:brushProperty name="width" value="0.05" units="cm"/>
      <inkml:brushProperty name="height" value="0.05" units="cm"/>
      <inkml:brushProperty name="color" value="#5B2D90"/>
    </inkml:brush>
  </inkml:definitions>
  <inkml:trace contextRef="#ctx0" brushRef="#br0">657 1780 24575,'-7'1'0,"-1"1"0,-32 6 0,18-3 0,-27 6 0,26-6 0,-63 11 0,44-10 0,-44 6 0,27-42 0,8-9 0,11 5-825,-14-10 1,8-3 824,37 7 0,0-31 0,2-8 0,0-15 0,-1 19 0,5-7-77,10 12 1,7-3-1,6 4 77,17-12 0,9 0 0,-4-2 0,5-7 0,6 10 0,3 19 0,5 7 0,2 7 0,-4 8 0,2 6 0,1 3 0,31-7 0,-1 7 0,-18 10 0,-5 5 0,-6 5 0,-7 3 0,6 2 1629,-30 4-1629,-31-5 250,-36-15-250,-10-2 0,-24-5 0,-4 1 0,2 0 0,14 8 0,1 2 0,9 4 0,30 9 0,-12-5 0,76 23 0,21 7 0,8 3 0,-2-1 0,-31-10 0,28 6 0,6-1 0,11 0 0,-44-10 0,-17-4 0,-39-7 0,6 1 0,-15-3 0,13 4 0,-5-1 0,-23 28 0,19-12 0,-31 33 0,-5 31 0,22-31-1230,-22 36 1230,34-53 0,-8 13 0,-1 2 0,0-2 0,0 1 0,2-3 0,10-14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15.669"/>
    </inkml:context>
    <inkml:brush xml:id="br0">
      <inkml:brushProperty name="width" value="0.05" units="cm"/>
      <inkml:brushProperty name="height" value="0.05" units="cm"/>
      <inkml:brushProperty name="color" value="#5B2D90"/>
    </inkml:brush>
  </inkml:definitions>
  <inkml:trace contextRef="#ctx0" brushRef="#br0">402 242 24575,'4'-5'0,"-1"0"0,-3 4 0,0-1 0,-1 0 0,1 1 0,-2-1 0,2 0 0,0 1 0,-3-8 0,0-1 0,-6-18 0,-2-5 0,-11-17 0,1 11 0,-18 1 0,2 25 0,-16 17 0,12 17 0,-4 32 0,23 0 0,6 16 0,19-10 0,18-3 0,19-3 0,11-9 0,1-3 0,4 1 0,-11-9 0,-5-3 0,-19-6 0,-6 2 0,-6 23 0,-25-5 0,-19 2 0,-45-11 0,20-20 0,4-14 0,1-9 0,0-22 0,-8-22 0,47-6 0,35-3 0,10 19 0,31 10 0,-12 34 0,16 23 0,-21 10 0,4 17 0,-21-20 0,43-20 0,-39-13 0,29-22 0,-35-5 0,-6 5 0,4-34 0,-3-5 0,-5 11-615,1-9 1,-4 3 614,-10 23-172,-2-11 172,-1 12 0,-1-6 0,2 81 0,2 18 0,1-23 0,2 23 0,3 18 0,1-14 0,2-13 0,0-1 0,1-2 0,0-8 0,6 15 0,-8-14 304,-5-13 0,-10-27 1,-6-19-1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0:26.819"/>
    </inkml:context>
    <inkml:brush xml:id="br0">
      <inkml:brushProperty name="width" value="0.05" units="cm"/>
      <inkml:brushProperty name="height" value="0.05" units="cm"/>
      <inkml:brushProperty name="color" value="#5B2D90"/>
    </inkml:brush>
  </inkml:definitions>
  <inkml:trace contextRef="#ctx0" brushRef="#br0">210 115 24575,'-3'-6'0,"0"0"0,2 3 0,-7-6 0,5 3 0,-7-4 0,6 3 0,-20-12 0,13 9 0,-22-12 0,25 19 0,-6-3 0,5 4 0,-5 0 0,-2 0 0,2 1 0,-4 1 0,13 0 0,-6 0 0,10 2 0,1-3 0,4 1 0,-2-1 0,3 0 0,-3 1 0,0 1 0,1 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0:36.908"/>
    </inkml:context>
    <inkml:brush xml:id="br0">
      <inkml:brushProperty name="width" value="0.05" units="cm"/>
      <inkml:brushProperty name="height" value="0.05" units="cm"/>
      <inkml:brushProperty name="color" value="#5B2D90"/>
    </inkml:brush>
  </inkml:definitions>
  <inkml:trace contextRef="#ctx0" brushRef="#br0">1356 341 24575,'1'-10'0,"0"-1"0,-6-13 0,0 7 0,-3-7 0,-18-4 0,13 16 0,-16-12 0,15 14 0,-53-24 0,6 8 0,-4 5 0,-14-2 0,9 4 0,-20-5 0,9 5 0,1 5 0,6 14 0,37 1 0,-57 8 0,42 13 0,2 2 0,-15 1 0,15-1 0,5 3 0,3 8 0,-4 14 0,-6 17 0,15-12 0,17-9 0,21 36 0,9 3 0,0-21 0,-5 19 0,17 5 0,22-36 0,16-5 0,-9-8 0,12 16-1134,-8-10 1,8 6-1,-11-13 1134,-8-16-289,31 5 0,11-1 289,-28-9 0,6-5-1367,11-4 1,14-4-1,1-2 1,-15-1 1366,-9-2 0,-4-4 0,42-12 0,-16-7 0,-58 2 0,-4-35 0,-1-25 0,-4 11 0,3-7 511,-3 8 1,1-13 0,-11 16-512,-23 10 126,-15 6 1,-9 0-127,-8 5 0,-4 1 0,1-4 0,-11 2 0,-11 17 0,-18 3 0,-2 3 0,13 4 0,4-1 0,-1 2 0,-4 0 0,-1-1 0,0 1 0,0-1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00.261"/>
    </inkml:context>
    <inkml:brush xml:id="br0">
      <inkml:brushProperty name="width" value="0.05" units="cm"/>
      <inkml:brushProperty name="height" value="0.05" units="cm"/>
      <inkml:brushProperty name="color" value="#5B2D90"/>
    </inkml:brush>
  </inkml:definitions>
  <inkml:trace contextRef="#ctx0" brushRef="#br0">111 90 24575,'7'-30'0,"-4"16"0,4-12 0,-6 22 0,-1 5 0,-1 2 0,-1 7 0,-1 4 0,-1 4 0,-16 66 0,0-4 0,0 7 0,-1 2 0,9-36 0,2-4 0,0 8 0,4-11 0,7-25 0,9-29 0,-1-17 0,5-24 0,0-11 0,-2-1 0,-1-2 0,3-3 0,0-3 0,-3-23 0,-4 15 0,-5 48 0,-1 1 0,-3 104 0,3-22 0,2 3 0,5-2 0,4-3 0,19 17 0,24-44 0,13-62 0,-27-3 0,-1-5 0,-6 2 0,-3 0 0,18-37 0,-24 25 0,-3 44 0,-10 3 0,1 31 0,-14 6 0,0 1 0,1 15 0,21 8 0,4 0 0,-4-5 0,33 34 0,-36-89 0,18-38 0,1-9 0,-9 18 0,8-17 0,-3 1 0,-21 22 0,-6 17 0,2 3 0,-7 56 0,0 5 0,-1-2 0,0 3 0,-3 27 0,-14-20 0,2-26 0,-11-36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00.402"/>
    </inkml:context>
    <inkml:brush xml:id="br0">
      <inkml:brushProperty name="width" value="0.05" units="cm"/>
      <inkml:brushProperty name="height" value="0.05" units="cm"/>
      <inkml:brushProperty name="color" value="#5B2D90"/>
    </inkml:brush>
  </inkml:definitions>
  <inkml:trace contextRef="#ctx0" brushRef="#br0">0 0 24575,'40'39'0,"-13"-15"0,-9 19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00.930"/>
    </inkml:context>
    <inkml:brush xml:id="br0">
      <inkml:brushProperty name="width" value="0.05" units="cm"/>
      <inkml:brushProperty name="height" value="0.05" units="cm"/>
      <inkml:brushProperty name="color" value="#5B2D90"/>
    </inkml:brush>
  </inkml:definitions>
  <inkml:trace contextRef="#ctx0" brushRef="#br0">1 13 24575,'4'-7'0,"8"2"0,-5 5 0,4 5 0,-5 63 0,-4-34 0,1 47 0,-5-36 0,2 38 0,56-41 0,-3-56 0,6-14 0,3 6 0,-2-7 0,-2-25 0,-7 6 0,-7 32 0,-31 50 0,3 8 0,8 18 0,15 1 0,-8-29 0,23-25 0,-17-33 0,5-21 0,-23 19 0,-17 5 0,-14 22 0,-6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0:38.785"/>
    </inkml:context>
    <inkml:brush xml:id="br0">
      <inkml:brushProperty name="width" value="0.05" units="cm"/>
      <inkml:brushProperty name="height" value="0.05" units="cm"/>
      <inkml:brushProperty name="color" value="#5B2D90"/>
    </inkml:brush>
  </inkml:definitions>
  <inkml:trace contextRef="#ctx0" brushRef="#br0">2445 133 24575,'-54'-11'0,"0"1"0,-42-7 0,49 11 0,-7 0 0,-4 0 0,-28-1 0,29 2 0,-5 1 0,-24 2 0,4 2 0,3 1-710,3 0 0,-2 2 710,-15 3 0,-1 4 0,-8 3 0,13-1 0,-6 5-1521,7 5 0,-12 7 1,1 2-1,15-5 1521,5-1 0,6 1 0,-2 5 0,-3 5 0,18-4 0,14 7 0,10 1 0,-1 3 0,-18 28 0,22-30 0,3 7 0,9 38 0,13 8 0,11-19 0,6 3 0,-8-5 0,0 4 0,13 2-955,17-8 1,14 3-1,4-5 1,-8-9 954,-3-2 0,2-5 0,12 9 0,8 3 0,-7-14 3136,17-8-3136,-14-10-94,3-4 0,14 4 1,2-4 93,-6-9 0,1-3 0,6 0 0,2 2 0,5 2 0,3-3 0,1-4-437,7-6 0,3-5 1,-1-3-1,-4-2 437,9-3 0,-3-4 0,-3-1 345,-8 1 0,-2-2 1,-8-1-346,-3-1 0,-2-8-721,-9-10 0,7-12 0,-1-1 1,-12 7 720,-7 8 0,-2-2 0,11-9 0,13-10 0,-5 1 0,-22 10 197,-19 2-197,11-47 0,-2-7 0,-12 24 157,6-17 0,-6 6-157,-21 41 1600,1-11 0,-2-5-1600,-6-42 3004,0 23 1,-3-3-3005,-4 15 0,-6 2 0,-12-10 0,-4 4 0,9 19 0,0 3 0,-4-2 0,-3 2 0,-4 4 0,0 4 0,-3 0 1170,-12-6 0,-12-1-1170,-17 11 0,-7 5 0,22 7 0,-3 0 0,-1 1-760,-13 0 0,-3 2 0,5 3 1,-9 3-1,5 3 0,15 2 0,0 0 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0:43.698"/>
    </inkml:context>
    <inkml:brush xml:id="br0">
      <inkml:brushProperty name="width" value="0.05" units="cm"/>
      <inkml:brushProperty name="height" value="0.05" units="cm"/>
      <inkml:brushProperty name="color" value="#5B2D90"/>
    </inkml:brush>
  </inkml:definitions>
  <inkml:trace contextRef="#ctx0" brushRef="#br0">1047 142 24575,'-20'-18'0,"2"3"0,8 8 0,-2 0 0,-69-19 0,46 15-877,-55-13 877,63 20 0,-2-1 216,-35-2-216,-13-1 0,-17 1 0,17 4 0,-16 39 0,55-17 0,-27 26 0,42-20 661,-19 40-661,4 5 0,-4 7 0,15-5 0,14-13 0,2 3 0,-2 31 0,7-6 0,4 0 0,15 8 0,3-20 0,5 1 0,-3-17 0,6 1 0,7 10 0,7 6 0,0-6 0,7 3 0,6-2 0,8-2 0,9 2 0,1-11-304,17-6 1,4-12 303,-17-13 0,3-3 0,0-6 0,-7-10 0,-2-6 0,1-6 0,2-7 0,0-7 0,-3-3 0,12-8 0,-3-9 0,-16-1 0,-1-7 0,-6 1 0,0-7 0,-5-4 0,-6-1 0,0-5 0,-5 0 0,0-15 0,-7-2 0,-10 10 0,-2-5 0,-6 4 0,-5-7 0,-10 0 0,-15-14 0,-10 6 0,4 33 0,-7 4 0,-26-20 0,-3 7 0,2 6-734,14 21 0,3 4 734,13 11 0,-43-6 0,-31-5 0,13 6 0,36 9 0,-1 1 0,-42-9 0,-16-3 0,26 10 0,31 18 0,1 5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16.752"/>
    </inkml:context>
    <inkml:brush xml:id="br0">
      <inkml:brushProperty name="width" value="0.05" units="cm"/>
      <inkml:brushProperty name="height" value="0.05" units="cm"/>
      <inkml:brushProperty name="color" value="#5B2D90"/>
    </inkml:brush>
  </inkml:definitions>
  <inkml:trace contextRef="#ctx0" brushRef="#br0">26 21 24575,'0'-10'0,"0"6"0,-2-2 0,1 6 0,-5 2 0,2 0 0,-1 2 0,2 0 0,2 5 0,-2 24 0,4 13 0,4 27 0,7 0 0,4 1 0,-1-12 0,-2-8 0,-8-24 0,-1-15 0,-4-18 0,0-17 0,-1 1 0,-1-7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17.622"/>
    </inkml:context>
    <inkml:brush xml:id="br0">
      <inkml:brushProperty name="width" value="0.05" units="cm"/>
      <inkml:brushProperty name="height" value="0.05" units="cm"/>
      <inkml:brushProperty name="color" value="#5B2D90"/>
    </inkml:brush>
  </inkml:definitions>
  <inkml:trace contextRef="#ctx0" brushRef="#br0">1 160 24575,'3'-4'0,"0"2"0,-1 1 0,9 7 0,-5-4 0,30-3 0,-23-4 0,19-5 0,-19 3 0,0 0 0,11-9 0,14-8 0,7-3 0,-9 5 0,-8 7 0,-5 8 0,-12 3 0,36 0 0,-36 3 0,22 1 0,-25-2 0,6-1 0,-2 1 0,2-1 0,-11 3 0,-4 3 0,-4 6 0,0 25 0,4 3 0,0 6 0,8 24 0,2 1 0,-3-26-367,2 21 0,0-8 367,-4-42 0,4 19 0,-5-20 0,3 13 0,-6-24 0,-4 0 0,-5-2 734,-21-1-734,-4 1 0,-2 0 0,-55 10 0,26 2 0,-34 3 0,29 4 0,42-10 0,4 0 0,28-18 0,1 1 0,5-9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18.441"/>
    </inkml:context>
    <inkml:brush xml:id="br0">
      <inkml:brushProperty name="width" value="0.05" units="cm"/>
      <inkml:brushProperty name="height" value="0.05" units="cm"/>
      <inkml:brushProperty name="color" value="#5B2D90"/>
    </inkml:brush>
  </inkml:definitions>
  <inkml:trace contextRef="#ctx0" brushRef="#br0">1 81 24575,'6'-6'0,"-1"2"0,-2-1 0,-2 2 0,-1-3 0,1 3 0,-2-3 0,-1 5 0,2-1 0,-1 1 0,2-1 0,0-3 0,2-1 0,-2 0 0,0 1 0,0 0 0,-1 2 0,0-3 0,0 4 0,0 0 0,0 0 0,-2 6 0,3-2 0,-2 5 0,4 6 0,4 35 0,0-6 0,4 10 0,1-1 0,-2-12 0,9 20 0,-12-46 0,-2 1 0,-3-9 0,-5-11 0,-3-6 0,-1-7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16.634"/>
    </inkml:context>
    <inkml:brush xml:id="br0">
      <inkml:brushProperty name="width" value="0.05" units="cm"/>
      <inkml:brushProperty name="height" value="0.05" units="cm"/>
      <inkml:brushProperty name="color" value="#5B2D90"/>
    </inkml:brush>
  </inkml:definitions>
  <inkml:trace contextRef="#ctx0" brushRef="#br0">0 366 24575,'10'-13'0,"63"-1"0,14 5 0,-33 2-1655,35-2 1,-9 1 1654,-57 8 0,-1-2 1039,23-7-1039,-3-8 0,2 2 542,-17-37-542,-44 27 0,-56 5 0,27 19 0,-34 36 0,67-10 1728,20 63-1728,33-18 0,-2-16 0,10-5 0,9-19 0,6-12 0,3-7 0,2-11 0,0-14 0,-3-9 0,-17-2 0,-5-8 0,-2-19 0,-10-5 0,-13-31 0,-15 6 0,-8 50 0,-5 35 0,9 22 0,4 74 0,3-46 0,0 1 0,-2 4 0,2 4 0,14 34 0,3-5 0,4-9 0,-7-17 0,-1-6 0,-2-23 0,-18-99 0,-10-23 0,1 7 0,0-3 0,0 31 0,2-3 0,4-22 0,3-11 0,2 16 0,5 7 0,0-23 0,8 13 0,11 56 0,26-2 0,10 10 0,14 22 0,-29 20 0,-17 6 0,-25 10 0,-53 21 0,-14 1 0,17-13 0,-14 14 0,-3-14 0,14-54 0,30-4 0,-19-13 0,32 1 0,0-6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19.008"/>
    </inkml:context>
    <inkml:brush xml:id="br0">
      <inkml:brushProperty name="width" value="0.05" units="cm"/>
      <inkml:brushProperty name="height" value="0.05" units="cm"/>
      <inkml:brushProperty name="color" value="#5B2D90"/>
    </inkml:brush>
  </inkml:definitions>
  <inkml:trace contextRef="#ctx0" brushRef="#br0">533 1 24575,'-8'2'0,"2"0"0,4-2 0,0 0 0,-4 1 0,2 1 0,-5 1 0,-7 5 0,1-1 0,-19 10 0,-30 7 0,-5 1 0,9-1-725,-10 1 0,7-3 725,41-15 0,-28 10 0,45-19 0,-23 9 0,52-21 0,-3 4 0,2-1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19.714"/>
    </inkml:context>
    <inkml:brush xml:id="br0">
      <inkml:brushProperty name="width" value="0.05" units="cm"/>
      <inkml:brushProperty name="height" value="0.05" units="cm"/>
      <inkml:brushProperty name="color" value="#5B2D90"/>
    </inkml:brush>
  </inkml:definitions>
  <inkml:trace contextRef="#ctx0" brushRef="#br0">21 118 24575,'-4'-1'0,"1"1"0,0 0 0,-7 3 0,13-4 0,-4 2 0,14-4 0,-1 1 0,19-7 0,2-1 0,16-5 0,-15 3 0,-11 3 0,-13 5 0,-2 1 0,42-17 0,-30 11 0,35-15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20.046"/>
    </inkml:context>
    <inkml:brush xml:id="br0">
      <inkml:brushProperty name="width" value="0.05" units="cm"/>
      <inkml:brushProperty name="height" value="0.05" units="cm"/>
      <inkml:brushProperty name="color" value="#5B2D90"/>
    </inkml:brush>
  </inkml:definitions>
  <inkml:trace contextRef="#ctx0" brushRef="#br0">1 19 24575,'0'-6'0,"3"-1"0,-2 5 0,3-2 0,11 16 0,-6-5 0,12 12 0,-9-7 0,26 38 0,-5-4 0,-6 17 0,-3 1 0,-7-8 0,-12 30 0,-21-70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20.797"/>
    </inkml:context>
    <inkml:brush xml:id="br0">
      <inkml:brushProperty name="width" value="0.05" units="cm"/>
      <inkml:brushProperty name="height" value="0.05" units="cm"/>
      <inkml:brushProperty name="color" value="#5B2D90"/>
    </inkml:brush>
  </inkml:definitions>
  <inkml:trace contextRef="#ctx0" brushRef="#br0">2 10 24575,'1'-3'0,"0"1"0,-2 0 0,0 1 0,0 0 0,1 6 0,1-3 0,1 7 0,4 4 0,12 16 0,5 5 0,11 7 0,-16-16 0,-2-8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29.921"/>
    </inkml:context>
    <inkml:brush xml:id="br0">
      <inkml:brushProperty name="width" value="0.05" units="cm"/>
      <inkml:brushProperty name="height" value="0.05" units="cm"/>
      <inkml:brushProperty name="color" value="#5B2D90"/>
    </inkml:brush>
  </inkml:definitions>
  <inkml:trace contextRef="#ctx0" brushRef="#br0">0 27 24575,'20'-14'0,"0"1"0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30.086"/>
    </inkml:context>
    <inkml:brush xml:id="br0">
      <inkml:brushProperty name="width" value="0.05" units="cm"/>
      <inkml:brushProperty name="height" value="0.05" units="cm"/>
      <inkml:brushProperty name="color" value="#5B2D90"/>
    </inkml:brush>
  </inkml:definitions>
  <inkml:trace contextRef="#ctx0" brushRef="#br0">0 117 24575,'58'-64'0,"-10"11"0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30.222"/>
    </inkml:context>
    <inkml:brush xml:id="br0">
      <inkml:brushProperty name="width" value="0.05" units="cm"/>
      <inkml:brushProperty name="height" value="0.05" units="cm"/>
      <inkml:brushProperty name="color" value="#5B2D90"/>
    </inkml:brush>
  </inkml:definitions>
  <inkml:trace contextRef="#ctx0" brushRef="#br0">1 56 24575,'32'-21'0,"-5"6"0,8-4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34.665"/>
    </inkml:context>
    <inkml:brush xml:id="br0">
      <inkml:brushProperty name="width" value="0.05" units="cm"/>
      <inkml:brushProperty name="height" value="0.05" units="cm"/>
      <inkml:brushProperty name="color" value="#5B2D90"/>
    </inkml:brush>
  </inkml:definitions>
  <inkml:trace contextRef="#ctx0" brushRef="#br0">1978 247 24575,'-17'-18'0,"1"2"0,-16-3 0,14 9 0,-19-9 0,13 8 0,-22-3 0,-5 0 0,3-1-476,-3 0 0,2 2 476,23 6 0,-69-14 0,21 7 0,-5 0 0,-6 2 0,24 7 0,-2 4 0,-7 7 0,-8 3 0,9 0 0,12-2 0,3 1 0,-28 10 0,1 6 0,22 2 0,6-1 0,-11 4-287,10-3 0,6 0 287,23-11 0,-23 22 0,6 1 0,9 14 0,-4 16 0,6-9 0,-10 13 0,5 11 0,8-6 0,20-36 0,0 41 0,9 5 0,5-23 0,5 0 0,19 24 0,18-12 0,4-4 0,-3-10-146,-3-9 1,-3-7 145,-18-24 0,28 2 0,22 3 0,-10-5 0,14 6-1071,-12-6 1,11 3-1,-15-8 1071,-10-12 0,17-4 0,18-3 0,-11 1 0,20-2 0,-22 1 0,12-1 0,-17-2 0,-3-8-126,-6-4 1,4-4 125,-9 4 0,3-7-1259,1-13 0,9-12 1,-2-1-1,-9 7 1259,-7 7 0,-3-2 0,7-11 0,2-7 0,-8 3 495,-12 4 0,-8-1-495,-6-10 0,-1-2 0,7 4 0,-2 1 1159,-12 2 0,-9 6-1159,-10 4 111,-6-4 1,-4-6-112,-8-8 0,-4-3 0,-1-6 0,-6 1 3392,-8 1 0,-9 7-3392,-2 23 0,-8 8 0,-18 4 0,-4 8 0,13 8 0,0 6 0,-5 9 0,0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28.185"/>
    </inkml:context>
    <inkml:brush xml:id="br0">
      <inkml:brushProperty name="width" value="0.05" units="cm"/>
      <inkml:brushProperty name="height" value="0.05" units="cm"/>
      <inkml:brushProperty name="color" value="#5B2D90"/>
    </inkml:brush>
  </inkml:definitions>
  <inkml:trace contextRef="#ctx0" brushRef="#br0">11 0 24575,'4'7'0,"14"13"0,-9-10 0,9 9 0,-12-13 0,-1-1 0,-4 2 0,-3-7 0,-4 2 0,-13-13 0,10 7 0,-8-4 0,11 6 0,2 1 0,2-1 0,7 2 0,0-1 0,1 1 0,-5 0 0,-3-2 0,0 0 0,1-1 0,1 1 0,-3-4 0,0 2 0,-3-5 0,4 3 0,-2 0 0,4 2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28.935"/>
    </inkml:context>
    <inkml:brush xml:id="br0">
      <inkml:brushProperty name="width" value="0.05" units="cm"/>
      <inkml:brushProperty name="height" value="0.05" units="cm"/>
      <inkml:brushProperty name="color" value="#5B2D90"/>
    </inkml:brush>
  </inkml:definitions>
  <inkml:trace contextRef="#ctx0" brushRef="#br0">19 17 24575,'-5'1'0,"2"0"0,-2 0 0,3-1 0,-1 0 0,4-6 0,2 3 0,1-5 0,0 6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17.251"/>
    </inkml:context>
    <inkml:brush xml:id="br0">
      <inkml:brushProperty name="width" value="0.05" units="cm"/>
      <inkml:brushProperty name="height" value="0.05" units="cm"/>
      <inkml:brushProperty name="color" value="#5B2D90"/>
    </inkml:brush>
  </inkml:definitions>
  <inkml:trace contextRef="#ctx0" brushRef="#br0">1 144 24575,'24'-37'0,"-1"5"0,-8 15 0,33-14 0,-5 13 0,45 10 0,-44 14 0,8 20 0,-28 3 0,4 52 0,-16 2 0,-19-11 0,-11 0 0,-7-22 0,-9-5 0,-8 2 0,-5-8 0,-36-6 0,13-40 0,30-17 0,30-13 0,32 12 0,51 12 0,8 21 0,-21 3 0,2 5 0,-11 1 0,-2 2 0,38 10 0,-25-10 0,-28-16 0,-6-6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29.438"/>
    </inkml:context>
    <inkml:brush xml:id="br0">
      <inkml:brushProperty name="width" value="0.05" units="cm"/>
      <inkml:brushProperty name="height" value="0.05" units="cm"/>
      <inkml:brushProperty name="color" value="#5B2D90"/>
    </inkml:brush>
  </inkml:definitions>
  <inkml:trace contextRef="#ctx0" brushRef="#br0">1 5 24575,'-1'-3'0,"2"1"0,8 3 0,4 1 0,1-1 0,1 1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29.624"/>
    </inkml:context>
    <inkml:brush xml:id="br0">
      <inkml:brushProperty name="width" value="0.05" units="cm"/>
      <inkml:brushProperty name="height" value="0.05" units="cm"/>
      <inkml:brushProperty name="color" value="#5B2D90"/>
    </inkml:brush>
  </inkml:definitions>
  <inkml:trace contextRef="#ctx0" brushRef="#br0">1 16 24575,'7'-7'0,"1"3"0,12 1 0,1 1 0,1 2 0,4 0 0,0 2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38.029"/>
    </inkml:context>
    <inkml:brush xml:id="br0">
      <inkml:brushProperty name="width" value="0.05" units="cm"/>
      <inkml:brushProperty name="height" value="0.05" units="cm"/>
      <inkml:brushProperty name="color" value="#5B2D90"/>
    </inkml:brush>
  </inkml:definitions>
  <inkml:trace contextRef="#ctx0" brushRef="#br0">1 0 24575,'54'64'0,"-25"-27"0,1 3 0,-1 1 0,-4 3 0,9 27 0,0 5 0,2 2-706,-2-1 0,1 0 706,-1 5 0,-2-12 0,4 4 0,-5-13 0,2-1 0,7 10 0,0-8 0,6-10 0,-13-32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39.193"/>
    </inkml:context>
    <inkml:brush xml:id="br0">
      <inkml:brushProperty name="width" value="0.05" units="cm"/>
      <inkml:brushProperty name="height" value="0.05" units="cm"/>
      <inkml:brushProperty name="color" value="#5B2D90"/>
    </inkml:brush>
  </inkml:definitions>
  <inkml:trace contextRef="#ctx0" brushRef="#br0">0 1479 24575,'7'-4'0,"2"-1"0,0 0 0,5-2 0,28-16 0,8-5 0,3-1-550,2-2 0,4-2 550,27-14 0,-23 13 0,10-6 0,2 1 0,-4 2 0,1 0 0,8-3-468,-4 1 1,7-3 0,5-2 0,-2 0 0,-4 3 467,2-1 0,-4 2 0,0 0 0,1-2 0,-8 5 0,2-2 0,-1 0 0,-1 1 0,-4 1-100,22-14 0,-5 2 1,-4 0 99,-10 6 0,-3 0 0,-4 2 0,6-5 0,-6 4 0,-13 8 0,-7 4 0,3 1 707,-27 14-707,-14 11 2669,-8 4-2669,-15 35 359,11-20-359,-11 25 0,15-28 0,19 71 0,11 26 0,-5-23 0,2 1 0,-5-8 0,2 3 0,-2-6-412,4 4 0,-2-12 412,4 4 0,1-10 0,6 12 0,-1-3 0,3 9 0,0-1 0,-4-12 0,1 2 0,-5-10 0,7 16 0,-34-69 0,-4 2 0,-8-3 0,-21 5 0,-9 0 824,-48 17-824,6 3-2262,5-1 1,-15 5 0,11-3 2261,23-8 0,1-1 0,-13 5 0,-9 3 0,11-5 0,21-9 0,0 0 0,-15 6 0,-9 2 0,1 1 0,8-3 0,1 0 0,-4 1-87,-3 1 0,-6 3 1,0-1-1,3 0 87,-8 3 0,2 0 0,5-2 0,-7 2 0,2 0 0,-14 5 0,2 1-19,26-8 1,1 1 18,-8 4 0,-4 3 0,9-3 0,-3 1 0,8-2 0,11-6 0,4-2 2850,-9 5 1,8-6-2851,26-16 0,-19-10 0,18-2 0,-15-8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40.490"/>
    </inkml:context>
    <inkml:brush xml:id="br0">
      <inkml:brushProperty name="width" value="0.05" units="cm"/>
      <inkml:brushProperty name="height" value="0.05" units="cm"/>
      <inkml:brushProperty name="color" value="#5B2D90"/>
    </inkml:brush>
  </inkml:definitions>
  <inkml:trace contextRef="#ctx0" brushRef="#br0">1 0 24575,'2'5'0,"6"8"0,-3-5 0,4 8 0,-4-6 0,0 2 0,28 79 0,-17-48 0,6 16 0,1 7 0,-3-13 0,0 3 0,10 35 0,0 2 0,-8-26 0,1 0 0,4 27 0,0-1 0,-10-35 0,0-3 0,0 1 0,1 1 0,7 13 0,0-6 0,9-3 0,-7-9 0,-13-38 0,-11-7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41.323"/>
    </inkml:context>
    <inkml:brush xml:id="br0">
      <inkml:brushProperty name="width" value="0.05" units="cm"/>
      <inkml:brushProperty name="height" value="0.05" units="cm"/>
      <inkml:brushProperty name="color" value="#5B2D90"/>
    </inkml:brush>
  </inkml:definitions>
  <inkml:trace contextRef="#ctx0" brushRef="#br0">983 1 24575,'-59'22'0,"1"0"0,10-4 0,2 0 0,-7 1 0,0 2 0,-2 1 0,0 1-2540,0 0 1,0-1 2539,1 0 0,2 0 0,-25 14 0,24-10 0,2 1 0,-25 11 0,-6 8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1:42.056"/>
    </inkml:context>
    <inkml:brush xml:id="br0">
      <inkml:brushProperty name="width" value="0.05" units="cm"/>
      <inkml:brushProperty name="height" value="0.05" units="cm"/>
      <inkml:brushProperty name="color" value="#5B2D90"/>
    </inkml:brush>
  </inkml:definitions>
  <inkml:trace contextRef="#ctx0" brushRef="#br0">1 680 24575,'25'-19'0,"-3"4"0,20-12-1576,-3 5 1576,7-3 0,8-2 0,13-6 0,-5 3 0,-13 6 0,0-1-607,16-6 1,7-4 0,-6 3 606,-6 2 0,0 0 0,-3-1 0,4-2 0,-2 1 0,14-8 0,1 0 0,13-10 0,-1 1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52.963"/>
    </inkml:context>
    <inkml:brush xml:id="br0">
      <inkml:brushProperty name="width" value="0.05" units="cm"/>
      <inkml:brushProperty name="height" value="0.05" units="cm"/>
      <inkml:brushProperty name="color" value="#5B2D90"/>
    </inkml:brush>
  </inkml:definitions>
  <inkml:trace contextRef="#ctx0" brushRef="#br0">529 5 24575,'-1'-4'0,"-4"4"0,0 2 0,-5 4 0,1-1 0,-38 36 0,20-16 0,-42 45 0,39-33 0,-2 8 0,-2 4 0,-15 29 0,20-34 0,-1 7 0,1 17 0,0 9 0,6-9 0,-5 27-163,8-16 1,1 15 0,15-4 162,21-17 0,13-3 0,5 1-554,-3-7 1,5 2 0,3-1 0,7 0 553,4-3 0,8 1 0,3-2 0,0-3 0,-3-4 0,15 10 0,-1-7 0,2-5 0,7-9 0,0 0 0,0 1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7:54.968"/>
    </inkml:context>
    <inkml:brush xml:id="br0">
      <inkml:brushProperty name="width" value="0.05" units="cm"/>
      <inkml:brushProperty name="height" value="0.05" units="cm"/>
      <inkml:brushProperty name="color" value="#5B2D90"/>
    </inkml:brush>
  </inkml:definitions>
  <inkml:trace contextRef="#ctx0" brushRef="#br0">224 1 24575,'3'5'0,"1"0"0,-1-1 0,10 9 0,-5-6 0,7 7 0,-7-7 0,27 32 0,-4-4 0,5 10 0,1 5 0,7 17 0,-6 11 0,-4 5 0,-18-34 0,-3 1 0,7 43 0,-5-3 0,-11-14 0,-6 13 0,-3-44 0,-12 38 0,-5-4 0,-2 5 0,3-33 0,-4-6 0,-4 1 0,-19 22 0,2-6 0,-2 1 0,15-24 0,0-3 0,-12 10 0,3-4 0,1 1 0,-6 4 0,35-34 0,-7 5 0,4-3 0,-3 4 0,12-14 0,3 0 0,5-5 0,1-3 0,10-14 0,0 3 0,7-11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7.577"/>
    </inkml:context>
    <inkml:brush xml:id="br0">
      <inkml:brushProperty name="width" value="0.05" units="cm"/>
      <inkml:brushProperty name="height" value="0.05" units="cm"/>
      <inkml:brushProperty name="color" value="#5B2D90"/>
    </inkml:brush>
  </inkml:definitions>
  <inkml:trace contextRef="#ctx0" brushRef="#br0">6 44 24575,'3'-3'0,"1"0"0,-6 1 0,2 0 0,-3 0 0,2-1 0,0-2 0,0-2 0,-1 0 0,0-3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17.671"/>
    </inkml:context>
    <inkml:brush xml:id="br0">
      <inkml:brushProperty name="width" value="0.05" units="cm"/>
      <inkml:brushProperty name="height" value="0.05" units="cm"/>
      <inkml:brushProperty name="color" value="#5B2D90"/>
    </inkml:brush>
  </inkml:definitions>
  <inkml:trace contextRef="#ctx0" brushRef="#br0">118 54 24575,'-8'-3'0,"1"3"0,1 2 0,0 3 0,-14 45 0,14-24 0,-8 28 0,40-32 0,-13-16 0,18 2 0,-19-13 0,14-24 0,-13 5 0,-12-50 0,-22 33 0,-33-9 0,9 58 0,8 5 0,21 78 0,17-54 0,7 43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5.068"/>
    </inkml:context>
    <inkml:brush xml:id="br0">
      <inkml:brushProperty name="width" value="0.05" units="cm"/>
      <inkml:brushProperty name="height" value="0.05" units="cm"/>
      <inkml:brushProperty name="color" value="#5B2D90"/>
    </inkml:brush>
  </inkml:definitions>
  <inkml:trace contextRef="#ctx0" brushRef="#br0">1 13 24575,'0'-5'0,"1"1"0,-2 0 0,0 5 0,3 6 0,0 4 0,12 64 0,-8-35 0,5 49 0,-8-28 0,-1 0 0,-2 5 0,0 0 0,-2 3 0,0 21 0,-1-3 0,-2 12-1146,0-22 1146,7-51 0,2-1 0,2-3 0,2-1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5.680"/>
    </inkml:context>
    <inkml:brush xml:id="br0">
      <inkml:brushProperty name="width" value="0.05" units="cm"/>
      <inkml:brushProperty name="height" value="0.05" units="cm"/>
      <inkml:brushProperty name="color" value="#5B2D90"/>
    </inkml:brush>
  </inkml:definitions>
  <inkml:trace contextRef="#ctx0" brushRef="#br0">386 211 24575,'-3'-22'0,"-1"1"0,-15-13 0,8 19 0,-12-8 0,-10 31 0,-25 35 0,-12 23 0,21 10 0,5 7 0,18-22 0,6 3 0,0 32 0,15-1 0,17-39 0,13-6 0,19 3 0,9-9 0,34-6 0,3-44 0,-1-13 0,-18-7 0,-12 4 0,-4-15 0,-25-23 0,-10-17 0,-4 10 0,4-16-1118,-4 13 1,2-11 0,-11 18 1117,-21 16 0,-12-4 0,-5-1 0,-19-13 0,3 12 0,-6 11 0,-20 34 0,-4 51 0,45 3 0,10 15 0,12 16 0,9 11 0,0-8 0,-3-10 0,3-3 1314,11 38 0,6-11-1314,7-41 0,26 25 0,-17-36 0,5 0 0,14 4 0,2-6 0,13 4-146,0-24 1,-47-25 0,-1-2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6.455"/>
    </inkml:context>
    <inkml:brush xml:id="br0">
      <inkml:brushProperty name="width" value="0.05" units="cm"/>
      <inkml:brushProperty name="height" value="0.05" units="cm"/>
      <inkml:brushProperty name="color" value="#5B2D90"/>
    </inkml:brush>
  </inkml:definitions>
  <inkml:trace contextRef="#ctx0" brushRef="#br0">4 250 24575,'19'23'0,"-2"4"0,-6 11 0,2 34 0,2 24 0,-3-12 0,3 13-2368,-3-13 0,1 13 0,-5-24 2368,-8-30-11,-1 15 0,0-1 11,1-19 1507,-2 49-1507,4-99 0,-1-34 0,-2-14 0,-1 7 0,-1-7 0,0-32 0,0-15 0,0 7 0,0 11 0,2 1 0,-1-6 0,2-6 0,10 14 0,13 25 0,7 10 0,1-5 0,7 11 1764,17 23 0,5 20-1764,-7 26 0,-6 14 2091,16 36-2091,-59-5 0,-20 3 0,-12-23 0,-13-4 0,-30 17 0,-5-7 0,24-24 0,0-4 0,-10 3 0,6-5 0,12-6 0,11-7 0,43-6 0,80 21 0,-35-11-948,4 1 0,-2 0 948,-10-2 0,29 15 0,22 13 0,-15-7 0,8 2 0,1 2 0,16 9 0,-35-15 0,-55-23 0,16 8 0,-55-27 0,-12-9 0,-4-2 0,-6-5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9.731"/>
    </inkml:context>
    <inkml:brush xml:id="br0">
      <inkml:brushProperty name="width" value="0.05" units="cm"/>
      <inkml:brushProperty name="height" value="0.05" units="cm"/>
      <inkml:brushProperty name="color" value="#5B2D90"/>
    </inkml:brush>
  </inkml:definitions>
  <inkml:trace contextRef="#ctx0" brushRef="#br0">5180 1115 24575,'-5'-11'0,"0"-2"0,0 1 0,-41-67 0,15 36 0,4 1 0,-4-2 0,-11 3 0,1 6 0,1 0 0,0 0 0,-2 0 0,-10-3 0,-4-1 0,-7-2 0,5 4 0,-6-1 0,-9-3 0,-8-2 0,2 5 0,-5 0 0,-9 3 0,19 13 0,-14-1 0,-9-1 0,0 2 0,7 1 0,14 3-2262,5 1 1,10 3 0,-8-1 2261,-9-1 0,-15-2 0,-1 0 0,10 3 0,24 4 0,3 3-232,-17 1 1,-8-1 231,20 3 0,-9 1-877,-9 1 0,-22 0 1,-7 0-1,5 1 1,18 0 876,-8 0 0,2 2 0,7 1 0,-17 0 0,-4 2 0,12-1 0,24 1-1122,-4 5 1122,3-1 0,4 1 0,21 0 1815,-22 5 1,-7 4-1816,23-4 0,-2 3 0,-15 5 0,-9 4 0,9 0 0,8 3 0,5 3 0,-25 21 0,5 3 0,33-19 0,5 0 198,-5 4 1,3-1-199,-14 18 0,13 8 0,-2 17 0,4-10 0,10-23 0,2 0 0,-11 24 0,-4 11 0,13-14 1708,18-2-1708,7-14 0,2 5 116,3 9 0,7 5-116,11-1 0,6 6 0,3-6 0,4 6 0,5-5 0,6 4 0,14-1 0,4-22 0,14 1 0,4-2 0,-8-8 0,-12-10 0,-5-5 0,9 3 1170,6 6 1,9 6-1,5 2 1,0-3 0,-3-7-1171,3-7 0,0-6 0,-2-4 0,-3 1-2159,7 3 1,-4-2-1,0-1 2159,7 0 0,1-2 0,-11-2 0,-16-5 0,-7-2 0,27 4 0,-19-5 0,20 1 0,10 1 0,0-2 0,-9-2 0,-7-3 0,-6-2 0,2 0 0,6 0-60,-1 2 0,6 3 1,4 0-1,2-1 1,0-3-1,-2-4 60,1-6 0,3-4 0,0-2 0,-3-2 0,-7 1 0,-8 2-1269,3 0 0,-9 1 0,5-2 1269,16-4 0,11-3 0,-3 0 0,-20 3 0,-19 1 0,-11 2 4412,32-11-4412,-5-3 0,16-8 0,-13 5 0,-31 11 0,0 0 0,19-8 0,11-5 0,-5-7 0,-2-19 0,-4-9 0,-9 9 188,-12 20 0,-3-4-188,9-21 0,7-17 0,-4 1 0,-18 18 0,-17 1 2420,1-9 1,-5 4-2421,-12 30-147,-10-59 147,1 33 0,-8-22 0,-4-3 0,-7-2 0,-5 7 0,-5 1 0,13 35 0,-8 3 0,-29-6 0,-17 0 0,9 8 0,21 13 0,-1 5-965,-15-3 1,-8 1 0,12 8 964,-5 16 0,-21 0 0,-5 0 0,38 0 0,0 0 0,-42-1 0,0 1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0.103"/>
    </inkml:context>
    <inkml:brush xml:id="br0">
      <inkml:brushProperty name="width" value="0.05" units="cm"/>
      <inkml:brushProperty name="height" value="0.05" units="cm"/>
      <inkml:brushProperty name="color" value="#5B2D90"/>
    </inkml:brush>
  </inkml:definitions>
  <inkml:trace contextRef="#ctx0" brushRef="#br0">0 757 24575,'15'-13'0,"3"0"0,5 1 0,7-3-2126,25-8 0,26-9 0,6-1 1,-15 5 2125,-9 4 0,0 0 0,13-5 0,15-5 0,-1 0 0,-20 8 1719,19-4-1719,-23 6 0,12-4 0,-3 0 0,-12 4 0,-2 1 0,2-1-384,10-4 0,2 0 0,-5 1 384,7-3 0,-9 1 0,13-9 0,-25 12 6213,-13-2-6213,-54 26 0,-15 5 0,-6 2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0.572"/>
    </inkml:context>
    <inkml:brush xml:id="br0">
      <inkml:brushProperty name="width" value="0.05" units="cm"/>
      <inkml:brushProperty name="height" value="0.05" units="cm"/>
      <inkml:brushProperty name="color" value="#5B2D90"/>
    </inkml:brush>
  </inkml:definitions>
  <inkml:trace contextRef="#ctx0" brushRef="#br0">8 932 24575,'-4'0'0,"1"0"0,10-2 0,12-5 0,68-24 0,-21 7-469,4 0 0,14-4 469,-17 8 0,7-1 0,5 0 0,1 0-553,11-2 1,1 0 0,6-1-1,8-2 553,-27 7 0,6-2 0,6 0 0,1-2 0,1 1 0,-1 0 0,-4 1 0,-6 1 0,15-2 0,-7 2 0,-2 0 0,1 0 0,5-2 0,-12 3 0,7-2 0,1 0 0,1-1 0,-5 2 0,-6 1 0,-11 1-1694,12-2 0,-11 2 1,-1 0 1693,7-1 0,-1-2 0,-6 3 0,-6 0 0,-4 0 0,10-2 0,-5 2 0,14-5 438,-24 11-438,-74 20 0,-42 15 0,23-10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1.021"/>
    </inkml:context>
    <inkml:brush xml:id="br0">
      <inkml:brushProperty name="width" value="0.05" units="cm"/>
      <inkml:brushProperty name="height" value="0.05" units="cm"/>
      <inkml:brushProperty name="color" value="#5B2D90"/>
    </inkml:brush>
  </inkml:definitions>
  <inkml:trace contextRef="#ctx0" brushRef="#br0">0 766 24575,'10'0'0,"2"0"0,6 0 0,7-2 0,27-5 0,8-3 0,17-3-577,-7 0 1,15-2 0,9-2 576,-12 2 0,7-2 0,4 0 0,0 0 0,-4 1-293,3-1 0,-6 2 1,5-1-1,14-3 293,-31 6 0,11-3 0,7-1 0,6-1 0,3 0 0,1-1 0,-2 0 0,-3 1 0,-6 2 0,-8 0 0,-11 3-1456,23-4 0,-17 3 1,-1 0-1,11-2 1456,-3 0 0,13-2 0,6-2 0,0 0 0,-5 1 0,-11 2 0,-17 3 0,8-3 0,-8 2-125,2-1 0,4-1 0,-1 1 125,21-4 0,-1 0 259,-26 5 1,1 0-1,-12 4-259,3 2 1099,-91 20-1099,-17 3 0,-37 7 0,32-11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1.459"/>
    </inkml:context>
    <inkml:brush xml:id="br0">
      <inkml:brushProperty name="width" value="0.05" units="cm"/>
      <inkml:brushProperty name="height" value="0.05" units="cm"/>
      <inkml:brushProperty name="color" value="#5B2D90"/>
    </inkml:brush>
  </inkml:definitions>
  <inkml:trace contextRef="#ctx0" brushRef="#br0">45 345 24575,'-21'4'0,"3"-1"0,12 5 0,12-3 0,15 5 0,11-6 0,30-5 0,22-4 0,-8 1 0,-18 1 0,2-1-162,6-1 0,10-1 0,9 0 0,10-2 162,-13 1 0,13 0 0,9-2 0,5 0 0,2 0 0,-1 0 0,-6 0 0,-7 1 0,-12 0-1643,15 0 1,-16 0 0,1 0-1,14 0 1643,-13 0 0,15 0 0,10-1 0,4 0 0,1-1 0,-7 1 0,-9 1 0,-15 1 0,-21 1-29,-1 0 0,-8-1 29,27-4 0,10-3 0,-9 1 0,-21 2 0,0 1 0,11-2 0,8-2 0,-11 1 0,24-10 0,-2 11 0,-32 2 0,-25 15 0,-69 11 0,-55 17 0,24-11 0,12-4 0,-1-1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1.810"/>
    </inkml:context>
    <inkml:brush xml:id="br0">
      <inkml:brushProperty name="width" value="0.05" units="cm"/>
      <inkml:brushProperty name="height" value="0.05" units="cm"/>
      <inkml:brushProperty name="color" value="#5B2D90"/>
    </inkml:brush>
  </inkml:definitions>
  <inkml:trace contextRef="#ctx0" brushRef="#br0">0 356 24575,'35'-6'0,"-5"3"0,44-5-3970,-10 3 3970,10 0 0,9-2 0,19-2 0,-9 2-1298,-18 1 0,2-1 1298,3 1 0,11-2 0,6 0 0,-2 1 0,1 0 0,1 1 0,0-1 0,-1 1 0,-8-1 0,-1 1 0,0 0 0,3 0 282,-6 0 0,3 1 1,1 0-1,1-2 1,0-1-283,9-4 0,3-2 0,0-1 0,-8 1 0,-13 3-771,10-1 1,-6 0 770,-5 0 0,14-2 0,-12-2 0,-37 1 392,-39 2 0,-6 5 0,-16-6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2.528"/>
    </inkml:context>
    <inkml:brush xml:id="br0">
      <inkml:brushProperty name="width" value="0.05" units="cm"/>
      <inkml:brushProperty name="height" value="0.05" units="cm"/>
      <inkml:brushProperty name="color" value="#5B2D90"/>
    </inkml:brush>
  </inkml:definitions>
  <inkml:trace contextRef="#ctx0" brushRef="#br0">1 0 24575,'36'42'0,"2"3"0,6 8 0,7 8 0,11 15 0,-5-7-4916,-11-13 1,0 1 4911,14 16 0,8 9 0,-6-6 4,-1-2 0,1 4-260,-14-19 0,6 7 0,3 5 0,1 0 0,-2-2 260,-6-7 0,-1-2 0,1 0 0,2 3 0,3 5-249,3 2 1,6 8 0,3 4 0,0 0-1,-1-2 1,-5-6 0,-7-8 248,-1-1 0,-6-8 0,-2-3 0,3 3-1,7 9 0,3 3 0,-3-3 0,-8-8 1,0 6 0,-9-11 0,2 2 1175,-5-5 0,-5-6-1175,-20-26 2973,-1-4-2973,-8-6 0,-3-7 0,-5-4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17.975"/>
    </inkml:context>
    <inkml:brush xml:id="br0">
      <inkml:brushProperty name="width" value="0.05" units="cm"/>
      <inkml:brushProperty name="height" value="0.05" units="cm"/>
      <inkml:brushProperty name="color" value="#5B2D90"/>
    </inkml:brush>
  </inkml:definitions>
  <inkml:trace contextRef="#ctx0" brushRef="#br0">76 8 24575,'13'36'0,"-1"-6"0,-6-20 0,18 9 0,-12-11 0,13 8 0,-15-14 0,14-9 0,-5-11 0,1-11 0,-52-26 0,-3 41 0,-48 8 0,41 32 0,-7 9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2.931"/>
    </inkml:context>
    <inkml:brush xml:id="br0">
      <inkml:brushProperty name="width" value="0.05" units="cm"/>
      <inkml:brushProperty name="height" value="0.05" units="cm"/>
      <inkml:brushProperty name="color" value="#5B2D90"/>
    </inkml:brush>
  </inkml:definitions>
  <inkml:trace contextRef="#ctx0" brushRef="#br0">0 0 24575,'62'65'0,"0"-1"0,-6-5 0,5 6 0,-3 2 0,7 11 0,2 2 0,-5-6-3277,-4-3 0,-4-4 0,4 6 2979,-8-12 0,3 3 0,2 4 0,1 0 0,-3 0 298,0 3 0,2 3 0,-2-1 0,-4-5 0,-6-8-950,10 14 0,-1-2 950,-6-7 0,6 8 0,-1-1 0,-8-11 1074,-7-7 1,-3-5-1075,8 14 0,1 2 0,-6-3 0,2-6 0,33 8 0,-44-47 0,-12-64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3.281"/>
    </inkml:context>
    <inkml:brush xml:id="br0">
      <inkml:brushProperty name="width" value="0.05" units="cm"/>
      <inkml:brushProperty name="height" value="0.05" units="cm"/>
      <inkml:brushProperty name="color" value="#5B2D90"/>
    </inkml:brush>
  </inkml:definitions>
  <inkml:trace contextRef="#ctx0" brushRef="#br0">0 1 24575,'54'31'0,"-1"4"0,-9-1 0,4 8 0,6 15 0,11 17 0,-7-8-3453,-16-17 1,0 0 3452,17 21 0,7 8 0,-12-11 0,-3 5 183,-16-18 1,4 9 0,-2-3-184,1 4 0,0-1 0,13 23 0,-3-3 0,-21-34 0,-9-4-138,-22 23 1,1-29-1,-25 4 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58:04.012"/>
    </inkml:context>
    <inkml:brush xml:id="br0">
      <inkml:brushProperty name="width" value="0.05" units="cm"/>
      <inkml:brushProperty name="height" value="0.05" units="cm"/>
      <inkml:brushProperty name="color" value="#5B2D90"/>
    </inkml:brush>
  </inkml:definitions>
  <inkml:trace contextRef="#ctx0" brushRef="#br0">0 0 24575,'9'8'0,"20"32"0,-13-16 0,18 27 0,-19-23 0,16 23 0,3 3 0,1 3 0,14 19 0,9 7 0,-3-10 0,2-1 0,0 1 0,1 1 0,-8-11 0,1 2 0,-7-8 0,-8-12 0,-6-5 0,21 30 0,-43-54 0,-9-13 0,-2-2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28.546"/>
    </inkml:context>
    <inkml:brush xml:id="br0">
      <inkml:brushProperty name="width" value="0.05" units="cm"/>
      <inkml:brushProperty name="height" value="0.05" units="cm"/>
      <inkml:brushProperty name="color" value="#5B2D90"/>
    </inkml:brush>
  </inkml:definitions>
  <inkml:trace contextRef="#ctx0" brushRef="#br0">436 35 24575,'-5'-2'0,"0"-1"0,-1 1 0,-23-7 0,13 5 0,-17-5 0,20 6 0,0 0 0,-47 7 0,34-1 0,-36 7 0,23 24 0,5 5 0,8-10 0,-10 11 0,6 0 0,28-11 0,15 31 0,8-4 0,16-4 0,4-5 0,-3-7 0,30 7 0,-55-44 0,1-1 0,37-26 0,-30 12 0,23-49 0,-3-13 0,-27 15 0,8-3 0,-5 2 0,-19 25 0,-5 12 0,-27-17 0,3 13 0,-47 2 0,41 23 0,-10 10 0,36-2 0,-5 15 0,8-9 0,-10 20 0,11 15 0,4-11 0,12 19 0,5 2 0,-1-18 0,21 38 0,-18-56 0,20 16 0,-6-8 0,25 18 0,-34-33 0,5 1 0,-22-19 0,-2-2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28.980"/>
    </inkml:context>
    <inkml:brush xml:id="br0">
      <inkml:brushProperty name="width" value="0.05" units="cm"/>
      <inkml:brushProperty name="height" value="0.05" units="cm"/>
      <inkml:brushProperty name="color" value="#5B2D90"/>
    </inkml:brush>
  </inkml:definitions>
  <inkml:trace contextRef="#ctx0" brushRef="#br0">1 0 24575,'0'6'0,"2"20"0,-1-15 0,3 18 0,-3-19 0,1 2 0,5 25 0,0-7 0,10 30 0,-7-26 0,7 8 0,-12-29 0,2-3 0,-8-16 0,-1-3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30.415"/>
    </inkml:context>
    <inkml:brush xml:id="br0">
      <inkml:brushProperty name="width" value="0.05" units="cm"/>
      <inkml:brushProperty name="height" value="0.05" units="cm"/>
      <inkml:brushProperty name="color" value="#5B2D90"/>
    </inkml:brush>
  </inkml:definitions>
  <inkml:trace contextRef="#ctx0" brushRef="#br0">358 63 24575,'-38'-28'0,"18"13"0,-27-1 0,27 14 0,-1 1 0,-36 9 0,28-2 0,-31 11 0,43-8 0,-15 58 0,24-39 0,0 63 0,37-29 0,6 2 0,2-7 0,40-3 0,-48-40 0,28-3 0,3-14 0,-10-41 0,24-17 0,-44-32 0,-27 27 0,-18 12 0,-6 3 0,-5 7 0,-21-11 0,4 50 0,25 5 0,-17 2 0,23 1 0,-15 21 0,13 4 0,-8 8 0,19-5 0,4-12 0,6 9 0,29 25 0,7 4 0,-11-9-636,12 8 1,-3-7 635,-27-36 0,21 19 0,-17-16 0,19 17 0,-23-19 0,0-1 0,-1-1 317,5 1 1,-7-5 0,7 4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31.179"/>
    </inkml:context>
    <inkml:brush xml:id="br0">
      <inkml:brushProperty name="width" value="0.05" units="cm"/>
      <inkml:brushProperty name="height" value="0.05" units="cm"/>
      <inkml:brushProperty name="color" value="#5B2D90"/>
    </inkml:brush>
  </inkml:definitions>
  <inkml:trace contextRef="#ctx0" brushRef="#br0">158 53 24575,'40'-22'0,"-15"9"0,9-1 0,5 11 0,-19 3 0,17 3 0,-18 14 0,-8 15 0,-7 11 0,-6-4 0,-19-1 0,-21 4 0,12-10 0,-9 4 0,30-27 0,9-6 0,13-2 0,2 0 0,8 1 0,27 11 0,-16 1 0,13 48 0,-34-33 0,-10 29 0,-38-22 0,16-17 0,-36 21 0,33-29 0,-33 2 0,-4-4 0,17-6-150,-11 2 1,3-4-1,25-8 1,-1-1-1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35.482"/>
    </inkml:context>
    <inkml:brush xml:id="br0">
      <inkml:brushProperty name="width" value="0.05" units="cm"/>
      <inkml:brushProperty name="height" value="0.05" units="cm"/>
      <inkml:brushProperty name="color" value="#5B2D90"/>
    </inkml:brush>
  </inkml:definitions>
  <inkml:trace contextRef="#ctx0" brushRef="#br0">920 1325 24575,'38'1'0,"-1"-1"0,0 0 0,16-6 0,3-2 0,-4 2-1108,3-3 0,-4-1 1108,-21 3 0,46-23 0,-39 15 0,22-42 0,-4-7 0,-32 23 0,8-16 0,-7 3 0,-24 28 711,0-1-711,-2 0 121,-12-26 1,-10-19 0,0 6-122,-5 11 0,-1 0 0,4-11 0,-1-6 0,0 12-897,-27-7 897,35 46 543,-24-19 1,-5-3-544,-6 1 0,6 1 0,2 3 0,10 18 0,6 8 0,-41-10 0,-13 5 475,15 6 0,-5 4-475,-1 6 0,2 2 0,20 0 0,2 0 0,-10 5 0,4 3 0,-5 8 0,-2 1 0,-8 11 0,25 0 0,-11 30 0,16 15 0,23-23 0,5 4 0,7 8 0,10 5 0,19 24 0,6-2 0,-13-31 0,3-4 0,12 13 0,4-9 0,6-14 0,-3-11 0,3 0 0,15 16-1561,22 10 1561,-44-38 0,27 10 0,3 0 0,-19-9 0,13 6 0,-7-5 0,-40-23 0,-1-1 0,9-17 0,-9 4 0,4-15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36.903"/>
    </inkml:context>
    <inkml:brush xml:id="br0">
      <inkml:brushProperty name="width" value="0.05" units="cm"/>
      <inkml:brushProperty name="height" value="0.05" units="cm"/>
      <inkml:brushProperty name="color" value="#5B2D90"/>
    </inkml:brush>
  </inkml:definitions>
  <inkml:trace contextRef="#ctx0" brushRef="#br0">462 115 24575,'-57'20'0,"0"0"0,4-2 0,8 0 0,17 2 0,-5 15 0,-1 7 0,-11 37 0,18-1 0,1 17 0,5-10 0,8-27 0,4 0-1107,1 10 0,2 7 0,6-17 1107,10-17-1292,40 2 1,33 10 0,7-1 0,-17-11 1291,-25-12 0,2-2 0,23 14 0,18 11 0,-3-7 0,-25-23 0,-17-32 0,1-8 0,3-4 0,32-23 0,-11-9 0,-2-7 0,-30 19 0,-5-3 851,6-28 0,-8-1-851,-14-19 0,-21 25 0,-6-10 0,0 11 0,-4-20 3183,-6 5 0,-1 9-3183,1 34 0,-17-22 0,-3 0 0,-23 2 0,-3 3 0,9 9 0,0 9 0,1 9 0,14 23 0,-42 10 0,35 2 0,-4 5 0,-16 13 0,-8 8 0,7-2 0,10-4 0,1 1 0,-25 21 0,1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42.802"/>
    </inkml:context>
    <inkml:brush xml:id="br0">
      <inkml:brushProperty name="width" value="0.05" units="cm"/>
      <inkml:brushProperty name="height" value="0.05" units="cm"/>
      <inkml:brushProperty name="color" value="#5B2D90"/>
    </inkml:brush>
  </inkml:definitions>
  <inkml:trace contextRef="#ctx0" brushRef="#br0">1 0 24575,'3'0'0,"1"1"0,-1 5 0,32 67 0,-11-19 0,6 22 0,0 2 0,-5-7 0,-9-21 0,-2-2 0,3 13 0,0-1 0,1 5 0,-2-8 0,2 3 0,2 9 0,2 6 0,-2-8 0,-4-17 0,-2-3 0,1 29 0,-9-10 0,-12-37 0,-17 13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18.972"/>
    </inkml:context>
    <inkml:brush xml:id="br0">
      <inkml:brushProperty name="width" value="0.05" units="cm"/>
      <inkml:brushProperty name="height" value="0.05" units="cm"/>
      <inkml:brushProperty name="color" value="#5B2D90"/>
    </inkml:brush>
  </inkml:definitions>
  <inkml:trace contextRef="#ctx0" brushRef="#br0">1 162 24575,'17'-3'0,"1"1"0,-6 2 0,3 0 0,1 0 0,51-3 0,0 1 0,-2 0 0,8 0 0,-1 1 0,3 0 0,19 1 0,7 1 0,-19-1 0,4-1 0,1 1-353,-4-1 1,1 0 0,1 0 352,7-1 0,2-1 0,-3 0 0,-9-1 0,-3-1 0,-1 0 0,-4-1 0,-2 0 0,-1-1 0,22-3 0,-6 0 0,-17-1 0,-5 0 0,26-9 0,-44 5 0,-23 6 0,-25 3 0,-5 2 0,-7-1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57.441"/>
    </inkml:context>
    <inkml:brush xml:id="br0">
      <inkml:brushProperty name="width" value="0.05" units="cm"/>
      <inkml:brushProperty name="height" value="0.05" units="cm"/>
      <inkml:brushProperty name="color" value="#5B2D90"/>
    </inkml:brush>
  </inkml:definitions>
  <inkml:trace contextRef="#ctx0" brushRef="#br0">43 462 24575,'3'62'0,"-2"-27"0,3 26 0,2 1 0,-4-35 0,2 24 0,-3-42 0,-3-4 0,0-19 0,2-39 0,1-11 0,0 1 0,0-3 0,4-4 0,5 12 0,2 6 0,1-3-633,0 1 0,1 5 633,1 19 0,0 2 0,44-26 0,-21 25 0,50-6 0,-54 50 0,-5 36 0,-43 17 0,-8-6 1266,-11-9-1266,-36 8 0,-4-3 0,26-18-765,-26 19 0,11-15 765,55-44 0,-1-7 0,8 2 0,57-2 0,-28 6 0,44 5 0,-49 3 0,48 12 0,-9-5 0,3-3 0,3-2 0,11-3 765,-11-8 0,0-5-765,16-13 0,-35 6 0,-2-4 0,18-31 0,-37-18 0,-16 12 0,-56-15 0,-5 46 0,-46 14 0,37 32 0,-1 48 0,43-14 0,7 10 0,16-32 0,-1-13 0,57 24 0,-7-46 0,-6 2 0,-1-8 0,2-29 0,-13-12 0,-8-11 0,-21 41 0,11-19 0,-27 75 0,3-16 0,-1 35 0,11-23 0,4-5 0,38-25 0,-4-28 0,33-30 0,-36 18 0,-8 17 0,-31 35 0,-2 32 0,4-23 0,4 1 0,76-54 0,-54 18 0,52-17 0,-39 39 0,-20-4 0,22 9 0,-25-9 0,39 9 0,-23-9 0,56 2 0,-22-38 0,-10-1 0,-30-15 0,-11-6 0,-25-16 0,-20-1 0,-13 72 0,2 67 0,13 14 0,15-2 0,5 0 0,0 3 0,6-26 0,-8-4 0,-49 10 0,28-99 0,-26 45 0,47-78 0,18 45 0,40-23 0,-7 19 0,6-1 0,13-7 0,4-1 0,4 3 0,0-1 0,3-7 0,-5-2 0,-25 7 0,-5-3 0,4-11 0,-10-1 0,-21-16 0,-45 11 0,-12 43 0,-30 51 0,36 9 0,16 10 0,8 4 0,15 16 0,15-16 0,13-5 0,43-1 0,2-33 0,7-14 0,-17-14 0,0-14 0,-4-10 0,3-10 0,-8-1 0,-6 0 0,-7-4 0,7-19 0,0 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44.587"/>
    </inkml:context>
    <inkml:brush xml:id="br0">
      <inkml:brushProperty name="width" value="0.05" units="cm"/>
      <inkml:brushProperty name="height" value="0.05" units="cm"/>
      <inkml:brushProperty name="color" value="#5B2D90"/>
    </inkml:brush>
  </inkml:definitions>
  <inkml:trace contextRef="#ctx0" brushRef="#br0">560 0 24575,'-54'60'0,"16"-25"0,6 0 0,-4 4 0,-12 3 0,3-4 0,3-1 0,-1-1 0,1 0 0,4 0 0,-18 19 0,17-13 0,-2 3 0,36-27 0,36 4 0,15 0 0,-1-1 0,3 0 0,31 15 0,-23-7 0,-4 1 0,0 5 0,2 3 0,-39-26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45.657"/>
    </inkml:context>
    <inkml:brush xml:id="br0">
      <inkml:brushProperty name="width" value="0.05" units="cm"/>
      <inkml:brushProperty name="height" value="0.05" units="cm"/>
      <inkml:brushProperty name="color" value="#5B2D90"/>
    </inkml:brush>
  </inkml:definitions>
  <inkml:trace contextRef="#ctx0" brushRef="#br0">8 482 24575,'-5'0'0,"2"0"0,22 0 0,-6 0 0,16 0 0,2-1 0,58-9 0,-12 2 0,-30 2 0,11-1 0,19 2 0,24 0 0,9 0 0,-4 1 0,-20 0-3392,-1-1 0,1 1 3392,2 0 0,20 0 0,5-1 0,-10 1 0,-25 0-2031,16-1 2031,-1 0 0,2-1-362,-27 1 0,16-1 0,3-1 1,-8 1 361,17 0 0,5-2-565,-27 2 1,13-2 0,7 0 0,-1-1 0,-8 1 0,-15 2 564,10-1 0,-7 0 0,6-1 0,5-1 0,-20 1 3385,-23 2-3385,15-2 0,3 0 0,1-1 0,11-2 0,-8 1 0,-44 8 1778,17-5-1778,-33 6 1700,6 1-1700,17-3 6784,24-1-6784,2-3 0,7-1 0,-35 3 0,-17-5 0,-13 6 0,-8-5 0,4 5 0,-29-15 0,19 10 0,-22-11 0,24 13 0,-41-15 0,24 9 0,-50-19 0,61 23 0,-5-3 0,33 12 0,3 1 0,23 9 0,-13-5 0,20 7 0,-19-6 0,44 10 0,-24-5 0,35 12 0,-51-15 0,-3 2 0,-20-7 0,0 1 0,-20 28 0,-8 1 0,-22 25 0,-13-3 0,2-6 0,12-18 0,-3-1 0,-34 12 0,-1-1 0,24-19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47.245"/>
    </inkml:context>
    <inkml:brush xml:id="br0">
      <inkml:brushProperty name="width" value="0.05" units="cm"/>
      <inkml:brushProperty name="height" value="0.05" units="cm"/>
      <inkml:brushProperty name="color" value="#5B2D90"/>
    </inkml:brush>
  </inkml:definitions>
  <inkml:trace contextRef="#ctx0" brushRef="#br0">605 10 24575,'0'-5'0,"0"2"0,-1 2 0,-5 4 0,-41 41 0,-12 13 0,5-8 0,-3 6 0,-5 6 0,1-5 0,8-6 0,13-12 0,-11 9 0,5-2 0,28-26 0,-3 6 0,5-7 0,4 0 0,15-11 0,23 4 0,9 1 0,53 22 0,-19-1 0,-8-1 0,0 2 0,18 16 0,-14-10 0,-2-3 0,-11-5 0,15 3 0,-62-33 0,-2 0 0,-32-1 0,14-1 0,-26 1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48.352"/>
    </inkml:context>
    <inkml:brush xml:id="br0">
      <inkml:brushProperty name="width" value="0.05" units="cm"/>
      <inkml:brushProperty name="height" value="0.05" units="cm"/>
      <inkml:brushProperty name="color" value="#5B2D90"/>
    </inkml:brush>
  </inkml:definitions>
  <inkml:trace contextRef="#ctx0" brushRef="#br0">465 1 24575,'-17'10'0,"-1"2"0,-1 1 0,-36 18 0,-6 3 0,3-3 0,-2 1 0,0 0 0,5-6 0,35-17 0,-14 6 0,27-11 0,17 39 0,1-13 0,11 27 0,6-14 0,1-2 0,-1-1 0,2 0 0,0 2 0,6 8 0,-1-4 0,2 4 0,-2-6 0,1 1 0,5 5 0,-2-4 0,2-3 0,-21-28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50.257"/>
    </inkml:context>
    <inkml:brush xml:id="br0">
      <inkml:brushProperty name="width" value="0.05" units="cm"/>
      <inkml:brushProperty name="height" value="0.05" units="cm"/>
      <inkml:brushProperty name="color" value="#5B2D90"/>
    </inkml:brush>
  </inkml:definitions>
  <inkml:trace contextRef="#ctx0" brushRef="#br0">1 329 24575,'25'0'0,"1"0"0,-6 0 0,3 1 0,62 8 0,-38-3 0,46 7 0,-31-3 0,3 1 0,8 1 0,10 1 0,7-1 0,3-1 0,8-1 0,-3-1-287,-17-2 0,-2-2 0,5-1 287,0-2 0,6 0 0,-1-2 0,-5 0 0,-2 0 0,-4-1 0,4 0 0,2-1 0,7-1 0,0 1 0,-5-1 0,3-1 0,-3-1 0,3 0 0,-3-1 0,4 0 0,1 0 0,-3-1 0,11-1 0,-3 1 0,7 0 0,-15 3 0,9 0 0,1 1 0,-3 1 0,-12-1-2113,-1 0 0,-8 0 1,2 2 2112,1 1 0,6 1 0,-4 0 0,-12 0 0,-13 0 0,-2-1-330,12-2 0,9-1 0,-1 0 330,-6 0 0,0-2 0,7 0 0,17-2 0,11-1 0,1-1 0,-11 1 0,-18 1 0,-7 0 0,7 1 0,15-1 0,9 0 0,0 1 0,-11 1 0,9 2 0,-1 2 0,-18 0 0,7 0 0,3-1 0,-4 0 0,13-2 0,-1-2 0,1 0 0,-15 0 0,2 0 0,0-1 0,-1 0 0,17-3 0,-2 0 0,1 0 0,-16 1 0,2 0 0,-1 1 0,-4 1 0,2 0 0,-5 1 0,6 1 0,8 0 0,7 1 0,0 0 0,-11 1 0,13 1 0,0 0 0,-11 1 0,12-1 0,1 1 0,-9 0 0,-9 0 0,-6 0 0,6 1 0,6-1 0,8 1 0,-1-1 0,-9 1-1078,-11 0 1,-6-1 0,-2 1 1077,32 1 0,-6 1 0,-36-1 0,7 1-456,3 0 0,18-1 0,9 1 1,3 0-1,-7 0 0,-13-1 456,0 1 0,-10-1 0,10 1 0,17-1 0,17 1 0,4 0 0,-13 0 0,-28-1 0,0-1-19,-7 0 0,21 1 0,2 0 0,-15 0 19,-9 0 0,0 0-268,9 0 1,14 0 0,-2 0 0,-22 1 267,0 1 536,30 3 1,7 1-537,-41-4 0,0 0 0,1 2 0,5-1 0,5 0 0,25 0 0,5-1 0,-14-1 0,-34-1 0,-1 1 0,30 0 0,12 0 0,-16-1 3097,-5-1-3097,-14 1 0,3 0 0,-10-1 0,3 0 0,35 1 0,-3 2 0,0-1 0,-4 3 0,0 0 0,1 2 0,-7-1 0,3-2 0,-30-2 0,1-1 0,33-1 0,2-1 0,-22 0 0,1 0 0,2 0 0,5 0 0,-1 0 0,15 1 0,2-1 0,-10 1 0,4 0 0,-3 0 0,21 0 0,-2 0 0,-30 0 0,0 0 0,-4 0 521,10 1 0,-7-1-521,27 1 0,-17 1 643,-15 1 0,4 0-643,-9 1 0,2-1 0,30 2 0,0-1 0,-34 0 0,-2-1 2892,6-1 0,-5-1-2892,-7 1 0,-41-17 0,-26 9 3019,-37-12-3019,33 12 0,-32-10 0,-5-1 0,15 3 0,-13-2 0,4-1 0,26 3 0,-23-13 0,7 1 0,-22-13 0,36 20 0,1 0 0,26 16 0,74 40 0,-36-20-939,52 30 939,-57-33 0,-2-1 0,12 4 0,-2-1 0,-2-2 0,-6-2 0,-12-6 0,-3 0 0,3 1 939,4 3-939,-10-4 0,0 4 0,-15-8 0,1 1 0,-10 14 0,5-8 0,-8 11 0,-2-3 0,-32 26 0,-2 4 0,7-5 0,1 2 0,-11 16 0,18-19 0,1-4 0,-6-3 0,2-4 0,13-24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52.934"/>
    </inkml:context>
    <inkml:brush xml:id="br0">
      <inkml:brushProperty name="width" value="0.05" units="cm"/>
      <inkml:brushProperty name="height" value="0.05" units="cm"/>
      <inkml:brushProperty name="color" value="#5B2D90"/>
    </inkml:brush>
  </inkml:definitions>
  <inkml:trace contextRef="#ctx0" brushRef="#br0">5 1 24575,'12'27'0,"-2"0"0,-13 66 0,1-30 0,-1-13 0,-1 6 0,-1 21 0,2-6 0,1-21 0,-1 13 0,1-9 0,5-40 0,-1-8 0,2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53.430"/>
    </inkml:context>
    <inkml:brush xml:id="br0">
      <inkml:brushProperty name="width" value="0.05" units="cm"/>
      <inkml:brushProperty name="height" value="0.05" units="cm"/>
      <inkml:brushProperty name="color" value="#5B2D90"/>
    </inkml:brush>
  </inkml:definitions>
  <inkml:trace contextRef="#ctx0" brushRef="#br0">86 208 24575,'-5'-5'0,"0"1"0,0 5 0,-21 30 0,12-4 0,-13 60 0,23-46 0,5 24 0,13-35 0,31 14 0,5-14 0,18-3 0,-10-52 0,-2-18 0,-1-36 0,-10 15 0,-11-6 0,-32 5 0,-14 2 0,-28-27 0,2 48 0,-5 11 0,-25 21 0,1 51 0,42 11 0,37 14 0,17 18 0,-1-13 0,3 3 0,15-3 0,16 11 0,-10-26 0,-8-38-182,6 2 1,-1-5 0,-16-20-1,0-1 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54.102"/>
    </inkml:context>
    <inkml:brush xml:id="br0">
      <inkml:brushProperty name="width" value="0.05" units="cm"/>
      <inkml:brushProperty name="height" value="0.05" units="cm"/>
      <inkml:brushProperty name="color" value="#5B2D90"/>
    </inkml:brush>
  </inkml:definitions>
  <inkml:trace contextRef="#ctx0" brushRef="#br0">37 286 24575,'-8'-12'0,"2"2"0,15 57 0,6 21 0,-7-26-1336,6 27 0,0-2 1336,-9-37 849,1 42-849,-4-32 0,2 22 440,-6-44-440,1-6 0,-1-5 0,-6-83 0,1-33 0,6 42 0,21-8 0,14-24 0,5 0 0,-4 28 0,16 14-375,-2 5 0,10-8 1,-14 28 374,-20 38 0,16 26 0,-23 20 0,-45 12 0,-12 3 0,0 7-233,-16-17 1,-5-9 232,8-20 0,-27 11 0,13-8 2442,0 0-2442,55-19 0,59 3 0,37 7 0,-14-3 0,3 2 0,-20-7 0,-1 3 265,26 13 0,-5 3-265,-10 5 0,11 5 0,-51-19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04.145"/>
    </inkml:context>
    <inkml:brush xml:id="br0">
      <inkml:brushProperty name="width" value="0.05" units="cm"/>
      <inkml:brushProperty name="height" value="0.05" units="cm"/>
      <inkml:brushProperty name="color" value="#5B2D90"/>
    </inkml:brush>
  </inkml:definitions>
  <inkml:trace contextRef="#ctx0" brushRef="#br0">21 6 24575,'4'-3'0,"-1"0"0,-2 23 0,-2-3 0,-1 20 0,-4 19 0,-1 24 0,0 14 0,1-4 0,7 11 0,7-29 0,5 12 0,4 8 0,1-1 0,0-5 0,-3-12-2262,0 4 1,-1-9 0,5 4 2261,7 16 0,6 11 0,3-7 0,-1-24 0,37-1 0,-17-23 0,16 7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23.852"/>
    </inkml:context>
    <inkml:brush xml:id="br0">
      <inkml:brushProperty name="width" value="0.05" units="cm"/>
      <inkml:brushProperty name="height" value="0.05" units="cm"/>
      <inkml:brushProperty name="color" value="#5B2D90"/>
    </inkml:brush>
  </inkml:definitions>
  <inkml:trace contextRef="#ctx0" brushRef="#br0">147 117 24575,'4'-13'0,"-1"2"0,-5 10 0,-10 15 0,4-3 0,-9 14 0,9-6 0,-12 59 0,3 14 0,4-20 0,1 4 0,2-7 0,2 0 0,0-4 0,2-3 0,-2 23 0,4-20 0,6-47 0,4-35 0,2-29 0,0-10 0,0-7 0,-1 3 0,0-1 0,0-8 0,0 1 0,-1 6 0,-1 4 0,-1-23 0,-1 16 0,-2 20 0,-1 27 0,3 2 0,18 6 0,32-5 0,8-2 0,2-2 0,0 1 0,-7 1 0,26-9 0,-64 22 0,-5 3 0,-19 10 0,-3 1 0,-19 7 0,5-4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05.127"/>
    </inkml:context>
    <inkml:brush xml:id="br0">
      <inkml:brushProperty name="width" value="0.05" units="cm"/>
      <inkml:brushProperty name="height" value="0.05" units="cm"/>
      <inkml:brushProperty name="color" value="#5B2D90"/>
    </inkml:brush>
  </inkml:definitions>
  <inkml:trace contextRef="#ctx0" brushRef="#br0">31 1 24575,'-5'9'0,"-7"84"0,8-36-2395,-1 7 1,1 0 2394,4 7 0,1 3 0,4 4 0,4 17 0,-1-8 0,-1-7 0,1-1 0,1 10 0,1 7 0,-2-13 0,-1-27 0,1-1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6:24.639"/>
    </inkml:context>
    <inkml:brush xml:id="br0">
      <inkml:brushProperty name="width" value="0.05" units="cm"/>
      <inkml:brushProperty name="height" value="0.05" units="cm"/>
      <inkml:brushProperty name="color" value="#5B2D90"/>
    </inkml:brush>
  </inkml:definitions>
  <inkml:trace contextRef="#ctx0" brushRef="#br0">62 0 24575,'-17'3'0,"-17"25"0,26-15 0,5 30 0,13-33 0,29 1 0,-30-11 0,10-6 0,-21 1 0,-4 0 0,-3 3 0,0 8 0,4-1 0,4 6 0,6-8 0,-1-1 0,12-1 0,-3-12 0,1-2 0,-13-15 0,-7 10 0,-11 5 0,-3 21 0,3 2 0,0 9 0,10-6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6:29.383"/>
    </inkml:context>
    <inkml:brush xml:id="br0">
      <inkml:brushProperty name="width" value="0.05" units="cm"/>
      <inkml:brushProperty name="height" value="0.05" units="cm"/>
      <inkml:brushProperty name="color" value="#5B2D90"/>
    </inkml:brush>
  </inkml:definitions>
  <inkml:trace contextRef="#ctx0" brushRef="#br0">1 41 24575,'4'1'0,"0"1"0,0-2 0,-1 1 0,4-1 0,-3 0 0,1 0 0,-2 1 0,11 3 0,6 2 0,1-1 0,16 2 0,-8-4 0,27 3 0,-10-4 0,3 0 0,5-2 0,42 1 0,-36-1 0,-1 0 0,20 0-645,-27 0 645,-24 0-2190,53-2 0,34-3 0,-17 2 2190,2 1-938,-18-1 0,23 1 0,-2-1 0,-31 3 938,-20 2-470,45 1 470,-65-1 294,59 2-294,1-2 0,-28 0 0,4-1 0,6 0 0,-5 0 0,7-1 0,3 0 0,-5 0 0,-31-1 4625,48-1-4625,-16-7 0,-48 5 0,38-5 5507,-59 6-5507,-4 1 1011,-1-3-1011,-3-2 0,-3-3 0,-1-3 0,0-2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6:34.431"/>
    </inkml:context>
    <inkml:brush xml:id="br0">
      <inkml:brushProperty name="width" value="0.05" units="cm"/>
      <inkml:brushProperty name="height" value="0.05" units="cm"/>
      <inkml:brushProperty name="color" value="#5B2D90"/>
    </inkml:brush>
  </inkml:definitions>
  <inkml:trace contextRef="#ctx0" brushRef="#br0">1 229 24575,'8'26'0,"1"2"0,-1-1 0,11 31 0,1 4 0,-2-13-799,3 12 1,0-6 798,-8-33 0,72 15 0,-40-26 0,6 1 0,3-6 0,18-24 0,-4-5 0,6-5 0,3-5 0,1-2 0,-1 1 0,-1-1 0,-10-2 0,0-3 0,17-17 0,-3 0 0,-29 21 0,1 0 0,7-6 0,5-4 0,-13 10 0,-9 8 5,26-12-5,-54 33 0,13-6 0,-22 11 0,-8 7 0,-35 20 0,7-6 0,-26 14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3.307"/>
    </inkml:context>
    <inkml:brush xml:id="br0">
      <inkml:brushProperty name="width" value="0.05" units="cm"/>
      <inkml:brushProperty name="height" value="0.05" units="cm"/>
      <inkml:brushProperty name="color" value="#5B2D90"/>
    </inkml:brush>
  </inkml:definitions>
  <inkml:trace contextRef="#ctx0" brushRef="#br0">0 0 24575,'69'66'0,"-35"-26"0,8 9 0,0 5 0,-7 6 0,-3-1 0,10 18 0,0 3 0,-7-14-3323,-4-10 0,-1-1 3323,4 10 0,7 13 0,-2-4 0,-10-21 0,-6-12 1426,-3-5-1426,9 0 0,-21-32 0,4-7 0,-25-33 0,-1-2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3.860"/>
    </inkml:context>
    <inkml:brush xml:id="br0">
      <inkml:brushProperty name="width" value="0.05" units="cm"/>
      <inkml:brushProperty name="height" value="0.05" units="cm"/>
      <inkml:brushProperty name="color" value="#5B2D90"/>
    </inkml:brush>
  </inkml:definitions>
  <inkml:trace contextRef="#ctx0" brushRef="#br0">1 1877 24575,'58'-50'0,"1"-1"0,-1 1 0,1-1 0,19-4 0,6-1 0,-1 6 0,-10 12-4916,-1 14 1,-1 6 4856,-3-1 1,6-3 0,14-6 58,-13 0 0,13-5 0,10-6 0,4-2 0,2-1 0,-5 1 0,-8 4 0,-12 5-704,-1-1 1,-12 5-1,0 0 1,12-5 703,-8 4 0,13-5 0,7-3 0,5-2 0,0 0 0,-4 1 0,-7 2 0,-11 4 0,-15 5 929,13-10 1,-6-2-930,-4 3 0,10-9 0,4-2 0,-3 1 0,-10 7 0,14-9 0,2-1 0,-6 3 0,15-12 0,4 0 0,-5 8 0,-17 20 0,-8 19 0,-4 14 0,39 0 0,-5 21 0,-39 38 0,-15 15 1896,-8-13 0,-4 10-1896,-5 2 0,1 13 0,-1 4 0,0-8 0,2 2 0,-1-5 0,0 3 1648,-2-10 0,1 3 1,-2 0-1,-3 0-1648,-1 28 0,-6-2 0,-6-23 0,-14-22 288,-1 12 0,-10-10-288,-19-44 0,-18-1 0,-11 1 0,-3-1 0,-14 4-970,21-4 1,-14 4 0,-10 1 0,-4 2 0,1 0 0,6-2 0,12-2 969,-20 4 0,11-3 0,-9 4-532,13-4 1,-11 3 0,-4 1-1,1 0 1,7-1 0,15-2 531,-23 8 0,6 2-442,12-3 0,-8 4 0,-2 1 0,3-1 442,11-4 0,2-1 0,0 0 0,-4 2-290,-1-1 1,-6 1-1,-1 1 1,5-2-1,11-4 1,-20 8-1,10-6 1,10-9 0,1-1-1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4.413"/>
    </inkml:context>
    <inkml:brush xml:id="br0">
      <inkml:brushProperty name="width" value="0.05" units="cm"/>
      <inkml:brushProperty name="height" value="0.05" units="cm"/>
      <inkml:brushProperty name="color" value="#5B2D90"/>
    </inkml:brush>
  </inkml:definitions>
  <inkml:trace contextRef="#ctx0" brushRef="#br0">29 83 24575,'-4'-4'0,"4"4"0,1 2 0,4 4 0,0 0 0,3 0 0,2-3 0,0-11 0,-6-8 0,-7-7 0,-9 6 0,6 9 0,0 6 0,3-8 0,1 6 0,-3-6 0,1 7 0,-5 2 0,-4 15 0,9 17 0,12-3 0,7 1 0,8-21 0,-10-5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4.760"/>
    </inkml:context>
    <inkml:brush xml:id="br0">
      <inkml:brushProperty name="width" value="0.05" units="cm"/>
      <inkml:brushProperty name="height" value="0.05" units="cm"/>
      <inkml:brushProperty name="color" value="#5B2D90"/>
    </inkml:brush>
  </inkml:definitions>
  <inkml:trace contextRef="#ctx0" brushRef="#br0">1 33 24575,'60'13'0,"-10"-3"0,-44-8 0,-5-8 0,-11-3 0,-22-11 0,14 9 0,-10 0 0,26 12 0,5 7 0,-1-3 0,12 13 0,-7-15 0,7 4 0,-7-11 0,-1-1 0,1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5.051"/>
    </inkml:context>
    <inkml:brush xml:id="br0">
      <inkml:brushProperty name="width" value="0.05" units="cm"/>
      <inkml:brushProperty name="height" value="0.05" units="cm"/>
      <inkml:brushProperty name="color" value="#5B2D90"/>
    </inkml:brush>
  </inkml:definitions>
  <inkml:trace contextRef="#ctx0" brushRef="#br0">1 98 24575,'55'-4'0,"-9"0"0,-28-7 0,-11 4 0,2-9 0,-17 5 0,-16-7 0,10 6 0,-8-3 0,20 26 0,55 10 0,-31-7 0,40 0 0,-48-22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5.393"/>
    </inkml:context>
    <inkml:brush xml:id="br0">
      <inkml:brushProperty name="width" value="0.05" units="cm"/>
      <inkml:brushProperty name="height" value="0.05" units="cm"/>
      <inkml:brushProperty name="color" value="#5B2D90"/>
    </inkml:brush>
  </inkml:definitions>
  <inkml:trace contextRef="#ctx0" brushRef="#br0">7 44 24575,'-4'1'0,"1"1"0,4 6 0,0 0 0,3 4 0,1-3 0,19 13 0,-11-13 0,15 10 0,-17-17 0,14-12 0,-34-31 0,11 11 0,-41-17 0,5 39 0,20 21 0,13 7 0,17 6 0,5-10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24.297"/>
    </inkml:context>
    <inkml:brush xml:id="br0">
      <inkml:brushProperty name="width" value="0.05" units="cm"/>
      <inkml:brushProperty name="height" value="0.05" units="cm"/>
      <inkml:brushProperty name="color" value="#5B2D90"/>
    </inkml:brush>
  </inkml:definitions>
  <inkml:trace contextRef="#ctx0" brushRef="#br0">1 269 24575,'24'4'0,"-9"-2"0,18 2 0,-11-3 0,66-3 0,-6-5 0,-19-2 0,9-2 0,-8 0 0,33-8-1201,-27 2 0,-8-1 1201,-24 3 0,-2 0 0,7-11 0,2-1 0,1-2 0,36-26 0,-66 43 0,-5 5 0,-12 18 2402,1 21-2402,-1 53 0,1 10 0,-1-33 0,0 1 0,-3-10 0,0-5 0,0 12 0,-4-22 0,6-37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5.698"/>
    </inkml:context>
    <inkml:brush xml:id="br0">
      <inkml:brushProperty name="width" value="0.05" units="cm"/>
      <inkml:brushProperty name="height" value="0.05" units="cm"/>
      <inkml:brushProperty name="color" value="#5B2D90"/>
    </inkml:brush>
  </inkml:definitions>
  <inkml:trace contextRef="#ctx0" brushRef="#br0">1 17 24575,'20'31'0,"-1"-5"0,-7-18 0,1-1 0,29-5 0,-31-12 0,19 0 0,-39-10 0,-5 5 0,-1 0 0,-11-5 0,14 30 0,-3 5 0,15 17 0,-1-3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8.486"/>
    </inkml:context>
    <inkml:brush xml:id="br0">
      <inkml:brushProperty name="width" value="0.05" units="cm"/>
      <inkml:brushProperty name="height" value="0.05" units="cm"/>
      <inkml:brushProperty name="color" value="#5B2D90"/>
    </inkml:brush>
  </inkml:definitions>
  <inkml:trace contextRef="#ctx0" brushRef="#br0">0 1295 24575,'36'84'0,"-3"-4"0,-15-29 0,12 23 0,3 5 0,1-3-2392,-1 1 0,0-6 2392,-8-30 1455,44 23-1455,10-68 0,3-30 0,5-25 0,-35 4 0,-2-12 0,-2-5 0,-1 3 259,6-3 0,-2 1 1,3-16-260,-14 14 0,5-14 0,2-10 0,0-5 0,0 1 0,-3 5 0,-5 10 0,-6 16-1980,-1 3 0,-7 13 1,5-11 1979,4-15 0,8-21 0,2-8 0,-1 9 0,-8 24 0,-12 40 0,-13 35 1706,-2 9-1706,-8 71 0,-9 21 0,0-4 0,0-21 0,1-1 0,0 1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9.343"/>
    </inkml:context>
    <inkml:brush xml:id="br0">
      <inkml:brushProperty name="width" value="0.05" units="cm"/>
      <inkml:brushProperty name="height" value="0.05" units="cm"/>
      <inkml:brushProperty name="color" value="#5B2D90"/>
    </inkml:brush>
  </inkml:definitions>
  <inkml:trace contextRef="#ctx0" brushRef="#br0">0 1292 24575,'56'33'0,"-1"-1"0,10-14 0,-29 27 0,-8 2 0,-13-25 0,-1-2 0,45-16 0,9-11 0,-10-5-281,14-2 0,3-11 281,-23-20 0,0-15 0,-8 5 0,6-12 0,2-5 0,0 1 0,-5 9-2169,4-2 1,-4 6 0,4-6 2168,7-16 0,7-11 0,-4 4 0,-15 21 0,0-2-502,3 0 1,0-2 501,2-6 0,-8 16 0,-4 6 0,-19 23 0,-9 11 65,-19-3 1,2 3-1,-16-3 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4:58.471"/>
    </inkml:context>
    <inkml:brush xml:id="br0">
      <inkml:brushProperty name="width" value="0.05" units="cm"/>
      <inkml:brushProperty name="height" value="0.05" units="cm"/>
      <inkml:brushProperty name="color" value="#5B2D90"/>
    </inkml:brush>
  </inkml:definitions>
  <inkml:trace contextRef="#ctx0" brushRef="#br0">0 424 24575,'7'-10'0,"41"45"0,-25-10 0,7 29 0,6 20 0,-6-8 0,-1 13 0,-1 1 0,6 15 0,-6-18 0,-3-15-1352,-1-3 1,0-5 1351,-8-28 859,0-5-859,0-5 445,1-5-445,1-5-1265,22-34 1,23-35 0,11-16 0,-3 1 0,-14 17 1264,-3 7 0,0-1-102,4-5 1,12-14 0,4-5-1,-5 4 1,-13 13 101,-2-2 0,-7 7-213,8-6 0,1-2 213,3-2 0,-1 3 0,-6 7 0,-14 16 0,-31 34 5858,-18 17-5858,-40 38 0,6-9 0,-5 4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4:58.926"/>
    </inkml:context>
    <inkml:brush xml:id="br0">
      <inkml:brushProperty name="width" value="0.05" units="cm"/>
      <inkml:brushProperty name="height" value="0.05" units="cm"/>
      <inkml:brushProperty name="color" value="#5B2D90"/>
    </inkml:brush>
  </inkml:definitions>
  <inkml:trace contextRef="#ctx0" brushRef="#br0">1 529 24575,'4'-5'0,"1"8"0,5 9 0,0 10 0,1 7 0,5 25 0,-1 4 0,2 2 0,-1 9 0,3 5 0,0-12 0,3-4 0,2-7 0,1-2-898,2 7 0,1-6 898,23-6 0,-16-32 0,7-6 0,18-27 0,25-20 0,7-10 0,-8 3 0,0-3 0,-5-3 0,8-3-162,-11 10 1,7-2-1,2-2 1,0-2-1,-5-2 162,-5-3 0,0-5 0,-3 0 0,-6 4 0,-8 8 0,9-8 0,-4 3 0,9-9 0,5-7 0,-16 16 0,-14 10 0,0-1 1719,-26 31-1719,-14 13 0,-16 17 0,3-7 221,-6 2 0,-3-2 0,-4 0 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6:58.527"/>
    </inkml:context>
    <inkml:brush xml:id="br0">
      <inkml:brushProperty name="width" value="0.05" units="cm"/>
      <inkml:brushProperty name="height" value="0.05" units="cm"/>
      <inkml:brushProperty name="color" value="#5B2D90"/>
    </inkml:brush>
  </inkml:definitions>
  <inkml:trace contextRef="#ctx0" brushRef="#br0">64 11 24575,'0'-6'0,"0"1"0,3 7 0,0-1 0,3 5 0,-1-1 0,6 9 0,-6-8 0,6 6 0,-9-10 0,1-3 0,-6-6 0,-8-3 0,-8-2 0,-8 9 0,7 8 0,12 15 0,16-7 0,16-3 0,-7-14 0,-5-13 0,-15 6 0,-31 31 0,20-11 0,-15 26 0,31-27 0,15 4 0,-8-7 0,37-42 0,-35 22 0,16-34 0,-29 42 0,-20 4 0,5 8 0,-27 28 0,27-4 0,1 18 0,37-28 0,19-16 0,4-11 0,4-10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6:59.115"/>
    </inkml:context>
    <inkml:brush xml:id="br0">
      <inkml:brushProperty name="width" value="0.05" units="cm"/>
      <inkml:brushProperty name="height" value="0.05" units="cm"/>
      <inkml:brushProperty name="color" value="#5B2D90"/>
    </inkml:brush>
  </inkml:definitions>
  <inkml:trace contextRef="#ctx0" brushRef="#br0">64 116 24575,'-4'-15'0,"1"1"0,-2 1 0,-5-1 0,4 7 0,-8 6 0,12 46 0,-2-25 0,8 26 0,0-42 0,10-9 0,-7-8 0,-1-13 0,-17 9 0,-13 14 0,12 23 0,8 4 0,31-6 0,14-33 0,-7-10 0,-17-28 0,-28 19 0,-4 4 0,-6 22 0,47 44 0,-9-25 0,31 25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6:59.664"/>
    </inkml:context>
    <inkml:brush xml:id="br0">
      <inkml:brushProperty name="width" value="0.05" units="cm"/>
      <inkml:brushProperty name="height" value="0.05" units="cm"/>
      <inkml:brushProperty name="color" value="#5B2D90"/>
    </inkml:brush>
  </inkml:definitions>
  <inkml:trace contextRef="#ctx0" brushRef="#br0">50 79 24575,'-17'-2'0,"2"1"0,6 2 0,2 33 0,6-21 0,9 27 0,39-39 0,-19 1 0,29-16 0,-28-29 0,-14 13 0,0-15 0,-36 20 0,-2 16 0,-20 12 0,20 4 0,0 15 0,21-13 0,12 11 0,0-10 0,24-2 0,-16-19 0,-1-14 0,-20 5 0,-14 6 0,3 18 0,6 12 0,7-3 0,8 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0.216"/>
    </inkml:context>
    <inkml:brush xml:id="br0">
      <inkml:brushProperty name="width" value="0.05" units="cm"/>
      <inkml:brushProperty name="height" value="0.05" units="cm"/>
      <inkml:brushProperty name="color" value="#5B2D90"/>
    </inkml:brush>
  </inkml:definitions>
  <inkml:trace contextRef="#ctx0" brushRef="#br0">40 65 24575,'-8'-12'0,"1"2"0,-4 17 0,6 5 0,-4 6 0,22 28 0,-5-27 0,11 19 0,-9-31 0,21-5 0,-8-19 0,-7-24 0,-11 10 0,-21-7 0,8 31 0,-2 12 0,4 1 0,24 22 0,-8-15 0,18 4 0,-16-21 0,7-17 0,-7 3 0,0-20 0,-10 22 0,-4-2 0,4 12 0,-1 4 0,0-1 0,-25 26 0,10-11 0,-22 22 0,17-15 0,0 1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0.915"/>
    </inkml:context>
    <inkml:brush xml:id="br0">
      <inkml:brushProperty name="width" value="0.05" units="cm"/>
      <inkml:brushProperty name="height" value="0.05" units="cm"/>
      <inkml:brushProperty name="color" value="#5B2D90"/>
    </inkml:brush>
  </inkml:definitions>
  <inkml:trace contextRef="#ctx0" brushRef="#br0">0 1 24575,'13'3'0,"0"4"0,0 8 0,12 42 0,7 31 0,-4-12 0,5 14 0,-7-16 0,5 13 0,-3-1 0,-8-9 0,-2-1 0,-4-12 0,7 20-836,-5-18 1,2 10 0,-5-23 835,-7-34 0,-9-35 0,-1-1 0,-7-34 0,2 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24.699"/>
    </inkml:context>
    <inkml:brush xml:id="br0">
      <inkml:brushProperty name="width" value="0.05" units="cm"/>
      <inkml:brushProperty name="height" value="0.05" units="cm"/>
      <inkml:brushProperty name="color" value="#5B2D90"/>
    </inkml:brush>
  </inkml:definitions>
  <inkml:trace contextRef="#ctx0" brushRef="#br0">50 114 24575,'3'8'0,"1"5"0,-1-4 0,8 23 0,-6-18 0,6 14 0,-5-21 0,13 7 0,6-12 0,11-3 0,3-40 0,-20 16 0,-4-23 0,-28 16 0,-2 5 0,-5-3 0,3 15 0,4 7 0,-17-2 0,12 7 0,-22 9 0,8 36 0,6 6 0,7 22 0,17-27 0,7-8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01.895"/>
    </inkml:context>
    <inkml:brush xml:id="br0">
      <inkml:brushProperty name="width" value="0.05" units="cm"/>
      <inkml:brushProperty name="height" value="0.05" units="cm"/>
      <inkml:brushProperty name="color" value="#5B2D90"/>
    </inkml:brush>
  </inkml:definitions>
  <inkml:trace contextRef="#ctx0" brushRef="#br0">1 2835 24575,'32'-59'0,"1"0"0,-3 3 0,0 14 0,6 28 0,2-2 0,17-8 0,22-9 0,7-4 0,-8 4 0,-5 3 0,-4 1 0,15-6-1093,-14 5 1,14-6 0,9-4 0,6-3-1,3-1 1,-1 1 0,-5 1 0,-7 4-1,-12 6 720,11-6 1,-12 7-1,-1 0 1,8-5 203,-6 4 0,9-5 0,4-2 0,1 0 1,-3 1-1,-8 4 0,-10 6 169,4 0 0,-11 5 0,9-1-44,6-2 1,9 0 0,5-2 0,2 0-1,-4 1 44,-6 3 0,-3 0 0,1 0 0,3 0 0,7-3-157,-9 4 0,5-1 0,4-1 0,2 0 1,2-1-1,0-1 0,-2 0 0,-3-1 157,6-3 0,0-1 0,-1-1 0,-1 0 0,-2 0 0,-2 2 0,-2 1 644,10-1 1,-5 3-1,-2 0 1,3-3-1,6-7-644,-19 3 0,9-6 0,4-5 0,3-2 0,-2-1 0,-3 2 0,-8 2 0,-10 6 0,-13 7 1733,20-11 1,-7 0-1734,6-3 0,20-12 0,1-1 0,-16 11 0,-35 21 0,-35 22 3973,13-3-3973,-22 12 3313,10 27-3313,-1 11 0,2 12 0,3 8 0,1 8 0,2 5 0,0 2 0,1 6 0,0-4-2577,4 14 0,-1-3 2577,1 2 0,-3-8 0,-1 2 0,-3-9 0,4 12 0,-4-12 0,2 8 0,-2-11 0,3 11 0,-8-25 0,-11-39 0,-4 4 0,-2-9 0,-47 5 0,22-16 0,-37 6 0,32-3 0,-46 13 0,-12 5 0,29-9 0,-2 0-138,2 0 1,-6 2-1,-12 2 138,7-2 0,-13 3 0,-8 2 0,-3 1 0,2-1 0,7-1 0,12-4-529,-11 4 0,12-3 1,-13 3 528,10-2 0,-13 2 0,-8 2 0,-2 1 0,4-1 0,10-2 0,15-3-607,-17 6 1,0 0 606,20-5 0,-13 3 0,-9 4 0,-5 0 0,-1 1 0,3-1 0,8-2 0,-8 2 0,8-3 0,0 1 0,-6 1 0,-14 4-309,30-9 0,-8 2 1,-7 3-1,-6 1 0,-4 1 1,-1 0-1,-2 1 0,1-1 1,3 0-1,3-1 1,6-2-1,7-2 0,8-2 309,-28 8 0,13-4 0,7-2 0,-2 0 0,-8 3-317,10-4 0,-8 3 1,-6 1-1,-1 1 1,5-2-1,7-2 0,13-4 1,16-4 316,4-1 0,7-2 797,-20 7 0,-9 2 0,7-2-797,7-2 0,-1 2 0,-23 9 0,-11 3 0,18-4 0,4 0 0,18-6 0,11-3 0,33-13 796,2-1-796,23-5 0,-1-5 0,20-6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11.581"/>
    </inkml:context>
    <inkml:brush xml:id="br0">
      <inkml:brushProperty name="width" value="0.05" units="cm"/>
      <inkml:brushProperty name="height" value="0.05" units="cm"/>
      <inkml:brushProperty name="color" value="#5B2D90"/>
    </inkml:brush>
  </inkml:definitions>
  <inkml:trace contextRef="#ctx0" brushRef="#br0">1 743 24575,'22'11'0,"1"2"0,1 4 0,16 27 0,10 18 0,-6-9 0,7 5 0,5 3 0,14 11 0,-15-21 0,-16-32 0,39 10 0,-24-47 0,15-30 0,8-15 0,-27 20 0,0-2 0,4-10-485,-5-1 0,4-11 1,4-6-1,-2-1 1,-2 3-1,-7 8 1,9-13-1,-8 7 1,2-5-1,0-11 0,0 1 1,0 0-1,-1 0 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11.956"/>
    </inkml:context>
    <inkml:brush xml:id="br0">
      <inkml:brushProperty name="width" value="0.05" units="cm"/>
      <inkml:brushProperty name="height" value="0.05" units="cm"/>
      <inkml:brushProperty name="color" value="#5B2D90"/>
    </inkml:brush>
  </inkml:definitions>
  <inkml:trace contextRef="#ctx0" brushRef="#br0">0 613 24575,'47'-17'0,"3"-5"0,4-9 0,3-9 0,0-13 0,11-16 0,-8 5 0,-11 13 0,-1-1 0,16-20 0,0 1 0,-1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7:22.848"/>
    </inkml:context>
    <inkml:brush xml:id="br0">
      <inkml:brushProperty name="width" value="0.05" units="cm"/>
      <inkml:brushProperty name="height" value="0.05" units="cm"/>
      <inkml:brushProperty name="color" value="#5B2D90"/>
    </inkml:brush>
  </inkml:definitions>
  <inkml:trace contextRef="#ctx0" brushRef="#br0">4485 398 24575,'-57'-23'0,"0"1"0,-3-3 0,1 2 0,2 0 0,12 6 0,-22-4 0,-5 1 0,-2 0 0,4 6 0,-19-2 0,-3 1 0,18 4 0,20 4 0,1 1-1618,-25-3 0,-12 0 0,17 1 1618,5 3 0,-28-3 546,12 0 1,-13-1-547,22 1 0,-7 0 0,-2 0 0,7 0-1530,2 1 0,6 1 0,-3-1 1530,-19-2 0,-1 0 0,20 3 0,19 4-305,-7 2 1,-5 1 304,-29 4 1295,21-2 1,-4 2-1296,6 4 0,1 2 0,1 3 0,-1 1 0,-12 4 0,0 0 2670,16 0 0,2 0-2670,4-1 0,-2 0 0,-19 5 0,4-1 0,-13 4-617,24-8 1,7-1 616,25-4 0,-12 5 0,-5 3 0,-26 13 0,10-5 0,-1 1 0,21-6 0,5-1 0,-28 17 0,14 12 0,36 9 0,5 3 0,-8 1 0,12-2 0,4-7 0,5-34 2262,-1 23-2262,5-3 0,21 43 0,-7-42 0,18 12 0,1-21 0,11 3 0,21 15 0,-16-16 0,10-4 0,-1-3 0,-14-10 0,32 15 0,12 3 0,-16-14 0,0-3 0,-1 4 0,7-1 0,9-2 0,8-1 0,-14-3 0,15-1 0,-15-2 0,-1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34.969"/>
    </inkml:context>
    <inkml:brush xml:id="br0">
      <inkml:brushProperty name="width" value="0.05" units="cm"/>
      <inkml:brushProperty name="height" value="0.05" units="cm"/>
      <inkml:brushProperty name="color" value="#5B2D90"/>
    </inkml:brush>
  </inkml:definitions>
  <inkml:trace contextRef="#ctx0" brushRef="#br0">1 396 24575,'3'5'0,"2"6"0,6 23 0,-3-10 0,6 15 0,-1-14 0,38 32 0,-6-24 0,10-7 0,1-7 0,0-16 0,23-11 0,-42-3 0,10-9 0,5-6 0,-3-1 0,3-4 0,26-17 0,6-7 0,-24 10 0,2-4 0,-4 0 0,19-15 0,-4 0 0,-6 4 0,-7 5 0,-4-5 0,-79 78 0,-10 6 0,-27 32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35.398"/>
    </inkml:context>
    <inkml:brush xml:id="br0">
      <inkml:brushProperty name="width" value="0.05" units="cm"/>
      <inkml:brushProperty name="height" value="0.05" units="cm"/>
      <inkml:brushProperty name="color" value="#5B2D90"/>
    </inkml:brush>
  </inkml:definitions>
  <inkml:trace contextRef="#ctx0" brushRef="#br0">0 86 24575,'2'-7'0,"0"2"0,0 3 0,11 36 0,-6-12 0,9 29 0,-9-20 0,21 60 0,-6-33 0,17 8 0,11-6 0,31-25-1696,-17-38 0,17-14 0,1-5 0,-11 2 1696,-2-1 0,-3-5 0,21-14 0,7-8 0,-21 6-227,-17 2 227,12-13 0,-23 14 0,-1 1 0,13-9 0,7-11 0,-55 52 0,5 13 0,-6 4 0,6 15 0,-5-3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45.200"/>
    </inkml:context>
    <inkml:brush xml:id="br0">
      <inkml:brushProperty name="width" value="0.05" units="cm"/>
      <inkml:brushProperty name="height" value="0.05" units="cm"/>
      <inkml:brushProperty name="color" value="#5B2D90"/>
    </inkml:brush>
  </inkml:definitions>
  <inkml:trace contextRef="#ctx0" brushRef="#br0">0 138 24575,'3'-16'0,"0"-1"0,11-22 0,-7 19 0,10-16 0,-9 26 0,35 28 0,-26-3 0,7 71 0,-7 16 0,-14-33-1203,-2 25 0,-1-8 1203,-2-53-284,0 28 284,3-36 0,12-9 0,7-62 0,4-8 0,-4-15 0,4 13 0,1 49 2368,7-56-2368,-18 106 322,-6-11-322,16 31 0,28-64 0,-13 32 0,10-76 0,-28 15 0,4-7 0,-3 12 0,18 58 0,-27-11 0,12 45 0,-17-40 0,9 8 0,-6-13 0,7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45.585"/>
    </inkml:context>
    <inkml:brush xml:id="br0">
      <inkml:brushProperty name="width" value="0.05" units="cm"/>
      <inkml:brushProperty name="height" value="0.05" units="cm"/>
      <inkml:brushProperty name="color" value="#5B2D90"/>
    </inkml:brush>
  </inkml:definitions>
  <inkml:trace contextRef="#ctx0" brushRef="#br0">0 14 24575,'9'-9'0,"35"4"0,-21 7 0,36 14 0,-14 57 0,-17-31-759,5 36 759,-31-52 187,-8 35-187,5-17 0,28-1 0,-6-30 0,30-30 0,-7-7 286,3-5 0,3-3-286,31-21 0,-30 20 0,-2 0 0,4-7 0,-33 27 0,-9 9 0,-29 21 0,-5 4 0,-8 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46.438"/>
    </inkml:context>
    <inkml:brush xml:id="br0">
      <inkml:brushProperty name="width" value="0.05" units="cm"/>
      <inkml:brushProperty name="height" value="0.05" units="cm"/>
      <inkml:brushProperty name="color" value="#5B2D90"/>
    </inkml:brush>
  </inkml:definitions>
  <inkml:trace contextRef="#ctx0" brushRef="#br0">0 1386 24575,'14'23'0,"-6"-7"0,14 43 0,-10-23 0,5 16 0,13 22 0,-2-19 0,4 3 0,0 3 0,6-3 0,17 4 0,4-25 0,15-74 0,-7-3-274,-48-14 1,-11-7 273,-3-28 0,-8-5 0,-3-10 0,-2 14 0,-3-5 0,1 18 0,-4-9 0,0 1 0,-1 8 0,-5-17 0,-2 4 0,3 8 0,-2-3 0,4 11 0,4 21 0,6 3 0,3-21 0,14 7 0,51 7 0,-8 0-1651,23 37 0,31 8 1,6 5-1,-21 1 1651,-21 0 0,0 1-516,16-2 0,17 0 0,0 0 0,-17 0 516,-13 1 0,-6 1-7,4-2 0,6 0 0,2 0 7,8-2 0,2-1 0,0 0 0,3 0 0,1-1 0,-9 1 0,2-2 0,-12 2 0,0-2 0,-69 19 5570,-5-1-5570,1 8 770,-5 8 0,0-3 0,-4 9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47.036"/>
    </inkml:context>
    <inkml:brush xml:id="br0">
      <inkml:brushProperty name="width" value="0.05" units="cm"/>
      <inkml:brushProperty name="height" value="0.05" units="cm"/>
      <inkml:brushProperty name="color" value="#5B2D90"/>
    </inkml:brush>
  </inkml:definitions>
  <inkml:trace contextRef="#ctx0" brushRef="#br0">9 109 24575,'-5'-10'0,"2"-9"0,3 9 0,14-12 0,38 9 0,10 5 0,-4-3 0,7 1 0,0 4 0,-9 11 0,-12-1 0,42 15 0,-53-7 0,19 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25.740"/>
    </inkml:context>
    <inkml:brush xml:id="br0">
      <inkml:brushProperty name="width" value="0.05" units="cm"/>
      <inkml:brushProperty name="height" value="0.05" units="cm"/>
      <inkml:brushProperty name="color" value="#5B2D90"/>
    </inkml:brush>
  </inkml:definitions>
  <inkml:trace contextRef="#ctx0" brushRef="#br0">30 485 24575,'-1'-5'0,"-1"1"0,1 2 0,-9 62 0,6-23 0,-5 41 0,7-25 0,2 2 0,0-13 0,3-1 0,9-42 0,23-34 0,-4-17 0,0-5 0,12-10 0,-16 13 0,-7 8 0,-13 32 0,2 9 0,4 20 0,11 29 0,2 8 0,0-1 0,-1 1 0,1-5 0,1-22 0,-7-8 0,75 3 0,-9-46 0,-26 13 0,-1-9 0,-6-26 0,-12-11 0,-20 8 0,-9-3 0,-4 0 0,-9 3 0,-29-17 0,-35 69 0,11 47 0,25-7 0,5 6 0,3 49 0,25-13 0,29-33 0,2-40 0,15-47 0,-17-50 0,-18 24 0,-6-8 0,-8-1 0,-4-6 0,0 7 0,2 9 0,-3 3 0,-4-22 0,-2 17 0,6 49 0,1 13 0,-1 35 0,2 58 0,1-39 0,2 6 0,4 30 0,2 1 0,0-28 0,4-3 0,1 12 0,7-4 0,7-16 0,7-10 0,29 0 0,22-36 0,-17-63 0,-22-3 0,-13-8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47.206"/>
    </inkml:context>
    <inkml:brush xml:id="br0">
      <inkml:brushProperty name="width" value="0.05" units="cm"/>
      <inkml:brushProperty name="height" value="0.05" units="cm"/>
      <inkml:brushProperty name="color" value="#5B2D90"/>
    </inkml:brush>
  </inkml:definitions>
  <inkml:trace contextRef="#ctx0" brushRef="#br0">7 61 24575,'-4'6'0,"1"-1"0,7-2 0,29-7 0,14 0 0,10-1 0,25-5 0,3-1 0,-10 2 0,-1 0 0,0-2 0,0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47.973"/>
    </inkml:context>
    <inkml:brush xml:id="br0">
      <inkml:brushProperty name="width" value="0.05" units="cm"/>
      <inkml:brushProperty name="height" value="0.05" units="cm"/>
      <inkml:brushProperty name="color" value="#5B2D90"/>
    </inkml:brush>
  </inkml:definitions>
  <inkml:trace contextRef="#ctx0" brushRef="#br0">0 181 24575,'3'-22'0,"1"-1"0,1 1 0,30-26 0,-16 26 0,23-17 0,-24 34 0,31 30 0,-26-7 0,21 26 0,-34 1 0,-8 4 0,-4 5 0,0 40 0,-2-42 0,0-1 0,-6 26 0,42-144 0,-22 62 0,12-43 0,-1-9 0,-7 24 0,20-35 0,-11 32 0,15 21 0,-22 44 0,-1 48 0,-8-25 0,31-36 0,-17-17 0,23-34 0,-11-3 0,14-20 0,6 2 0,12 30 0,-14-23 0,-6 16 0,-17 67 0,-13-3 0,1 6 0,14 55 0,-10-40 0,3 20 0,-13-52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48.775"/>
    </inkml:context>
    <inkml:brush xml:id="br0">
      <inkml:brushProperty name="width" value="0.05" units="cm"/>
      <inkml:brushProperty name="height" value="0.05" units="cm"/>
      <inkml:brushProperty name="color" value="#5B2D90"/>
    </inkml:brush>
  </inkml:definitions>
  <inkml:trace contextRef="#ctx0" brushRef="#br0">1747 323 24575,'-6'-13'0,"0"1"0,-1-1 0,-31-30 0,17 21 0,-26-24 0,23 29 0,-3-1-2126,-40-1 0,-36-4 0,-8 0 1,22 6 2125,27 3 0,-2 4 0,-17 1 0,-25-1 0,-5 1 0,10 5 0,28 7-226,-1 26 226,4 0 0,2 6 0,4 23 0,17-2 0,-1 7 0,3 3 0,1 2-1036,0 1 1,4-2 1035,15-17 0,6 4 1390,9 20 1,6 12 0,7-5-1391,11 7 0,12 2 0,-2-10 0,6 10 0,3-1 0,1-14 1146,10 1 0,15-12-1146,15-18 0,20-4 0,4-5 0,-11-11 0,7-11 0,3-10-405,-22-1 0,10 0 1,4-2-1,-2-4 0,-11-5 405,2-6 0,-8-6 0,1-14-532,-4-15 1,5-16 0,-2-6 0,-4 0 0,-10 12 531,11-11 0,-9-2 0,-11 2 0,3-12 0,-7 2 0,-15 18 515,-17-5-515,-13-18 0,-8-9 0,-6 26 0,-3 0 0,5-22 0,-10 0 0,-13 31 0,-9 3 0,-1 11 0,5 17 0,-4 6 0,-35-16 0,-1 11 0,6 31 0,7 25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49.408"/>
    </inkml:context>
    <inkml:brush xml:id="br0">
      <inkml:brushProperty name="width" value="0.05" units="cm"/>
      <inkml:brushProperty name="height" value="0.05" units="cm"/>
      <inkml:brushProperty name="color" value="#5B2D90"/>
    </inkml:brush>
  </inkml:definitions>
  <inkml:trace contextRef="#ctx0" brushRef="#br0">521 1 24575,'-15'14'0,"0"3"0,-39 42 0,22-22 0,-2 1 0,-7 5 0,-21 16 0,1-3 0,1 2-1724,1-4 1,8-7 1723,38-34 1079,-2 24-1079,10-17 565,2 18-565,20-14 0,36 11 0,11 1 0,-20-11 0,3 0 0,41 18 0,-1-4 0,-3-13 0,-18-10 0,-35-16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49.981"/>
    </inkml:context>
    <inkml:brush xml:id="br0">
      <inkml:brushProperty name="width" value="0.05" units="cm"/>
      <inkml:brushProperty name="height" value="0.05" units="cm"/>
      <inkml:brushProperty name="color" value="#5B2D90"/>
    </inkml:brush>
  </inkml:definitions>
  <inkml:trace contextRef="#ctx0" brushRef="#br0">0 592 24575,'74'-16'0,"0"-1"0,0 1 0,0 0 0,16-6 0,6-2 0,-5 1 0,-14 2-3954,-11 4 0,-4-1 3954,36-11 0,-7 1 0,-21 6 2221,0 0-2221,17-4 0,8-2 0,-28 7 0,1 0 0,8-3 0,5-2 0,-9 3 0,-15 5 0,-9-1 1253,22-18-1253,-86 21 0,-30 1 0,-34 7 0,-3 2 0,16 1 1742,-4 0 1,14 2-1743,50 3 0,10 2 0,24 2 0,43 4 0,15 2 0,-18 4 0,-3 5 0,-6 15 0,-51 27 0,-18 4 0,-20-7-400,-10-1 0,-2-6 400,16-26 0,-1 0 0,4-3 0,0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50.761"/>
    </inkml:context>
    <inkml:brush xml:id="br0">
      <inkml:brushProperty name="width" value="0.05" units="cm"/>
      <inkml:brushProperty name="height" value="0.05" units="cm"/>
      <inkml:brushProperty name="color" value="#5B2D90"/>
    </inkml:brush>
  </inkml:definitions>
  <inkml:trace contextRef="#ctx0" brushRef="#br0">0 13 24575,'2'-7'0,"-1"1"0,8 25 0,-4-4 0,5 21 0,-6-7 0,4 51 0,1-1 0,1-11 0,0-1 0,5 15 0,0-15 0,12-56 0,3-46 0,17-22 0,-15 7 0,-2-1 0,0 0 0,3-3 0,-31 67 0,0 34 0,0-4 0,3 18 0,0-40 0,49-68 0,-16 0 0,22-28 0,-33 38 0,-14 19 0,2 6 0,-2 16 0,3 46 0,-7 9 0,12 36 0,-10-51 0,7-7 0,-10-35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51.316"/>
    </inkml:context>
    <inkml:brush xml:id="br0">
      <inkml:brushProperty name="width" value="0.05" units="cm"/>
      <inkml:brushProperty name="height" value="0.05" units="cm"/>
      <inkml:brushProperty name="color" value="#5B2D90"/>
    </inkml:brush>
  </inkml:definitions>
  <inkml:trace contextRef="#ctx0" brushRef="#br0">1043 15 24575,'-37'-8'0,"-3"2"0,-30 11 0,-5 5 0,-3 3-1561,-2 2 0,2 3 1561,14 7-77,11 7 1,-9 10-1,5 2 77,-8 14 0,2 10 195,8-10 1,-6 9 0,5 5 0,18 7-196,28 14 0,20 10 0,7 0 0,-8-9-1913,-15-11 0,-3-7 1,13 2 1912,18-1 0,12 5 0,4-7 0,0-19 0,35-4-75,-6-20 1,6-3 74,-9-4 0,5-5 84,15-7 1,10-7 0,-4-8-85,-20-10 0,-4-7 0,3-6 0,-1-1 0,4-5 0,-1-3 0,-7-1 0,0-5 0,-5-3 0,-3-10 0,-3-14 0,-2-11 0,-4-4 0,-9 5 0,-10 10 0,-8 3 0,-3-6 0,2-7 0,-1-9 0,-5 0 0,-11 9 0,-12 4 0,-9 7 0,-10 3 0,-8 1 0,-8 3 0,-9 10 0,-15 11 0,-10 9 0,0 8-412,7 7 0,-1 7 0,0 5 0,0 5 0,0 5 0,6 3 0,-2 8 0,-1-1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8:53.726"/>
    </inkml:context>
    <inkml:brush xml:id="br0">
      <inkml:brushProperty name="width" value="0.05" units="cm"/>
      <inkml:brushProperty name="height" value="0.05" units="cm"/>
      <inkml:brushProperty name="color" value="#5B2D90"/>
    </inkml:brush>
  </inkml:definitions>
  <inkml:trace contextRef="#ctx0" brushRef="#br0">9 71 24575,'0'-6'0,"2"20"0,-1 0 0,2 18 0,-3-10 0,-3 41 0,0 6 0,2-17-648,-2 17 0,0-6 648,3-40 0,0 23 0,0-22 0,-1 9 0,1-42 0,1-54 0,1-14 0,1-9 1296,-1 18-1296,-2-32 0,0 67 0,0-41 0,-1 85 0,1 38 0,-1 8 0,1-15 0,0 14 0,-1-2 0,1-27 0,0 4 0,0-8 0,0-34 0,1-6 0,0-31 0,1 1 0,2-52 0,-2 12 0,0-3 0,-3 61 0,-1 36 0,0 26 0,-4 52 0,10 3 0,-3 3 0,12-33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9:15.282"/>
    </inkml:context>
    <inkml:brush xml:id="br0">
      <inkml:brushProperty name="width" value="0.05" units="cm"/>
      <inkml:brushProperty name="height" value="0.05" units="cm"/>
      <inkml:brushProperty name="color" value="#5B2D90"/>
    </inkml:brush>
  </inkml:definitions>
  <inkml:trace contextRef="#ctx0" brushRef="#br0">1590 180 24575,'-11'-9'0,"5"5"0,-3-3 0,6 5 0,1 1 0,-2-3 0,3 0 0,-22-9 0,13 7 0,-16-6 0,11 8 0,-21-7 0,4 3 0,-24-9 0,15 6 0,-25-8 0,1 5 0,3 4 0,1 2 0,0 0-639,-25 1 639,68 7 0,-39 0 0,-2 0 0,8 0 0,-2 0 0,-24 1 0,23 1 0,3 1 0,-8 4 639,-25 11-639,42 1 0,-26 24 0,22-4 0,-23 28 0,25-8 0,2 15 0,19-6 0,12-17 0,6 1 0,9 10 0,3 1 0,-2-7-561,3 9 0,0-9 561,-1-36 0,0-1 0,30 30 0,8 1 0,-14-14-472,14 14 1,-2-6 471,-23-33 0,45 13 0,-15-10 0,3-1 0,-2 2 0,3-2 533,21 1 1,2-2-534,-12-7 0,0-1 0,2 0 0,3-1 0,22-5 0,1-2 0,-22 0 0,-1-2 0,17-4 0,-2-1 0,-21 2 0,-1-3 0,14-12 0,-5-2 0,3-4-61,6-15 61,-58 26-287,10-22 287,-16 19 0,15-25 0,-22 8 0,-6 3 0,-14-27 1043,-5 20-1043,-10-12 0,4 17 0,6 10 0,-23-27 0,24 36 303,-27-35-303,15 26 0,-5-4 0,-22-17 0,28 26 0,-12-6 0,21 20 0,-19-9 0,0 3 0,-15 1 0,-1 3 0,6 0-644,-38 0 644,56 10 0,-41 7 0,-18 5 0,-1 5 0,-3 0 0,16-6 0,-2-2 0,2 2 0,-24 5 0,0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9:16.643"/>
    </inkml:context>
    <inkml:brush xml:id="br0">
      <inkml:brushProperty name="width" value="0.05" units="cm"/>
      <inkml:brushProperty name="height" value="0.05" units="cm"/>
      <inkml:brushProperty name="color" value="#5B2D90"/>
    </inkml:brush>
  </inkml:definitions>
  <inkml:trace contextRef="#ctx0" brushRef="#br0">28 422 24575,'-2'-6'0,"-2"3"0,1 4 0,-2 2 0,2-1 0,-2 4 0,3-2 0,-2 1 0,17-4 0,-2-2 0,15-1 0,18-5 0,14-6 0,12-3 0,-4 1 0,5-2 0,0 1-2643,22-6 0,0 0 2643,-24 6 0,0-1 0,-8 3 0,32-7 0,0 2 0,-26 4 0,20-4 0,7-2 0,-4 1 0,-17 4-2140,-3 0 1,-1 0 2139,22-4 0,21-5 0,-10 2 0,-42 8 0,-46 10 0,-2 0 0,-11 4 3797,-7 4-3797,-27 11 0,-13 7 0,-4 2 0,-21 10 0,15-7 0,-1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27.646"/>
    </inkml:context>
    <inkml:brush xml:id="br0">
      <inkml:brushProperty name="width" value="0.05" units="cm"/>
      <inkml:brushProperty name="height" value="0.05" units="cm"/>
      <inkml:brushProperty name="color" value="#5B2D90"/>
    </inkml:brush>
  </inkml:definitions>
  <inkml:trace contextRef="#ctx0" brushRef="#br0">67 259 24575,'-2'20'0,"0"4"0,0-1 0,1 5 0,-7 50 0,-1 8 0,3-21 0,-3 20 0,0-6 0,3-41 0,0 1 0,2-11 0,2-23 0,5-60 0,1-7 0,-1-9 0,1-7 0,0-3 0,1-9 0,0 4 0,-2 21 0,2 9 0,5 5 0,-2 48 0,3 44 0,-2 22 0,-2-12 0,0 3 0,4 24 0,-1 1 0,-3-21 0,-1-6 0,7 26 0,2-42 0,16-58 0,6-49 0,-12 3 0,2-15 0,-3 9 0,-5 22 0,-2 1 0,11-53 0,-5 32 0,-21 71 0,4 4 0,-2 16 0,7 34 0,1 30 0,0-7 0,-6-24 0,5 3 0,21 14 0,5-4 0,1 4 0,-2-9 0,3-19 0,7-76 0,-24 12 0,19-21 0,-18 6 0,9-52 0,-11-2 0,-14 28 0,-3 3 0,-6 2 0,-23 30 0,16 37 0,-10 14 0,11-5 0,-12 46 0,14 8 0,9-10 0,6 0 0,29 29 0,6-44 0,9-8 0,35-9 0,-19-25 0,0-13 0,-18-12 0,-4-6 0,-1 0 0,-5-7 0,-5-24 0,-13-4 0,-15-19 0,-12-12 0,-35 68 0,-7 53 0,-1 53 0,17 4 0,21-29 0,7-1 0,12 5 0,20-18 0,6-54 0,8-50 0,-23 10 0,-5-9 0,-1-23 0,-4-4 0,-5 8 0,-2 0 0,-3-1 0,-2 8 0,-5 5 0,-3 84 0,3 65 0,3-14 0,1 6 0,3 2 0,3 2 0,5 3 0,4-4 0,2-15 0,7-6 0,5-8 0,7-12 0,40-25 0,10-56 0,-42 2 0,-4-10 0,-3-14 0,-6-4 0,-6 9 0,-5 2 0,-5 5 0,-3 6 0,-3 8 0,-4 58 0,-3 49 0,3-7 0,2 3 0,0-6 0,2-1 0,6 9 0,5-6 0,20-1 0,23-43 0,-18-37 0,-17-31 0,-7-9 0,-9-8 0,-8 14 0,1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9:17.002"/>
    </inkml:context>
    <inkml:brush xml:id="br0">
      <inkml:brushProperty name="width" value="0.05" units="cm"/>
      <inkml:brushProperty name="height" value="0.05" units="cm"/>
      <inkml:brushProperty name="color" value="#5B2D90"/>
    </inkml:brush>
  </inkml:definitions>
  <inkml:trace contextRef="#ctx0" brushRef="#br0">3 510 24575,'-2'-23'0,"3"4"0,90-20 0,-37 20-799,3 0 0,4 0 799,-13 6 0,3 1 0,11-2 0,7-1 0,5 0 0,15-3 0,4 0 0,8 0 0,-23 5 0,5-1 0,3-1 0,1 1 0,-1 0 0,4-1 0,2 0 0,0-1 0,-3 2 0,-6 0 0,17-1 0,-7 1 0,-3 0 0,0-2 0,-1-1 0,-25 3 518,-27-1-518,-51 20 66,6-4 0,-57 21 0,29-11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9:19.355"/>
    </inkml:context>
    <inkml:brush xml:id="br0">
      <inkml:brushProperty name="width" value="0.05" units="cm"/>
      <inkml:brushProperty name="height" value="0.05" units="cm"/>
      <inkml:brushProperty name="color" value="#5B2D90"/>
    </inkml:brush>
  </inkml:definitions>
  <inkml:trace contextRef="#ctx0" brushRef="#br0">1728 526 24575,'0'-7'0,"-1"-1"0,-2-6 0,0 6 0,-2-10 0,-27-29 0,16 23 0,-21-28 0,14 28 0,-36-25 0,-9 2 0,5 16 0,-14-2 0,10 4 0,20 10 0,0 1 0,-40-11 0,6 5 0,32 15 0,-39-6 0,-6 3 0,28 6 0,-1 4 0,10 3 0,3 3 0,-28 6 0,0 18 0,0 11 0,36-4 0,2 3 0,-28 15 0,4 3 0,16 21 0,44 4 0,11-2 0,3-21 0,-3 7 0,13 8 0,29-10 0,16 0 0,-7-9 0,10 15-1362,-8-11 1,11 10-1,-12-18 1362,-9-22 0,31 2 0,5-2 0,-5-3 0,10 2 0,7-6-214,-25-20 0,-3-6 214,-4-1 0,4-6 0,2-5 0,6-6 0,-6-3 0,-3-5 0,-4-10 0,-6-7 0,-1-8 0,-9 0 0,-9 0 0,-10-5 0,-9-3 0,-5-8 0,-9 6 0,-14 0 0,-12 2 0,-8 0 0,-7-3 0,-4 6 0,-18-7 0,-8 7 0,6 15 0,-5 3 0,-1 9 0,-14 8 0,1 12 0,10 6 0,4 10 0,17 14 0,0 1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9:19.893"/>
    </inkml:context>
    <inkml:brush xml:id="br0">
      <inkml:brushProperty name="width" value="0.05" units="cm"/>
      <inkml:brushProperty name="height" value="0.05" units="cm"/>
      <inkml:brushProperty name="color" value="#5B2D90"/>
    </inkml:brush>
  </inkml:definitions>
  <inkml:trace contextRef="#ctx0" brushRef="#br0">1 1003 24575,'35'-36'0,"0"-1"0,6-2 0,2-1 0,2 2 0,3 7 0,6 3 0,14-5 0,0 0 0,-5 6 0,1 0 0,2-1-419,10-6 1,3-1 0,5 0 418,4 1 0,7 0 0,-3 1 0,-13 5-1064,-10 4 1,-2 0 1063,0 0 0,10-2 0,0-2 0,-7 2 0,18-11 0,-8 2 0,-14 6 0,0-1 0,14-9 0,-13 5 0,-38 17 0,-100 43 0,5 4 0,2-2 0,0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9:20.380"/>
    </inkml:context>
    <inkml:brush xml:id="br0">
      <inkml:brushProperty name="width" value="0.05" units="cm"/>
      <inkml:brushProperty name="height" value="0.05" units="cm"/>
      <inkml:brushProperty name="color" value="#5B2D90"/>
    </inkml:brush>
  </inkml:definitions>
  <inkml:trace contextRef="#ctx0" brushRef="#br0">7 1015 24575,'-4'-4'0,"1"0"0,50-25 0,-19 14-1640,43-19 1640,-30 20 0,37-10 0,15-6 0,-7 1 0,3-2 0,-21 9 0,3-1 0,8-4 0,2-3 0,11-6 0,5-2 0,-3-1 0,-9 4 0,-12 3 0,-6 1 0,0 1 0,4-2 0,6-1 0,5-1 0,1-1 0,-3 1 0,-7 1 0,10-8 0,-6 2 0,-15 5 531,9-6-531,4-4 272,-47 27-272,-14 8 0,-11 8 0,0-1 837,-1 2-837,-2-3 0,2 2 0,-2 0 0,1-6 0,-1 1 0,-2-6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9:23.836"/>
    </inkml:context>
    <inkml:brush xml:id="br0">
      <inkml:brushProperty name="width" value="0.05" units="cm"/>
      <inkml:brushProperty name="height" value="0.05" units="cm"/>
      <inkml:brushProperty name="color" value="#5B2D90"/>
    </inkml:brush>
  </inkml:definitions>
  <inkml:trace contextRef="#ctx0" brushRef="#br0">699 323 24575,'13'-10'0,"-1"0"0,-5-5 0,-5 7 0,3-9 0,-6 11 0,-10-20 0,-1 3 0,-6-12 0,-5 3 0,9 13 0,-4-3 0,-45-22 0,38 28 0,-47-23 0,29 38 0,14 1 0,-15 3 0,18 1 0,-19 6 0,-6 0 0,-39 27 0,46-20 0,-12 17 0,48-21 0,-11 41 0,11-9 0,-7 17 0,13-7 0,3-2 0,-2-14 0,0 9 0,3 4 0,17 27 0,-1-23 0,10 23 0,-1-36 0,22-3 0,4-2 0,-7 0-602,7-1 0,-3-8 602,-27-25 0,29-7 0,5-3 0,-12 1 0,11-1 0,-3-3 0,-21-2 0,22-16 0,-4-1 0,2-4 0,-19 3 0,4-62 0,-19 49 0,9-53 0,-30 59 0,-1 8 1204,-2-8-1204,-18-45 0,5 32 0,-2-5 0,-1 1 0,-4 10 0,-15 3 0,-3 5 0,12 13 0,-27-1 0,0 7 0,30 15 0,-35 0 0,24 12 0,-17 11 0,-2-2 0,-7 5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9:28.352"/>
    </inkml:context>
    <inkml:brush xml:id="br0">
      <inkml:brushProperty name="width" value="0.05" units="cm"/>
      <inkml:brushProperty name="height" value="0.05" units="cm"/>
      <inkml:brushProperty name="color" value="#5B2D90"/>
    </inkml:brush>
  </inkml:definitions>
  <inkml:trace contextRef="#ctx0" brushRef="#br0">2403 419 24575,'1'-9'0,"1"-1"0,0 0 0,-4-29 0,1 23 0,-4-21 0,-1 30 0,-12-14 0,2 8 0,-22-15 0,7 16 0,-33-6 0,-1 8 0,5 0 0,0 0 0,-4 1 0,-15-3 0,57 7 0,-16-6 0,1 3 0,-14-3 0,1-1 0,7 3 0,-35-6 0,61 11 0,-30-7 0,-2-1 0,-29-1 0,-5 1 0,5 1 0,13 3 0,2 2 0,-2 9 0,37-1 0,-29 3 0,35-2 0,-35 5 0,12 0 0,-45 7 0,34-4 0,5 0 0,-17 7 0,1 2 0,25-7 0,-18 4 0,-1 2 0,8 7 0,33-15 0,-28 14 0,41-20 0,1 1 0,-18 16 0,-2 4 0,-5 3 0,2 2 0,16-15 0,2-1 0,3-3 0,-9 18 0,10-16 0,-9 16 0,14-22 0,-3 34 0,4-25 0,-4 27 0,5-36 0,0 16 0,-1-12 0,1 36 0,0-22 0,0 10 0,5 11 0,2-8 0,6 16 0,11 13 0,-2-24 0,15 27 0,-8-28 0,21 26 0,-3-16 0,23 18 0,-14-22 0,-8-9 0,-18-16 0,-13-11 0,9 6 0,42 21 0,6 2 0,-13-6 0,8 4 0,6-2 0,16-13 0,-47-13 0,50 11 0,-51-16 0,23 3 0,1 0 0,-2-4 0,-1-1 0,-6-1 0,30-1 0,-42-7 0,22-6 0,13-4 0,-5-7 0,-3-1 0,-5 1 0,-15 1 0,-2 1 0,-7-2 0,17-8 0,9-6 0,-12-1 0,-2 0 0,-6 5 0,25-24 0,-55 38 0,19-20 0,-5 1 0,3-2 0,-2-27 0,-21-5 0,9-15 0,-16 20 0,-4 4 0,-1 12 0,1-27 0,-4 62 0,-4-35 0,1 13 0,-2-17 0,-4-19 0,-5 16 0,-5-18 0,-12 8 0,16 43 0,-5-8 0,12 19 0,-15-16 0,-6 0 0,-1-3 0,-17 0 0,-20 8 0,-7 3 0,27 6 0,-2 2-389,-31-8 1,1 6 388,-18 13 0,33 4 0,-25 2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7:30.419"/>
    </inkml:context>
    <inkml:brush xml:id="br0">
      <inkml:brushProperty name="width" value="0.05" units="cm"/>
      <inkml:brushProperty name="height" value="0.05" units="cm"/>
      <inkml:brushProperty name="color" value="#5B2D90"/>
    </inkml:brush>
  </inkml:definitions>
  <inkml:trace contextRef="#ctx0" brushRef="#br0">2774 120 24575,'-28'-6'0,"0"0"0,-53-6 0,38 7 0,-39-7 0,34 9 0,-37-2 0,22 3 0,-9 3 0,-4 2 0,-6 2 0,6 0 0,3-1 0,3 1-257,-19 5 0,9 0 257,26 1 0,-3 2 0,-2 1 0,-10 1 0,16-2 0,-1 0 0,-26 5 0,37-8 0,-48 11 0,10 0 0,-8 5 0,24-6 0,0 1 0,17-5 0,1 2 0,-14 8 0,4 0 0,-2 5 514,-7 5-514,-6 26 0,14-4 0,20-20 0,-2 2 0,-2 12 0,4-1 0,-5 11 0,-2 22 0,3 1 0,10-18 0,6-9 0,6 1 0,17 8 0,3-31 0,3 31 0,7-20 0,11 18 0,9 15 0,-1-23 0,5-1 0,-6-14 0,5-1 0,31 21 0,7-5 0,-21-24 0,4-4 0,5-2 0,7-2 0,-2-5 0,14-4 0,1-7 0,-12-3 0,4-2 0,-1-3-232,1-3 0,-1-2 0,1-3 232,5-2 0,1-2 0,1-1 0,0-1 0,0-1 0,1-2 0,6-2 0,1-2 0,-4 0 0,-13 4 0,-2-1 0,-3 1-1487,17-6 1,-7 2 1486,17-7-353,-8-7 0,0-4 353,-35 14 0,1-3-48,20-11 0,8-6 0,-9-1 48,-13-3 0,-6-3 0,11-13 0,-3-3 0,-12 6 0,-5 1 281,-9 18 0,-3-5-281,-3-14 0,-3-9 0,-6 1 0,-13-14 0,-4-1 0,7 11 0,2-3 0,-9 1 0,-12 6 0,-7 3 0,-3 7 0,-5 7 0,-6 5 0,-19-12 0,-13 7 0,-14 18 0,-11 11-352,16 9 0,-5 4 0,1 3 0,10 3 0,1 1 0,1 4 0,-1 5 0,1 0 0,0 0 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6:32.688"/>
    </inkml:context>
    <inkml:brush xml:id="br0">
      <inkml:brushProperty name="width" value="0.05" units="cm"/>
      <inkml:brushProperty name="height" value="0.05" units="cm"/>
      <inkml:brushProperty name="color" value="#5B2D90"/>
    </inkml:brush>
  </inkml:definitions>
  <inkml:trace contextRef="#ctx0" brushRef="#br0">1 211 24575,'43'-12'0,"-19"6"0,28-8 0,-25 8 0,69-16 0,-22 7 0,-21 3 0,7-1 0,34-4 0,-3 2 0,-10 2-1514,5-2 0,-3 1 1514,-27 7 0,4-1 0,7 1 0,1 1 0,7 2 0,18 2 0,10 1 0,-10 1 0,-17-2 0,-4 3 0,27 3 0,-17 1 0,-52-3 0,10 0 0,-10 0 0,0-2 0,-13 0 3028,-16 3-3028,7-3 0,-13 3 0,3-2 0,-4 1 0,-1-1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6:33.463"/>
    </inkml:context>
    <inkml:brush xml:id="br0">
      <inkml:brushProperty name="width" value="0.05" units="cm"/>
      <inkml:brushProperty name="height" value="0.05" units="cm"/>
      <inkml:brushProperty name="color" value="#5B2D90"/>
    </inkml:brush>
  </inkml:definitions>
  <inkml:trace contextRef="#ctx0" brushRef="#br0">1 528 24575,'38'67'0,"-18"-32"0,13 32 0,-22-43 0,16 32 0,-12-29 0,14 22 0,-4-34 0,63-8 0,-37-9 0,6-7 0,24-15 0,12-9 0,-7-1 0,-1-5 0,-4-4 0,-13 9 0,2-4 0,-1-8 0,-6-8 0,1-10 0,-4 1 0,-9 10-696,-8 9 0,-1 0 1,22-25-1,9-11 0,-20 19 1,-25 20-1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7:26.977"/>
    </inkml:context>
    <inkml:brush xml:id="br0">
      <inkml:brushProperty name="width" value="0.05" units="cm"/>
      <inkml:brushProperty name="height" value="0.05" units="cm"/>
      <inkml:brushProperty name="color" value="#5B2D90"/>
    </inkml:brush>
  </inkml:definitions>
  <inkml:trace contextRef="#ctx0" brushRef="#br0">151 193 24575,'-51'44'0,"19"-2"0,7 0 0,13-7 0,-11 35 0,17 19 0,4-43 0,21 24 0,9-4 0,1-37-1017,41 30 1017,-31-66 0,32-25 0,10-13 0,-13 4 0,7-7-1257,-7 2 1,14-10 0,5-4 0,-4 2 0,-13 8 1256,-11 7 0,-7 5 0,3-3 0,10-8 0,8-7 0,-6 5 0,-18 14 0,-11 10 0,-23 27 0,-43 36 0,-10 9 0,0-9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27.969"/>
    </inkml:context>
    <inkml:brush xml:id="br0">
      <inkml:brushProperty name="width" value="0.05" units="cm"/>
      <inkml:brushProperty name="height" value="0.05" units="cm"/>
      <inkml:brushProperty name="color" value="#5B2D90"/>
    </inkml:brush>
  </inkml:definitions>
  <inkml:trace contextRef="#ctx0" brushRef="#br0">65 59 24575,'7'22'0,"9"9"0,-6-18 0,8 8 0,-8-16 0,0 0 0,16-3 0,-10-9 0,5-24 0,-24-1 0,-23-18 0,-16 27 0,7 8 0,-1 16 0,10 37 0,14-17 0,-7 25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7:27.290"/>
    </inkml:context>
    <inkml:brush xml:id="br0">
      <inkml:brushProperty name="width" value="0.05" units="cm"/>
      <inkml:brushProperty name="height" value="0.05" units="cm"/>
      <inkml:brushProperty name="color" value="#5B2D90"/>
    </inkml:brush>
  </inkml:definitions>
  <inkml:trace contextRef="#ctx0" brushRef="#br0">1 666 24575,'3'-1'0,"9"92"0,-7-51 0,26 46 0,9-3 0,-3-48 0,4 6 0,6-9 0,33-42 0,-14-14 0,12-11 0,0-2 0,-5 2 0,1-2 0,6-8-1639,-13 5 1,7-7-1,4-3 1,0-1 0,-3 1-1,-8 2 1537,5-4 1,-7 2 0,-1 0-1,0-1 1,9-7 0,1-3-1,-4 2 1,-8 4 0,4-9-1,-1 1 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7:41.591"/>
    </inkml:context>
    <inkml:brush xml:id="br0">
      <inkml:brushProperty name="width" value="0.05" units="cm"/>
      <inkml:brushProperty name="height" value="0.05" units="cm"/>
      <inkml:brushProperty name="color" value="#5B2D90"/>
    </inkml:brush>
  </inkml:definitions>
  <inkml:trace contextRef="#ctx0" brushRef="#br0">1 140 24575,'60'-13'0,"-1"-1"0,-6 2 0,0-1 0,19-5 0,-5 0 0,-8 2 0,-1 0 0,-9 1 0,-37 11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7:41.918"/>
    </inkml:context>
    <inkml:brush xml:id="br0">
      <inkml:brushProperty name="width" value="0.05" units="cm"/>
      <inkml:brushProperty name="height" value="0.05" units="cm"/>
      <inkml:brushProperty name="color" value="#5B2D90"/>
    </inkml:brush>
  </inkml:definitions>
  <inkml:trace contextRef="#ctx0" brushRef="#br0">1 448 24575,'93'-27'0,"-30"10"0,15-5 0,4 0 0,-4 2 0,5-2 0,-2 2 0,12-3-1405,-14 6 1,12-3 0,8-2-1,3 1 1,-4 0 0,-6 2-1,-13 2 908,15-3 1,-13 2-1,5 1 818,11-1 1,11-1 0,-9 2-1,-28 5-321,-21 3 1915,-18 4-1915,-16 3 0,-26 5 0,-19 3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7:42.183"/>
    </inkml:context>
    <inkml:brush xml:id="br0">
      <inkml:brushProperty name="width" value="0.05" units="cm"/>
      <inkml:brushProperty name="height" value="0.05" units="cm"/>
      <inkml:brushProperty name="color" value="#5B2D90"/>
    </inkml:brush>
  </inkml:definitions>
  <inkml:trace contextRef="#ctx0" brushRef="#br0">0 196 24575,'92'-16'0,"3"-1"0,-29 7 0,15-1 0,2-1 0,-10 2-4916,5-1 1,1 1 4740,-7 0 0,10-1 0,-1 1 0,-9 2 175,3 1 0,-3 1 0,2 0 0,4-1 0,-4 1 0,-1 0 0,-1 0 0,18-2 0,0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7:42.440"/>
    </inkml:context>
    <inkml:brush xml:id="br0">
      <inkml:brushProperty name="width" value="0.05" units="cm"/>
      <inkml:brushProperty name="height" value="0.05" units="cm"/>
      <inkml:brushProperty name="color" value="#5B2D90"/>
    </inkml:brush>
  </inkml:definitions>
  <inkml:trace contextRef="#ctx0" brushRef="#br0">1 263 24575,'78'-20'0,"1"0"0,-1 0 0,1 0 0,17-5 0,-2 2 0,-20 4 0,-6 2 0,0-1 0,1 1 0,-4 1 0,-5 1 0,-6 1 0,-25 7 0,-12 1 0,2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4:08.466"/>
    </inkml:context>
    <inkml:brush xml:id="br0">
      <inkml:brushProperty name="width" value="0.05" units="cm"/>
      <inkml:brushProperty name="height" value="0.05" units="cm"/>
      <inkml:brushProperty name="color" value="#5B2D90"/>
    </inkml:brush>
  </inkml:definitions>
  <inkml:trace contextRef="#ctx0" brushRef="#br0">431 1 24575,'-23'10'0,"-61"25"0,40-17-1933,-45 18 1933,57-23 0,-41 23 0,45-23 623,-30 17-623,78-7 319,-11-12-319,46 37 0,-33-32 0,22 15 0,-25-19 991,0 0-991,67 39 0,-48-29 0,28 12 0,-3-1 0,-38-20 0,29 11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4:08.888"/>
    </inkml:context>
    <inkml:brush xml:id="br0">
      <inkml:brushProperty name="width" value="0.05" units="cm"/>
      <inkml:brushProperty name="height" value="0.05" units="cm"/>
      <inkml:brushProperty name="color" value="#5B2D90"/>
    </inkml:brush>
  </inkml:definitions>
  <inkml:trace contextRef="#ctx0" brushRef="#br0">7 218 24575,'-6'-2'0,"37"0"0,-7 1 0,34-1 0,-17 0 0,37-6 0,11-2 0,-23 2 0,2 0 0,-5 1 0,6-1 0,4 0 0,5 0 0,7 0 0,-2 1 0,-11 0-4548,-5 2 1,-1 0 4547,24-2 0,11-1 0,-20 3 0,-6 3 1019,4 1 1,4 0-1020,-30 1 0,0 0 0,24-1 0,-2-1 0,6-3 0,-52 1 1495,6-2-1495,-30-6 0,-4-4 0,-1-5 0,-5 1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4:10.748"/>
    </inkml:context>
    <inkml:brush xml:id="br0">
      <inkml:brushProperty name="width" value="0.05" units="cm"/>
      <inkml:brushProperty name="height" value="0.05" units="cm"/>
      <inkml:brushProperty name="color" value="#5B2D90"/>
    </inkml:brush>
  </inkml:definitions>
  <inkml:trace contextRef="#ctx0" brushRef="#br0">4646 393 24575,'-92'-34'0,"45"17"0,-2-1 0,-4-1 0,-36-12 0,29 10 0,14 5 0,-8-1 0,-35-8 0,0 2 0,-5-1 0,29 7 0,-11-1 0,1 1 0,-24 1 0,1 3 0,8 0 0,-8 1 0,10 4 0,-13-1 0,0 1 0,11 2-404,19 2 0,7 2 0,-6 0 404,-16 1 0,-9 0 0,-2 1 0,8 1 0,4 2 0,5 1 0,-4 1 0,-3-1 0,-5 1 0,0 1 0,3 0 0,-8-1 0,4 1 0,-5 5 0,15 1 0,-6 3 0,-2 2 0,6 0 0,10-2 0,-20 5 0,6 1 0,9 1 0,-4 2 0,4 3 0,-16 17 0,14-2 0,16-8-1132,-16 8 1,8-2 1131,44-19 0,-35 52 0,30-15 535,5 5 0,7 4-535,23 19 0,21-19 0,9-1 0,22 13-1069,-17-36 0,1-4 1069,14 2 0,17-2 0,19 5 0,-4-6 0,1-4 0,7-2 0,-14-6 0,13 5 0,5 1 0,0-3 0,-10-6 0,8-4 0,-6-5 0,14-3 0,-24-4 0,11-2 0,8 0 0,4 0 0,0-2 0,-4 1 0,-7-2 0,-12 1-1287,28 1 0,-14-1 0,9-1 1287,-16 0 0,9-1 0,5 0 0,0-1 0,-6-1 0,-10-1 0,14-2 0,-12-3 0,5-2-1000,1-4 0,4-3 0,1-1 0,-3 2 1000,-13 4 0,-2 2 0,-1 0 0,0-3-179,5-3 0,3-2 1,-7-1-1,-16 1 179,13-17 485,-26 5 0,1-4-485,-5 0 0,-1-1 0,-2 1 0,-4-1 4127,7-29-4127,-32-13 0,-6-2 0,5 6 2137,-7-8 0,-4 7-2137,-6 44 0,-2-1 1626,-1 0-1626,-1-2 0,-19-15 0,-16-12 0,-6 9 0,-7 16 0,-7 9 0,-5-2-434,0-9 0,-6-4 1,-1 2-1,2 10 0,-9 10 1,2 11-1,2 4 0,11 8 1,-1 0-1,1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11.998"/>
    </inkml:context>
    <inkml:brush xml:id="br0">
      <inkml:brushProperty name="width" value="0.05" units="cm"/>
      <inkml:brushProperty name="height" value="0.05" units="cm"/>
      <inkml:brushProperty name="color" value="#5B2D90"/>
    </inkml:brush>
  </inkml:definitions>
  <inkml:trace contextRef="#ctx0" brushRef="#br0">2 10 24575,'0'-4'0,"-1"0"0,1 4 0,1-1 0,1 3 0,-1-1 0,3 3 0,-1 0 0,11 13 0,0 5 0,9 24 0,-9-2 0,-6 14 0,-9-3 0,-7 42 0,2-23 0,3-22 0,0 0 0,3 16 0,1-10 0,0-16 0,0-17 0,1-16 0,0-2 0,1-12 0,1-21 0,2-11 0,6-56 0,-3 19 0,1 13 0,2 0 0,8-11 0,-2 22 0,2 4 0,1 4 0,4-1 0,-17 30 0,29 10 0,-19 0 0,22 10 0,-29 1 0,0-1 0,3 5 0,19 46 0,-16-31 0,-1 27 0,-4 1 0,-12-26 0,-1 38 0,1-45 0,-6 41 0,4-22 0,-2 11 0,2 1 0,2-6 0,6 28 0,1-45 0,2-3 0,-3-13 0,-1-1 0,-10-15 0,2 5 0,-11-20 0,1 4 0,-13-15 0,3 6 0,-12-10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13.450"/>
    </inkml:context>
    <inkml:brush xml:id="br0">
      <inkml:brushProperty name="width" value="0.05" units="cm"/>
      <inkml:brushProperty name="height" value="0.05" units="cm"/>
      <inkml:brushProperty name="color" value="#5B2D90"/>
    </inkml:brush>
  </inkml:definitions>
  <inkml:trace contextRef="#ctx0" brushRef="#br0">1230 377 24575,'-13'-33'0,"5"14"0,-7-14 0,6 20 0,-3-2 0,-30-18 0,-10-3 0,-1 3 0,2-2 0,-5 1 0,-32 3 0,50 18 0,-56-16 0,18 16 0,-17 7 0,35 9 0,1 6 0,-32 26 0,40 3 0,5 9 0,9-2 0,3 6 0,-7 22 0,4 3 0,10-16 0,5 2 0,-1 25 0,5 0 0,9-25 0,4 1 0,4 33 0,4 2 0,2-32 0,4 1 0,6 0 0,4 5 0,-1-8 0,-2-11 0,6 0 0,22 22 0,12 8 0,-8-14 0,5 0-1278,7 3 1,-4-9 1277,-31-41 0,49 26 0,-10-14 0,-3-15 0,12-1 0,-8-4 0,22 1-215,-10-8 1,-5-7 214,-20-11 0,-2-4 0,2-2 0,39-17 1247,-20 1 0,-3-4-1247,-28 6 0,-4-5 0,7-12 0,-5-3 0,4-33 245,-27 24 0,-6-2-245,-6-30 0,-8 8 0,-4-4 0,1 23 0,-2 0 0,-3-17 0,-1 0 0,1 22 0,-2 4 0,-14-39 0,1 21 0,5 20 0,1 4 0,1 5 0,-9-26 0,20 54 0,-6-11 0,-1 2 0,-6-6 0,4 10 0,-10-2 0,8 10 0,-27-8 0,30 16 0,-14-4 0,23 7 0,-10 0 0,-1 0 0,-17-2 0,7 3 0,-31 4 0,7 4 0,-32 10 0,30-2 0,-5 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29"/>
    </inkml:context>
    <inkml:brush xml:id="br0">
      <inkml:brushProperty name="width" value="0.05" units="cm"/>
      <inkml:brushProperty name="height" value="0.05" units="cm"/>
      <inkml:brushProperty name="color" value="#5B2D90"/>
    </inkml:brush>
  </inkml:definitions>
  <inkml:trace contextRef="#ctx0" brushRef="#br0">326 36 24575,'-4'-6'0,"-1"0"0,-2 1 0,-1-1 0,-32 4 0,8 8 0,-17 1 0,19 8 0,-15 27 0,21-17 0,-29 44 0,32-3 0,13 11 0,21-13 0,29-30 0,1-33 0,40-53 0,-28-27 0,-19 22 0,-5-1 0,-5-32 0,-27 47 0,-1 38 0,-7 30 0,8 53 0,1-38 0,4 51 0,12-32 0,10-13 0,19-11 0,15-63 0,1-36 0,-30 23 0,-4-4 0,0-12 0,-4 3 0,-2 7 0,-2-5 0,-20 60 0,-1 22 0,-4 37 0,6-8 0,0 0 0,-3 20 0,9 4 0,0-77 0,4-8 0,38-43 0,4-20 0,-13 12 0,-1-3 0,-7 4 0,-2 3 0,14-15 0,-16 41 0,-13 63 0,-6 43 0,-2-3 0,8-29 0,3-6 0,-2-11 0,20-3 0,-13-40 0,12-14 0,12-32 0,-14-10 0,-9 3 0,-24 13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51.987"/>
    </inkml:context>
    <inkml:brush xml:id="br0">
      <inkml:brushProperty name="width" value="0.05" units="cm"/>
      <inkml:brushProperty name="height" value="0.05" units="cm"/>
      <inkml:brushProperty name="color" value="#5B2D90"/>
    </inkml:brush>
  </inkml:definitions>
  <inkml:trace contextRef="#ctx0" brushRef="#br0">0 1697 24575,'17'-1'0,"41"-5"0,9-1 0,-6 0 0,16-3 0,29-6 0,7 0 0,-19 1 0,-5 1 0,1 0 0,-14 1 0,13-2 0,5-1 0,-7 1 0,-15 3-3015,-3 1 0,-8 1 3015,16-4 0,-13 3 0,-38 6 1782,6-2-1782,-14 4 971,-19-8-971,-5 7 0,-23-5 0,11-1 3277,-23-41-3277,5-19 0,3-13 0,3-10 0,9 15 0,3-4 0,0-4 0,1-7 0,2 4 0,5 18 0,1 4 0,1-1 0,-1-10 0,0-1 0,2 7 0,2 3 0,0 7 0,-3-32 0,5 69 0,-2 11 0,3 14 0,-20 58 0,-2 22 0,7-24-1261,-9 26 1,1-2 1260,14-35 0,0 0 0,-2 7 0,0 2 0,1-3 0,-1 1 0,1-2 0,5-10 0,6-22 0,12-45 0,8-42 0,1-14 0,2-4 0,-10 34 0,1 0 0,9-36 0,-2 9 0,-9 39 2521,5-12-2521,-14 56 0,14 28 0,6 5 0,20 15 0,5 2 0,-6-4 0,-1-9 0,-2-5 0,-16-19 0,17 12 0,-12-8 0,24 22 0,-38-28 0,8 11 0,-21-20 0,-2 1 0,-2-3 0,-2 1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04.504"/>
    </inkml:context>
    <inkml:brush xml:id="br0">
      <inkml:brushProperty name="width" value="0.05" units="cm"/>
      <inkml:brushProperty name="height" value="0.05" units="cm"/>
      <inkml:brushProperty name="color" value="#5B2D90"/>
    </inkml:brush>
  </inkml:definitions>
  <inkml:trace contextRef="#ctx0" brushRef="#br0">314 0 24575,'-3'2'0,"-2"1"0,3-3 0,-3 1 0,3-1 0,0 0 0,1 1 0,0 1 0,1-1 0,-1 0 0,0 1 0,1-1 0,-1 1 0,1-1 0,0 1 0,0 2 0,0-1 0,2 49 0,-1-27 0,2 38 0,-2-37 0,5 64 0,1-7 0,-2-30 0,-1 0 0,3 38 0,-1-5 0,-1 0 0,0-2 0,0 1 0,-1-9 0,-4-37 0,0 37 0,0-17 0,0 24 0,0-48 0,-1-12 0,-2-15 0,-8-21 0,-18-21 0,6 3 0,-19-19 0,1-2 0,1-1 0,0 1 0,-1-1 0,5 3 0,20 23 0,5 9 0,-6-18 0,23 55 0,-7-21 0,16 44 0,-7-20 0,20 59 0,-6-22 0,5 12 0,0-1 0,-5-17 0,8 20 0,-20-55 0,9 7 0,0-7 0,59-38 0,-44 4 0,40-34 0,-39 13 0,-4-1 0,1-3 0,22-29 0,-12 12 0,-3 2 0,-11 13 0,1-4 0,-27 45 0,-2 2 0,-3-1 0,1 2 0,-19 4 0,10-2 0,-15 6 0,8-2 0,-8 2 0,-7 0 0,-4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10.792"/>
    </inkml:context>
    <inkml:brush xml:id="br0">
      <inkml:brushProperty name="width" value="0.05" units="cm"/>
      <inkml:brushProperty name="height" value="0.05" units="cm"/>
      <inkml:brushProperty name="color" value="#5B2D90"/>
    </inkml:brush>
  </inkml:definitions>
  <inkml:trace contextRef="#ctx0" brushRef="#br0">56 281 24575,'-10'-7'0,"1"1"0,-11-6 0,11 8 0,1 0 0,19 7 0,8 2 0,6-1 0,55-7 0,-22-6 0,3-1 0,-7 4 0,5-3 0,16-10 0,8-6 0,-8 1 0,-18 1 0,-1 1 0,36-9 0,-17-1 0,-55-1 0,-27 23 0,-50 6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11.087"/>
    </inkml:context>
    <inkml:brush xml:id="br0">
      <inkml:brushProperty name="width" value="0.05" units="cm"/>
      <inkml:brushProperty name="height" value="0.05" units="cm"/>
      <inkml:brushProperty name="color" value="#5B2D90"/>
    </inkml:brush>
  </inkml:definitions>
  <inkml:trace contextRef="#ctx0" brushRef="#br0">9 39 24575,'-5'-22'0,"2"6"0,5 27 0,8 66 0,-4-27 0,5 48 0,-2-27 0,0-4 0,0 5 0,0-4 0,1 3 0,3 19 0,-5-37 0,1 2 0,0 10 0,1-2 0,9 27 0,-7-39 0,-1-42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12.859"/>
    </inkml:context>
    <inkml:brush xml:id="br0">
      <inkml:brushProperty name="width" value="0.05" units="cm"/>
      <inkml:brushProperty name="height" value="0.05" units="cm"/>
      <inkml:brushProperty name="color" value="#5B2D90"/>
    </inkml:brush>
  </inkml:definitions>
  <inkml:trace contextRef="#ctx0" brushRef="#br0">417 45 24575,'-77'-24'0,"37"15"0,-43-3 0,52 21 0,-8 23 0,1 6 0,6 0-724,-2 4 1,6 2 723,24-9 45,13 14 1,6 2-46,11 12 0,-6-13 0,2-2 0,22 0 0,2-16 0,-9-6 0,25-47 0,-64 2 0,-41-15 0,-5 29-776,-37 22 776,56 1 1037,-30 52-1037,34-6 0,43 14 0,15 0 0,4-13-743,19-13 1,2-13 742,-24-35 0,1-1 0,15-9 0,-6-36 0,5-22 0,-5 9 0,15-6 0,-15-9 0,1-18 0,-18 21 0,-25 28 756,0-32-756,11 46 0,27 4 0,28 8 1824,23 27-1824,-8 27 0,-45 11 0,-9 7 0,-2 32 0,-24-16 0,-7-2 0,-10-8 0,-30-1 0,9-83 0,4-36 0,20-32 0,18 10 0,30 8 0,19 11 0,10 42 0,3 6 0,-10-28 0,0 7-531,7 34 1,-13 13 530,-34 3 0,13 43 0,-18 3 0,-16-4 0,-6 0 0,-4 1 0,-28-1 0,29-57 0,-20-67 0,22 34-413,-11-52 413,27 50 0,40-57 0,-13 40 0,24-33 0,-11 51 0,17 20 0,2 4 0,-7-3 519,7 6 0,-6 11-519,-28 30 0,-12-13 0,4 15 0,-18-19 0,-1 1 436,3 26-436,1-9 0,-1 7 0,-1-24 0,1-17 0,-5-8 0,3-28 0,-6 14 0,-1-18 0,-2 16 0,-5-4 0,2 9 0,-1 2 0,5 22 0,12 40 0,6-1 0,12 22 0,-4-36 0,2-63 0,-18 8 0,0-41 0,-14 37 0,-29-47 0,4 29 0,-28-32 0,31 60 0,6 5 0,32 34 0,15-21 0,27-5 0,21-34 0,5-7 0,-28 27 0,-3 4 0,1 1 0,-2 22 0,-43 2 0,-7 48 0,-1-10 0,-7 35 0,-2-28 0,3-24 0,-2-8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13.279"/>
    </inkml:context>
    <inkml:brush xml:id="br0">
      <inkml:brushProperty name="width" value="0.05" units="cm"/>
      <inkml:brushProperty name="height" value="0.05" units="cm"/>
      <inkml:brushProperty name="color" value="#5B2D90"/>
    </inkml:brush>
  </inkml:definitions>
  <inkml:trace contextRef="#ctx0" brushRef="#br0">0 15 24575,'1'-8'0,"0"2"0,-1 5 0,5 44 0,-2-17 0,5 34 0,1-11 0,3 29 0,-1 4 0,-1-5 0,1 3 0,-4-10 0,-12-43 0,-4-8 0,-1-3 0,-3-8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14.261"/>
    </inkml:context>
    <inkml:brush xml:id="br0">
      <inkml:brushProperty name="width" value="0.05" units="cm"/>
      <inkml:brushProperty name="height" value="0.05" units="cm"/>
      <inkml:brushProperty name="color" value="#5B2D90"/>
    </inkml:brush>
  </inkml:definitions>
  <inkml:trace contextRef="#ctx0" brushRef="#br0">1 290 24575,'54'-3'0,"-1"-1"0,4-5 0,0 8 0,-3 0 0,-11-4 0,17-12 0,2-2 0,-6 0 0,2-1 0,-4-3 0,-21-4 0,-31-35 0,2 37 0,-31-15 0,-18 80 0,6 48 0,13 2 0,39-27 0,14-7 0,23-7 0,14-39 0,1-14 0,-13-14-965,26-27 965,-52 19 0,-1-1-164,3-28 0,-2-4 164,-3 13 0,-2-9 0,0 6 0,-6 35 0,-5 10 0,10 1 0,-5 5 949,35 14-949,-17 0 0,-3 30 0,-4 6 0,-7-13 0,-7 51 0,-10-73 344,6 14-344,8-18 0,39-29 0,-6-27 0,-9 0 0,-2-3 0,2-11 0,-7 45 0,-23 16 0,-6 41 0,-2-20 0,20 6 0,-3-21 0,13 1 0,-10-31 0,17-26 0,-13 14 0,17-5 0,-21 38 0,3 37 0,-7-3 0,19-9 0,10-47 0,17-33 0,2-14 0,-11 18 0,-17 41 0,-12 44 0,-12 11 0,-5 22 0,-5-31 0,-2-2 0,-1-19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15.616"/>
    </inkml:context>
    <inkml:brush xml:id="br0">
      <inkml:brushProperty name="width" value="0.05" units="cm"/>
      <inkml:brushProperty name="height" value="0.05" units="cm"/>
      <inkml:brushProperty name="color" value="#5B2D90"/>
    </inkml:brush>
  </inkml:definitions>
  <inkml:trace contextRef="#ctx0" brushRef="#br0">3246 850 24575,'-19'-53'0,"0"5"0,8 23 0,-36-61 0,19 39-1650,1 0 1,-2 2 1649,-3 6 0,-2-1-54,-26-15 0,-12-3 54,12 15 0,-8 3 0,1 5 0,-11-3 0,-3 3 0,3 6 0,-5 6 0,2 7 0,0 2-1353,0 0 0,-1 3 0,5 4 1353,-13 6 0,11 5 0,-9 7-616,32 14 0,-17 15 0,-11 11 0,-5 5 1,1 1-1,9-6 0,13-9 616,0-2 0,11-6 0,-10 8 0,-1 1 0,-13 6 0,-7 5 0,-3 4 0,5 2 0,8 3 0,14 0-470,9 12 0,12 5 1,8 2-1,3-4 0,0-9 470,-2-2 0,3-8 0,-1 8-152,-1 5 0,-5 11 0,1 3 0,6-5 1,11-12 151,15 3 0,12 0 256,2-5 1,5 9 0,4 4 0,0-2-257,2 4 0,2 0 0,1 2 0,3 3 0,0 0 0,2 3 0,1 2 0,2 0 0,0-5 0,-2-8 0,0-3 0,1-1 0,1-1 0,1 0 581,10 17 1,1-2 0,1-1 0,1-4-582,-5-11 0,0-2 0,2-2 0,3-3 0,6 2 0,4-1 0,1-5 0,-3-6 0,-4-6 0,-2-7 0,9-6 0,9-8 0,11-4 0,1-7 0,-7-8 0,21-9 0,3-18 0,-26-5 0,10-10 0,6-7 0,0-1 0,-6 0 0,-12 5 0,1-2 0,-9 2 0,3-6 13,13-12 1,9-10 0,-5 0 0,-16 6-14,-18 3 0,-7-3 0,-2-2 0,4-9 0,0-4 0,-2 1 0,-3 2 0,-2 0 0,1-1 0,-1-1 0,6-1 0,1 1 0,-3-5 0,-8-16 0,-16 19 0,-4-11 0,-3-10 0,-3-6 0,-2-2 0,-2-1 0,-1 3 0,-1 7 0,1 8 0,0 12-671,0-30 0,-2 17 0,-4-16 671,3 24 0,0-13 0,0-10 0,-1-5 0,-2-2 0,-2 3 0,-4 5 0,-3 10 0,-5 14 0,-19-12 0,-9 14 0,-2 9 0,5 1-606,5 0 0,2 4 0,-3-2 606,-6-3 0,-5-5 0,0 5 0,7 14 0,3 14 0,3 8 1281,1-1 1,-9 4-1282,-20 11 0,-17 7 0,-4 4 0,13 0 0,1 1 0,-1 3 0,-4 5 0,-1 0 0,1 1 0,-1-1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46.983"/>
    </inkml:context>
    <inkml:brush xml:id="br0">
      <inkml:brushProperty name="width" value="0.05" units="cm"/>
      <inkml:brushProperty name="height" value="0.05" units="cm"/>
      <inkml:brushProperty name="color" value="#5B2D90"/>
    </inkml:brush>
  </inkml:definitions>
  <inkml:trace contextRef="#ctx0" brushRef="#br0">1846 488 24575,'-7'-4'0,"-18"-13"0,1-1 0,-7-4 0,5 2 0,4 2 0,-36-20 0,-15-6 0,13 10 0,-3 1 0,11 5 0,1 3-1591,-37-18 1591,30 16 0,2 5 0,-5 2 0,10 6 0,-4 2 0,-10-2 0,-7-1 0,4 5 0,-5 5 0,6 3 0,9-1 0,-2 8 0,-11 24 0,-7 15 0,15-6 0,-2 6-905,9-6 0,-9 8 0,19-7 905,27-4 569,-1 27 1,2 11-570,9-21 0,3 4 0,2 18 0,2 10 0,6-7 0,8-11 0,4-4-288,4 6 1,5-5 287,33 16-1662,-18-36 1662,16 13 0,22-16 0,24 2 0,-10-8 0,-28-11 0,4-3 0,3-3 0,15 3 0,6-1 0,-4-5 0,-16-9 0,6-14 0,-6-10 684,10-5 1,7-7 0,-10-5-685,-5-11 0,-10-13-1842,-11-20 0,-3-15 0,-9 10 1842,-6 19 0,-8 0 0,-7-3 0,-6-6 0,-8 12 399,-23-7-399,-5 15 0,-6-2 0,-7 0 0,-4 0 383,3 2 0,-4 3-383,-4 8 0,-12 8 0,-26 17 0,-19 12 0,2 4 0,11 4 0,1 4 0,-4 1 0,5-4 0,-5 0 0,1 1 0,6 6 0,7 10 0,-1 0 0,1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04.539"/>
    </inkml:context>
    <inkml:brush xml:id="br0">
      <inkml:brushProperty name="width" value="0.05" units="cm"/>
      <inkml:brushProperty name="height" value="0.05" units="cm"/>
      <inkml:brushProperty name="color" value="#5B2D90"/>
    </inkml:brush>
  </inkml:definitions>
  <inkml:trace contextRef="#ctx0" brushRef="#br0">296 0 24575,'-27'8'0,"-12"20"0,-2 6 0,2 3 0,4 28 0,-4 22 0,11-11 0,11 9-1073,-2 13 1,8 0 1072,25-17 344,6-21 1,8 2-345,11 3 0,8-2 0,20 3 0,5-9-402,-20-20 0,0-10 0,2-12 0,-4-7 0,-7-9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2.812"/>
    </inkml:context>
    <inkml:brush xml:id="br0">
      <inkml:brushProperty name="width" value="0.05" units="cm"/>
      <inkml:brushProperty name="height" value="0.05" units="cm"/>
      <inkml:brushProperty name="color" value="#5B2D90"/>
    </inkml:brush>
  </inkml:definitions>
  <inkml:trace contextRef="#ctx0" brushRef="#br0">397 128 24575,'0'-5'0,"0"-3"0,0 6 0,-1-6 0,0 3 0,-7-17 0,4 11 0,-6-10 0,3 13 0,-20-6 0,-1 10 0,-36 11 0,24 13 0,3 29 0,39-9 0,35 15 0,8 0 0,-5-6 0,4-3 0,-4-1 0,-25-10 0,-7-8 0,-29 69 0,-27-36 0,14-14 0,-5-7 0,-39-20 0,11-61 0,36-2 0,5-4 0,-7-16 0,11-7 0,20 63 0,6 7 0,17 21 0,7 8 0,30 20 0,-23-21 0,18-12 0,7-15 0,-7-32 0,-1-8 0,1 23 0,-3-3-646,-1-24 0,-13-2 646,-24 17 0,2-17 0,-8-6 0,-2-5 0,1-16 0,-5-21 0,-5 76 0,1 99 0,5 17 0,1-22 0,0 0 0,3 22 646,2-39 0,-2-5-646,-8-14 0,2 16 0,-10-47 0,-1-20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04.912"/>
    </inkml:context>
    <inkml:brush xml:id="br0">
      <inkml:brushProperty name="width" value="0.05" units="cm"/>
      <inkml:brushProperty name="height" value="0.05" units="cm"/>
      <inkml:brushProperty name="color" value="#5B2D90"/>
    </inkml:brush>
  </inkml:definitions>
  <inkml:trace contextRef="#ctx0" brushRef="#br0">0 0 24575,'23'72'0,"-10"-32"0,0 20 0,-2 0 0,-6-24 0,4 31 0,-8-49 0,0-6 0,5-22 0,-1-2 0,7-34 0,5-8 0,14-13 0,30 86 0,-26-12 0,-14 47 0,-6 19 0,1-1 0,-3-8 0,0-11 0,9 15 0,3-15 0,-10-50 0,13-4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05.077"/>
    </inkml:context>
    <inkml:brush xml:id="br0">
      <inkml:brushProperty name="width" value="0.05" units="cm"/>
      <inkml:brushProperty name="height" value="0.05" units="cm"/>
      <inkml:brushProperty name="color" value="#5B2D90"/>
    </inkml:brush>
  </inkml:definitions>
  <inkml:trace contextRef="#ctx0" brushRef="#br0">0 49 24575,'89'-13'0,"-20"2"0,-29-3 0,-11 4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05.272"/>
    </inkml:context>
    <inkml:brush xml:id="br0">
      <inkml:brushProperty name="width" value="0.05" units="cm"/>
      <inkml:brushProperty name="height" value="0.05" units="cm"/>
      <inkml:brushProperty name="color" value="#5B2D90"/>
    </inkml:brush>
  </inkml:definitions>
  <inkml:trace contextRef="#ctx0" brushRef="#br0">81 1 24575,'-12'21'0,"2"-1"0,-4 13 0,4-2 0,0 3 0,3 27 0,2 6 0,0-6 0,0 2 0,3 5 0,9-8 0,2-8 0,1-9 0,13 51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05.531"/>
    </inkml:context>
    <inkml:brush xml:id="br0">
      <inkml:brushProperty name="width" value="0.05" units="cm"/>
      <inkml:brushProperty name="height" value="0.05" units="cm"/>
      <inkml:brushProperty name="color" value="#5B2D90"/>
    </inkml:brush>
  </inkml:definitions>
  <inkml:trace contextRef="#ctx0" brushRef="#br0">246 1 24575,'77'14'0,"-30"-1"0,29 26 0,-39-4 0,-20 36 0,-7 28 0,-5-12 0,-2-33 0,-4 0-1877,2 36 0,-2 14 0,-10-22 1877,-33-15 0,-7-13 0,-13 7 0,5-7 0,12-11 0,-1-2 0,-16 12 0,-1 0 0,1-1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06.252"/>
    </inkml:context>
    <inkml:brush xml:id="br0">
      <inkml:brushProperty name="width" value="0.05" units="cm"/>
      <inkml:brushProperty name="height" value="0.05" units="cm"/>
      <inkml:brushProperty name="color" value="#5B2D90"/>
    </inkml:brush>
  </inkml:definitions>
  <inkml:trace contextRef="#ctx0" brushRef="#br0">0 507 24575,'59'-2'0,"3"0"0,-2 1 0,-4-1 0,23-1 0,15 0 0,10-2 0,0 1 0,-4 0 0,-14 0-2458,10-1 0,-9 0 1,0 0-1,12-1 2271,-18 3 1,5-1 0,6 0 0,3 0 0,2 0-1,0-1 1,-1 0 0,-3-1 186,-1-1 0,3-1 0,0-1 0,0 0 0,-3 0 0,-3 0 0,-6 1 0,-8 0-539,11 0 0,-11 0 1,-2 1-1,11-2 539,-5 1 0,9-1 0,5-1 0,2 1 0,-2-1 0,-7 0 0,-10 2 480,20-4 1,-11 0 0,5 0-481,-13 1 0,5-1 0,2-1 0,0 0 0,-5 1 0,2-1 0,-3 1 0,0-1 0,2 0 0,15-4 0,5-1 0,-6 0 0,-18 3 0,-20 3 0,-12 1 0,11-8 0,-81 20 0,-10 2 0,-2-2 0,-4 1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56.090"/>
    </inkml:context>
    <inkml:brush xml:id="br0">
      <inkml:brushProperty name="width" value="0.05" units="cm"/>
      <inkml:brushProperty name="height" value="0.05" units="cm"/>
      <inkml:brushProperty name="color" value="#5B2D90"/>
    </inkml:brush>
  </inkml:definitions>
  <inkml:trace contextRef="#ctx0" brushRef="#br0">51 95 24575,'8'-29'0,"-2"3"0,-1-2 0,-3 21 0,-2 2 0,-8 37 0,-2 18 0,-2 9 0,1-4 0,1 10-1696,4 13 0,1 18 0,2 1 0,0-14 1696,0-4 0,2-2 0,3 15 0,2 10 0,3-25 0,8-25 0,5 5 0,1 1 0,1 8 0,-5-13 0,-2-5 0,-12-16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56.425"/>
    </inkml:context>
    <inkml:brush xml:id="br0">
      <inkml:brushProperty name="width" value="0.05" units="cm"/>
      <inkml:brushProperty name="height" value="0.05" units="cm"/>
      <inkml:brushProperty name="color" value="#5B2D90"/>
    </inkml:brush>
  </inkml:definitions>
  <inkml:trace contextRef="#ctx0" brushRef="#br0">18 643 24575,'-12'4'0,"6"-2"0,16-3 0,10-2 0,9-4 0,28-6 0,20-4 0,-6 1 0,-13 3 0,3-1-1123,19-5 1,11-2 0,-3 1 1122,-22 5 0,-2 1 0,9-2 0,1 0 0,12-2 0,5-1 0,3 0 0,-2 0 0,-8 2-1320,11-3 0,-7 1 1,1 0-1,7-1 1320,-6 2 0,6-1 0,3-1 0,1 0 0,-4 0 0,-7 2 0,13-3 0,-4 0 0,-7 2 0,-10 2 0,8-1 0,-6 0 0,3-1 0,3-1 0,-47 15-154,-121 48 154,-4-4 0,14-7 0,-1 1 0,16-12 0,0 1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56.798"/>
    </inkml:context>
    <inkml:brush xml:id="br0">
      <inkml:brushProperty name="width" value="0.05" units="cm"/>
      <inkml:brushProperty name="height" value="0.05" units="cm"/>
      <inkml:brushProperty name="color" value="#5B2D90"/>
    </inkml:brush>
  </inkml:definitions>
  <inkml:trace contextRef="#ctx0" brushRef="#br0">279 2 24575,'-54'-2'0,"10"21"0,-27 6-2288,25 18 2288,17-2 733,-6 31-733,45-7 0,18 20 0,6 3 0,-7-12-1352,-7-2 1,5 0 1351,11 7 0,10 13 0,8-2 0,7-17 0,2-29 0,7-11 0,1-5 0,-6-1 0,21 18 0,1-2 0,4-7 0,0 0 0,0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57.280"/>
    </inkml:context>
    <inkml:brush xml:id="br0">
      <inkml:brushProperty name="width" value="0.05" units="cm"/>
      <inkml:brushProperty name="height" value="0.05" units="cm"/>
      <inkml:brushProperty name="color" value="#5B2D90"/>
    </inkml:brush>
  </inkml:definitions>
  <inkml:trace contextRef="#ctx0" brushRef="#br0">105 1 24575,'19'5'0,"1"4"0,25 29 0,4 11 0,-15-11 0,-1 3 0,21 14 0,-4 12 0,-26 18 0,-11 13 0,-7-11-3312,-4-27 1,-5 0 3311,0 25 0,-3 11 0,-7-17 0,-35 8 0,9-37 0,-8 4 0,1-5 0,1-2 0,-3 0 0,-4 0 0,0 0 0,0 1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06.793"/>
    </inkml:context>
    <inkml:brush xml:id="br0">
      <inkml:brushProperty name="width" value="0.05" units="cm"/>
      <inkml:brushProperty name="height" value="0.05" units="cm"/>
      <inkml:brushProperty name="color" value="#5B2D90"/>
    </inkml:brush>
  </inkml:definitions>
  <inkml:trace contextRef="#ctx0" brushRef="#br0">5 246 24575,'-3'-2'0,"1"0"0,3 1 0,0-1 0,0 0 0,6-12 0,-2 4 0,3-8 0,6-10 0,-9 18 0,8-9 0,-6 21 0,22 17 0,-1 7 0,1 25 0,-2 3 0,-4-4 0,4 43 0,-29-62 0,-5 20 0,-4 6 0,-1 7 0,4-26 0,6-17 0,5-20 0,35-90 0,-22 48 0,5-12 0,-1-1 0,-5 7 0,17-44 0,0 8 0,4-6 0,-2 23 0,-7 23 0,4 8 0,9 30 0,-12 31 0,0 41 0,-5 7 0,-2-8-797,-4 3 0,-3-7 797,-10-32 0,11 47 0,-1-16 0,4 18 0,18-16 0,-24-47 0,18 10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3.779"/>
    </inkml:context>
    <inkml:brush xml:id="br0">
      <inkml:brushProperty name="width" value="0.05" units="cm"/>
      <inkml:brushProperty name="height" value="0.05" units="cm"/>
      <inkml:brushProperty name="color" value="#5B2D90"/>
    </inkml:brush>
  </inkml:definitions>
  <inkml:trace contextRef="#ctx0" brushRef="#br0">1 249 24575,'61'1'0,"-6"1"0,-32 3 0,31 2 0,7-2 0,-6-3 0,3 4 0,0-6 0,9-28 0,-41 13 0,27-23 0,-40 8 0,-12-7 0,-17-4 0,-22 18 0,-8 21 0,-12 57 0,29-19 0,20 30 0,19 6 0,21-30 0,10-4 0,12 21 0,4-5 0,-3-20 0,4-14 0,12-14 0,-5-17 0,2-38 0,-28 8 0,-8-3 0,-10-26 0,-27-4 0,0 46 0,-2-5 0,3 15 0,-2-2 0,9 85 0,5 28 0,-4-46 0,4 46 0,3 1 0,-2-48 0,6 18 0,0-6 0,1-7 0,-5-49 0,-12-51 0,-9-39 0,0 27 0,-1-3 0,-1-4 0,1 4 0,-6-26-1087,9 15 1087,9 49 0,13-27 0,3 18 0,24-24 0,51 28 0,-34 25 0,20 20 1087,-83 45-1087,-30 10 0,-10-4 0,-12-6 0,9-15 0,9-15 0,9-6 0,15-18 0,7-3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08.066"/>
    </inkml:context>
    <inkml:brush xml:id="br0">
      <inkml:brushProperty name="width" value="0.05" units="cm"/>
      <inkml:brushProperty name="height" value="0.05" units="cm"/>
      <inkml:brushProperty name="color" value="#5B2D90"/>
    </inkml:brush>
  </inkml:definitions>
  <inkml:trace contextRef="#ctx0" brushRef="#br0">0 183 24575,'13'-10'0,"-2"2"0,-2 4 0,10-5 0,24-10 0,10-3 0,-4 2 0,-1 1 0,6-4 0,-4 3 0,13-4 0,-57 22 0,1 0 0,-18 4 0,7-1 0,-18 5 0,10-3 0,-43 15 0,7-1 0,-2 0 0,-1 2 0,-11 5 0,-7 4 0,44-18 0,17-3 0,30-13 0,47-14 0,11-6 0,-5 1 0,-25 5 0,-6 3 0,-24 8 0,24-9 0,-71 33 0,10-5 0,-42 22 0,-3 2 0,1 0 0,5-3 0,34-19 0,20-10 0,5-3 0,4-2 0,27-14 0,13-1 0,4-4 0,29 1 0,-34 14 0,49-16 0,-43 11 0,12-11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13.704"/>
    </inkml:context>
    <inkml:brush xml:id="br0">
      <inkml:brushProperty name="width" value="0.05" units="cm"/>
      <inkml:brushProperty name="height" value="0.05" units="cm"/>
      <inkml:brushProperty name="color" value="#5B2D90"/>
    </inkml:brush>
  </inkml:definitions>
  <inkml:trace contextRef="#ctx0" brushRef="#br0">368 75 24575,'10'-4'0,"1"0"0,-3 1 0,4-2 0,-9 2 0,-24 3 0,4 4 0,-22 3 0,16 0 0,-53 15 0,15-6 0,9-1 0,1-2 0,6 0 0,18-7 0,41-10 0,46-13 0,21-9 0,-18 5 0,0 1 0,27-12 0,-8 3 0,-60 20 0,-58 24 0,-16 3 0,-6 5 0,-3 0 0,-16 2 0,-6 6 0,54-22 0,20-5 0,47-14 0,-17 4 0,19-4 0,-32 9 0,-7 2 0,1 0 0,-5 1 0,-1 2 0,2 0 0,-1 1 0,3-1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15.812"/>
    </inkml:context>
    <inkml:brush xml:id="br0">
      <inkml:brushProperty name="width" value="0.05" units="cm"/>
      <inkml:brushProperty name="height" value="0.05" units="cm"/>
      <inkml:brushProperty name="color" value="#5B2D90"/>
    </inkml:brush>
  </inkml:definitions>
  <inkml:trace contextRef="#ctx0" brushRef="#br0">150 104 24575,'4'-1'0,"0"-2"0,-5 0 0,0-2 0,-1 1 0,0 0 0,2 2 0,0 1 0,-1-1 0,-1-4 0,0 1 0,0-3 0,0 1 0,-1-8 0,0 2 0,1-3 0,1 8 0,0 8 0,0 3 0,-1 3 0,4 35 0,-1-18 0,3 26 0,-1-12 0,6 46 0,0-15 0,3 19 0,2-18 0,1-6 0,-5-17-299,3 12 0,-1-7 299,-9-39 0,1 7 0,-2-14 0,1 4 0,-5-19 0,-15-47 0,-4-11 0,4 15 0,-4-16 0,-2 0 0,5 23 0,-14-31 0,6 11 598,-6-27-598,20 51 0,6 11 0,6 41 0,6 55 0,3 12 0,-1-13 0,2 12 0,0-10 0,2 21-887,0-7 0,-2-12 887,-7-48 0,1 17 0,-2-16 0,0-4 0,-6-53 0,-6-39 0,1 23 0,-1-2 887,-1-10 0,-1 1-887,-9-33 0,10 45 0,2 4 0,2 4 0,5 27 0,5 21 0,3 24 0,1 1 0,8 40 0,-2-4 0,3 8 0,-7-30 0,3 15 0,-6-30 0,3 21 0,-8-54 0,-1-32 0,1-37 0,-1 23 0,-1-3 0,0 1 0,-1 0 0,-2-34 0,0 39 0,4 25 0,14 69 0,5 35 0,-7-29 0,1 5 0,1 13 0,-2-2 0,2 22 0,-2-6 0,-7-52 0,-3-22 0,-2-21 0,0-4 0,-1-3 0,-3-49 0,1 25 0,-2-37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1.394"/>
    </inkml:context>
    <inkml:brush xml:id="br0">
      <inkml:brushProperty name="width" value="0.05" units="cm"/>
      <inkml:brushProperty name="height" value="0.05" units="cm"/>
      <inkml:brushProperty name="color" value="#5B2D90"/>
    </inkml:brush>
  </inkml:definitions>
  <inkml:trace contextRef="#ctx0" brushRef="#br0">18 142 24575,'-8'-65'0,"2"15"0,3 28 0,3 19 0,0 1 0,4 23 0,3 52 0,-3-11 0,1 25 0,-6-38 0,-1 32 0,-1-42 0,-2 34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1.647"/>
    </inkml:context>
    <inkml:brush xml:id="br0">
      <inkml:brushProperty name="width" value="0.05" units="cm"/>
      <inkml:brushProperty name="height" value="0.05" units="cm"/>
      <inkml:brushProperty name="color" value="#5B2D90"/>
    </inkml:brush>
  </inkml:definitions>
  <inkml:trace contextRef="#ctx0" brushRef="#br0">1 558 24575,'83'-25'0,"0"0"0,0 0 0,0 0 0,0 0 0,1 0 0,1 0-404,-7 1 1,15-3-1,7-3 1,-2 1-1,-8 3 404,-3 1 0,-3 0 0,-5 3 0,-10 2-2881,3-2 1,-1 1 2880,24-6 0,10-3 0,-22 5 0,-19 5 1612,-31 10-1612,-55 22 0,-16 5 0,-48 21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2.027"/>
    </inkml:context>
    <inkml:brush xml:id="br0">
      <inkml:brushProperty name="width" value="0.05" units="cm"/>
      <inkml:brushProperty name="height" value="0.05" units="cm"/>
      <inkml:brushProperty name="color" value="#5B2D90"/>
    </inkml:brush>
  </inkml:definitions>
  <inkml:trace contextRef="#ctx0" brushRef="#br0">1 25 24575,'12'-16'0,"1"8"0,1 23 0,18 42 0,2 13 0,-11-24 0,-1-1 0,12 23 0,-2-6 0,-4-15 0,-20-56 0,2-6 0,37-51 0,-22 30 0,4-5 0,4-2 0,22-13 0,-16 25 0,29 24 0,-34 62 0,-9-4 0,-1 2 0,1 19 0,0 0 0,-17-51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2.182"/>
    </inkml:context>
    <inkml:brush xml:id="br0">
      <inkml:brushProperty name="width" value="0.05" units="cm"/>
      <inkml:brushProperty name="height" value="0.05" units="cm"/>
      <inkml:brushProperty name="color" value="#5B2D90"/>
    </inkml:brush>
  </inkml:definitions>
  <inkml:trace contextRef="#ctx0" brushRef="#br0">1 104 24575,'64'-29'0,"1"0"0,-11 2 0,-7 9 0,-5 20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2.653"/>
    </inkml:context>
    <inkml:brush xml:id="br0">
      <inkml:brushProperty name="width" value="0.05" units="cm"/>
      <inkml:brushProperty name="height" value="0.05" units="cm"/>
      <inkml:brushProperty name="color" value="#5B2D90"/>
    </inkml:brush>
  </inkml:definitions>
  <inkml:trace contextRef="#ctx0" brushRef="#br0">0 62 24575,'8'-14'0,"1"1"0,34-12 0,-5 16 0,29 20 0,-37-1 0,-6 20 0,-22-26 0,2 4 0,-1 3 0,2 58 0,-30 16 0,15-3 0,-37-6 0,36-68 0,-13 4 0,24-13 0,31-22 0,-10 11 0,25-15 0,-22 16 0,58-14 0,-7 3 0,-16 2 0,0-2 0,7-3 0,-14-5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2.836"/>
    </inkml:context>
    <inkml:brush xml:id="br0">
      <inkml:brushProperty name="width" value="0.05" units="cm"/>
      <inkml:brushProperty name="height" value="0.05" units="cm"/>
      <inkml:brushProperty name="color" value="#5B2D90"/>
    </inkml:brush>
  </inkml:definitions>
  <inkml:trace contextRef="#ctx0" brushRef="#br0">407 1 24575,'-24'89'0,"0"-1"0,0 1 0,0 0 0,0-1 0,18 1 0,6-9 0,-19-2 0,-46-11 0,-1 0 0,1-1 0,-1 1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3.254"/>
    </inkml:context>
    <inkml:brush xml:id="br0">
      <inkml:brushProperty name="width" value="0.05" units="cm"/>
      <inkml:brushProperty name="height" value="0.05" units="cm"/>
      <inkml:brushProperty name="color" value="#5B2D90"/>
    </inkml:brush>
  </inkml:definitions>
  <inkml:trace contextRef="#ctx0" brushRef="#br0">172 17 24575,'-19'-10'0,"-1"3"0,4 10 0,-11 36 0,1 11 0,5 0-1368,-3 8 1,6 2 1367,20-1-268,15-4 0,10 12 0,5-3 268,19 15 0,15 0 0,-14-23 0,10 7 0,4 0 0,3-2 0,-2-9 0,2-5 0,1-6 0,1-5 0,5-1-511,-2-5 1,5 0 0,2-2 0,-3-4 0,-8-5 0,4-3 0,-6-6-1,-1-5 1,22-7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4.330"/>
    </inkml:context>
    <inkml:brush xml:id="br0">
      <inkml:brushProperty name="width" value="0.05" units="cm"/>
      <inkml:brushProperty name="height" value="0.05" units="cm"/>
      <inkml:brushProperty name="color" value="#5B2D90"/>
    </inkml:brush>
  </inkml:definitions>
  <inkml:trace contextRef="#ctx0" brushRef="#br0">22 35 24575,'76'-18'0,"-39"10"0,31 0 0,-52 14 0,-1 29 0,-11-14 0,-3 23 0,-10-23 0,-3 0 0,-25 35 0,20-29 0,-17 25 0,27-38 0,9 17 0,1-15 0,14 15 0,26-7 0,-16-8 0,19 8 0,-25-10 0,6 18 0,-11 24 0,-19 12 0,-26 1 0,-39-10 0,5-28 0,-15-16 0,36-28 0,11-6 0,23-9 0,5 10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3.802"/>
    </inkml:context>
    <inkml:brush xml:id="br0">
      <inkml:brushProperty name="width" value="0.05" units="cm"/>
      <inkml:brushProperty name="height" value="0.05" units="cm"/>
      <inkml:brushProperty name="color" value="#5B2D90"/>
    </inkml:brush>
  </inkml:definitions>
  <inkml:trace contextRef="#ctx0" brushRef="#br0">1 16 24575,'2'-6'0,"1"1"0,0 1 0,51 48 0,-32-17 0,13 11 0,-1 11 0,-23 32 0,-9 2 0,7 14-1549,-10-10 1,-6-6 1548,-9-27-453,-25 35 0,12-36 0,-17 27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4.290"/>
    </inkml:context>
    <inkml:brush xml:id="br0">
      <inkml:brushProperty name="width" value="0.05" units="cm"/>
      <inkml:brushProperty name="height" value="0.05" units="cm"/>
      <inkml:brushProperty name="color" value="#5B2D90"/>
    </inkml:brush>
  </inkml:definitions>
  <inkml:trace contextRef="#ctx0" brushRef="#br0">0 481 24575,'9'-5'0,"35"-15"0,-14 8-1864,34-15 1864,-18 10 0,7-4-25,28-9 1,12-5 24,-14 3 0,3-2 0,-2 0 0,6-3 0,-7 2 0,-4 1 0,-8 0 230,-15 4 1,-10 4-231,-16 9 0,-17 23 0,-11 5 0,-1 14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17.905"/>
    </inkml:context>
    <inkml:brush xml:id="br0">
      <inkml:brushProperty name="width" value="0.05" units="cm"/>
      <inkml:brushProperty name="height" value="0.05" units="cm"/>
      <inkml:brushProperty name="color" value="#5B2D90"/>
    </inkml:brush>
  </inkml:definitions>
  <inkml:trace contextRef="#ctx0" brushRef="#br0">6 126 24575,'-3'-7'0,"1"1"0,2 3 0,39-13 0,-7 6 0,26-8 0,-1 9 0,-2 3 0,-5-1 0,3 2 0,-1 0 0,-5 2 0,15 0 0,-13-3 0,-4 1 0,-37-4 0,-9 1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18.152"/>
    </inkml:context>
    <inkml:brush xml:id="br0">
      <inkml:brushProperty name="width" value="0.05" units="cm"/>
      <inkml:brushProperty name="height" value="0.05" units="cm"/>
      <inkml:brushProperty name="color" value="#5B2D90"/>
    </inkml:brush>
  </inkml:definitions>
  <inkml:trace contextRef="#ctx0" brushRef="#br0">0 26 24575,'17'-15'0,"-4"5"0,8 89 0,-11-36-2079,8 48 2079,-10-48 334,3 17 1,3 9-335,1-10 0,2 1 0,-1 11 0,0-3 0,15 25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18.780"/>
    </inkml:context>
    <inkml:brush xml:id="br0">
      <inkml:brushProperty name="width" value="0.05" units="cm"/>
      <inkml:brushProperty name="height" value="0.05" units="cm"/>
      <inkml:brushProperty name="color" value="#5B2D90"/>
    </inkml:brush>
  </inkml:definitions>
  <inkml:trace contextRef="#ctx0" brushRef="#br0">1 1 24575,'1'8'0,"0"2"0,3 18 0,0-1 0,9 43 0,4 27 0,-2-13 0,1 11 0,-3-20 0,3 20 0,0-3 0,-5-25 0,-4-17 0,6 44 0,-11-82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19.421"/>
    </inkml:context>
    <inkml:brush xml:id="br0">
      <inkml:brushProperty name="width" value="0.05" units="cm"/>
      <inkml:brushProperty name="height" value="0.05" units="cm"/>
      <inkml:brushProperty name="color" value="#5B2D90"/>
    </inkml:brush>
  </inkml:definitions>
  <inkml:trace contextRef="#ctx0" brushRef="#br0">5 304 24575,'-3'-18'0,"1"4"0,3 12 0,0 1 0,17 0 0,-6 0 0,15 0 0,7-1 0,64-10 0,-36 3 0,4-3 0,24-6 0,4-3 0,-9-3 0,-1-4 0,3-4 0,-6 0 0,8-8-688,-15 6 688,-66 32 0,-4 10 0,12 77 0,-7-40 0,2 15 0,3 8 0,4 3 0,3 2 0,6 12 0,2 4 0,-6-21 0,1 3 0,0-4 0,8 14 0,-1-5 0,-7-17 0,-3-5 688,-1 6-688,-29-11 0,-37-28 0,-16-11 0,-13-3 0,-9 2 0,-1-1 0,10-2 0,-6 1 0,-9 1 0,-9 0 0,20-2 0,13-1-665,-25 3 0,21-4 665,67-6 0,-1-3 0,4-1 0,-1-4 0,3 2 0,-1-2 0,0 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0.094"/>
    </inkml:context>
    <inkml:brush xml:id="br0">
      <inkml:brushProperty name="width" value="0.05" units="cm"/>
      <inkml:brushProperty name="height" value="0.05" units="cm"/>
      <inkml:brushProperty name="color" value="#5B2D90"/>
    </inkml:brush>
  </inkml:definitions>
  <inkml:trace contextRef="#ctx0" brushRef="#br0">0 312 24575,'2'-12'0,"-1"1"0,3-6 0,-2 10 0,3-2 0,-1 16 0,10 35 0,-2 10 0,8 21 0,1 2 0,-3-10-380,-1-7 1,3-13 379,-4-41 0,57-39 0,6-21-1634,-26 9 1,11-13 0,0-3 0,-9 9 1633,-1 1 0,-3-1 0,10-12 0,4-7 0,-18 18-359,-23 22 359,-3 5 0,-60 79 0,17-27 0,-14 20 0,-2 2 0,-2-5 0,-2 1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0.498"/>
    </inkml:context>
    <inkml:brush xml:id="br0">
      <inkml:brushProperty name="width" value="0.05" units="cm"/>
      <inkml:brushProperty name="height" value="0.05" units="cm"/>
      <inkml:brushProperty name="color" value="#5B2D90"/>
    </inkml:brush>
  </inkml:definitions>
  <inkml:trace contextRef="#ctx0" brushRef="#br0">12 360 24575,'-3'-58'0,"1"10"0,0 40 0,1 10 0,-2 6 0,2 10 0,3 61 0,-1-35 0,3 45 0,3-39 0,16 25 0,16-25 0,13-35 0,12-20 0,10-39 0,7-26 0,-6 5-640,1 13 0,-2-2 640,-17 2 0,5-10 0,-5 1 0,-11 13 0,13-15 0,-2 0 0,-16 27 0,-27 43 0,-12 34 0,-12 14 0,-27 7 0,7-28 0,-14-14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4.892"/>
    </inkml:context>
    <inkml:brush xml:id="br0">
      <inkml:brushProperty name="width" value="0.05" units="cm"/>
      <inkml:brushProperty name="height" value="0.05" units="cm"/>
      <inkml:brushProperty name="color" value="#5B2D90"/>
    </inkml:brush>
  </inkml:definitions>
  <inkml:trace contextRef="#ctx0" brushRef="#br0">1 238 24575,'5'-7'0,"2"-2"0,5 0 0,6-3 0,34-8 0,24-4 0,-11 3 0,0-2 0,1 1 0,12-2 0,-25 3 0,-36 7 0,-4-1 0,-9-1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5.072"/>
    </inkml:context>
    <inkml:brush xml:id="br0">
      <inkml:brushProperty name="width" value="0.05" units="cm"/>
      <inkml:brushProperty name="height" value="0.05" units="cm"/>
      <inkml:brushProperty name="color" value="#5B2D90"/>
    </inkml:brush>
  </inkml:definitions>
  <inkml:trace contextRef="#ctx0" brushRef="#br0">24 2 24575,'-24'-2'0,"32"53"0,23 36 0,-2-10 0,1 5-1373,4 4 0,7 16 0,-9-23 0,-9-24 0,6 12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4.832"/>
    </inkml:context>
    <inkml:brush xml:id="br0">
      <inkml:brushProperty name="width" value="0.05" units="cm"/>
      <inkml:brushProperty name="height" value="0.05" units="cm"/>
      <inkml:brushProperty name="color" value="#5B2D90"/>
    </inkml:brush>
  </inkml:definitions>
  <inkml:trace contextRef="#ctx0" brushRef="#br0">27 68 24575,'-3'3'0,"-1"2"0,2 0 0,4 17 0,-1-11 0,6 12 0,3-12 0,21 0 0,2-13 0,8-16 0,-22-15 0,-31-20 0,-16 21 0,-12 12 0,-4 58 0,25-1 0,1 17 0,21-26 0,1-9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5.427"/>
    </inkml:context>
    <inkml:brush xml:id="br0">
      <inkml:brushProperty name="width" value="0.05" units="cm"/>
      <inkml:brushProperty name="height" value="0.05" units="cm"/>
      <inkml:brushProperty name="color" value="#5B2D90"/>
    </inkml:brush>
  </inkml:definitions>
  <inkml:trace contextRef="#ctx0" brushRef="#br0">7 12 24575,'-3'-7'0,"0"2"0,3 7 0,11 49 0,6 20 0,-2-16 0,9 36 0,1 4 0,-5-23 0,-8 14 0,-3-2 0,-2-19 0,-6-6 0,-6-15 0,-2-41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6.033"/>
    </inkml:context>
    <inkml:brush xml:id="br0">
      <inkml:brushProperty name="width" value="0.05" units="cm"/>
      <inkml:brushProperty name="height" value="0.05" units="cm"/>
      <inkml:brushProperty name="color" value="#5B2D90"/>
    </inkml:brush>
  </inkml:definitions>
  <inkml:trace contextRef="#ctx0" brushRef="#br0">0 296 24575,'55'-17'0,"0"-1"0,-6 3 0,3 2 0,36 7 0,0 4 0,3-2-2449,-24 0 1,9 1-1,-12-1 2449,4-1 0,5-9 0,16-5 0,-13 1 0,8-2 0,-20 4 0,10-4 0,-18 2 2096,-18-3-2096,9-13 1171,-12 9-1171,-14 78 0,-7 20 0,-3-18-1143,-7 36 1,-2 0 1142,2-35 0,4 26 0,1 5 0,0 0 0,1-2 0,1 2 0,-4-31 0,1-3 1755,1 10 1,0 3-1756,2 11 0,-1 2 0,-2-6 0,-2-6 0,0 7 0,-9-28 0,-63-43 0,-19 2 0,-2-1 0,-9 2 0,4 3 0,-8 1-983,23-2 0,-9 1 0,1 1 1,9-2 982,-9 2 0,5-1 0,4 0 0,-4-1 0,22-4 0,28-6 0,-42-60 0,45 30 0,-31-47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6.528"/>
    </inkml:context>
    <inkml:brush xml:id="br0">
      <inkml:brushProperty name="width" value="0.05" units="cm"/>
      <inkml:brushProperty name="height" value="0.05" units="cm"/>
      <inkml:brushProperty name="color" value="#5B2D90"/>
    </inkml:brush>
  </inkml:definitions>
  <inkml:trace contextRef="#ctx0" brushRef="#br0">32 590 24575,'-12'-6'0,"0"46"0,8-9 0,1 32 0,5-32 0,0-1 0,8 36 0,1-15 0,3 11 0,-2-29 0,53-43 0,11-18 0,-20 5-1865,26-9 0,-3-5 1865,-37-8 0,1-5-1243,-8-3 0,8-17 0,0-4 1,-7 13 1242,-4 9 0,-1-2 0,7-13 0,7-14 0,-2 1 0,-13 18 0,-9-6 0,-18 26 0,-23 41 0,-16 43 0,2 2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6.893"/>
    </inkml:context>
    <inkml:brush xml:id="br0">
      <inkml:brushProperty name="width" value="0.05" units="cm"/>
      <inkml:brushProperty name="height" value="0.05" units="cm"/>
      <inkml:brushProperty name="color" value="#5B2D90"/>
    </inkml:brush>
  </inkml:definitions>
  <inkml:trace contextRef="#ctx0" brushRef="#br0">0 362 24575,'54'-29'0,"-7"9"0,-34 30 0,20 47 0,12 32 0,-5-16 0,5-11 0,-7 11 0,7 15 0,-2-35 0,21-69 0,-2-15 0,-2-17 0,12-17 0,-9 6 0,-17 17 0,-3-2-1277,12-14 1,4-7 0,-12 11 1276,-9 2 0,-3 2-1083,3-10 0,-2 2 1083,-14 22 0,24-43 0,-67 109 0,-9 7 0,-1 0 0,-2-1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9.732"/>
    </inkml:context>
    <inkml:brush xml:id="br0">
      <inkml:brushProperty name="width" value="0.05" units="cm"/>
      <inkml:brushProperty name="height" value="0.05" units="cm"/>
      <inkml:brushProperty name="color" value="#5B2D90"/>
    </inkml:brush>
  </inkml:definitions>
  <inkml:trace contextRef="#ctx0" brushRef="#br0">0 1149 24575,'45'22'0,"0"0"0,-5-1 0,13 7 0,7 1 0,0-6 0,-3-3 0,14 3-429,-10-5 1,0-6 428,9-21 0,-7-9 0,6-7 0,2-2 0,9-11-1597,-13-6 1,11-13-1,4-5 1,-4 0-1,-11 9 1597,-6 7 0,-8 4 0,4-6-79,14-15 1,9-9-1,-5 0 1,-14 9 78,-15 8 0,-6 0-230,3-5 1,3-5 0,-3 2 229,8-9 0,-9 2 115,-8-4 0,-24 23-115,-80 78 0,21 1 0,-1 6 0,-5 13 0,0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30.103"/>
    </inkml:context>
    <inkml:brush xml:id="br0">
      <inkml:brushProperty name="width" value="0.05" units="cm"/>
      <inkml:brushProperty name="height" value="0.05" units="cm"/>
      <inkml:brushProperty name="color" value="#5B2D90"/>
    </inkml:brush>
  </inkml:definitions>
  <inkml:trace contextRef="#ctx0" brushRef="#br0">35 497 24575,'-8'55'0,"1"0"0,-6 44 0,9-46 0,2 0 0,6 16 0,4 3 0,0-1 0,0-2 0,3-4 0,12-13-2835,49-54 1,34-26 0,-12 5 2834,-37 16 0,0-2 0,12-10 0,13-7 0,1-5 0,-14-2 714,4-18 0,-7-7-714,-5 5 0,3-5 0,-1 0 0,-1 2 0,0 1 0,-1-4 0,10-12 0,-1-3 0,-11 6 0,-13 12 0,-13 1 0,-18-17 0,-14 6 0,-19 11 0,-47-11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31.961"/>
    </inkml:context>
    <inkml:brush xml:id="br0">
      <inkml:brushProperty name="width" value="0.05" units="cm"/>
      <inkml:brushProperty name="height" value="0.05" units="cm"/>
      <inkml:brushProperty name="color" value="#5B2D90"/>
    </inkml:brush>
  </inkml:definitions>
  <inkml:trace contextRef="#ctx0" brushRef="#br0">7088 398 24575,'-2'-9'0,"-1"1"0,-35-8 0,15 8 0,-25-9 0,24 10 0,-39-12 0,14 4 0,-29-9 0,-17 1 0,15 6 0,19 6 0,-6 1 0,-6 1 0,-5 0 0,14 3 0,-3-1 0,-4 0-616,0 0 1,-6 0 0,-1-1 0,2 0 615,-14-1 0,1-1 0,-6-1 0,17 2 0,-5-2 0,-3 0 0,3 1 0,6 1 0,-11-2 0,5 2 0,-5 0 0,-1 0 0,-6-1 0,-1 2 0,5 2-364,-7 3 0,5 3 1,-4 1 363,6 1 0,-4 1 0,-1 2 0,4-1 0,13 1 0,2 0 0,0 1 0,-5 1 0,-6 2 0,-6 1 0,-1 0 0,1 1 0,7-1 0,8 0 0,4-1 0,2 0 0,-1 1-1292,-5 0 1,-1 1 0,2-1 0,6 0 1291,-13 1 0,-7 4-214,12 1 0,-16 5 0,-9 4 1,-2 2-1,4 0 0,12 0 214,2 4 0,10 0 0,0 2 0,-10-1-360,10-8 1,-9 1 0,-5-1 0,-1 1 0,4 0 0,9 0 0,13 0 359,-9 13 0,13-1 0,15-4 0,0 4-30,-4 14 0,-10 14 1,7-4 29,11-9 0,2 3 0,-2 5 0,-6 12 0,2 0 0,11-12 0,14-11 0,7-2 0,-2 16 0,6-5 0,10-12 0,19 21 0,11 19 0,4-7 0,2-14 0,8 1 0,4 7 0,11 14 0,2-3 0,-5-17 465,3-12 0,2-10-465,21 13 0,1-6 0,-35-26 0,3-3 109,12 3 1,9 2 0,0-2-110,-7-3 0,0-1 0,7 0 0,13 1 0,10 1 0,2-1 0,-5-4 0,-2-3 0,-3-3 0,13-2 0,-20-5 0,12-1 0,6-2 0,3 0 0,-1 0 0,-7-1 0,-9-1 0,5 1 0,-9-1 0,-2-1 0,7-1 0,10 0 0,8 0 0,1-1 0,-2-1 0,-8 0 0,-6-1 0,-4 0 0,-6-1 0,-8 1-914,2 0 0,-1 1 914,16-1 0,9-1 0,-9 2 993,-17 2 1,-1 0-994,12 1 0,9 1 0,-1-1 0,-10 0 0,-1 0 0,7-1-40,9-2 0,10-1 0,0-2 0,-6-2 40,3-2 0,-5-4 0,5-3 0,-5-2 0,5-3 0,0-2 0,-6-1 0,3-2 0,-4-2 0,1-3 0,-7 0 0,3-4 0,-2 0 0,-7 1 0,-7 3 0,-7 1 0,4-2 0,-1-1 0,4-3 0,-1-1 0,-4 3 1445,-1 0 1,-4 1 0,2-1-1446,14-11 0,2-2 0,-6 2 0,5-4 0,-4-1 0,-20 9 0,-1-3 0,-5 0 0,2-8 0,-5-1 2329,6-11 0,-2-5-2329,-4-4 0,-5 0 0,-7 6 0,-3 1 0,-4 2 0,-6 1 108,-9 5 0,-7 3-108,-9-22 926,-8 23 0,-5 3-926,-11-9 141,-1 19 0,-4 3-141,-20-5 0,0 12 0,-3 1 0,-22-9 0,15 8 0,-1 0 0,16 12 0,0 1 0,-13-4 0,-1 2 0,3 7 0,2 3 0,-32-4 0,14 7 0,12 4 0,-20 1 0,-9 0 0,2 1 0,16-1-679,-11 0 1,-1-1-1,5 1 1,-16 0 0,-5-1-1,6 0 1,20 1 0,11-1-1,-1 0 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34.129"/>
    </inkml:context>
    <inkml:brush xml:id="br0">
      <inkml:brushProperty name="width" value="0.05" units="cm"/>
      <inkml:brushProperty name="height" value="0.05" units="cm"/>
      <inkml:brushProperty name="color" value="#5B2D90"/>
    </inkml:brush>
  </inkml:definitions>
  <inkml:trace contextRef="#ctx0" brushRef="#br0">72 0 24575,'2'15'0,"-9"65"0,4-36-2254,-9 50 2254,9-55 722,-1 15-722,6 44 0,-3-44 372,5 22-372,-2-68 0,-2-3 0,0-6 1160,-4-10-1160,2 4 0,-4-4 0,5 12 0,-7 4 0,1 1 0,-6 4 0,2-3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34.550"/>
    </inkml:context>
    <inkml:brush xml:id="br0">
      <inkml:brushProperty name="width" value="0.05" units="cm"/>
      <inkml:brushProperty name="height" value="0.05" units="cm"/>
      <inkml:brushProperty name="color" value="#5B2D90"/>
    </inkml:brush>
  </inkml:definitions>
  <inkml:trace contextRef="#ctx0" brushRef="#br0">0 0 24575,'15'18'0,"0"0"0,32 47 0,-19-25 0,13 5 0,1-3 0,-11-18 0,20 4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34.782"/>
    </inkml:context>
    <inkml:brush xml:id="br0">
      <inkml:brushProperty name="width" value="0.05" units="cm"/>
      <inkml:brushProperty name="height" value="0.05" units="cm"/>
      <inkml:brushProperty name="color" value="#5B2D90"/>
    </inkml:brush>
  </inkml:definitions>
  <inkml:trace contextRef="#ctx0" brushRef="#br0">296 0 24575,'-25'20'0,"1"1"0,6-1 0,-18 38 0,-1 8 0,8-15 0,-16 32 0,5-5 0,25-50 0,-11 22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5.136"/>
    </inkml:context>
    <inkml:brush xml:id="br0">
      <inkml:brushProperty name="width" value="0.05" units="cm"/>
      <inkml:brushProperty name="height" value="0.05" units="cm"/>
      <inkml:brushProperty name="color" value="#5B2D90"/>
    </inkml:brush>
  </inkml:definitions>
  <inkml:trace contextRef="#ctx0" brushRef="#br0">98 0 24575,'2'39'0,"1"-5"0,12-12 0,-6-10 0,8 8 0,-4-13 0,6-4 0,-4-9 0,0 0 0,-35-42 0,-13 23 0,-23-12 0,14 30 0,6 17 0,17-2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35.500"/>
    </inkml:context>
    <inkml:brush xml:id="br0">
      <inkml:brushProperty name="width" value="0.05" units="cm"/>
      <inkml:brushProperty name="height" value="0.05" units="cm"/>
      <inkml:brushProperty name="color" value="#5B2D90"/>
    </inkml:brush>
  </inkml:definitions>
  <inkml:trace contextRef="#ctx0" brushRef="#br0">0 1 24575,'49'2'0,"-1"2"0,4 1 0,1 1 0,-7-1 0,40 6 0,-75-9 0,0 0 0,-5-1 0,0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37.291"/>
    </inkml:context>
    <inkml:brush xml:id="br0">
      <inkml:brushProperty name="width" value="0.05" units="cm"/>
      <inkml:brushProperty name="height" value="0.05" units="cm"/>
      <inkml:brushProperty name="color" value="#5B2D90"/>
    </inkml:brush>
  </inkml:definitions>
  <inkml:trace contextRef="#ctx0" brushRef="#br0">162 49 24575,'4'-5'0,"-1"1"0,2 0 0,8-6 0,-7 5 0,7-6 0,-39 17 0,12-4 0,-26 10 0,12-4 0,-16 0 0,8-1 0,18-7 0,46-4 0,19-2 0,8 0 0,38-5 0,-34 3 0,-5 1 0,-15 1 0,-20 1 0,-34 5 0,-53 5 0,39-2 0,-37 4 0,51-1 0,9-1 0,2 2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48.457"/>
    </inkml:context>
    <inkml:brush xml:id="br0">
      <inkml:brushProperty name="width" value="0.05" units="cm"/>
      <inkml:brushProperty name="height" value="0.05" units="cm"/>
      <inkml:brushProperty name="color" value="#5B2D90"/>
    </inkml:brush>
  </inkml:definitions>
  <inkml:trace contextRef="#ctx0" brushRef="#br0">1 852 24575,'5'-10'0,"-2"4"0,2-5 0,0 4 0,15-23 0,-10 14 0,9-12 0,-2 42 0,-9-1 0,12 18 0,-3 0 0,22 29 0,-6-10 0,6-11 0,1-5 0,-7-9 0,21-1 0,-34-27 0,70-37 0,-38 7 0,5-7 0,9-9 0,7-6 0,-2-1 0,-13 7 0,-2-1 0,3-3 0,3-2 0,5-5 0,-1 0 0,-5 6 0,-7 7 0,-5 5 0,4-2 0,17-13 0,3-1 0,-8 8 0,-16 13 0,-7 6 0,24-11 0,-90 64 0,-35 30 0,-18 11 0,1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48.950"/>
    </inkml:context>
    <inkml:brush xml:id="br0">
      <inkml:brushProperty name="width" value="0.05" units="cm"/>
      <inkml:brushProperty name="height" value="0.05" units="cm"/>
      <inkml:brushProperty name="color" value="#5B2D90"/>
    </inkml:brush>
  </inkml:definitions>
  <inkml:trace contextRef="#ctx0" brushRef="#br0">1 428 24575,'1'-7'0,"1"-1"0,-1 6 0,1 2 0,0 9 0,11 66 0,-5-33 0,3 13 0,0 1 0,1-11 0,12 29 0,-2-22 0,23-6 0,11-10 0,34-29 0,-33-29 0,15-19 0,8-10 0,1-5 0,-5 2 0,-14 10 0,17-15 0,-3-5 0,-14 8 0,13-14 0,5-7 0,-3 2 0,-12 12 0,-20 18-1464,-5 4 1464,2-4 0,-8 8 0,-28 30 0,-24 9 0,-16 17 0,-15 6 0,-7 11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37.587"/>
    </inkml:context>
    <inkml:brush xml:id="br0">
      <inkml:brushProperty name="width" value="0.05" units="cm"/>
      <inkml:brushProperty name="height" value="0.05" units="cm"/>
      <inkml:brushProperty name="color" value="#5B2D90"/>
    </inkml:brush>
  </inkml:definitions>
  <inkml:trace contextRef="#ctx0" brushRef="#br0">536 233 24575,'6'-3'0,"-2"1"0,1-1 0,-5 2 0,0 0 0,-18-14 0,9 7 0,-12-13 0,11 11 0,1-1 0,-1-2 0,-40-19 0,-8-1 0,18 12 0,-17-15 0,-1 13 0,-2 62 0,38-21 0,-25 30 0,50-23 0,58 50 0,-32-35-472,7-1 0,0-5 472,-14-18 0,0 1 0,33 29 0,-16-1 0,-21 6 0,-6 1 0,-4-2 0,-34 16 0,9-54 0,0 0 0,-39 6 944,11-14-944,-51-22 0,47-9 0,-10-24 0,33 6 0,9 14 0,3-2 0,28 21 0,1 15 0,13 1 0,52 35 0,-45-23-474,43 14 474,-52-26 0,44-4 0,-11-11 0,15-1 0,-19-14 0,-15-36 0,-6-6 0,0 11-882,-1-14 1,-9 6 881,-26 38 432,-7-40-432,6 44 0,-4-25 0,12 113 0,-2-32 0,0 17 0,0 6 1805,1 18-1805,3 13 0,-3-35 0,0-3 0,4 7 0,-1-12 0,-5-34 0,-2-15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37.791"/>
    </inkml:context>
    <inkml:brush xml:id="br0">
      <inkml:brushProperty name="width" value="0.05" units="cm"/>
      <inkml:brushProperty name="height" value="0.05" units="cm"/>
      <inkml:brushProperty name="color" value="#5B2D90"/>
    </inkml:brush>
  </inkml:definitions>
  <inkml:trace contextRef="#ctx0" brushRef="#br0">0 73 24575,'59'-9'0,"18"-2"0,1 1-1630,-7 1 1630,-48 3 132,18-3 0,-15 1 0,13-3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38.736"/>
    </inkml:context>
    <inkml:brush xml:id="br0">
      <inkml:brushProperty name="width" value="0.05" units="cm"/>
      <inkml:brushProperty name="height" value="0.05" units="cm"/>
      <inkml:brushProperty name="color" value="#5B2D90"/>
    </inkml:brush>
  </inkml:definitions>
  <inkml:trace contextRef="#ctx0" brushRef="#br0">337 87 24575,'-7'-18'0,"-1"2"0,-26-11 0,15 17 0,-21-5 0,11 26 0,-35 43 0,9 3 0,19-1 0,7 4 0,13 8 0,35 9 0,14-58 0,3-10 0,5-48 0,-4-11 0,-15 19-218,12-17 1,-8 3 217,-23 32 0,-2 0 0,0 4 0,-1 1 0,1 62 0,0-32 0,3 52 0,16-24 0,-9-26 435,14 9-435,-2-48 0,14-23 0,4-11 0,-5 2 0,-17 38 0,-15 13 0,-3 23 0,20 11 0,-12-26 0,18 12 0,-15-32 0,35-32 0,-13 15 0,35-13 0,-20 42 0,16 19 0,5 8 0,2-6 0,-15-13 0,-11-9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39.569"/>
    </inkml:context>
    <inkml:brush xml:id="br0">
      <inkml:brushProperty name="width" value="0.05" units="cm"/>
      <inkml:brushProperty name="height" value="0.05" units="cm"/>
      <inkml:brushProperty name="color" value="#5B2D90"/>
    </inkml:brush>
  </inkml:definitions>
  <inkml:trace contextRef="#ctx0" brushRef="#br0">435 340 24575,'-8'-23'0,"-51"10"0,-13 8 0,22 2 0,-9 25 0,-11 13 0,20 0 0,27 7-729,-4 13 1,11-4 728,25-31 404,33 10-404,-21-17 258,25 5-258,-8-63 0,-6-17 0,-7 16-844,9-19 0,-6 0 844,-24 23 338,-4-20 0,-2-4-338,-1-6 50,-14-13-50,9 79 0,-6 51 0,12-10 0,0 4 878,12 36 1,8 11-879,3-31 0,3 0 0,11 37 0,9-9 0,2-46 0,5-15 0,26-12 0,-9-23 0,-18-16 0,-24-53 0,-7-6 0,1 33-379,-5-34 0,-15 22 379,-19 74 0,-11 41 0,1 8 0,10-17 0,-7 18 0,9-4 0,25-35 0,22 7 0,-3-23 0,25-54 0,-30 22 0,0-41 0,-25 59 0,-6 18 0,3 13 0,12 52 0,-1-34 758,12 18-758,-8-51 0,14-15 0,-2-4 0,12-34 0,-19 27 0,-1-13 0,-10 29 0,3-2 0,-1 2 0,1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39.893"/>
    </inkml:context>
    <inkml:brush xml:id="br0">
      <inkml:brushProperty name="width" value="0.05" units="cm"/>
      <inkml:brushProperty name="height" value="0.05" units="cm"/>
      <inkml:brushProperty name="color" value="#5B2D90"/>
    </inkml:brush>
  </inkml:definitions>
  <inkml:trace contextRef="#ctx0" brushRef="#br0">0 71 24575,'3'-6'0,"45"-9"0,-28 14 0,30 17 0,3 12 0,-12 38 0,19 7-642,-40-18 642,-20-41 159,-11 11-159,-5-14 0,-8-10 0,12-26 0,6-6 0,20-15 241,12 5 1,7 1-242,40-22 0,-32 23 0,1 6 0,19 13 0,-35 24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40.373"/>
    </inkml:context>
    <inkml:brush xml:id="br0">
      <inkml:brushProperty name="width" value="0.05" units="cm"/>
      <inkml:brushProperty name="height" value="0.05" units="cm"/>
      <inkml:brushProperty name="color" value="#5B2D90"/>
    </inkml:brush>
  </inkml:definitions>
  <inkml:trace contextRef="#ctx0" brushRef="#br0">345 503 24575,'-70'-1'0,"0"-1"0,2-8 0,10 28 0,9 8 0,33-2 0,4 40 0,11-32 0,6 28 0,10-45 0,2-3 0,74-28 0,-24-41 0,-14 20 0,-3-9 0,-18-36 0,-14-7 0,-8 32 0,-4-3 0,-4-8 0,-2-7 0,-2 13 0,-8-5 0,-16 42 0,9 109-2262,10 5 1,2 19 0,2-12 2261,-1-26 0,2-1 0,2 10 0,2 6 0,0-17 0,1-12 0,24-9 0,4-1 0,-4 1 0,42 17 0,-46-72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6:36.453"/>
    </inkml:context>
    <inkml:brush xml:id="br0">
      <inkml:brushProperty name="width" value="0.025" units="cm"/>
      <inkml:brushProperty name="height" value="0.025" units="cm"/>
      <inkml:brushProperty name="color" value="#5B2D90"/>
    </inkml:brush>
  </inkml:definitions>
  <inkml:trace contextRef="#ctx0" brushRef="#br0">3 538 24575,'-1'3'0,"1"0"0,-2-1 0,2 1 0,0-1 0,10 10 0,-5-5 0,7 8 0,-6-9 0,9 10 0,1 6 0,17 27 0,-11-11 0,21 19 0,-12-32 0,57-18 0,-11-32 0,3-16 0,4-11 0,-19 6 0,-1-5 0,-9 9 0,3-4 0,0-1 0,9-7 0,2-2 0,-6 4 0,1 1 0,-1 2 0,17-15 0,-7 7 0,-21 17 0,-25 20 0,-13 9 0,-16 11 0,-4 7 0,1 6 0,-8 16 0,5-8 0,-2 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5.806"/>
    </inkml:context>
    <inkml:brush xml:id="br0">
      <inkml:brushProperty name="width" value="0.05" units="cm"/>
      <inkml:brushProperty name="height" value="0.05" units="cm"/>
      <inkml:brushProperty name="color" value="#5B2D90"/>
    </inkml:brush>
  </inkml:definitions>
  <inkml:trace contextRef="#ctx0" brushRef="#br0">21 254 24575,'-5'-6'0,"0"1"0,-1-1 0,4 3 0,-1-1 0,40 4 0,-16-1 0,31 1 0,-3-4 0,2-1 0,9-2 0,23-2 0,9-1-465,-10 1 1,5 0 0,2 0 464,7 0 0,1 1 0,0-1 0,-1 1 0,0 1 0,-2-1-129,-6 1 1,-1-1 0,-5 1 128,11-1 0,-8 0 0,-17 0 0,-9-1 0,5-2 0,-15-6 0,-21 7 0,1-6 0,-14 7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41.514"/>
    </inkml:context>
    <inkml:brush xml:id="br0">
      <inkml:brushProperty name="width" value="0.05" units="cm"/>
      <inkml:brushProperty name="height" value="0.05" units="cm"/>
      <inkml:brushProperty name="color" value="#5B2D90"/>
    </inkml:brush>
  </inkml:definitions>
  <inkml:trace contextRef="#ctx0" brushRef="#br0">364 281 24575,'-12'-18'0,"-2"2"0,-64 23 0,38 2 0,-46 19 0,51 12 0,7 3 0,2-4-664,-19 43 664,45-61 164,23 10-164,19-38 0,14-18 0,-26-13 0,-5-9 0,-6-10 0,-5-2 0,-4 2 0,-6 4 500,-19-14-500,8 44 0,-13 49 0,19 10 0,12 14 0,5 2 0,2-2-585,1 0 1,3-4 584,3-20 0,39-10 0,9-11 0,1-21 0,14-12 0,-6-15 0,-47-3 0,-17-7 0,-22-29 0,-11 4 0,0 15 0,-61 2 0,52 85 0,3 22 0,6 8 0,11 31 0,-8-28 0,12 0 0,59-1 0,11-15 0,-25-24 0,22 2 0,-2-21 0,-40-57 0,-13-13 0,8 13 151,-4-8 0,-8 12-151,-10 46 0,-8 46 0,7 13 0,10 20 0,3 4 0,2-7-532,19 28 532,-20-89 0,33-27 0,-21 9 0,24-23 421,-16-18 1,-6-4-422,2-5 0,-2 2 0,0 13 0,-11 41 0,-10 18 0,3 21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41.681"/>
    </inkml:context>
    <inkml:brush xml:id="br0">
      <inkml:brushProperty name="width" value="0.05" units="cm"/>
      <inkml:brushProperty name="height" value="0.05" units="cm"/>
      <inkml:brushProperty name="color" value="#5B2D90"/>
    </inkml:brush>
  </inkml:definitions>
  <inkml:trace contextRef="#ctx0" brushRef="#br0">44 106 24575,'39'-58'0,"-13"19"0,-28 31 0,-12 15 0,-10 3 0,-7 4 0,-7 2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42.252"/>
    </inkml:context>
    <inkml:brush xml:id="br0">
      <inkml:brushProperty name="width" value="0.05" units="cm"/>
      <inkml:brushProperty name="height" value="0.05" units="cm"/>
      <inkml:brushProperty name="color" value="#5B2D90"/>
    </inkml:brush>
  </inkml:definitions>
  <inkml:trace contextRef="#ctx0" brushRef="#br0">10 205 24575,'0'-15'0,"-4"3"0,3 12 0,-3 8 0,4 14 0,27 40 0,8 6 0,-8-21 0,9 20 0,4-10 0,-6-49 0,38-47 0,-8-19 0,-29 0 0,-1-15 0,-5 9 0,7-22-620,-13 3 0,-12 27 620,-13 57 0,-3 28 0,3-5 0,-2 21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43.118"/>
    </inkml:context>
    <inkml:brush xml:id="br0">
      <inkml:brushProperty name="width" value="0.05" units="cm"/>
      <inkml:brushProperty name="height" value="0.05" units="cm"/>
      <inkml:brushProperty name="color" value="#5B2D90"/>
    </inkml:brush>
  </inkml:definitions>
  <inkml:trace contextRef="#ctx0" brushRef="#br0">333 216 24575,'-80'-33'0,"0"0"0,6 1 0,17 18 0,38 44 0,0 55 0,16-32 0,25-6 0,8-7 0,-5-23 0,40-14 0,-55-21 0,-2-2 0,4-49 0,-3 39 0,20-13 0,-9 43 0,23 17 0,-22-15 0,6-4 0,16-6 0,-25 6 0,22-3 0,1 27 0,-23-14 0,32 12 0,-12-30 0,13-15 0,22-19 0,-7 8 0,6 24 0,-31 23 0,3 51 0,-30-26 0,-6 0 0,-8-32 0,-4-27 0,38-44 0,-14 29-479,25-31 479,-24 50 0,34-10 0,-26 16 0,36-1 0,-21 42 0,-3 9 0,-1-11-240,1 11 0,-7-2 240,-27-23 0,5 8 0,-7-11 467,27-28-467,-23 9 0,17-24 0,-22 29 492,0-1-492,0 2 0,-2 0 0,-3 3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43.619"/>
    </inkml:context>
    <inkml:brush xml:id="br0">
      <inkml:brushProperty name="width" value="0.05" units="cm"/>
      <inkml:brushProperty name="height" value="0.05" units="cm"/>
      <inkml:brushProperty name="color" value="#5B2D90"/>
    </inkml:brush>
  </inkml:definitions>
  <inkml:trace contextRef="#ctx0" brushRef="#br0">277 32 24575,'-54'-19'0,"6"6"0,25 17 0,-33 35 0,29-17 0,-21 28 0,38-29 0,3 1 0,3 6 0,32-5 0,-17-8 0,24-11 0,21-29 0,-33 18 0,37-10 0,-40 27 0,17 25 0,-11-11 0,7 13 0,-21-24 0,-5-6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43.970"/>
    </inkml:context>
    <inkml:brush xml:id="br0">
      <inkml:brushProperty name="width" value="0.05" units="cm"/>
      <inkml:brushProperty name="height" value="0.05" units="cm"/>
      <inkml:brushProperty name="color" value="#5B2D90"/>
    </inkml:brush>
  </inkml:definitions>
  <inkml:trace contextRef="#ctx0" brushRef="#br0">159 0 24575,'-56'15'0,"8"2"0,20 70 0,18-44-1661,-6 50 1661,21-63 538,32 33-538,-8-37 275,45-5-275,-27-52 0,12-39 0,-32 24 848,-24 23-848,-14 58 0,-1 17 0,28 14 0,17-36 0,9-13 0,-5-19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49.819"/>
    </inkml:context>
    <inkml:brush xml:id="br0">
      <inkml:brushProperty name="width" value="0.05" units="cm"/>
      <inkml:brushProperty name="height" value="0.05" units="cm"/>
      <inkml:brushProperty name="color" value="#5B2D90"/>
    </inkml:brush>
  </inkml:definitions>
  <inkml:trace contextRef="#ctx0" brushRef="#br0">3 14 24575,'0'-6'0,"0"1"0,1 4 0,0 0 0,-3 4 0,2-2 0,-3 3 0,3-3 0,2 42 0,-1-21 0,2 33 0,-2-30 0,1 2 0,3 45 0,2 18 0,0-16 0,0 2 0,-3-23 0,0-4 0,6 42 0,-4-34 0,-3-36 0,3 15 0,-5-33 0,-7-26 0,0-6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51.107"/>
    </inkml:context>
    <inkml:brush xml:id="br0">
      <inkml:brushProperty name="width" value="0.05" units="cm"/>
      <inkml:brushProperty name="height" value="0.05" units="cm"/>
      <inkml:brushProperty name="color" value="#5B2D90"/>
    </inkml:brush>
  </inkml:definitions>
  <inkml:trace contextRef="#ctx0" brushRef="#br0">7 142 24575,'-5'-2'0,"3"-2"0,2 2 0,2-1 0,0 3 0,0 0 0,0-1 0,2 1 0,17 1 0,11 1 0,59 4 0,-29-3 0,9-1 0,1 0 0,-1-1 0,1-1 0,0 1 0,1 0 0,0 0 0,12-3 0,-4-1 0,13-2 0,7-2 0,-1 0 0,-8 0 0,-15 1-3392,18-1 0,-1 0 3392,-7 0 0,18-1 0,5 0 0,-12 0 0,-24 2 0,9-6 0,-4 0 0,2-1 0,-28 2 0,-3 3 0,8 3 0,-11 4 0,-27 4 0,-64 23 0,-1-7 0,-6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51.608"/>
    </inkml:context>
    <inkml:brush xml:id="br0">
      <inkml:brushProperty name="width" value="0.05" units="cm"/>
      <inkml:brushProperty name="height" value="0.05" units="cm"/>
      <inkml:brushProperty name="color" value="#5B2D90"/>
    </inkml:brush>
  </inkml:definitions>
  <inkml:trace contextRef="#ctx0" brushRef="#br0">0 36 24575,'19'-13'0,"67"-4"0,-47 14 0,49 1 0,-66 14 0,-3 4 0,6 38 0,-24 24 0,-15-2 0,-6 1 0,-3 9 0,-2-30 0,3-14 0,17-35 0,7-20 0,13-20 0,0-3 0,14-20 0,28 9 0,-29 26 0,28 15 0,-30 62 0,-8 16 0,4-11 0,0 5 0,0-6 0,-7-33 0,-2-7 0,1-5 0,-5-7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51.759"/>
    </inkml:context>
    <inkml:brush xml:id="br0">
      <inkml:brushProperty name="width" value="0.05" units="cm"/>
      <inkml:brushProperty name="height" value="0.05" units="cm"/>
      <inkml:brushProperty name="color" value="#5B2D90"/>
    </inkml:brush>
  </inkml:definitions>
  <inkml:trace contextRef="#ctx0" brushRef="#br0">1 141 24575,'52'-40'0,"-5"5"0,20 10 0,10 10 0,-4-4 0,-13 12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6.689"/>
    </inkml:context>
    <inkml:brush xml:id="br0">
      <inkml:brushProperty name="width" value="0.05" units="cm"/>
      <inkml:brushProperty name="height" value="0.05" units="cm"/>
      <inkml:brushProperty name="color" value="#5B2D90"/>
    </inkml:brush>
  </inkml:definitions>
  <inkml:trace contextRef="#ctx0" brushRef="#br0">1 437 24575,'5'-9'0,"-1"0"0,2 2 0,2 8 0,0 4 0,2 11 0,-3 3 0,7 51 0,1 14 0,1 4 0,-6-22 0,2 9 0,-3-14 0,-1-8 0,-3-6 0,-6-68 0,1 4 0,-2-37 0,0-6 0,-1 6 0,-5-17 0,-4-21 0,1 10 0,1 21 0,2 0 0,-1-11 0,1-8 0,9 10 0,11 14 0,8 9 0,38-30 0,-9 61 0,5 10 0,34 11 0,-16 10 0,-26 9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51.938"/>
    </inkml:context>
    <inkml:brush xml:id="br0">
      <inkml:brushProperty name="width" value="0.05" units="cm"/>
      <inkml:brushProperty name="height" value="0.05" units="cm"/>
      <inkml:brushProperty name="color" value="#5B2D90"/>
    </inkml:brush>
  </inkml:definitions>
  <inkml:trace contextRef="#ctx0" brushRef="#br0">28 0 24575,'5'7'0,"-1"3"0,0 6 0,0 4 0,-6 55 0,-5 9 0,-4-24 0,-2 22 0,1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52.210"/>
    </inkml:context>
    <inkml:brush xml:id="br0">
      <inkml:brushProperty name="width" value="0.05" units="cm"/>
      <inkml:brushProperty name="height" value="0.05" units="cm"/>
      <inkml:brushProperty name="color" value="#5B2D90"/>
    </inkml:brush>
  </inkml:definitions>
  <inkml:trace contextRef="#ctx0" brushRef="#br0">66 0 24575,'-28'21'0,"9"-2"0,5 58 0,10 11 0,6-13-3046,2 16 0,8-4 3046,16-29 261,22 6 0,14 1-261,1-10 0,8-3 0,0-2 0,6 1 0,-4-6 0,7-5 0,-4-9 0,-3-10 0,0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52.427"/>
    </inkml:context>
    <inkml:brush xml:id="br0">
      <inkml:brushProperty name="width" value="0.05" units="cm"/>
      <inkml:brushProperty name="height" value="0.05" units="cm"/>
      <inkml:brushProperty name="color" value="#5B2D90"/>
    </inkml:brush>
  </inkml:definitions>
  <inkml:trace contextRef="#ctx0" brushRef="#br0">98 1 24575,'16'16'0,"-1"3"0,-1 9 0,-7 33 0,-5 8 0,-2 3-677,0 3 1,-6 1 676,-7-25 0,-3-5-385,-13 30 0,7-26 1,-2 0-1,-17 21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54.416"/>
    </inkml:context>
    <inkml:brush xml:id="br0">
      <inkml:brushProperty name="width" value="0.05" units="cm"/>
      <inkml:brushProperty name="height" value="0.05" units="cm"/>
      <inkml:brushProperty name="color" value="#5B2D90"/>
    </inkml:brush>
  </inkml:definitions>
  <inkml:trace contextRef="#ctx0" brushRef="#br0">0 0 24575,'8'6'0,"0"-2"0,2 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59.755"/>
    </inkml:context>
    <inkml:brush xml:id="br0">
      <inkml:brushProperty name="width" value="0.05" units="cm"/>
      <inkml:brushProperty name="height" value="0.05" units="cm"/>
      <inkml:brushProperty name="color" value="#5B2D90"/>
    </inkml:brush>
  </inkml:definitions>
  <inkml:trace contextRef="#ctx0" brushRef="#br0">10 475 24575,'-5'-17'0,"0"2"0,7 24 0,-1 2 0,8 37 0,-2 8 0,-1 2 0,2 9 0,-2-8 0,-2-3 0,-3-10 0,-1 16 0,1-10 0,0 1 0,3-36 0,17-84 0,4-33 0,-5 24-1329,-3 8 0,2-13 0,-4 13 1329,-4-8-269,-4 14 1,-1-10 0,-1 5 268,0 2 0,-1 1 0,3-41 0,1 40 0,-3 77 0,7 50 0,2 36 0,-1-6 0,-2-7 0,1 0 0,0 4 0,1 5 0,4-14 0,3-23 0,0-15 0,-3-18 3792,19 14-3792,-20-61 0,14-42 0,3-15 0,-13 20 0,2-2 0,8-3 0,4-5 0,-6 11 0,5-11 1000,4 49-1000,-28 62 0,8 22 0,5 7 0,9 15 0,-9-33 0,7-3 0,47 14 0,-27-56 0,2-14 0,-3-14 0,-5-14 0,1-37 0,-12-9 0,-13 20 0,-6 2 0,0 3 0,-11 10 0,-24 24 0,9 36 0,-17 33 0,39 28 0,20 24 0,0-15 0,6 7-1286,-6-7 0,7 14 0,1-31 1286,14-45-6,17-15 0,7-9 6,-20-9 0,0-9 0,10-12 0,5-10 0,-11-4 0,-9-17 0,-13-9 0,-12 6 0,-4-6 0,-7 8 0,-11 9 0,-6 7 0,-14-30 0,-11 89 0,14 65 0,7 15 0,-5-29 0,28 2 0,7-21 0,-2-57 3855,30-41-3855,-45 46 15,1 17-15,-4 0 0,14 54 0,-7-28 0,21 16 0,7-61 0,3-16 0,-1-7 0,-6 27 0,-9 27 0,14 27 0,-4-1 0,20 7 0,-6-28 0,-5-10 0,-9-20 0,-15-6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59.878"/>
    </inkml:context>
    <inkml:brush xml:id="br0">
      <inkml:brushProperty name="width" value="0.05" units="cm"/>
      <inkml:brushProperty name="height" value="0.05" units="cm"/>
      <inkml:brushProperty name="color" value="#5B2D90"/>
    </inkml:brush>
  </inkml:definitions>
  <inkml:trace contextRef="#ctx0" brushRef="#br0">0 17 24575,'64'-8'0,"1"0"0,-25 11 0,21 1 0,-1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00.187"/>
    </inkml:context>
    <inkml:brush xml:id="br0">
      <inkml:brushProperty name="width" value="0.05" units="cm"/>
      <inkml:brushProperty name="height" value="0.05" units="cm"/>
      <inkml:brushProperty name="color" value="#5B2D90"/>
    </inkml:brush>
  </inkml:definitions>
  <inkml:trace contextRef="#ctx0" brushRef="#br0">0 279 24575,'56'-2'0,"12"0"0,24-3-1764,-28 0 0,19-1 1,9-1-1,2-1 1,-5 1 1763,-10 1 0,-3 0 0,0 0 0,7-1 0,9-1 0,-10 0 0,12-1 0,7-1 0,6-1 0,2 0 0,-1 0 0,-2 0 0,-7 0 0,-9 1 0,-11 2-287,17-3 1,-16 1 0,-3 0 0,8 0 0,22-3 0,20-2 0,-5 0 0,-30 3 0,-56 4-1,-93 8 1,0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00.401"/>
    </inkml:context>
    <inkml:brush xml:id="br0">
      <inkml:brushProperty name="width" value="0.05" units="cm"/>
      <inkml:brushProperty name="height" value="0.05" units="cm"/>
      <inkml:brushProperty name="color" value="#5B2D90"/>
    </inkml:brush>
  </inkml:definitions>
  <inkml:trace contextRef="#ctx0" brushRef="#br0">1 226 24575,'71'-8'0,"9"-2"0,-9 1 0,20-5 0,4 0 0,-12 2-4376,8 0 1,1 0 4375,-9 0 0,10-1 0,5-1 0,2 2 0,-5 3 0,6 0 0,0 2 0,-6 0 0,-13 0-1735,16 0 1,-3-1 1734,-16 2 0,17-2 0,0 0 0,-14 2 0,-29 5 0,-26 4 0,-30-1 0,-14 3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01.453"/>
    </inkml:context>
    <inkml:brush xml:id="br0">
      <inkml:brushProperty name="width" value="0.05" units="cm"/>
      <inkml:brushProperty name="height" value="0.05" units="cm"/>
      <inkml:brushProperty name="color" value="#5B2D90"/>
    </inkml:brush>
  </inkml:definitions>
  <inkml:trace contextRef="#ctx0" brushRef="#br0">4495 462 24575,'-9'-7'0,"-57"-29"0,41 23 0,-45-25 0,-2 5 0,36 17 0,-38-16 0,-3 0 0,32 15-716,-7-4 1,4 2 715,20 8 348,-56-19-348,5 6-1607,-3 8 1,-25-2 0,-5 0 0,19 3 1606,16 2 0,1 2 0,-6 0 0,-14-1 0,2 1 0,22 4 0,-10 6 0,10 3 0,-4 1 0,6 1 0,1 1 362,-2-1 0,-5 4-362,-8 8 0,-9 6 0,4 1 0,15-1 0,2 2 0,-4 2-165,-2-2 0,-6 1 1,-1 2-1,3 2 165,1 3 0,0 2 0,4 1 0,6-3 725,-18 11 1,6-1-726,-4 4 0,8 0 0,35-18 0,2 7-1200,-4 22 0,-6 17 0,0 2 1,7-11 1199,0-5 0,1 0 0,-1 6 0,-7 13 0,4-2 0,15-18 0,11-2 0,-2 15 0,-2 6 0,6-18 0,1 0 244,-6 13 1,0 10-245,5-3 0,0 14 0,1-2 0,3-17 1050,6-20 0,0 0-1050,-3 14 0,-4 14 0,2 3 0,7-4 0,11 10 0,9-3 0,-2-11 0,-5-17 0,0 0 0,4 25 0,3 9 0,-1-22 0,1-25 0,9 14 0,5 4 0,-3-15 0,5 4-1017,8 9 0,10 12 0,2 0 1,-7-11 1016,-1-5 0,0-4 0,6 7 0,5 5 0,-7-14 129,8-4-129,-11-11 1377,9-2 0,14 6 1,3-3-1378,-4-8 0,2-4 0,1 1 0,8 10 0,1 1 0,4-4 0,14-3 0,5-4 0,-9-5 0,-11-6 0,2-2 0,-9-4 0,8 0 0,2-1 0,-7-3 0,24 1 0,1-4 0,-25-3 0,6-1 0,0-1 0,-7-1 743,24-4 0,-7-2-743,-1 0 0,-5-2 0,-20 2 0,0-3-114,29-13 0,0-4 114,-32 10 0,4-4 0,15-13 0,18-9 0,-2-3 0,-16 6 0,-16 3 0,-4 0 0,12-5 0,6-4 0,-8-1 0,-5-13 0,-12 5 0,0 1-291,-2 0 0,-1 0 291,1-11 0,-6-5 0,6-19 0,-4 6 0,-5 5 0,0-7-281,-9 13 1,5-14 0,0-5 0,-3 7 0,-9 14 280,-5 2 0,-4 6 0,1-6 0,1-4 0,-5 16 1367,-7 17-1367,1-25 0,0-19 0,-2 12 0,0-10 0,-2-5 0,0-18 0,-5 26 0,-6 34-463,-6-38 463,6 54 561,-13-62-561,4 22 0,0-6 0,-2-2 0,-4-15 0,5 22 0,-1 0 0,-8-20 5094,2 5-5094,8 35 0,-2-8 0,0 2 0,4 14 0,-5-15 0,2 6 0,11 38 0,-20-42 0,16 33 0,-16-31 670,20 36-670,-7-16 0,-3-6 0,2 2 0,0 10 0,-6-8 1504,2 7-1504,-5-7 0,-6 1 0,-11 16 0,2-6 0,-16 7 0,21 6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03.308"/>
    </inkml:context>
    <inkml:brush xml:id="br0">
      <inkml:brushProperty name="width" value="0.05" units="cm"/>
      <inkml:brushProperty name="height" value="0.05" units="cm"/>
      <inkml:brushProperty name="color" value="#5B2D90"/>
    </inkml:brush>
  </inkml:definitions>
  <inkml:trace contextRef="#ctx0" brushRef="#br0">1067 259 24575,'-6'-11'0,"0"-1"0,-18-20 0,-2 3 0,-38-30 0,27 29 0,-14-5 0,20 20 0,-30-4 0,-2 5 0,7 11 0,-2 6 0,-26 20 0,27 16 0,-5 14 0,8-2 0,13-9 0,3 1 0,-23 29 0,6 5 0,27-11 0,9-7 0,0-3 0,1-1 0,1 1 0,3 4 0,6-2 0,2 6 0,4 0 0,3 5 0,7 7 0,5 6 0,-1-9 0,-1-13 0,2-5-777,10 17 1,-1-11 776,-7-35 0,37 36 0,11-10 0,24-10 0,5-4 0,0-4-1052,-17-19 1,-7-7 1051,-35-11 0,60-24 0,-14-8 0,-6-7 0,12-13 0,-11 6 0,-26 16 0,-3-1-241,10-9 1,5-5-1,-18 11 241,-21 12 0,19-41 0,-14 10 0,3-33 0,-4-3 0,-8 16 220,-3 4 1,-5 8-221,-9 35 0,-11-43 0,-3 15 0,-11-15 0,-4 0 0,3 12 1079,2 12 1,-2 4-1080,0 12 0,-11 0 0,-8 0 0,1 4 0,-8 1 0,-14 0 0,-11 0 0,6 4 0,8 5 0,1 4 0,-23 1 0,0-1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7.055"/>
    </inkml:context>
    <inkml:brush xml:id="br0">
      <inkml:brushProperty name="width" value="0.05" units="cm"/>
      <inkml:brushProperty name="height" value="0.05" units="cm"/>
      <inkml:brushProperty name="color" value="#5B2D90"/>
    </inkml:brush>
  </inkml:definitions>
  <inkml:trace contextRef="#ctx0" brushRef="#br0">1 156 24575,'18'-8'0,"2"-1"0,4 2 0,3-1 0,22-8 0,4 0 0,-1 0 0,2-1 0,-1 1 0,0 2 0,1 2 0,-5 3 0,3 2 0,30 7 0,-30 15 0,-3 5 0,-1 7 0,-10 45 0,-23-12 0,4 26 0,7 8 0,-11-34 0,1-17 0,-10-35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04.299"/>
    </inkml:context>
    <inkml:brush xml:id="br0">
      <inkml:brushProperty name="width" value="0.05" units="cm"/>
      <inkml:brushProperty name="height" value="0.05" units="cm"/>
      <inkml:brushProperty name="color" value="#5B2D90"/>
    </inkml:brush>
  </inkml:definitions>
  <inkml:trace contextRef="#ctx0" brushRef="#br0">98 204 24575,'11'49'0,"0"0"0,9 39 0,-13-41 0,3 21 0,0 7 0,-4-20 0,1 0 0,2 18 0,0 3 0,-4-2 0,-3-11 0,-1-27 0,-1 37 0,-2-75-2262,-9-48 1,-4-40 0,2 12 2261,-1-3 0,0 2 0,-2-15 0,4 20-910,6 18 910,0 2 0,4 3 0,7-8 0,3 0 0,2 1 0,-1 4 0,6 3 0,12 16 3166,21 12 1,6 6-3167,13 9 0,-12-4 0,-6 14 0,-25 51 0,-14 9 0,-7-18 680,-1 12 1,-7-2-681,-25-19 0,-11-1 0,-5 1 0,5-4 0,-4 2 0,-27 20 0,1-2 0,6-7 0,1 6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05.064"/>
    </inkml:context>
    <inkml:brush xml:id="br0">
      <inkml:brushProperty name="width" value="0.05" units="cm"/>
      <inkml:brushProperty name="height" value="0.05" units="cm"/>
      <inkml:brushProperty name="color" value="#5B2D90"/>
    </inkml:brush>
  </inkml:definitions>
  <inkml:trace contextRef="#ctx0" brushRef="#br0">65 551 24575,'59'31'0,"0"0"0,-6-1 0,-10-11 0,-26-24 0,5-32 0,-15 15 0,2-27 0,-49 8 0,-10 4 0,11 6 0,-16-9 0,-1 12 0,12 45 0,16-7 0,7 21 0,29-14 0,50 6 0,14-4 0,-19-7 0,19 6 0,0-9 0,-10-36 0,3-28 0,-27 9 0,-5-7 0,-6-10 0,-9-4 0,-8 3 0,-8 2 0,-9-27 0,-5 87 0,9 47 0,9 24 0,-3 3 0,4 7 0,2 7 0,4 10 0,-1-9 0,-1-4 0,0-5 0,4 23 0,-3-10 0,-5-25 0,-10-44 0,-4-71 0,12-44 0,5-12 0,-5 45 0,1 1 0,4-38 0,11 10 0,44 25 0,-42 48 0,32-8 0,-50 36 0,-30 60 0,-20-8 0,11-16 0,-4-3 0,-29-2 0,22-27 0,18-24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05.467"/>
    </inkml:context>
    <inkml:brush xml:id="br0">
      <inkml:brushProperty name="width" value="0.05" units="cm"/>
      <inkml:brushProperty name="height" value="0.05" units="cm"/>
      <inkml:brushProperty name="color" value="#5B2D90"/>
    </inkml:brush>
  </inkml:definitions>
  <inkml:trace contextRef="#ctx0" brushRef="#br0">1 1 24575,'34'26'0,"-7"-3"0,-6 56 0,-13-46 0,6 36 0,-10-50 0,2-3 0,-2-4 0,34-51 0,-19 10 0,21-29 0,-22 30 0,4 16 0,-8 6 0,11 15 0,26 60 0,-20-33 0,22 29 0,-34-56 0,-7-12 0,22-21 0,-12 4 0,16-16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07.369"/>
    </inkml:context>
    <inkml:brush xml:id="br0">
      <inkml:brushProperty name="width" value="0.05" units="cm"/>
      <inkml:brushProperty name="height" value="0.05" units="cm"/>
      <inkml:brushProperty name="color" value="#5B2D90"/>
    </inkml:brush>
  </inkml:definitions>
  <inkml:trace contextRef="#ctx0" brushRef="#br0">421 110 24575,'-30'-18'0,"0"3"0,-44 10 0,39 7 0,-32 11 0,51 18 0,7-4 0,32 46 0,12 7 0,4-5 0,-2-10 0,6 12 0,-11-9 0,-19 28 0,-4-40 0,-14-5 0,-33-12 0,-14-13 0,-32-11 0,8-62 0,7-12 0,19 23 0,33-38 0,51 98 0,39 33 0,-39-31 0,14 6 0,7-1 0,33 4 0,8-16 0,4-13 0,-41-14 0,-3-11 0,21-31 0,-12-12 0,-17-24 0,-27 35 0,-11-1 0,-36-37 0,0 49 0,-13-13 0,8 98 0,8 24 0,20-10 0,0 18 0,10-8 0,25-39 0,12-20 0,-23-27 0,12-34 0,-11 15 0,17-3 0,-28 34 0,9 18 0,-11 3 0,0-4 0,30-1 0,-21-10 0,21-4 0,-28-5 0,26-12 0,-7 25 0,13-13 0,-7 20 0,-11-18 0,16-16 0,-12 2 0,22 6 0,-32 12 0,12 11 0,-20-3 0,7-2 0,3-7 0,0-14 0,-7 0 0,-5-3 0,-4 25 0,5 41 0,2 24 0,5 21 0,7 3 0,-9-41 0,-6-31 0,-14-67 0,-4-9 0,-4-10 0,-3-23 0,-2-7 0,7 27 0,-1-1 0,4 0 0,2-30 0,8 6 0,5 30 0,11 12 0,64 9 0,-18 78 0,-14 43 0,-49-31 0,-16 1 0,-26 5 0,-7-6 0,-14 9-1050,-22-12 1050,64-44 0,1-3 0,3-1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07.787"/>
    </inkml:context>
    <inkml:brush xml:id="br0">
      <inkml:brushProperty name="width" value="0.05" units="cm"/>
      <inkml:brushProperty name="height" value="0.05" units="cm"/>
      <inkml:brushProperty name="color" value="#5B2D90"/>
    </inkml:brush>
  </inkml:definitions>
  <inkml:trace contextRef="#ctx0" brushRef="#br0">0 2 24575,'45'-2'0,"-3"56"0,-7 14 0,-14-14-2215,5 22 0,-6-2 2215,-18-28 0,4 14 0,2 2 0,1-2 0,0-2 0,3-3 1359,11-16-1359,38-8 721,-6-19-721,5-41 0,-2-18 0,-26 6 0,-5-6-1123,11-18 1,-7 0 1122,-13-12 442,-59 102 1,-8 20-443,28-16 0,-31 30 0,16 8 0,67-18 0,16-9 0,-10-8 0,8 6 0,3-11 0,3-43 0,1-23 0,1-11 0,-14 5 0,-1-4 0,12-16 0,-7-3 0,-26 15 0,-1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08.935"/>
    </inkml:context>
    <inkml:brush xml:id="br0">
      <inkml:brushProperty name="width" value="0.05" units="cm"/>
      <inkml:brushProperty name="height" value="0.05" units="cm"/>
      <inkml:brushProperty name="color" value="#5B2D90"/>
    </inkml:brush>
  </inkml:definitions>
  <inkml:trace contextRef="#ctx0" brushRef="#br0">0 583 24575,'7'-3'0,"-2"-1"0,-2 3 0,33-11 0,-12 4 0,31-10 0,-18 6 0,7-2 0,29-3 0,32-6 0,7 0 0,-19 4-3392,-10 2 0,2 0 3392,-8 1 0,15-2 0,5-2 0,-7 3 0,-17 4-250,-10 3 0,1 1 250,8 0 0,16-2 0,7 0 0,-1-1 0,-9 2 0,6 0 0,-7 0 0,16-1-378,-28 4 0,11-2 0,7 0 0,6-1 0,2 0 0,1 0 0,-2 1 1,-5 0-1,-7 2 378,7-1 0,-7 1 0,-3 1 0,1 0 0,6 1 0,10-1 0,-16 2 0,6 0 0,6-1 0,5 1 0,2 0 0,3 0 0,0 0 0,-1 1 0,-1-1 0,-4 1 0,-5 0 0,-5 1-406,9 0 0,-6 0 1,-3 0-1,-2 0 1,-1 1-1,0 0 1,2 1-1,2-1 406,-2 0 0,2 0 0,0-1 0,1 1 0,0 0 0,1 1 0,0 1 0,0 0 0,0 2 0,5 2 0,4 1 0,3 1 0,0 1 0,-2 1 0,-3 0 0,-7-1 0,-7 0 0,-10-2 0,25 3 0,-18-1 0,14 2 0,-12-2 0,15 2 0,8 1 0,0 0 0,-6 0 0,-13-1 0,-22-1 124,-11 0 0,-2 2-124,14 6 0,17 5 0,7 3 0,-5-1 0,-15-5-115,0-1 1,0 1 114,14 4 0,20 6 0,-8-1 0,-33-9 0,-32-9 3253,-10-3-3253,-1-3 4866,-31-39-4866,-13-6 0,-10-13 0,-30-20 0,32 43 0,-11-6 0,-9-1 0,-10 7 0,0 3 0,-24-15 0,3 11 0,11 9 0,46 18 5792,-23-4-5792,63 24 0,49 30 0,8 1 0,-1-3 0,3 1 0,-19-12 0,-1-1 0,6 7 0,-4 0 0,0 14 0,-91 16 0,-24 0 0,0-13 0,7-15 0,-10 5 0,6-12 0,-25-8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0.479"/>
    </inkml:context>
    <inkml:brush xml:id="br0">
      <inkml:brushProperty name="width" value="0.05" units="cm"/>
      <inkml:brushProperty name="height" value="0.05" units="cm"/>
      <inkml:brushProperty name="color" value="#5B2D90"/>
    </inkml:brush>
  </inkml:definitions>
  <inkml:trace contextRef="#ctx0" brushRef="#br0">0 1036 24575,'69'-7'0,"-30"1"0,43-6 0,-40 2 0,17-5 0,17-4 0,-4 1 0,1-1 0,2 0-190,0 0 1,6-2-1,10-2 190,-2 1 0,13-3 0,3-1 0,-6 1 0,-14 4-3251,10-2 1,-1 1 3250,-13 2 0,12-3 0,5-1 0,-4 2 0,-12 3 0,-10 4 0,-8 2 0,5 0-838,8-2 0,7-2 0,1 1 0,-2-1 838,-9 3 0,-2 0 0,2-1 0,8 0-386,5-1 1,9-1-1,5 0 1,1 0-1,-5 0 1,-8 3 385,-1 1 0,-10 1 0,2 2 0,14-1-273,-14 3 0,11-1 0,8 1 1,4-1-1,2 1 0,-1 0 0,-3 1 1,-8 1-1,-9 0 273,4 0 0,-8 2 0,-5 0 0,1 1 0,7-1 314,11 1 0,7-1 0,3 0 1,-1 1-1,-4 1 0,-7 1-314,9 2 0,-5 1 0,-8 0 0,-9 1-227,1-1 0,-2 0 227,18 1 0,11 0 0,-12 0 0,-26-1 0,-1 0 246,7 1 0,7 0 0,-4 0-246,10 0 0,4 0 0,-10 0 0,11 0 0,-2-1 0,-18 1 0,27-1 0,-11 0 0,-18-2 3694,-59-1-3694,15-1 1143,-8 1-1143,11-1 5206,-17 1-5206,-2 1 2978,1 0-2978,23 6 0,-14-4 0,14 4 0,-24-5 0,20 3 0,6-1 0,51 7 0,-43-6 0,19 2 0,-53-4 0,6-1 0,-7 0 0,4-1 0,-13-1 0,-7-4 0,-7-7 0,-25-19 0,-1-1 0,-2-1 0,1 4 0,-37-18 0,42 26 0,-32-18 0,64 36 0,1 1 0,9 7 0,20 14 0,19 10 0,26 13 0,-4-5 0,-22-14 0,-2-2 0,-5-2 0,8 3 0,-45-20 0,1-1 0,-3 1 0,0 0 0,-3 1 0,-10 13 0,-9 15 0,-35 22 0,-9 4 0,-5 3 0,1-6 0,0-7 0,12-21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1.819"/>
    </inkml:context>
    <inkml:brush xml:id="br0">
      <inkml:brushProperty name="width" value="0.05" units="cm"/>
      <inkml:brushProperty name="height" value="0.05" units="cm"/>
      <inkml:brushProperty name="color" value="#5B2D90"/>
    </inkml:brush>
  </inkml:definitions>
  <inkml:trace contextRef="#ctx0" brushRef="#br0">27 59 24575,'-2'-8'0,"0"1"0,-2-3 0,3 6 0,-1-2 0,3 6 0,4 0 0,-3-1 0,-7-6 0,2 5 0,-8-6 0,6 3 0,6 4 0,0 5 0,14 7 0,-5 1 0,7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2.019"/>
    </inkml:context>
    <inkml:brush xml:id="br0">
      <inkml:brushProperty name="width" value="0.05" units="cm"/>
      <inkml:brushProperty name="height" value="0.05" units="cm"/>
      <inkml:brushProperty name="color" value="#5B2D90"/>
    </inkml:brush>
  </inkml:definitions>
  <inkml:trace contextRef="#ctx0" brushRef="#br0">47 0 24575,'-4'1'0,"0"2"0,-7 12 0,-2 0 0,-2 2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2.250"/>
    </inkml:context>
    <inkml:brush xml:id="br0">
      <inkml:brushProperty name="width" value="0.05" units="cm"/>
      <inkml:brushProperty name="height" value="0.05" units="cm"/>
      <inkml:brushProperty name="color" value="#5B2D90"/>
    </inkml:brush>
  </inkml:definitions>
  <inkml:trace contextRef="#ctx0" brushRef="#br0">9 24 24575,'9'-13'0,"-4"5"0,-5 6 0,-1 2 0,-6 2 0,2-1 0,-4 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7.390"/>
    </inkml:context>
    <inkml:brush xml:id="br0">
      <inkml:brushProperty name="width" value="0.05" units="cm"/>
      <inkml:brushProperty name="height" value="0.05" units="cm"/>
      <inkml:brushProperty name="color" value="#5B2D90"/>
    </inkml:brush>
  </inkml:definitions>
  <inkml:trace contextRef="#ctx0" brushRef="#br0">16 116 24575,'8'25'0,"-2"-7"0,16 18 0,-11-21 0,10 13 0,-7-21 0,11-5 0,5-15 0,1-37 0,-15 13 0,-11-19 0,-12 35 0,-27-20 0,-1 28 0,-16-3 0,26 59 0,6 15 0,1-5 0,10 4 0,0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2.510"/>
    </inkml:context>
    <inkml:brush xml:id="br0">
      <inkml:brushProperty name="width" value="0.05" units="cm"/>
      <inkml:brushProperty name="height" value="0.05" units="cm"/>
      <inkml:brushProperty name="color" value="#5B2D90"/>
    </inkml:brush>
  </inkml:definitions>
  <inkml:trace contextRef="#ctx0" brushRef="#br0">8 63 24575,'5'-5'0,"6"-11"0,-5 9 0,2-8 0,-6 11 0,0 1 0,-3 3 0,-10-5 0,1 4 0,-9-6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2.737"/>
    </inkml:context>
    <inkml:brush xml:id="br0">
      <inkml:brushProperty name="width" value="0.05" units="cm"/>
      <inkml:brushProperty name="height" value="0.05" units="cm"/>
      <inkml:brushProperty name="color" value="#5B2D90"/>
    </inkml:brush>
  </inkml:definitions>
  <inkml:trace contextRef="#ctx0" brushRef="#br0">0 36 24575,'11'-6'0,"-2"0"0,-2 2 0,3-6 0,-6 7 0,2-4 0,-19 12 0,3-1 0,-9 4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3.098"/>
    </inkml:context>
    <inkml:brush xml:id="br0">
      <inkml:brushProperty name="width" value="0.05" units="cm"/>
      <inkml:brushProperty name="height" value="0.05" units="cm"/>
      <inkml:brushProperty name="color" value="#5B2D90"/>
    </inkml:brush>
  </inkml:definitions>
  <inkml:trace contextRef="#ctx0" brushRef="#br0">30 45 24575,'5'-14'0,"-1"3"0,-3 8 0,-10-4 0,-2 4 0,-8-3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4.799"/>
    </inkml:context>
    <inkml:brush xml:id="br0">
      <inkml:brushProperty name="width" value="0.05" units="cm"/>
      <inkml:brushProperty name="height" value="0.05" units="cm"/>
      <inkml:brushProperty name="color" value="#5B2D90"/>
    </inkml:brush>
  </inkml:definitions>
  <inkml:trace contextRef="#ctx0" brushRef="#br0">27 39 24575,'-12'-27'0,"2"15"0,8 20 0,-1 9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4.964"/>
    </inkml:context>
    <inkml:brush xml:id="br0">
      <inkml:brushProperty name="width" value="0.05" units="cm"/>
      <inkml:brushProperty name="height" value="0.05" units="cm"/>
      <inkml:brushProperty name="color" value="#5B2D90"/>
    </inkml:brush>
  </inkml:definitions>
  <inkml:trace contextRef="#ctx0" brushRef="#br0">1 21 24575,'16'-11'0,"-3"2"0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5.128"/>
    </inkml:context>
    <inkml:brush xml:id="br0">
      <inkml:brushProperty name="width" value="0.05" units="cm"/>
      <inkml:brushProperty name="height" value="0.05" units="cm"/>
      <inkml:brushProperty name="color" value="#5B2D90"/>
    </inkml:brush>
  </inkml:definitions>
  <inkml:trace contextRef="#ctx0" brushRef="#br0">95 0 24575,'-16'4'0,"-5"0"0,-5 4 0,-6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5.286"/>
    </inkml:context>
    <inkml:brush xml:id="br0">
      <inkml:brushProperty name="width" value="0.05" units="cm"/>
      <inkml:brushProperty name="height" value="0.05" units="cm"/>
      <inkml:brushProperty name="color" value="#5B2D90"/>
    </inkml:brush>
  </inkml:definitions>
  <inkml:trace contextRef="#ctx0" brushRef="#br0">1 1 24575,'62'0'0,"-6"1"0,-24-1 0,0 1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5.460"/>
    </inkml:context>
    <inkml:brush xml:id="br0">
      <inkml:brushProperty name="width" value="0.05" units="cm"/>
      <inkml:brushProperty name="height" value="0.05" units="cm"/>
      <inkml:brushProperty name="color" value="#5B2D90"/>
    </inkml:brush>
  </inkml:definitions>
  <inkml:trace contextRef="#ctx0" brushRef="#br0">0 31 24575,'12'-5'0,"-1"1"0,-3 0 0,-1 0 0,-2 0 0,-3-1 0,-3 1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5.631"/>
    </inkml:context>
    <inkml:brush xml:id="br0">
      <inkml:brushProperty name="width" value="0.05" units="cm"/>
      <inkml:brushProperty name="height" value="0.05" units="cm"/>
      <inkml:brushProperty name="color" value="#5B2D90"/>
    </inkml:brush>
  </inkml:definitions>
  <inkml:trace contextRef="#ctx0" brushRef="#br0">32 15 24575,'4'-7'0,"-1"0"0,-11 7 0,-2 2 0,-10 8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5.846"/>
    </inkml:context>
    <inkml:brush xml:id="br0">
      <inkml:brushProperty name="width" value="0.05" units="cm"/>
      <inkml:brushProperty name="height" value="0.05" units="cm"/>
      <inkml:brushProperty name="color" value="#5B2D90"/>
    </inkml:brush>
  </inkml:definitions>
  <inkml:trace contextRef="#ctx0" brushRef="#br0">0 27 24575,'2'-8'0,"3"1"0,11 0 0,6 2 0,62 11 0,-42-1 0,45 8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8.379"/>
    </inkml:context>
    <inkml:brush xml:id="br0">
      <inkml:brushProperty name="width" value="0.05" units="cm"/>
      <inkml:brushProperty name="height" value="0.05" units="cm"/>
      <inkml:brushProperty name="color" value="#5B2D90"/>
    </inkml:brush>
  </inkml:definitions>
  <inkml:trace contextRef="#ctx0" brushRef="#br0">1 639 24575,'14'43'0,"-3"-3"0,-9-17 0,-1 47 0,0-35 0,-1 35 0,0-48 0,2 25 0,-1-27 0,2 16 0,-2-34 0,34-58 0,-19 30 0,33-59 0,-6 17 0,-16 25 0,11-14 0,-26 44 0,10 12 0,12 35 0,1 11 0,0 3 0,9 16 0,-14-18 0,0-7 0,1-22 0,44-7 0,3-14 0,-10-16 0,-1-12 0,-16-6 0,-7-7 0,4-13 0,-11-5 0,-20 6 0,-14 1 0,-35-28 0,-34 50 0,-1 49 0,34 20 0,7 12 0,13 18 0,7 2 0,-8 23 0,24 0 0,4-85 0,-2-4 0,45-56 0,-34 8 0,-3-9 0,13-27 0,-4-10 0,-15 20 0,-5-5 0,-3 5 0,0-14 0,-4 5 0,-1 1 0,-2 12 0,0 22 0,8 78 0,0 21 0,1 16 0,0 14 0,2 12 0,-1-8 0,0-2 0,-1-3-1482,3 27 1,-1-17 1481,-3-55 0,0-2-1000,36 40 1000,-22-46 0,48 16 0,-39-79 0,-3-15 0,18-4 0,-21-1 0,0-1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6.196"/>
    </inkml:context>
    <inkml:brush xml:id="br0">
      <inkml:brushProperty name="width" value="0.05" units="cm"/>
      <inkml:brushProperty name="height" value="0.05" units="cm"/>
      <inkml:brushProperty name="color" value="#5B2D90"/>
    </inkml:brush>
  </inkml:definitions>
  <inkml:trace contextRef="#ctx0" brushRef="#br0">15 1 24575,'0'3'0,"0"0"0,-2 1 0,-3 0 0,-2 3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6.352"/>
    </inkml:context>
    <inkml:brush xml:id="br0">
      <inkml:brushProperty name="width" value="0.05" units="cm"/>
      <inkml:brushProperty name="height" value="0.05" units="cm"/>
      <inkml:brushProperty name="color" value="#5B2D90"/>
    </inkml:brush>
  </inkml:definitions>
  <inkml:trace contextRef="#ctx0" brushRef="#br0">0 0 24575,'9'2'0,"0"0"0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7.924"/>
    </inkml:context>
    <inkml:brush xml:id="br0">
      <inkml:brushProperty name="width" value="0.05" units="cm"/>
      <inkml:brushProperty name="height" value="0.05" units="cm"/>
      <inkml:brushProperty name="color" value="#5B2D90"/>
    </inkml:brush>
  </inkml:definitions>
  <inkml:trace contextRef="#ctx0" brushRef="#br0">21 0 24575,'5'54'0,"0"0"0,0-3 0,-2-2 0,0 14 0,-3 5 0,-2 16 0,1-7 0,0-19 0,1 8-1405,-2 2 1,-1 18 0,0 12-1,0 6 1,0-3 0,0-9-1,0-16 908,2-3 1,-1-12-1,1 9 66,-2 19 0,0 17 0,0 4 0,0-9 0,2-22 431,0-19 0,3-1-87,3 19 1,2 20 0,2 10 0,0-4-1,-1-17 87,-1-14 0,0-11 0,1 10 0,-1 9 0,1 14 0,1 4 0,1-7 0,2-14 0,12 15 0,-2-21 0,-6-22 0,2 12 0,-1-17 0,-14-44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9.171"/>
    </inkml:context>
    <inkml:brush xml:id="br0">
      <inkml:brushProperty name="width" value="0.05" units="cm"/>
      <inkml:brushProperty name="height" value="0.05" units="cm"/>
      <inkml:brushProperty name="color" value="#5B2D90"/>
    </inkml:brush>
  </inkml:definitions>
  <inkml:trace contextRef="#ctx0" brushRef="#br0">226 277 24575,'37'7'0,"6"-1"0,9 0 0,12-4 0,19-2 0,-3 1 0,9-2 0,3 0-3277,-1 1 0,8-1 0,-8 0 2619,-4-2 0,4 0 658,-2-1 0,15 0 0,0-1 0,-13 1 0,-22 1 0,-8 0 0,10-1 0,10 0 0,14-1 0,3-1 0,-3 1 0,-14 0 820,-11 0 1,-8 0-1,7-2-820,9-1 0,9-2 0,6-1 0,-2-1 0,-7 1 0,-6 0 0,-4 0 0,-1 0 0,3-1 0,17-3 0,5 0 0,-3-1 0,-13 1 0,5-3 0,-16 0 1745,-3 1-1745,-34 9 0,-22 7 0,-6 3 6517,-4 1-6517,-2 3 0,7 40 0,0 11 0,0-6-1519,3 26 1,0 2 1518,-2-14-1410,2 13 1,3 30 0,1 4-1,-2-19 1410,-2-15 0,-1-1-838,3 13 1,2 18-1,-1-3 1,-3-23 837,1 12-160,-3-21 0,2 12 0,1-1 160,-2-14 0,1-1 0,0 5 0,1 6 0,0 8 0,0-1 0,0-7 0,0-8 0,-1-6 0,-1-1 585,4 32 1,-2-10-586,-2-8 0,-3-13 4320,-6-36-4320,-5-20 5442,-11 4-5442,-37-14 1174,-13 1-1174,-11 5 0,-20 2 0,11 0 0,27-3 0,1 0-977,-21 2 1,-10 2 0,18-2 976,9 0-610,-29 2 1,-13 2 609,19-3 0,-11 1-857,16-2 1,-17 1 0,-8 0-1,-2-1 1,7 1 0,14-2 856,-3 1 0,11-1 0,-7 0-341,1-1 1,-11 1-1,-1 1 1,6-2 0,17-1 340,4 0 0,5-1 320,-12 1 0,-7 2 0,0-1-320,12 0 0,0 0 0,-8 3-537,-6 2 0,-13 3 0,-4 2 1,6-1-1,14-3 537,-10 2 0,5 0 0,-11 4 0,-7 3 0,30-6 3441,41-7-3441,-31 2 2039,22-8-2039,-12-32 0,36 3 0,15-28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20.089"/>
    </inkml:context>
    <inkml:brush xml:id="br0">
      <inkml:brushProperty name="width" value="0.05" units="cm"/>
      <inkml:brushProperty name="height" value="0.05" units="cm"/>
      <inkml:brushProperty name="color" value="#5B2D90"/>
    </inkml:brush>
  </inkml:definitions>
  <inkml:trace contextRef="#ctx0" brushRef="#br0">2753 13 24575,'-67'-6'0,"0"0"0,-27 10 0,12-5 0,-11 4 0,9 13 0,-4 8 0,9-3-4591,18-6 0,1 1 4591,-18 5 0,-9 2 0,12-2 0,27-7 0,-1 1 195,-17 6 1,-14 6 0,-4 2 0,5 0-196,-3 4 0,2 0 0,-7 5-477,14-5 0,-8 5 0,-5 3 0,1 0 0,6-3 0,10-3 477,-5 3 0,10-4 0,0 2 0,-8 9 0,0 3 0,17-11 0,14-7 0,-17 8 3193,13-8-3193,-4-4 1284,37-21-1284,9-11 6784,10-2-6784,14-25 0,-7 9 0,8-19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20.641"/>
    </inkml:context>
    <inkml:brush xml:id="br0">
      <inkml:brushProperty name="width" value="0.05" units="cm"/>
      <inkml:brushProperty name="height" value="0.05" units="cm"/>
      <inkml:brushProperty name="color" value="#5B2D90"/>
    </inkml:brush>
  </inkml:definitions>
  <inkml:trace contextRef="#ctx0" brushRef="#br0">385 1 24575,'-9'17'0,"-1"3"0,-1 2 0,0 4 0,-21 49 0,-3 9 0,8-19-1633,-9 20 1,2-6 1632,19-46 275,-11 16 1,0 2-276,1-5 0,1 1 0,0-4 0,9-19 0,-1 1 0,8-6 0,8 5 2471,14-16-2471,14 2-2181,49 3 1,32 2 0,-16-3 2180,-43-4 0,0-2-821,30 4 1,22 1-1,-4 0 1,-30-5 820,-26-6-143,48-2 143,-81 0 0,3-1 0,-9 3 5087,-1-1-5087,5 0 1210,7-11 0,-3 4 0,6-9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4.132"/>
    </inkml:context>
    <inkml:brush xml:id="br0">
      <inkml:brushProperty name="width" value="0.05" units="cm"/>
      <inkml:brushProperty name="height" value="0.05" units="cm"/>
      <inkml:brushProperty name="color" value="#5B2D90"/>
    </inkml:brush>
  </inkml:definitions>
  <inkml:trace contextRef="#ctx0" brushRef="#br0">187 82 24575,'-15'24'0,"10"-20"0,-1 31 0,10-28 0,0-2 0,0-1 0,1-2 0,4-11 0,-14-44 0,6 24 0,-16-28 0,0 44 0,-20 11 0,-2 17 0,-5 14 0,17 4 0,12-4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4.360"/>
    </inkml:context>
    <inkml:brush xml:id="br0">
      <inkml:brushProperty name="width" value="0.05" units="cm"/>
      <inkml:brushProperty name="height" value="0.05" units="cm"/>
      <inkml:brushProperty name="color" value="#5B2D90"/>
    </inkml:brush>
  </inkml:definitions>
  <inkml:trace contextRef="#ctx0" brushRef="#br0">102 95 24575,'-2'-6'0,"-15"-19"0,6 13 0,-12-15 0,11 19 0,0 1 0,-1 2 0,1 1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14.559"/>
    </inkml:context>
    <inkml:brush xml:id="br0">
      <inkml:brushProperty name="width" value="0.05" units="cm"/>
      <inkml:brushProperty name="height" value="0.05" units="cm"/>
      <inkml:brushProperty name="color" value="#5B2D90"/>
    </inkml:brush>
  </inkml:definitions>
  <inkml:trace contextRef="#ctx0" brushRef="#br0">0 0 24575,'50'25'0,"-27"-15"0,-5 16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23.013"/>
    </inkml:context>
    <inkml:brush xml:id="br0">
      <inkml:brushProperty name="width" value="0.05" units="cm"/>
      <inkml:brushProperty name="height" value="0.05" units="cm"/>
      <inkml:brushProperty name="color" value="#5B2D90"/>
    </inkml:brush>
  </inkml:definitions>
  <inkml:trace contextRef="#ctx0" brushRef="#br0">0 1029 24575,'48'26'0,"0"0"0,40 11 0,-38-46 0,6-9 0,24-25 0,12-14 0,-33 18 0,1-2 0,8-6-1372,-5 2 0,10-6 0,4-5 0,1 0 0,-3 2 0,-8 5 1372,1-1 0,-7 3 0,0 2 0,4-5-27,10-6 0,9-7 1,-1 0-1,-9 8 1,-20 15 26,0-1 0,2-1 0,-98 70 0,-24 17 0,-18 10 0,25-17 0,-1 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9.462"/>
    </inkml:context>
    <inkml:brush xml:id="br0">
      <inkml:brushProperty name="width" value="0.05" units="cm"/>
      <inkml:brushProperty name="height" value="0.05" units="cm"/>
      <inkml:brushProperty name="color" value="#5B2D90"/>
    </inkml:brush>
  </inkml:definitions>
  <inkml:trace contextRef="#ctx0" brushRef="#br0">325 139 24575,'-11'0'0,"-1"1"0,-5 5 0,-49 42 0,22-6 0,-29 25 0,45-20 0,5-1 0,3 1 0,2 8 0,6 1 0,13-3 0,26 3 0,17-7 0,23-35 0,6-8 0,-16 17 0,-1-5 0,14-26 0,-11-13 0,-25-8 0,13-49 0,-10-9 0,-18 5 0,-8-5 0,-11 20 0,-6 0 0,-6-7 0,-6 5 0,-30-12 0,-14 59 0,-3 53 0,30 15 0,5 8 0,5-2 0,7 5 0,6 30 0,12 3 0,10-19 0,8 0 0,11 13 0,8-3 0,5-13 0,2-5 0,-7-16 0,2-3 0,8 1 0,-1-7 0,-3-7 0,14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23.428"/>
    </inkml:context>
    <inkml:brush xml:id="br0">
      <inkml:brushProperty name="width" value="0.05" units="cm"/>
      <inkml:brushProperty name="height" value="0.05" units="cm"/>
      <inkml:brushProperty name="color" value="#5B2D90"/>
    </inkml:brush>
  </inkml:definitions>
  <inkml:trace contextRef="#ctx0" brushRef="#br0">0 912 24575,'14'52'0,"1"-2"0,10 5 0,3 0 0,2-2 0,-2-4 0,5-6 0,13-22 0,26-27 0,17-16 0,-12-4 0,6-8 0,12-8-1063,-23 9 0,9-6 0,7-5 0,5-2 0,0-1 0,-2 1 1,-6 2-1,-8 4 1063,2-2 0,-7 3 0,-3 2 0,0-2 0,7-3-239,1 0 0,7-5 0,3-2 0,1 0 0,-5 3 0,-9 5 0,-12 8 239,17-8 0,-8 7-232,-2 1 0,4 1 0,-2 0 232,13-5 0,2 3 0,-8 9 0,3 3 0,-13 7 0,4 6 0,3 18 0,-69 4 0,-2-1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33.254"/>
    </inkml:context>
    <inkml:brush xml:id="br0">
      <inkml:brushProperty name="width" value="0.05" units="cm"/>
      <inkml:brushProperty name="height" value="0.05" units="cm"/>
      <inkml:brushProperty name="color" value="#5B2D90"/>
    </inkml:brush>
  </inkml:definitions>
  <inkml:trace contextRef="#ctx0" brushRef="#br0">0 753 24575,'73'-16'0,"0"0"0,0-1 0,-12 4 0,1 0-3175,19-5 1,11-2 0,-11 3 3174,-23 5 0,4-1 0,6-3 0,15-4 0,9-3 0,3-1 0,-1-1-511,-4 1 0,2-2 1,3 0-1,0-1 1,-1 0-1,-2 1 511,-6 3 0,-2 1 0,0 0 0,-1 0 0,-1 0 0,0 0 131,15-6 1,4-1-1,-4 0 1,-11 4-1,-19 5-131,16-5 0,-12 3 0,-38 7 0,-22 7 0,-50 12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33.598"/>
    </inkml:context>
    <inkml:brush xml:id="br0">
      <inkml:brushProperty name="width" value="0.05" units="cm"/>
      <inkml:brushProperty name="height" value="0.05" units="cm"/>
      <inkml:brushProperty name="color" value="#5B2D90"/>
    </inkml:brush>
  </inkml:definitions>
  <inkml:trace contextRef="#ctx0" brushRef="#br0">1 574 24575,'51'-11'0,"4"-1"0,10-2 0,9-2 0,-12 2 0,17-3 0,3-1 0,-9 2-4916,6-1 1,1-1 4646,-3 1 0,12-2 0,-1 0 1,-14 3 268,-9 2 0,2-1 0,0 1 0,14-4 0,6-1 0,0 1 0,-9 1 706,11-2 0,-5 1 0,8-2-706,-14 4 0,10-3 0,5-1 0,-2 1 0,-7 1 0,-12 3 0,26-6 0,-13 4 0,5-2 0,-24 6 0,-57 12 0,-26 6 0,-15 4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33.978"/>
    </inkml:context>
    <inkml:brush xml:id="br0">
      <inkml:brushProperty name="width" value="0.05" units="cm"/>
      <inkml:brushProperty name="height" value="0.05" units="cm"/>
      <inkml:brushProperty name="color" value="#5B2D90"/>
    </inkml:brush>
  </inkml:definitions>
  <inkml:trace contextRef="#ctx0" brushRef="#br0">1 492 24575,'79'-10'0,"0"-1"0,0 0 0,-13 3 0,1-1-3277,23-3 0,11-1 0,-10 1 3200,-20 3 0,-6 1 77,6-2 0,2 1 1029,-6 0 0,13-1-1029,-3-2 0,19-3 0,11-1 0,2-1 0,-8 1 0,-15 2-204,-3 1 1,-11 2-1,11-2 204,-6 0 0,15-2 0,7-1 0,2-1 0,-4 1 0,-11 0 0,-15 3 0,20-7 0,-15 1 0,2 2 0,-4-1 0,-17 4 0,-12 2 0,-23 5 0,-5 1 4740,9 2-4740,-16 3 139,9 12 0,-18-2 1,0 8-1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22.013"/>
    </inkml:context>
    <inkml:brush xml:id="br0">
      <inkml:brushProperty name="width" value="0.05" units="cm"/>
      <inkml:brushProperty name="height" value="0.05" units="cm"/>
      <inkml:brushProperty name="color" value="#5B2D90"/>
    </inkml:brush>
  </inkml:definitions>
  <inkml:trace contextRef="#ctx0" brushRef="#br0">44 10 24575,'-1'-3'0,"1"0"0,-3 3 0,1-2 0,-2 2 0,1-1 0,-7 1 0,7 0 0,-7 2 0,7 3 0,-2 3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22.976"/>
    </inkml:context>
    <inkml:brush xml:id="br0">
      <inkml:brushProperty name="width" value="0.05" units="cm"/>
      <inkml:brushProperty name="height" value="0.05" units="cm"/>
      <inkml:brushProperty name="color" value="#5B2D90"/>
    </inkml:brush>
  </inkml:definitions>
  <inkml:trace contextRef="#ctx0" brushRef="#br0">106 24 24575,'-4'-5'0,"0"1"0,0-2 0,2 2 0,-2-1 0,1 5 0,-23 12 0,6-4 0,-19 8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23.448"/>
    </inkml:context>
    <inkml:brush xml:id="br0">
      <inkml:brushProperty name="width" value="0.05" units="cm"/>
      <inkml:brushProperty name="height" value="0.05" units="cm"/>
      <inkml:brushProperty name="color" value="#5B2D90"/>
    </inkml:brush>
  </inkml:definitions>
  <inkml:trace contextRef="#ctx0" brushRef="#br0">6 3 24575,'-3'-2'0,"1"2"0,1 0 0,1 3 0,0-1 0,0 1 0,0 0 0,0 1 0,0 1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23.730"/>
    </inkml:context>
    <inkml:brush xml:id="br0">
      <inkml:brushProperty name="width" value="0.05" units="cm"/>
      <inkml:brushProperty name="height" value="0.05" units="cm"/>
      <inkml:brushProperty name="color" value="#5B2D90"/>
    </inkml:brush>
  </inkml:definitions>
  <inkml:trace contextRef="#ctx0" brushRef="#br0">74 47 24575,'3'-4'0,"-1"0"0,0 0 0,-2-9 0,1 8 0,-1-7 0,0 10 0,-2 0 0,-23 5 0,7-2 0,-19 4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1:24.306"/>
    </inkml:context>
    <inkml:brush xml:id="br0">
      <inkml:brushProperty name="width" value="0.05" units="cm"/>
      <inkml:brushProperty name="height" value="0.05" units="cm"/>
      <inkml:brushProperty name="color" value="#5B2D90"/>
    </inkml:brush>
  </inkml:definitions>
  <inkml:trace contextRef="#ctx0" brushRef="#br0">46 5 24575,'-6'-2'0,"-1"0"0,-10 10 0,2-2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31.566"/>
    </inkml:context>
    <inkml:brush xml:id="br0">
      <inkml:brushProperty name="width" value="0.05" units="cm"/>
      <inkml:brushProperty name="height" value="0.05" units="cm"/>
      <inkml:brushProperty name="color" value="#5B2D90"/>
    </inkml:brush>
  </inkml:definitions>
  <inkml:trace contextRef="#ctx0" brushRef="#br0">0 1 24575,'3'4'0,"0"-1"0,-2 0 0,1-3 0,-1 1 0,1-1 0,0 1 0,0-1 0,-1 0 0,-4 1 0,1 0 0,-2-1 0,3 1 0,0 0 0,3 0 0,-3 1 0,3 0 0,-4-2 0,0 3 0,1-3 0,-1 3 0,1-3 0,0 1 0,2-4 0,-1 2 0,15 0 0,-6-6 0,11 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39.912"/>
    </inkml:context>
    <inkml:brush xml:id="br0">
      <inkml:brushProperty name="width" value="0.05" units="cm"/>
      <inkml:brushProperty name="height" value="0.05" units="cm"/>
      <inkml:brushProperty name="color" value="#5B2D90"/>
    </inkml:brush>
  </inkml:definitions>
  <inkml:trace contextRef="#ctx0" brushRef="#br0">1 16 24575,'0'-9'0,"1"3"0,5 17 0,-2 0 0,6 16 0,-3 10 0,-2-8 0,3 37 0,-2 11 0,-9-24 0,-2 0 0,7 19 0,-3-4 0,-18 10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56.454"/>
    </inkml:context>
    <inkml:brush xml:id="br0">
      <inkml:brushProperty name="width" value="0.05" units="cm"/>
      <inkml:brushProperty name="height" value="0.05" units="cm"/>
      <inkml:brushProperty name="color" value="#5B2D90"/>
    </inkml:brush>
  </inkml:definitions>
  <inkml:trace contextRef="#ctx0" brushRef="#br0">1 70 24575,'36'5'0,"-18"2"0,18 12 0,-25 0 0,-1 2 0,6 53 0,-11-24 0,2 29 0,-26-8 0,9-43 0,-10 23 0,14-40 0,-2 2 0,10-22 0,28-46 0,11-11 0,-3 3-1296,8-12 1,0 5 1295,-14 32 0,11-1 0,5 1 0,21-4 0,0 23 0,2 15 0,-2 39 0,-25 18 0,-9 10 0,-12 34 0,-20-11 0,-5-4 0,-4-15 0,-11 23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0:57.355"/>
    </inkml:context>
    <inkml:brush xml:id="br0">
      <inkml:brushProperty name="width" value="0.05" units="cm"/>
      <inkml:brushProperty name="height" value="0.05" units="cm"/>
      <inkml:brushProperty name="color" value="#5B2D90"/>
    </inkml:brush>
  </inkml:definitions>
  <inkml:trace contextRef="#ctx0" brushRef="#br0">1603 446 24575,'-2'-17'0,"-1"0"0,-2 0 0,-2 0 0,-40-20 0,-9 0 0,11 8-1260,-16-9 1,1 4 1259,20 22 0,-23 3 0,-18 1 0,9 1 0,-18-1 0,19 2 0,-11 0 0,13 4 0,-4 12 269,7 9 1,-3 7-270,0 4 0,-1 13-2043,1 19 0,-3 14 1,9-5 2042,12-14 0,7 1 0,9 2 0,1 5 0,12-8 0,11 13 0,13-2 0,5 3 0,0-15 0,1 0 639,1 12 1,12 3-640,33 0 0,18 3 0,-8-13-1620,-24-24 0,1-2 1620,24 24 0,10 7 0,-11-19 0,-3-23 1357,2-11 1,15 0-1,-4-3-1357,2-1 0,7-6-960,-11-7 1,15-4-1,3-3 1,-4-1 0,-13 1 959,7-4 0,-5-4 0,5-7 0,4-6 0,-21 3 0,-23-5 0,11-30 0,-1-7 0,-5 4 626,2-7 1,-7 3-627,-25 18 0,-12-26 0,-6-5 0,-2-3 0,-1 25 0,-4-9 0,-11 1 0,-27-6 0,-17 1 0,6 6 0,10 4 0,-4 1 0,-2 8 0,-9-6 0,-3 4 0,4 13-325,-17 11 0,1 12 0,-2-5 0,-2 3 1,-3 9-1,0 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18.059"/>
    </inkml:context>
    <inkml:brush xml:id="br0">
      <inkml:brushProperty name="width" value="0.05" units="cm"/>
      <inkml:brushProperty name="height" value="0.05" units="cm"/>
      <inkml:brushProperty name="color" value="#5B2D90"/>
    </inkml:brush>
  </inkml:definitions>
  <inkml:trace contextRef="#ctx0" brushRef="#br0">1 15 24575,'-1'-10'0,"1"6"0,0 4 0,1 7 0,7 55 0,-3-27-931,5 41 931,-6-39 114,-1 12 0,0 5-114,2 29 0,-2-15 0,2 11 0,-2-11 0,2 17 0,-1-15 0,-1-8 0,-1-37 0,-3-6 0,0 5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18.291"/>
    </inkml:context>
    <inkml:brush xml:id="br0">
      <inkml:brushProperty name="width" value="0.05" units="cm"/>
      <inkml:brushProperty name="height" value="0.05" units="cm"/>
      <inkml:brushProperty name="color" value="#5B2D90"/>
    </inkml:brush>
  </inkml:definitions>
  <inkml:trace contextRef="#ctx0" brushRef="#br0">1 162 24575,'32'-17'0,"31"-6"0,5 1 0,4 0-2890,4 0 0,-2 0 2890,-11 8 0,13 7 0,19 3 0,-12 2 0,16-2 0,-20 2 0,11 2 0,-25 4 0,-35 7 0,-10 4 0,-3 1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18.660"/>
    </inkml:context>
    <inkml:brush xml:id="br0">
      <inkml:brushProperty name="width" value="0.05" units="cm"/>
      <inkml:brushProperty name="height" value="0.05" units="cm"/>
      <inkml:brushProperty name="color" value="#5B2D90"/>
    </inkml:brush>
  </inkml:definitions>
  <inkml:trace contextRef="#ctx0" brushRef="#br0">1 19 24575,'8'-10'0,"3"1"0,41 25 0,-26-3 0,29 20 0,-40-7 0,-12 39 0,-7 25 0,2-14 0,3-5 0,-2 32 0,10-31 0,23-115 0,5-28 0,9-12-287,-6 17 0,-1 7 287,-4 19 142,27 15-142,-6 29 0,3 6 0,-21 48 0,-10 19 0,-18-12 0,-3 1 0,13 3 0,-3-2 0,-18-16 0,0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20.140"/>
    </inkml:context>
    <inkml:brush xml:id="br0">
      <inkml:brushProperty name="width" value="0.05" units="cm"/>
      <inkml:brushProperty name="height" value="0.05" units="cm"/>
      <inkml:brushProperty name="color" value="#5B2D90"/>
    </inkml:brush>
  </inkml:definitions>
  <inkml:trace contextRef="#ctx0" brushRef="#br0">0 347 24575,'13'-4'0,"1"1"0,33-4 0,9 0 0,4-2-875,2-1 0,4-1 875,-16 1 0,3-1 0,19-4 0,9-2 0,0 0 0,-10 2 0,-1 1 0,6-2-1862,13-2 1,10-3 0,-2 0-1,-14 4 1862,-7 2 0,-6 1 0,22-6 0,-23 5 1814,-59 12-1814,-2 1 0,10-9 0,-9 3 0,8-8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22.387"/>
    </inkml:context>
    <inkml:brush xml:id="br0">
      <inkml:brushProperty name="width" value="0.05" units="cm"/>
      <inkml:brushProperty name="height" value="0.05" units="cm"/>
      <inkml:brushProperty name="color" value="#5B2D90"/>
    </inkml:brush>
  </inkml:definitions>
  <inkml:trace contextRef="#ctx0" brushRef="#br0">43 4 24575,'-10'-3'0,"-7"38"0,11 12 0,-4 23 0,20 14 0,6 1 0,-1-5-2892,2 0 1,0-4 2891,-2-19 620,-3 23 0,-7 6-620,-11-33 0,-3-1 0,7 30 0,-5-7 0,-32-14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23.909"/>
    </inkml:context>
    <inkml:brush xml:id="br0">
      <inkml:brushProperty name="width" value="0.05" units="cm"/>
      <inkml:brushProperty name="height" value="0.05" units="cm"/>
      <inkml:brushProperty name="color" value="#5B2D90"/>
    </inkml:brush>
  </inkml:definitions>
  <inkml:trace contextRef="#ctx0" brushRef="#br0">0 1000 24575,'87'-37'0,"0"0"0,0 0 0,-8 0 0,-3 2 0,-19 29 0,-31 49 0,-12 11 0,6-2-1231,-10 1 0,-2-2 1231,-6-18 785,15 42-785,1-30 0,5 17 406,37-101-406,-61-37 0,-9-11 0,26 34 0,-2 0 0,-26-36 0,-14 13 0,-1 47 0,-22 33 0,25 10 1271,-10 16-1271,81 14 0,-26-38 0,35 5 0,14-53 0,-32 22 0,23-11 0,10 10 0,-4 41 0,-1 8 0,32-14-886,-37 21 0,-17 7 886,-37-8-44,-14 14 0,-5 2 44,-5 3 0,-16 37 0,-16-83 0,53-83 0,-18 4 0,39 14 0,18-8 0,-4 12 0,5-1 551,5 7 0,-6 19-551,-28 52 92,25 58-92,-6-10 0,-10-21 0,2-3 0,9-1 0,-13-33 0,26-52 0,-25 13 0,27-16 0,2 2 0,-23 21 0,43-19 0,-36 57 0,-19-13 666,20 7-666,-24-21 0,32-6 0,-22 8 0,23-2 0,-25 17 0,27 10 0,-11-6 0,60-19 0,-65 2 0,27-20 0,-52 20 0,25 7 0,7 14 0,30 7 0,-8 0 0,23-34 0,-28-28-2262,-23-39 1,-4-29 0,-6 12 2261,-8 33 0,-3 1 0,3-28 0,-2-11 0,-8 13-75,-14 26 1,-3 12 74,-2 8 0,-8-28 0,13 113 0,4 48 0,2-11 0,1 8-877,0-10 0,-1 14 0,4-19 877,9-15 0,16 13 0,4 0 0,-2-8-13,2 2 1,4-10 12,5-35 5394,23-20-5394,-12-35 0,5-21 0,-10 0 89,-13 1 1,-6-3-90,28-31 0,-27 18 3968,-84 58-3968,15 53 0,28 12 0,10 0 0,9-21 48,32 9-48,-18-53 0,27-12 0,4-2 0,-14 11 0,50-21 0,-61 46 0,14 22 0,10 16 0,1-21 0,1-3 0,4 6 0,23-22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24.107"/>
    </inkml:context>
    <inkml:brush xml:id="br0">
      <inkml:brushProperty name="width" value="0.05" units="cm"/>
      <inkml:brushProperty name="height" value="0.05" units="cm"/>
      <inkml:brushProperty name="color" value="#5B2D90"/>
    </inkml:brush>
  </inkml:definitions>
  <inkml:trace contextRef="#ctx0" brushRef="#br0">1 1 24575,'62'77'0,"0"0"0,1 1 0,-1-1 0,1 1 0,-1-1 0,-17 1 0,-1 6 0,-2 3 0,-3-1 0,-6-2 0,-8-8 0,-9-9-2160,-7 6 1,-13-11 0,-9 6 2159,-8 16 0,-11 10 0,-5-3 0,-1-19 0,-11-12 0,-4-11 0,4-2 0,0-1 0,0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24.742"/>
    </inkml:context>
    <inkml:brush xml:id="br0">
      <inkml:brushProperty name="width" value="0.05" units="cm"/>
      <inkml:brushProperty name="height" value="0.05" units="cm"/>
      <inkml:brushProperty name="color" value="#5B2D90"/>
    </inkml:brush>
  </inkml:definitions>
  <inkml:trace contextRef="#ctx0" brushRef="#br0">167 1 24575,'-46'64'0,"21"-23"0,-3 4 0,2 2-2890,5 11 2890,3 5 0,16-2 0,4 13 0,2-7 0,-2-14 0,4 0 0,3 22 0,4 10 0,10-3 0,17-5 0,11-5 0,-1-2 0,-13-12 0,1-3 0,5 1 0,7 2 0,8 4 0,1-3 0,-8-11 0,-1-5 0,-2-10 0,6-8 0,-1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1.249"/>
    </inkml:context>
    <inkml:brush xml:id="br0">
      <inkml:brushProperty name="width" value="0.05" units="cm"/>
      <inkml:brushProperty name="height" value="0.05" units="cm"/>
      <inkml:brushProperty name="color" value="#5B2D90"/>
    </inkml:brush>
  </inkml:definitions>
  <inkml:trace contextRef="#ctx0" brushRef="#br0">299 0 24575,'-23'42'0,"5"-2"0,16-13 0,15 69 0,-3-29 0,-1-16 0,-1 3 0,-5 7 0,-2-6 0,-3-9-606,-6 43 606,-3-69 0,-11 7 0,-29-12 0,-3-22 0,-19-38 0,26-37 0,16 3 0,56 27 0,-10 35 606,38 27-606,-31 6 0,14 6 0,12-6 0,8-5 0,-7-12 0,2-5 0,16 1 0,-1-10 0,-10-27 0,-9-12 0,-17 12 0,-5-4 0,3-19 0,-6 2 0,-7 0 0,-8 3 0,-8 50 0,-7 26 0,3-2 0,-6 25 0,3 23 0,2 28 0,4-38 0,0 3 0,4 9 0,1-3 0,-1 4 0,3-11 0,-8-42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26.933"/>
    </inkml:context>
    <inkml:brush xml:id="br0">
      <inkml:brushProperty name="width" value="0.05" units="cm"/>
      <inkml:brushProperty name="height" value="0.05" units="cm"/>
      <inkml:brushProperty name="color" value="#5B2D90"/>
    </inkml:brush>
  </inkml:definitions>
  <inkml:trace contextRef="#ctx0" brushRef="#br0">27 0 24575,'-12'24'0,"2"9"-3277,6 31 0,4 25 0,1-8 2532,-1-17 0,3 8 745,3-5 0,2 20 0,3 13 0,1 7 0,1 2 0,0-5 0,-2-9 0,-1-16-719,2 11 1,-2-15 0,2 12 718,-1-12 0,2 14 0,2 6 0,-1 2 0,0-5 0,-3-11 0,-2-16 1077,-1 5 1,-3-2-1078,-3 14 0,-3 19 0,-1 7 0,-1-4 0,2-18 0,1 5 0,0-1-273,-2-9 1,-1 17 0,0 1 0,0-15 0,1-32 0,1-32 0,2-18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28.185"/>
    </inkml:context>
    <inkml:brush xml:id="br0">
      <inkml:brushProperty name="width" value="0.05" units="cm"/>
      <inkml:brushProperty name="height" value="0.05" units="cm"/>
      <inkml:brushProperty name="color" value="#5B2D90"/>
    </inkml:brush>
  </inkml:definitions>
  <inkml:trace contextRef="#ctx0" brushRef="#br0">1 1519 24575,'2'-10'0,"28"-17"0,-11 12 0,24-14 0,-15 17 0,34-9 0,7-1 0,10-2-2201,-14 5 0,11-2 1,-7 2 2200,-15 5 0,-2 2 0,23-6 0,2 0-932,-15 4 1,-2 1 931,6 0 0,1 0 0,-3-1 0,18 0 0,-23 6 0,15-1 0,13-1 0,10-1 0,8 0 0,5-1 0,4 0 0,1 1 0,-2-1 0,-3 1 0,-7 0 0,-7 1-443,3-1 1,-5 2 0,-3-1 0,-2 1 0,0 0-1,1-1 1,4 1 0,4-2 0,6 1 442,-21 1 0,6 0 0,3-1 0,4 0 0,3-1 0,2 1 0,0-1 0,2 0 0,-1 0 0,-2 1 0,-1-1 0,-3 1 0,-3 0 0,-4 1 0,-5 0 0,-6 1-381,31-4 1,-5 2 0,-7 0 0,-4 1 0,-5 0-1,-3-1 1,-2 1 380,16-2 0,-10 0 0,1 0 0,14-5-57,-28 3 1,9-2 0,8-2 0,3-2 0,3 0 0,-1-1 0,-3 1 0,-5 1-1,-7 2 1,-10 1 56,16-2 0,-15 3 0,-1-1 0,15-2-80,-8 1 1,15-3-1,10-2 1,5 0 0,-1-1-1,-5 1 1,-10 1 0,-15 4-1,-21 2 80,38-12 0,-32 8 0,14-5 0,2-1 0,-14 5 0,-8 2 0,-1 0 582,28-8 1,12-4-1,-24 7-582,-29 9 2895,3 0-2895,-11 5 4328,-7 2-4328,-20 11 6472,21 44-6472,-2-1 0,2 9 0,1 5 0,-9-15 0,-3 4 0,-2 9 0,0 8 0,-4 0 0,-1 16 0,-3 8-557,-2-13 1,-1 10 0,0 3-1,0-4 557,0 5 0,0-2 0,4 14 0,-1-29 0,3 10 0,1 8 0,1 3 0,0 0 0,0-3 0,0-8 0,-3-10-1434,2 6 1,-2-12-1,0-1 1,2 8 1433,2 5 0,2 13 0,2 3 0,-1-4 0,-2-11 0,-4-21 0,7 24 0,-5-22 0,2 12 0,0-5 0,1 7 0,1-1-267,-3-9 0,0 4 0,0-6 267,-1-2 0,-2-8 1972,2 18-1972,0 3 6315,-6-12-6315,-10-30 0,-6-18 0,-55-2 0,-14-4 0,13 0 208,-18 4 1,-3 0-209,-7 0 0,21-5 0,-22 1 0,-10 1 0,0-1 0,12-1 0,-9 1 0,7-2 0,-10 1-300,27-2 0,-6 1 1,-3 0-1,-4 1 1,-4-2-1,-3 0 300,6-2 0,-9-1 0,-4 0 0,-4-1 0,1 0 0,1 0 0,6 0 0,8-1 0,10 0-1465,-11 2 1,15-1 0,1-1-1,-15 2 1465,12-2 0,-12 1 0,-7 0 0,-5 1 0,-2-1 0,4 0 0,4 1 0,10-1 0,13 0-406,-21 2 1,16 1 0,-9 0 405,-2 1 0,-8 0 0,-5 2 0,-1-1 0,3 0 0,9-1 0,3 0 0,-1 0 0,-4 1 0,-5 0-289,13-1 1,-5 1 0,-4 0 0,-2 0 0,-1 0 0,3 0 0,2 0 0,6 0 288,-3-1 0,5 1 0,3-1 0,0 0 0,-1 0 0,-3 0 0,-11 2 0,-5 0 0,0 0 0,0 0 0,5 0 0,7-1 0,-3 0 0,8 0 0,1-1 0,-5 1 0,-1-1 0,-5 1 0,-1 0 0,5 0 0,10-2 198,3 0 0,9-1 0,-5 0-198,-12 2 0,-8 0 0,1 0 0,10-1 0,-10 1 0,7 0 2201,-7 1 1,8-1-2202,-7 1 1526,5-11-1526,18-12 0,13-2 0,-2-5 0,6-4 0,3-3 0,1 2 0,3-2 0,-23-30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32.564"/>
    </inkml:context>
    <inkml:brush xml:id="br0">
      <inkml:brushProperty name="width" value="0.05" units="cm"/>
      <inkml:brushProperty name="height" value="0.05" units="cm"/>
      <inkml:brushProperty name="color" value="#5B2D90"/>
    </inkml:brush>
  </inkml:definitions>
  <inkml:trace contextRef="#ctx0" brushRef="#br0">9 10 24575,'-5'0'0,"1"0"0,8 3 0,-1 0 0,8 4 0,1-2 0,11 3 0,11 0 0,2 0 0,27-7 0,21-4 0,-13 0 0,1 0 0,-5-1 0,11 0 0,-20-2 0,-32-1 0,-11 0 0,-12-1 0,-9 4 0,-14 1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32.853"/>
    </inkml:context>
    <inkml:brush xml:id="br0">
      <inkml:brushProperty name="width" value="0.05" units="cm"/>
      <inkml:brushProperty name="height" value="0.05" units="cm"/>
      <inkml:brushProperty name="color" value="#5B2D90"/>
    </inkml:brush>
  </inkml:definitions>
  <inkml:trace contextRef="#ctx0" brushRef="#br0">0 49 24575,'2'-39'0,"1"29"0,8 49 0,2 22 0,0 6-2069,0-2 1,-1-2 2068,-3-11 331,3 20 0,0 8-331,-5-22 0,0 5 0,0 26 0,-1 14 0,0-16 0,-1-32 0,-1-5 0,-3 22 0,0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33.463"/>
    </inkml:context>
    <inkml:brush xml:id="br0">
      <inkml:brushProperty name="width" value="0.05" units="cm"/>
      <inkml:brushProperty name="height" value="0.05" units="cm"/>
      <inkml:brushProperty name="color" value="#5B2D90"/>
    </inkml:brush>
  </inkml:definitions>
  <inkml:trace contextRef="#ctx0" brushRef="#br0">426 29 24575,'-15'-12'0,"-42"-1"0,24 10 0,-45 8 0,34 26 0,5 7 0,-9 1 0,9-2 0,10 5 0,39 35 0,-1-38 0,9 7 0,11-2 0,50-7 0,-19-8 0,16-23 0,-73-22 0,-4-2 0,-24 4 0,-39 41 0,-3 13 0,23-12-685,-23 14 0,11 2 685,53-16 0,35 25 0,10 2 0,-7-14 0,10 11 0,6-7 0,2-36-331,0-11 0,3-4 331,33-10 0,-33 4 0,-4-3 0,1-13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33.856"/>
    </inkml:context>
    <inkml:brush xml:id="br0">
      <inkml:brushProperty name="width" value="0.05" units="cm"/>
      <inkml:brushProperty name="height" value="0.05" units="cm"/>
      <inkml:brushProperty name="color" value="#5B2D90"/>
    </inkml:brush>
  </inkml:definitions>
  <inkml:trace contextRef="#ctx0" brushRef="#br0">9 90 24575,'-5'-14'0,"1"1"0,52-14 0,-14 24 0,32-9 0,9 73 0,-44-28-1036,26 37 1036,-43-38 0,-4 1 254,-3 15-254,-29 12 0,-5 0 0,11-8 0,-45 21 0,58-91 0,-2-21 0,14-3 0,19-44 0,-8 23 782,13-25-782,-9 37 0,26-16 0,-17 24 0,33-2 0,-27 46 0,2 2 0,-5 5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34.834"/>
    </inkml:context>
    <inkml:brush xml:id="br0">
      <inkml:brushProperty name="width" value="0.05" units="cm"/>
      <inkml:brushProperty name="height" value="0.05" units="cm"/>
      <inkml:brushProperty name="color" value="#5B2D90"/>
    </inkml:brush>
  </inkml:definitions>
  <inkml:trace contextRef="#ctx0" brushRef="#br0">0 317 24575,'14'-24'0,"26"12"0,-12 5 0,55 56 0,-42 14 0,-26-2 0,-3 13 0,-4-9 0,1 24-897,-16-7 1,-8-16 896,2-52 0,-24 1 0,9-15 0,-3-85 0,24 39 0,9-9 0,7-1 0,17 7 0,30-28 0,0 18 0,4-2 1793,-15 41-1793,19 18 0,-34 0 0,15 50 0,-45-22 0,-8 36 0,7-35 0,-3 51 0,13 1 0,12-24 0,3-3 0,6 6 0,26-29 0,-23-43 0,0-73 0,-14 28 0,-8 10 0,-11-1 0,-55-24 0,27 45 0,-28-24 0,31 38 0,-4 0 0,10 3 0,11 1 0,37-1 0,38-14 0,7 1 0,-15 8 0,1 4 0,25 14 0,-18 26 0,-5 16 0,-26 1 0,-8 10 0,1 39 0,-11 2 0,-12 3 0,-13-39 0,-5-12 0,3-33 0,-30-58 0,24 24 0,0-46 0,9-9 0,14 20 0,2-1 0,2-1 0,10-8 0,3 8 0,2-2 0,14-30 0,-6 17 0,-7 7 0,-23 23 0,-6-2 0,-31 42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35.538"/>
    </inkml:context>
    <inkml:brush xml:id="br0">
      <inkml:brushProperty name="width" value="0.05" units="cm"/>
      <inkml:brushProperty name="height" value="0.05" units="cm"/>
      <inkml:brushProperty name="color" value="#5B2D90"/>
    </inkml:brush>
  </inkml:definitions>
  <inkml:trace contextRef="#ctx0" brushRef="#br0">12 177 24575,'-5'1'0,"1"0"0,1-1 0,4-4 0,-1 2 0,2-2 0,1 2 0,12 0 0,18-1 0,3-1 0,28-2 0,-23 3-757,16-1 757,-13 0 0,2 1 0,25-4 0,20-3 0,-14 1 0,5 0 0,-8 1 0,13-1 0,-27 0 0,-41 3 0,-1-5 0,-19 2 0,-50-14 0,9 14 0,-33-9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35.941"/>
    </inkml:context>
    <inkml:brush xml:id="br0">
      <inkml:brushProperty name="width" value="0.05" units="cm"/>
      <inkml:brushProperty name="height" value="0.05" units="cm"/>
      <inkml:brushProperty name="color" value="#5B2D90"/>
    </inkml:brush>
  </inkml:definitions>
  <inkml:trace contextRef="#ctx0" brushRef="#br0">12 15 24575,'-3'-3'0,"1"-1"0,-2 0 0,4 3 0,-2-1 0,12 47 0,8 22 0,-8-18-1037,6 20 0,-1 0 1037,-7-21-25,0 21 1,0 11 24,-1-9 0,0 2 0,0 10 0,0-2 0,-3-23 0,-1 1 0,-5 40 0,-1-8 0,1-31 0,-2 10 0,1-24 0,-1-73 0,0-39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36.342"/>
    </inkml:context>
    <inkml:brush xml:id="br0">
      <inkml:brushProperty name="width" value="0.05" units="cm"/>
      <inkml:brushProperty name="height" value="0.05" units="cm"/>
      <inkml:brushProperty name="color" value="#5B2D90"/>
    </inkml:brush>
  </inkml:definitions>
  <inkml:trace contextRef="#ctx0" brushRef="#br0">0 1 24575,'12'0'0,"8"10"0,-9-3 0,5 7 0,-10-8 0,10 11 0,-9-9 0,8 6 0,-9-8 0,5-2 0,-4-1 0,16-29 0,-16 15 0,10-21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2.109"/>
    </inkml:context>
    <inkml:brush xml:id="br0">
      <inkml:brushProperty name="width" value="0.05" units="cm"/>
      <inkml:brushProperty name="height" value="0.05" units="cm"/>
      <inkml:brushProperty name="color" value="#5B2D90"/>
    </inkml:brush>
  </inkml:definitions>
  <inkml:trace contextRef="#ctx0" brushRef="#br0">1 353 24575,'37'-7'0,"49"1"0,-18 3 0,19-1 0,-7-10 0,-5-3 0,-24 4-1098,11-5 0,-6 1 1098,-39 7 704,-2-1-704,4-26 363,-41 14-363,1-3 0,-37 38 0,15 39 1129,52 31-1129,30-14 0,21-28 0,10-11 0,-13-17 0,1-9 0,23-7 0,-3-9 0,9-29 0,-19-18 0,-49 17 0,-24 27 0,-9 51 0,6 12 0,3 8 0,2 7 0,2 2 0,1-3 0,5 2 0,16 16 0,2-9 0,-5-22 0,21 26 0,-29-91 0,-3-31 0,-4-28 0,-7-2 0,-4-6 0,0 15 0,-2 0 0,-2-18 0,3-1 0,5 13 0,8 7 0,31-24 0,14 19 0,46 98 0,-52-5 0,8 38 0,-53-29 0,-2-7 0,-40 57 0,23-48 0,-39 45 0,10-27 0,19-20 0,-13 13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37.392"/>
    </inkml:context>
    <inkml:brush xml:id="br0">
      <inkml:brushProperty name="width" value="0.05" units="cm"/>
      <inkml:brushProperty name="height" value="0.05" units="cm"/>
      <inkml:brushProperty name="color" value="#5B2D90"/>
    </inkml:brush>
  </inkml:definitions>
  <inkml:trace contextRef="#ctx0" brushRef="#br0">23 174 24575,'0'-4'0,"0"1"0,0 2 0,-1 0 0,7 6 0,-4-1 0,6 5 0,-5-2 0,0 2 0,11 89 0,-6-41-805,-1 1 0,0-1 805,-2-9 0,5 46 0,-1-4 0,-2-22 0,-1 2 0,2 27 0,-3-32 0,-2-2 0,-6-54 1610,1-2-1610,-7-76 0,-1-35 0,2 19-516,-2-11 0,0 3 516,2 23 0,0 8 0,-2-4 0,2 3 0,-1-2 0,-2-11 0,1 3 0,-1-14 0,6 37 0,5 34 0,0 11 0,13 59 0,-7-24 1032,9 40-1032,-8-19 0,-1 37 0,-2 9 0,-1-44 0,-1 1 0,1 39 0,-1 0 0,-3-37 0,-1-9 0,1-5 0,-2 36 0,3-51 0,1 5 0,-1-9 0,0-11 0,0-30 0,0-61 0,-1 28 0,-1-5 0,-1-24 0,-1 0 0,0 17 0,0 3 0,-1 1 0,0 7 0,1 8 0,1 15 0,4 25 0,5 51 0,-1 21 0,-1-21-824,2 22 1,-1-1 823,-4-30 0,-1 1 0,-1 17 0,-4 25 0,-1 3 0,0-9-248,0 6 0,-2-16 0,3-56 0,-1-1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37.875"/>
    </inkml:context>
    <inkml:brush xml:id="br0">
      <inkml:brushProperty name="width" value="0.05" units="cm"/>
      <inkml:brushProperty name="height" value="0.05" units="cm"/>
      <inkml:brushProperty name="color" value="#5B2D90"/>
    </inkml:brush>
  </inkml:definitions>
  <inkml:trace contextRef="#ctx0" brushRef="#br0">0 211 24575,'1'-7'0,"1"0"0,35-14 0,-13 10 0,31-13 0,-20 14 0,38-6 0,6 1 0,-2 0-673,5 0 0,2 1 673,1 5 0,-13 7 0,13 0 0,-11 1 0,-21-2 0,-1 1 164,61 4 0,-29-5-164,-80-1 0,-2 0 0,-6-4 0,-1 1 0,-1 1 0,0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40.051"/>
    </inkml:context>
    <inkml:brush xml:id="br0">
      <inkml:brushProperty name="width" value="0.05" units="cm"/>
      <inkml:brushProperty name="height" value="0.05" units="cm"/>
      <inkml:brushProperty name="color" value="#5B2D90"/>
    </inkml:brush>
  </inkml:definitions>
  <inkml:trace contextRef="#ctx0" brushRef="#br0">3521 214 24575,'-28'-18'0,"3"1"0,14 10 0,-30-16 0,18 10 0,-24-12 0,-2 7 0,0 3 0,3 0 0,-10-2 0,-7 1 0,9 8 0,1 4 0,-7-1 0,-4 0 0,-24 1 0,-3 2 0,8 1 0,-1 2 0,-12 1 0,2 2 0,28-2 0,-4 2 0,-26 4 0,-13 3 0,17-2 0,39-3 0,2 0-237,-20 2 1,-9 2 0,16-3 236,5 0 0,-36 2 0,40-4 0,-7 1 0,-7 1 0,-7 2 0,8-1 0,12-3 0,2 1-771,-24 3 0,10 0 771,38-4 0,-50 7 0,18-1 0,-20 2 0,37-4 0,24-4 653,1 0-653,-60 29 0,-9 7 0,32-13 0,-31 11 0,6 3 0,48-8 1598,3 29-1598,9 16 0,25 2 0,10 4 0,1-21 0,2-2 0,5 7 0,-1-4 0,7 7 0,3-21 0,23 1 0,9 1 0,-13-12 0,5-1 0,15 3 0,11 1 0,-10-9 0,-17-14 0,-3-5-276,17 3 0,-1-2 276,12-2 0,3-6 0,8-2 0,-9 0 0,8-1 0,-14-3 0,10-1 0,1 0 0,-8-2 0,-6 0 0,-6-1 0,5-2 0,6 0 0,6 0 0,-1-2 0,-7 0 0,19-4 0,-2-3 0,-5-2 0,5-1 0,-5-3 0,10-5 0,-2-3 0,-21 6 0,1-1 0,0-1 0,-3 0 0,-1-1 0,-1-1 0,1-1 0,-1-2 0,-4 2 0,8-1 0,-6 0-807,-5-1 1,-12 3 806,-21 7 0,41-33 0,-10-1 254,-18 17 0,-1-3-254,21-35 0,-34 34 0,-6-9 0,-6-4 0,-8-18 828,-1 18 1,-2-2-829,-10-21 0,-17-5 0,-4 19 0,-10-9 0,-2 26 0,-3 5 0,4 2 0,-34-19 0,36 40 0,-15 1 0,-9 0 0,-4 4 0,-9 2-679,0 2 1,-11 0-1,-1 1 1,8 1 0,-17 2-1,2 1 1,5 1 0,1 1-1,-1-1 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52.588"/>
    </inkml:context>
    <inkml:brush xml:id="br0">
      <inkml:brushProperty name="width" value="0.05" units="cm"/>
      <inkml:brushProperty name="height" value="0.05" units="cm"/>
      <inkml:brushProperty name="color" value="#5B2D90"/>
    </inkml:brush>
  </inkml:definitions>
  <inkml:trace contextRef="#ctx0" brushRef="#br0">134 1 24575,'-14'67'0,"0"-1"0,1 1 0,-4 15 0,2-2 0,3-6 0,2 7-1608,5-2 0,0 12 1,2 4-1,0-6 1608,1 8 0,0-3 0,1 10 0,0-17 0,0 10 0,0 6 0,1-1 0,-1-6 0,2-11-1557,-1 11 1,2-10-1,-1 0 1557,1 12 0,0 2 0,-1-15 0,0-26 0,-1-5 25,0 22 0,-2-2-25,-1 23-97,2-39 1,-4-13-1,-1-36 1,0-5-1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53.588"/>
    </inkml:context>
    <inkml:brush xml:id="br0">
      <inkml:brushProperty name="width" value="0.05" units="cm"/>
      <inkml:brushProperty name="height" value="0.05" units="cm"/>
      <inkml:brushProperty name="color" value="#5B2D90"/>
    </inkml:brush>
  </inkml:definitions>
  <inkml:trace contextRef="#ctx0" brushRef="#br0">1 475 24575,'68'-20'0,"-1"1"0,3 5 0,11-1 0,1 0 0,-10 3-4916,5 0 1,0 1 4806,17-1 1,9-2-1,-13 4 109,-32 6 0,1 0-685,22 0 1,18-2 0,2 1 0,-12 0 684,7 0 0,3-1 0,-21 2 0,12 0 0,5-2 0,1 1 0,-3-1 9,-7 0 1,-1-1-1,0 0 1,0 0-1,-2-1-9,16 0 0,-2 0 0,0-1 0,1 0-506,-12 1 0,3 0 1,0 0-1,-4 0 1,-8 0 505,5 0 0,-8 0 0,13-1-43,-13 1 1,13 0 0,7 0-1,2-1 1,-3 1 0,-8 0-1,-13 2 43,3-1 0,-12 1 0,12 0 0,7 0 0,18-2 0,11-1 0,2 1 0,-8 0 0,-16 2 0,-24 3 0,14 2 299,-2 1 1,-5 1-300,-25 0 1339,28 0 0,2 0-1339,-13-1 0,7 0 0,-9 2 4005,-44 2-4005,-11 1 5989,1 22-5989,0 64 0,-4-35 0,-1 9 0,1 19 0,0 12 0,-1-2 610,0-17 0,-1-2 1,1 7-611,2 13 0,0 11 0,1-1 0,-1-14 0,-1 3 0,1 0 0,1-1 0,1 15 0,0-4 0,-2-25-3015,-1 0 3015,1 24 0,-4-18 0,-5-73-46,-84 0 46,26-8 0,8-1 0,-9-2 0,-12-2 0,-9-1 0,10 0 0,20 1 0,-1 1-134,-30 0 1,-15 0 0,-2 2 133,24 0 0,-3 2 0,2 0 0,1-1-414,-7 1 0,2-1 0,-14 1 414,21 0 0,-11 0 0,-7 0 0,-6 1 0,0-1 0,1 1 0,6-1 0,8 0-51,-5 0 1,8 0 0,4-1 0,-5 1 0,-9 0 50,10-1 0,-7 1 0,-5 0 0,-4 0 0,-1 0 0,1-1 0,1 1 0,5 0 0,6-1 0,-8 0 0,6 0 0,3 0 0,1 0 0,-3 0 0,-4-1 0,7 1 0,-6-1 0,-3 1 0,0-1 0,1 1 0,3-1 0,5 0 0,7 0-1232,-18 0 0,9 0 1,5-1-1,-2 1 1232,-7-1 0,-3 2 0,8-2 0,21-2 0,2-7-176,10-10 0,-1-5 0,-22-6 0,24 1 0,0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2:54.916"/>
    </inkml:context>
    <inkml:brush xml:id="br0">
      <inkml:brushProperty name="width" value="0.05" units="cm"/>
      <inkml:brushProperty name="height" value="0.05" units="cm"/>
      <inkml:brushProperty name="color" value="#5B2D90"/>
    </inkml:brush>
  </inkml:definitions>
  <inkml:trace contextRef="#ctx0" brushRef="#br0">532 1 24575,'2'31'0,"1"40"0,1 11 0,0 6 0,0-22 0,0 11 0,-3 11 0,-3-13 0,-2 10 0,-2 5 0,0 0 0,0-4 0,1-11-3277,1 10 0,0-10 0,-1 9 3028,0-7 1,-1 11 0,-1 6 0,-1-3-1,1-7 1,0-16 248,-3 11 0,-1-8 520,-2 7 0,-1 7 0,-1-4-520,-2 17 0,-2-2 0,7-25 0,-2 0 0,1-10 0,-16 19 1876,15-61-1876,-5-4 0,4-17 0,-8-19 0,-1-48 0,0-34 0,2 7 0,-1 16 0,0-4 0,3 0 0,-2-14 0,0 3 0,6 19 0,-6-16 6238,7 29-6238,17 87-1287,19 42 1,16 39 0,4 8-1,-8-23 1287,-12-28 0,3 1 0,6 14 0,9 22 0,3 5 0,-3-13 0,-9-30-792,1-19 792,27 27 0,-37-65 0,2-7 0,28-48 0,6-21 0,-18 19 0,0-6 0,5-10 0,3-8 0,-8 6 0,-11 9 0,-8 5 0,-8 4 0,0 1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8.231"/>
    </inkml:context>
    <inkml:brush xml:id="br0">
      <inkml:brushProperty name="width" value="0.05" units="cm"/>
      <inkml:brushProperty name="height" value="0.05" units="cm"/>
      <inkml:brushProperty name="color" value="#5B2D90"/>
    </inkml:brush>
  </inkml:definitions>
  <inkml:trace contextRef="#ctx0" brushRef="#br0">2354 54 24575,'3'-7'0,"1"0"0,-2-10 0,-2 8 0,-3-5 0,-71 17 0,25 2-419,-3 1 1,-6 0 418,6 2 0,-7 1 0,-24 5 0,-14 2 0,1 0 0,6 0 0,0 0 0,-1 0 0,18-3 0,0 0 0,-3 0 0,-8 1 0,-3 1 0,-12 1 0,-5 1 0,2 0 0,10-3 0,16-1-3170,-5 0 0,3-1 3170,-2 1 0,-20 2 0,-1 1 0,14-3 0,34-6 0,33-5 0,18 5 0,2-5 141,15 4 1,-2-7 0,1-1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3:28.695"/>
    </inkml:context>
    <inkml:brush xml:id="br0">
      <inkml:brushProperty name="width" value="0.05" units="cm"/>
      <inkml:brushProperty name="height" value="0.05" units="cm"/>
      <inkml:brushProperty name="color" value="#5B2D90"/>
    </inkml:brush>
  </inkml:definitions>
  <inkml:trace contextRef="#ctx0" brushRef="#br0">1113 53 24575,'-40'-31'0,"15"21"0,-30-1 0,21 28 0,-29 26 0,-4 6 0,-4 3-3221,-2 3 1,2-1 3220,11-7 54,-9 7 0,-16 12 0,10-7-54,24-19 0,0 1 0,-21 12 0,-8 5 0,26-7 1170,38-1-1170,22-32 0,18 17 0,1-20 3194,4 3-3194,34 17 0,31 18 0,5 2 0,-20-11-2130,-25-14 0,0 0 2130,25 14 0,19 10 0,-4-2 0,-30-16 0,-27-15 90,39 22-90,-17-4 0,20 9 0,-37-17 0,-3 0 0,9 4 0,28 26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4:34.211"/>
    </inkml:context>
    <inkml:brush xml:id="br0">
      <inkml:brushProperty name="width" value="0.05" units="cm"/>
      <inkml:brushProperty name="height" value="0.05" units="cm"/>
      <inkml:brushProperty name="color" value="#5B2D90"/>
    </inkml:brush>
  </inkml:definitions>
  <inkml:trace contextRef="#ctx0" brushRef="#br0">101 194 24575,'-7'-45'0,"2"22"0,-5-22 0,4 31 0,-8-7 0,5 17 0,-5-3 0,-2 55 0,9-22 0,-6 28 0,13-24 0,8 12 0,3-7 0,9-9 0,-4-43 0,-13-31 0,-5-8 0,2 1 0,-13-40 0,9 91 0,13 60 0,-4-32 0,10 42 0,-2-43 0,3 3 0,-10-20 0,1-1 0,-37-97 0,22 58 0,-16-50 0,27 75 0,1 5 0,2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4:35.325"/>
    </inkml:context>
    <inkml:brush xml:id="br0">
      <inkml:brushProperty name="width" value="0.05" units="cm"/>
      <inkml:brushProperty name="height" value="0.05" units="cm"/>
      <inkml:brushProperty name="color" value="#5B2D90"/>
    </inkml:brush>
  </inkml:definitions>
  <inkml:trace contextRef="#ctx0" brushRef="#br0">4 32 24575,'24'-10'0,"-18"14"0,6-29 0,-17 24 0,-16 24 0,14-8 0,-6 10 0,45 3 0,-18-21 0,26 9 0,-30-20 0,12-19 0,-12 5 0,-2-9 0,-20 26 0,-13 33 0,12 6 0,13 22 0,13-29 0,12-8 0,-9-36 0,-14-29 0,-9 0 0,-15-2 0,9 42 0,18 36 0,1-8 0,15 11 0,-19-37 0,-1-6 0,-7-3 0,-17-28 0,0 9 0,-1-9 0,9 23 0,15 15 0,0 4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2.707"/>
    </inkml:context>
    <inkml:brush xml:id="br0">
      <inkml:brushProperty name="width" value="0.05" units="cm"/>
      <inkml:brushProperty name="height" value="0.05" units="cm"/>
      <inkml:brushProperty name="color" value="#5B2D90"/>
    </inkml:brush>
  </inkml:definitions>
  <inkml:trace contextRef="#ctx0" brushRef="#br0">357 120 24575,'-4'0'0,"-7"42"0,6-16 0,-5 37 0,9-27 0,0 32 0,0 4 0,0-5 0,1 13 0,0 2 0,3 9 0,1-10 0,2-4 0,7-166 0,-7 45 0,-1-37 0,-3-12 0,-6 24 0,-2 1 0,-2-8 0,0-3 0,-2-9 0,-3 5 0,-12-9 0,7 49 0,-44 121 0,6-1 0,20-24 0,0-2 0,-12 13 0,18-22 0,28-26 0,3 10 0,51-20 0,14-10 0,-6 3 0,6 1 0,0-1 0,-1-1 0,1-5 0,3-1 0,16 0 0,-21-1 0,0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11.160"/>
    </inkml:context>
    <inkml:brush xml:id="br0">
      <inkml:brushProperty name="width" value="0.05" units="cm"/>
      <inkml:brushProperty name="height" value="0.05" units="cm"/>
      <inkml:brushProperty name="color" value="#5B2D90"/>
    </inkml:brush>
  </inkml:definitions>
  <inkml:trace contextRef="#ctx0" brushRef="#br0">36 1 24575,'1'33'0,"2"31"0,1 7 0,1 8-3151,1 2 1,-1 1 3150,3 1 0,-1 6-801,-7-24 0,-1 21 0,0 13 0,-2 3 0,1-8 0,0-16 801,1 20 0,-2 2 0,0-19 0,-1 20 0,-1 12 0,0 2 0,-1-7 0,1-13 0,1-24-242,0-9 0,-1-8 242,-2 24 0,0 9 0,2-16 0,3-11 0,4 5 0,1 2 0,0 9 0,1-12 0,0-4 0,-1-22 0,-1-9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11.462"/>
    </inkml:context>
    <inkml:brush xml:id="br0">
      <inkml:brushProperty name="width" value="0.05" units="cm"/>
      <inkml:brushProperty name="height" value="0.05" units="cm"/>
      <inkml:brushProperty name="color" value="#5B2D90"/>
    </inkml:brush>
  </inkml:definitions>
  <inkml:trace contextRef="#ctx0" brushRef="#br0">0 21 24575,'65'-5'0,"0"-1"0,-2 1 0,-3 1 0,23 4 0,-10 1 0,20 1 0,5 0 0,-14 0-4916,1 0 1,1 2 4542,0-1 1,15 0-1,-2 0 1,-18 1 372,-19 1 0,-1 1 704,14 3 1,13 2-1,5 0 1,-6-5-705,6-7 0,-3-5 0,2 3 0,-14 7 0,3 4 0,-3-2 0,-9-7 0,3-15 0,0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12.075"/>
    </inkml:context>
    <inkml:brush xml:id="br0">
      <inkml:brushProperty name="width" value="0.05" units="cm"/>
      <inkml:brushProperty name="height" value="0.05" units="cm"/>
      <inkml:brushProperty name="color" value="#5B2D90"/>
    </inkml:brush>
  </inkml:definitions>
  <inkml:trace contextRef="#ctx0" brushRef="#br0">1 209 24575,'62'-2'0,"-18"1"0,54 0 0,-26-2 0,0 1 0,22-1 0,5-1 0,-14 1-4916,2 0 1,0 0 4542,3 0 1,15-1-1,-2 0 1,-17 1 1458,-19 1 1,1 0-1087,11 0 0,14-2 0,4 0 0,-7 0 0,2 1 0,-4-1 0,11-1 0,-13 0 0,12-2 0,5 0 0,-1-1 0,-7 1 0,-14 1-506,-1 1 1,-12 0 0,2-1 505,24-4 0,1 0 0,-29 0 0,-43 3 0,-3-5 0,-7 1 1215,-6-1 1,-11 5-1,-1 2 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14.724"/>
    </inkml:context>
    <inkml:brush xml:id="br0">
      <inkml:brushProperty name="width" value="0.05" units="cm"/>
      <inkml:brushProperty name="height" value="0.05" units="cm"/>
      <inkml:brushProperty name="color" value="#5B2D90"/>
    </inkml:brush>
  </inkml:definitions>
  <inkml:trace contextRef="#ctx0" brushRef="#br0">27 65 24575,'-11'-3'0,"2"-1"0,5 3 0,3-3 0,-1 3 0,2-2 0,3 3 0,1 1 0,0-1 0,-1-1 0,0 1 0,-1-1 0,60-2 0,-37 3 0,47-3 0,14 7 0,-42-2 0,9 2 0,8 0 0,8 2 0,2 0 0,3 0 0,2 0-1942,9 0 0,-2 0 1942,-24-2 0,9-1-917,3-2 1,20-1 0,9-1 0,3 0 0,-8 0-1,-17 1 917,19-1 0,1 1-613,-18-1 0,18 0 1,8 1-1,-4-1 1,-13 0-1,-25-1 613,9-1 0,-5 1 0,13-3 0,6-1 0,-30 0 0,0-1 0,24 1 0,-5-1 1737,-11-6-1737,-50 10 4537,-7 0-4537,-7 1 1696,-8-6 0,1 1 0,-5-4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15.955"/>
    </inkml:context>
    <inkml:brush xml:id="br0">
      <inkml:brushProperty name="width" value="0.05" units="cm"/>
      <inkml:brushProperty name="height" value="0.05" units="cm"/>
      <inkml:brushProperty name="color" value="#5B2D90"/>
    </inkml:brush>
  </inkml:definitions>
  <inkml:trace contextRef="#ctx0" brushRef="#br0">9 1 24575,'-3'-1'0,"-1"2"0,4 0 0,-1 1 0,1-1 0,1 0 0,72 3 0,-35-1 0,59 2 0,-31 0 0,12 3 0,21 1 0,-6 0 0,-3-1 0,1-1-1476,-18 0 0,7 0 0,-1 1 0,-10-2 1476,-5-2 0,3 0-966,5-3 0,16 0 1,7 0-1,-5 0 1,-15-1 965,9 2 0,-1-2-536,-8 1 1,16-1-1,2 0 1,-9 0-1,-22 0 536,2-1-787,31 0 0,1 0 787,-28 0 853,26 1 1,-24 6-854,-68 0 892,-2 7 0,-13-3 0,-3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17.442"/>
    </inkml:context>
    <inkml:brush xml:id="br0">
      <inkml:brushProperty name="width" value="0.05" units="cm"/>
      <inkml:brushProperty name="height" value="0.05" units="cm"/>
      <inkml:brushProperty name="color" value="#5B2D90"/>
    </inkml:brush>
  </inkml:definitions>
  <inkml:trace contextRef="#ctx0" brushRef="#br0">83 44 24575,'-4'0'0,"0"0"0,2 0 0,7 0 0,-1 0 0,8 0 0,0 0 0,42 2 0,28 0 0,-9 0 0,15 1-589,-13 0 1,14-1 0,-13 0 588,24-1-2067,-13-1 1,15-2-1,-11 0 2067,-19 1 0,0 0 0,23-1 0,10-1 0,-25 1-677,-31-1 677,9-1 0,-26 1 0,26-6 0,-38 4 1117,17-4-1117,-47 6 6417,-53-5-6417,-33 5 0,2 2 0,-8 2 0,36 1 0,1 2 0,-11-1-1136,-11 0 1,-16 0 0,-4 0 0,5 0 0,15 0 1135,-13 2 0,4-1 0,5-1 0,-15-1 0,11 0 0,35-2 0,41-2 0,3 1 0,19-4 0,60 1 0,-10-2-1225,47 1 1225,-41 2 2722,31 0 1,16 1-2723,-39 1 0,1 1 0,5-1 0,4 0 0,5 0 0,1 0 0,-4 1-1589,6 0 0,-4 0 0,-6 0 1589,8 0 0,-6 0-862,6 0 1,-13-1 861,-31 1 1123,37 0-1123,-83 0 513,-35 0-513,-31 1 0,7 1 0,-13 0 0,1 0 0,-17 1 0,-9 2-232,21-2 0,-15 1 0,-3 0 0,4 0 0,14-1 232,-13 2 0,4-1 0,-10 0 0,-8 1 0,30-2 1794,35-3-1794,-41 0 0,46 1 0,-34-2 0,138 15 0,-36-9 0,16 3 0,14 0-1513,31-2 1,15-2 0,-13 0 1512,-29-1 0,0-1 0,8 1 0,14 1 0,-1-1 0,-18-2 2789,21-2-2789,2-1 0,3-2 0,2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20.618"/>
    </inkml:context>
    <inkml:brush xml:id="br0">
      <inkml:brushProperty name="width" value="0.05" units="cm"/>
      <inkml:brushProperty name="height" value="0.05" units="cm"/>
      <inkml:brushProperty name="color" value="#5B2D90"/>
    </inkml:brush>
  </inkml:definitions>
  <inkml:trace contextRef="#ctx0" brushRef="#br0">7 19 24575,'1'-5'0,"3"-1"0,-2 4 0,2-2 0,-2 3 0,-1 1 0,-4 3 0,2-2 0,-3 2 0,2-2 0,1-1 0,0 2 0,-1-2 0,0 1 0,-2 0 0,3 1 0,2-1 0,2 0 0,16 2 0,-5-1 0,13 3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21.960"/>
    </inkml:context>
    <inkml:brush xml:id="br0">
      <inkml:brushProperty name="width" value="0.05" units="cm"/>
      <inkml:brushProperty name="height" value="0.05" units="cm"/>
      <inkml:brushProperty name="color" value="#5B2D90"/>
    </inkml:brush>
  </inkml:definitions>
  <inkml:trace contextRef="#ctx0" brushRef="#br0">0 688 24575,'26'20'0,"1"-2"0,40-17 0,12-10 0,-16-6 0,2-5-669,-5 7 0,5-2 0,4-8 669,12-20 0,7-13 0,-1-4 0,-12 8-811,3-1 1,-2-1 0,-4 2 0,10-7 0,-2 1-1,-13 7 1,-11 4 0,0 1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22.422"/>
    </inkml:context>
    <inkml:brush xml:id="br0">
      <inkml:brushProperty name="width" value="0.05" units="cm"/>
      <inkml:brushProperty name="height" value="0.05" units="cm"/>
      <inkml:brushProperty name="color" value="#5B2D90"/>
    </inkml:brush>
  </inkml:definitions>
  <inkml:trace contextRef="#ctx0" brushRef="#br0">0 501 24575,'75'3'0,"8"-15"0,19-10 0,-8 1-4916,-17 2 1,1-1 4542,-3-1 1,10-2-1,1-2 1,-13 1-295,5-8 0,-8-1 667,8-3 0,0-2 0,2-4 0,0-2 0,2-2 0,0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24.157"/>
    </inkml:context>
    <inkml:brush xml:id="br0">
      <inkml:brushProperty name="width" value="0.05" units="cm"/>
      <inkml:brushProperty name="height" value="0.05" units="cm"/>
      <inkml:brushProperty name="color" value="#5B2D90"/>
    </inkml:brush>
  </inkml:definitions>
  <inkml:trace contextRef="#ctx0" brushRef="#br0">0 770 24575,'67'48'0,"-31"-30"0,45 20 0,-41-40 0,37-18 0,8-6 0,7-4-421,-24 7 0,10-6 0,2-5 421,-13 0 0,1-6 0,-1-1 0,-1 1-2053,10-6 0,-3-1 0,3-1 2053,-4 2 0,3-3 0,-2 1 0,-7 1 0,-9 4 0,-7 0 0,-2 3 0,6-9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6:37.894"/>
    </inkml:context>
    <inkml:brush xml:id="br0">
      <inkml:brushProperty name="width" value="0.025" units="cm"/>
      <inkml:brushProperty name="height" value="0.025" units="cm"/>
      <inkml:brushProperty name="color" value="#5B2D90"/>
    </inkml:brush>
  </inkml:definitions>
  <inkml:trace contextRef="#ctx0" brushRef="#br0">0 511 24575,'2'1'0,"-1"-1"0,0 2 0,-1-1 0,4 4 0,-2-1 0,3 1 0,-2 0 0,3 3 0,3 6 0,8 7 0,0 3 0,9 13 0,-6-7 0,25 18 0,-5-22 0,47-2 0,-7-29 0,0-14 0,8-9 0,-3-8 0,2-5-625,-10 3 1,4-3 0,-3 0 624,-8 2 0,-3 1 0,3-2 0,13-9 0,3-3 0,-6 5 0,-2 0 0,-4 3 0,-12 8 0,0 0 0,-8 5 0,16-7 0,-27 19 0,-32 18 0,-19 13 0,-4 4 468,-5 2 0,0-1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3.155"/>
    </inkml:context>
    <inkml:brush xml:id="br0">
      <inkml:brushProperty name="width" value="0.05" units="cm"/>
      <inkml:brushProperty name="height" value="0.05" units="cm"/>
      <inkml:brushProperty name="color" value="#5B2D90"/>
    </inkml:brush>
  </inkml:definitions>
  <inkml:trace contextRef="#ctx0" brushRef="#br0">84 42 24575,'-13'19'0,"4"-3"0,20 4 0,-5-10 0,13 8 0,-11-17 0,11-14 0,-12 4 0,5-12 0,-11 11 0,-9-17 0,-13-1 0,-8 11 0,-9 35 0,13 20 0,8 13 0,12-12 0,4-10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26.867"/>
    </inkml:context>
    <inkml:brush xml:id="br0">
      <inkml:brushProperty name="width" value="0.05" units="cm"/>
      <inkml:brushProperty name="height" value="0.05" units="cm"/>
      <inkml:brushProperty name="color" value="#5B2D90"/>
    </inkml:brush>
  </inkml:definitions>
  <inkml:trace contextRef="#ctx0" brushRef="#br0">0 7 24575,'4'0'0,"0"-3"0,-3 2 0,1-2 0,10 3 0,-1 0 0,41 1 0,-26 0 0,23 2 0,-29-2 0,41 2 0,-7-1 0,7 2 0,5 0 0,22 0 0,-18-2 0,12 1 0,-11 0 0,22 0 0,-1 0 0,2-1 0,-30 0 0,-7 0 0,20 0 0,-19 0 0,-1-1 0,14 0 0,24-2 0,-39 0 0,2-1 0,16 0 0,0-1 0,-18 1 0,-1 0 0,10 0 0,-2 0 0,15 1 0,4 4 0,-40-1 0,3 2 0,-27-3 0,-8 0 0,-50-3 0,20 1 0,-41-2 0,-1 2 0,-1 1 0,3-1 0,-6 0 0,0 2 0,16 0 0,0 1 0,-5 1 0,-1 2 0,-2 1 0,-6-1 0,2 0 0,-21 7 0,38-5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29.115"/>
    </inkml:context>
    <inkml:brush xml:id="br0">
      <inkml:brushProperty name="width" value="0.05" units="cm"/>
      <inkml:brushProperty name="height" value="0.05" units="cm"/>
      <inkml:brushProperty name="color" value="#5B2D90"/>
    </inkml:brush>
  </inkml:definitions>
  <inkml:trace contextRef="#ctx0" brushRef="#br0">7 56 24575,'1'-3'0,"3"0"0,-2 2 0,3-1 0,0 1 0,21-2 0,-6 1 0,14-1 0,11 1 0,-24 0 0,19 1 0,-19 1 0,12 0 0,-4 0 0,4 0 0,-21 0 0,-3 0 0,-12 0 0,-11 0 0,-7-2 0,-52-2 0,39 1 0,-32-2 0,53 4 0,-25-2 0,18 2 0,-15-1 0,19-4 0,10 5 0,-2-4 0,29 6 0,-10 0 0,17 1 0,-6 1 0,-2 0 0,5 1 0,32 3 0,3 0 0,-21-2 0,23 2 0,-9 0 0,-46-5 0,3-1 0,-7 0 0,0-2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30.193"/>
    </inkml:context>
    <inkml:brush xml:id="br0">
      <inkml:brushProperty name="width" value="0.05" units="cm"/>
      <inkml:brushProperty name="height" value="0.05" units="cm"/>
      <inkml:brushProperty name="color" value="#5B2D90"/>
    </inkml:brush>
  </inkml:definitions>
  <inkml:trace contextRef="#ctx0" brushRef="#br0">31 8 24575,'-17'-4'0,"3"1"0,16 4 0,8 0 0,-4 0 0,29 1 0,-20-1 0,23 1 0,13 3 0,-26-2 0,19 3 0,-36-6 0,-5 1 0,-9 0 0,-1-1 0,-8 1 0,-15-1 0,4 0 0,-9 0 0,6 0 0,-8 2 0,18-2 0,-8 2 0,27-2 0,6 0 0,-3 0 0,3 0 0,0 1 0,9 3 0,1 0 0,29 5 0,-19-4 0,17 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32.336"/>
    </inkml:context>
    <inkml:brush xml:id="br0">
      <inkml:brushProperty name="width" value="0.05" units="cm"/>
      <inkml:brushProperty name="height" value="0.05" units="cm"/>
      <inkml:brushProperty name="color" value="#5B2D90"/>
    </inkml:brush>
  </inkml:definitions>
  <inkml:trace contextRef="#ctx0" brushRef="#br0">45 115 24575,'-2'-11'0,"1"2"0,1 6 0,0 1 0,0 0 0,0 0 0,-3-4 0,2 2 0,-3-4 0,2 2 0,-7-17 0,5 13 0,-4-11 0,6 19 0,2 0 0,-1 0 0,0 1 0,1 1 0,-2 0 0,1 3 0,-1-1 0,2 1 0,0-1 0,0 14 0,0-5 0,-1 26 0,1-23 0,0 10 0,0-13 0,0 19 0,1-9 0,1 18 0,-1-26 0,3 2 0,-4-9 0,2 4 0,-1-3 0,-3 5 0,2-9 0,-3 2 0,4-4 0,4 4 0,-1-2 0,3 3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32.948"/>
    </inkml:context>
    <inkml:brush xml:id="br0">
      <inkml:brushProperty name="width" value="0.05" units="cm"/>
      <inkml:brushProperty name="height" value="0.05" units="cm"/>
      <inkml:brushProperty name="color" value="#5B2D90"/>
    </inkml:brush>
  </inkml:definitions>
  <inkml:trace contextRef="#ctx0" brushRef="#br0">0 14 24575,'76'0'0,"0"0"0,0 0 0,-4 0 0,-3 0 0,-8-1 0,30 0 0,4-1 0,-10 1 0,16-1 0,-7 1-4916,-2 0 1,-1 0 4456,0 0 1,7-1 0,-2 2 458,-8 0 0,-1 1 0,-13-1 27,-23 1 0,-1-1-27,46 1 0,-8 0 2027,-41-1-2027,36 1 0,-43 0 0,18 1 1379,-61-2 1,-8 0 0,-8-2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33.352"/>
    </inkml:context>
    <inkml:brush xml:id="br0">
      <inkml:brushProperty name="width" value="0.05" units="cm"/>
      <inkml:brushProperty name="height" value="0.05" units="cm"/>
      <inkml:brushProperty name="color" value="#5B2D90"/>
    </inkml:brush>
  </inkml:definitions>
  <inkml:trace contextRef="#ctx0" brushRef="#br0">0 26 24575,'64'2'0,"19"-3"0,24-1 0,-7 0 0,-4 0 0,8-1-1639,-21 2 1,18-1-1,8 0 1,1 0 0,-7 1-1,-17-1 1142,-4 0 1,-11 1-1,5-1 108,15 1 0,10 0 0,-4 0 0,-20 1 389,21 1 524,-32 1 0,9 0 1,-5 0-525,-1 1 0,-1-1 0,35 1 0,-11 1 0,-40-1 0,-45-2 0,-33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33.755"/>
    </inkml:context>
    <inkml:brush xml:id="br0">
      <inkml:brushProperty name="width" value="0.05" units="cm"/>
      <inkml:brushProperty name="height" value="0.05" units="cm"/>
      <inkml:brushProperty name="color" value="#5B2D90"/>
    </inkml:brush>
  </inkml:definitions>
  <inkml:trace contextRef="#ctx0" brushRef="#br0">1 91 24575,'69'-2'0,"8"1"0,18 0 0,-8 0-4916,-16-1 1,1 1 4665,22 0 1,11-1-1,-12 1 250,-31 1 0,3 0-631,15-1 0,17 1 1,3 0-1,-14-1 631,6 1 0,3 0 0,-16 0 0,14-1 0,6 1 0,-3-1 0,-8 0 398,14-2 0,-8-1 0,-2 0-398,-10 1 0,-2 0 0,-1-1 0,5-2 0,-1-1 0,-17 0 0,-7-4 939,-25 0 0,-25 5 0,-5 2 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52.472"/>
    </inkml:context>
    <inkml:brush xml:id="br0">
      <inkml:brushProperty name="width" value="0.05" units="cm"/>
      <inkml:brushProperty name="height" value="0.05" units="cm"/>
      <inkml:brushProperty name="color" value="#5B2D90"/>
    </inkml:brush>
  </inkml:definitions>
  <inkml:trace contextRef="#ctx0" brushRef="#br0">13 48 24575,'-4'-5'0,"1"1"0,3 3 0,0 0 0,1-1 0,0-1 0,-2-3 0,1 3 0,-3-2 0,3 4 0,-1-1 0,0 2 0,1-2 0,-1 1 0,1-1 0,0 0 0,0 1 0,2 0 0,-1 1 0,0 3 0,-1-2 0,0 4 0,0-3 0,-1-1 0,0-1 0,3-3 0,-2 3 0,3-4 0,-3 4 0,1-1 0,2 3 0,-1 0 0,0 1 0,-1-2 0,0 0 0,0-4 0,0 2 0,0-1 0,0 1 0,-1 1 0,0-2 0,1 1 0,0 0 0,5-1 0,-3 0 0,4-2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53.360"/>
    </inkml:context>
    <inkml:brush xml:id="br0">
      <inkml:brushProperty name="width" value="0.05" units="cm"/>
      <inkml:brushProperty name="height" value="0.05" units="cm"/>
      <inkml:brushProperty name="color" value="#5B2D90"/>
    </inkml:brush>
  </inkml:definitions>
  <inkml:trace contextRef="#ctx0" brushRef="#br0">3 1 24575,'-3'78'0,"4"-34"0,0 52-3325,5-45 3325,2 7 0,3 6 0,5 15 0,-3-7 0,-2-14 0,1 0 0,2 13 0,2 10 0,2 3 0,0-7 0,1 5 0,1 0 0,1-2 0,3 13 0,2-3 0,2 9 0,-7-23 0,3 7 0,0 4 0,2 1 0,-2-4 0,0-5 0,4 8 0,0-4 0,-1-3 0,1-1 0,-2-3 0,1 0 0,-1-4 0,-3-5 522,10 23 0,-6-9-522,-7-18 0,-5-9 0,-5-6 0,-9-18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53.759"/>
    </inkml:context>
    <inkml:brush xml:id="br0">
      <inkml:brushProperty name="width" value="0.05" units="cm"/>
      <inkml:brushProperty name="height" value="0.05" units="cm"/>
      <inkml:brushProperty name="color" value="#5B2D90"/>
    </inkml:brush>
  </inkml:definitions>
  <inkml:trace contextRef="#ctx0" brushRef="#br0">35 951 24575,'-19'5'0,"4"-2"0,39 0 0,-2-2 0,27 0 0,-2-4 0,44-11 0,-32-2 0,18-9 0,14-6 0,9-3 0,2-2 0,-3 1 0,-9 3 0,-14 6-2835,22-6 1,-15 5 0,15-6 2834,-21 6 0,15-5 0,9-4 0,3-1 0,-2 0 0,-9 3 0,-13 4 0,-20 6 859,-6 0 1,-8 0-860,26-15 0,9-7 0,-11 6 0,-22 13 0,-2 1 0,15-9 0,6-6 0,-15 10 0,-18 10 0,-20 12 0,-11 22 1696,-15 1 0,-17 20 0,10-17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3.405"/>
    </inkml:context>
    <inkml:brush xml:id="br0">
      <inkml:brushProperty name="width" value="0.05" units="cm"/>
      <inkml:brushProperty name="height" value="0.05" units="cm"/>
      <inkml:brushProperty name="color" value="#5B2D90"/>
    </inkml:brush>
  </inkml:definitions>
  <inkml:trace contextRef="#ctx0" brushRef="#br0">0 75 24575,'33'32'0,"-4"-7"0,33-31 0,-41-7 0,-14-38 0,-24 28 0,-36-15 0,36 42 0,1 24 0,7-11 0,4 16 0,11-21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5:54.442"/>
    </inkml:context>
    <inkml:brush xml:id="br0">
      <inkml:brushProperty name="width" value="0.05" units="cm"/>
      <inkml:brushProperty name="height" value="0.05" units="cm"/>
      <inkml:brushProperty name="color" value="#5B2D90"/>
    </inkml:brush>
  </inkml:definitions>
  <inkml:trace contextRef="#ctx0" brushRef="#br0">0 3375 24575,'2'-7'0,"6"-32"0,-2 15 0,7-29 0,16-3 0,12-12 0,-4 7 0,-8 15 0,1 0-2939,15-24 1,6-9 0,-4 10 2938,-13 26 0,4-2 0,15-19 0,12-15 0,5-5 0,-5 2 14,-10 12 1,-3 2 0,2-3 0,5-10-15,-8 11 0,4-8 0,4-5 0,2-4 0,0-1 0,-2 1 0,-3 5 0,-5 5 0,5-9 0,-4 6 0,-4 2 0,0-2 0,2-4 0,-7 9 0,3-5 0,0-3 0,-1 1 0,-2 2 0,-4 7 0,-5 7 0,4-13 0,-6 11 0,-3 1 877,14-29 0,-9 12-877,-12 16 0,-43 71 0,14-15 1095,-32 50 0,19-14 0,-2 1 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14.445"/>
    </inkml:context>
    <inkml:brush xml:id="br0">
      <inkml:brushProperty name="width" value="0.05" units="cm"/>
      <inkml:brushProperty name="height" value="0.05" units="cm"/>
      <inkml:brushProperty name="color" value="#5B2D90"/>
    </inkml:brush>
  </inkml:definitions>
  <inkml:trace contextRef="#ctx0" brushRef="#br0">1 274 24575,'2'-4'0,"1"0"0,0 3 0,66-6 0,-4 4 0,-18 0 0,12-1-2126,22 4 0,20 2 0,3 1 1,-17-1 2125,-10 0 0,0-1 106,8 2 1,16-1-1,1 1 1,-14 1-107,6 0 0,-7 2 0,-12-1 0,2 0 0,-1 0 0,-9-1 0,-1 0 0,1 0 0,9 1 0,0 0 0,-15-3 0,-10-6 0,-30-20 0,-63-8 0,-21-4 0,-5-2 0,-20-7 3071,33 17 1,-1 0-3072,2 2 0,10 4 1934,20 8-1934,-17-8 0,97 44 0,28 12 0,-15-5 0,5 2 0,-5-3 0,-32-10 0,13 11 0,-50 22 0,-7 5 0,21 1-670,-34 0 0,-7-6 670,6-21 0,-14 47 0,20-39 0,-10 35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14.886"/>
    </inkml:context>
    <inkml:brush xml:id="br0">
      <inkml:brushProperty name="width" value="0.05" units="cm"/>
      <inkml:brushProperty name="height" value="0.05" units="cm"/>
      <inkml:brushProperty name="color" value="#5B2D90"/>
    </inkml:brush>
  </inkml:definitions>
  <inkml:trace contextRef="#ctx0" brushRef="#br0">0 51 24575,'4'-27'0,"0"5"0,-1 21 0,15 36 0,-9-13 0,13 31 0,-12-20 0,0 2 0,11 35 0,-4-17 0,3 4 0,6 6 0,1-1 0,-6-6 0,5-9 0,31-9 0,-21-92 0,-4-22 0,12 2-1508,-11-9 0,-7 4 1508,-12 32 0,-1-1 0,1-2 0,1-1 0,20-7 0,-23 58 0,7 28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15.754"/>
    </inkml:context>
    <inkml:brush xml:id="br0">
      <inkml:brushProperty name="width" value="0.05" units="cm"/>
      <inkml:brushProperty name="height" value="0.05" units="cm"/>
      <inkml:brushProperty name="color" value="#5B2D90"/>
    </inkml:brush>
  </inkml:definitions>
  <inkml:trace contextRef="#ctx0" brushRef="#br0">310 93 24575,'-40'-58'0,"-8"35"0,0 12 0,15 15-853,-46 19 853,60 4 0,1 2 280,-6 62-280,23-9 0,20-17 0,6-4 0,8-3 0,27-66 0,0-19 0,-30-9-550,6-10 0,-4 0 550,-20 11 0,7-43 0,-8 33 0,3-19 404,-11 55-404,4 80 0,0 31 0,0-40 0,-2 33 0,9-5 0,18-47 0,-14-27 1269,27 4-1269,4-60 0,-1-16 0,2 8-1149,1-9 0,-4 1 1149,-21 19 0,-2 0-312,0 2 312,-2 1 0,37-4 0,-37 32 0,25 3 0,-46 32 0,-1 35 0,2-5 1129,3 2 0,5 2-1129,18 18 176,1-37 0,7-10-176,32-23 0,-2-26 0,-2-34 0,-10-17 0,-3-2 0,0 7-765,-1-6 0,-10 12 765,-35 46 0,1 16 0,-3-1 0,14 62 0,-10-43 0,10 38 0,-9-48 0,33-3 0,-21-6 1530,23-10-1530,-35-34 0,-7 9 0,-2-18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15.866"/>
    </inkml:context>
    <inkml:brush xml:id="br0">
      <inkml:brushProperty name="width" value="0.05" units="cm"/>
      <inkml:brushProperty name="height" value="0.05" units="cm"/>
      <inkml:brushProperty name="color" value="#5B2D90"/>
    </inkml:brush>
  </inkml:definitions>
  <inkml:trace contextRef="#ctx0" brushRef="#br0">0 1 24575,'43'39'0,"-1"0"0,-6-4 0,0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16.200"/>
    </inkml:context>
    <inkml:brush xml:id="br0">
      <inkml:brushProperty name="width" value="0.05" units="cm"/>
      <inkml:brushProperty name="height" value="0.05" units="cm"/>
      <inkml:brushProperty name="color" value="#5B2D90"/>
    </inkml:brush>
  </inkml:definitions>
  <inkml:trace contextRef="#ctx0" brushRef="#br0">182 45 24575,'-8'-11'0,"-3"1"0,-27-5 0,18 10 0,-25 1 0,18 35 0,12-14 0,-3 17 0,19-23 0,14 10 0,14-7 0,27 6 0,13-9 0,-5 0 0,-2 0 0,-1-3 0,23 10 0,-61-22 0,-11 0 0,17-4 0,-13 2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16.640"/>
    </inkml:context>
    <inkml:brush xml:id="br0">
      <inkml:brushProperty name="width" value="0.05" units="cm"/>
      <inkml:brushProperty name="height" value="0.05" units="cm"/>
      <inkml:brushProperty name="color" value="#5B2D90"/>
    </inkml:brush>
  </inkml:definitions>
  <inkml:trace contextRef="#ctx0" brushRef="#br0">285 24 24575,'-22'-14'0,"4"7"0,-8 4 0,-37 58 0,31-23 0,-31 42 0,36-16 0,15 2 0,4 4 0,0 33 0,2-35 0,15-2 0,45 0 0,20-23 0,10-55 0,-2-5 0,9 62 0,-23-42 0,-25 0 0,-98 31 0,57 51 0,10-55 0,2-1 0,32-4 0,6-7 0,-10-9 0,52 6 0,-90-39 0,-15 9 0,-12-6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17.324"/>
    </inkml:context>
    <inkml:brush xml:id="br0">
      <inkml:brushProperty name="width" value="0.05" units="cm"/>
      <inkml:brushProperty name="height" value="0.05" units="cm"/>
      <inkml:brushProperty name="color" value="#5B2D90"/>
    </inkml:brush>
  </inkml:definitions>
  <inkml:trace contextRef="#ctx0" brushRef="#br0">337 1 24575,'-26'1'0,"2"3"0,-17 40 0,26-18 0,-10 32 0,39-10 0,10-4 0,4 4 0,1 5 0,-3 4 0,-6 17 0,-11 1 0,-11-21 0,-14-5 0,-33 1 0,-13-11 0,-32-12 0,36-25 0,10-11 0,22-26 0,67-11 0,21-1 0,-2 3-246,11 7 0,1 8 246,-14 16 0,-5 3 0,4-6 0,-1-17 0,-1-2 0,-3 16 0,-6-1 0,10-40 0,-55 52 0,-2 17 0,-6 24 0,0 45 0,0 10 0,-3-5 0,4 2 0,1-8 0,2-37 123,4-4 0,-3-13 0,3-10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17.858"/>
    </inkml:context>
    <inkml:brush xml:id="br0">
      <inkml:brushProperty name="width" value="0.05" units="cm"/>
      <inkml:brushProperty name="height" value="0.05" units="cm"/>
      <inkml:brushProperty name="color" value="#5B2D90"/>
    </inkml:brush>
  </inkml:definitions>
  <inkml:trace contextRef="#ctx0" brushRef="#br0">0 428 24575,'80'9'0,"-1"0"0,0 0 0,1-1 0,13 3 0,-2 0 0,-11-5 0,-9-6 0,-11-3-3212,3 0 3212,-3 0 0,-5-3 1010,-22-7-1010,-13-18 527,-40-2-527,1 1 0,-52 13 0,27 61 0,5 8 0,3-26 837,4 27 1,18-8-838,69-65 0,17-21 0,-24 11 0,-3-26 0,5-20 0,-17 11 0,-23 8-779,-2-19 0,-4 8 779,-8 48 0,-3-6 0,-4 37 0,3 56 0,5 37 0,1-11 0,-3-39 0,1 0-1115,1 44 1,1 15-1,3-32 1115,2-47 0,7 9 0,-2-17 0,6 8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19.027"/>
    </inkml:context>
    <inkml:brush xml:id="br0">
      <inkml:brushProperty name="width" value="0.05" units="cm"/>
      <inkml:brushProperty name="height" value="0.05" units="cm"/>
      <inkml:brushProperty name="color" value="#5B2D90"/>
    </inkml:brush>
  </inkml:definitions>
  <inkml:trace contextRef="#ctx0" brushRef="#br0">494 270 24575,'-30'-13'0,"-21"7"0,-3 5 0,0 2-1527,-3 2 0,4 4 1527,14 12 0,4 2 964,-24 57-964,34-15 0,-11 21 501,42-37-501,55-35 0,10-12 0,-22 0-712,25-2 1,-7-9 711,-43-12 0,-1-5 1469,5-20-1469,-14-12 0,-3-17 0,0 10 0,10-15 0,-4-29 0,-12 36 0,-25 115 0,15 33 0,2 7 0,-12 18-1119,14-11 1,7-11 1118,8-41 559,23 1 0,7-1-559,12-3 0,19-7 0,5-15 0,-24-34 0,-4-14 0,8-7 0,-7-8 0,-9-11 0,-22 2 2387,-55 2-2387,3 45 0,-39 56 0,51 23 0,11 5 0,2-14-507,1 5 0,6-5 507,9-27 0,30 14 0,2-30 0,17 1 0,-18-30 0,4-45 0,-5-7 0,-13 27 0,10-31 0,-7 24 0,-26 68 0,-3-5 0,-2 55 1289,2 17-1289,3-3 0,7 4 0,12-71 0,23-57 0,1-29 0,-14 12 0,-3 1 0,1-9 0,-10 6 0,-25 50 0,-6 7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4.193"/>
    </inkml:context>
    <inkml:brush xml:id="br0">
      <inkml:brushProperty name="width" value="0.05" units="cm"/>
      <inkml:brushProperty name="height" value="0.05" units="cm"/>
      <inkml:brushProperty name="color" value="#5B2D90"/>
    </inkml:brush>
  </inkml:definitions>
  <inkml:trace contextRef="#ctx0" brushRef="#br0">46 392 24575,'0'-8'0,"0"3"0,0 28 0,-1-3 0,-2 43 0,0-24 0,-4 27 0,-1 3 0,3-8-973,-2 0 1,1-3 972,4-20 468,0 8-468,1 17 0,1-38 0,5-27 0,5-64 0,-1-9 0,1-11 0,-4 19 0,0-3 0,1-2 0,2-5 0,0-1 0,2 1 0,-1 4 0,1 2 0,5 7 738,9-3 1,9 18-739,49 32 0,-17 54 0,-12 28 0,-38-1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19.206"/>
    </inkml:context>
    <inkml:brush xml:id="br0">
      <inkml:brushProperty name="width" value="0.05" units="cm"/>
      <inkml:brushProperty name="height" value="0.05" units="cm"/>
      <inkml:brushProperty name="color" value="#5B2D90"/>
    </inkml:brush>
  </inkml:definitions>
  <inkml:trace contextRef="#ctx0" brushRef="#br0">0 38 24575,'9'-15'0,"2"1"0,-9 10 0,2-1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19.574"/>
    </inkml:context>
    <inkml:brush xml:id="br0">
      <inkml:brushProperty name="width" value="0.05" units="cm"/>
      <inkml:brushProperty name="height" value="0.05" units="cm"/>
      <inkml:brushProperty name="color" value="#5B2D90"/>
    </inkml:brush>
  </inkml:definitions>
  <inkml:trace contextRef="#ctx0" brushRef="#br0">23 10 24575,'-3'-4'0,"1"1"0,0 0 0,-1 7 0,-2-1 0,-2 6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20.198"/>
    </inkml:context>
    <inkml:brush xml:id="br0">
      <inkml:brushProperty name="width" value="0.05" units="cm"/>
      <inkml:brushProperty name="height" value="0.05" units="cm"/>
      <inkml:brushProperty name="color" value="#5B2D90"/>
    </inkml:brush>
  </inkml:definitions>
  <inkml:trace contextRef="#ctx0" brushRef="#br0">105 0 24575,'-1'13'0,"-17"52"0,9-30-1205,-13 42 1205,14-41 0,-1 16 0,1 2 0,0-1-460,0 0 1,1-4 459,5-18 0,-1-4 0,1-1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20.580"/>
    </inkml:context>
    <inkml:brush xml:id="br0">
      <inkml:brushProperty name="width" value="0.05" units="cm"/>
      <inkml:brushProperty name="height" value="0.05" units="cm"/>
      <inkml:brushProperty name="color" value="#5B2D90"/>
    </inkml:brush>
  </inkml:definitions>
  <inkml:trace contextRef="#ctx0" brushRef="#br0">75 73 24575,'-40'30'0,"20"39"0,9 30 0,7-10 0,9-23 0,3 0 0,-9 22 0,-2 10 0,15-13 0,29-15 0,4-18 0,-8-17 0,38 26 0,17-80 0,-12-25 0,-27 21 0,-2-4 0,15-34 0,-35 6 0,-4-14 0,-11-1 0,-20-1 0,-12-3 0,2 0 0,9-4 0,2-2 0,-11 7 0,-27-21 0,-17 29 0,-5 61 0,2 20 0,8 10 0,-5 37 0,6 10 0,16 1 0,8-4 0,-1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20.918"/>
    </inkml:context>
    <inkml:brush xml:id="br0">
      <inkml:brushProperty name="width" value="0.05" units="cm"/>
      <inkml:brushProperty name="height" value="0.05" units="cm"/>
      <inkml:brushProperty name="color" value="#5B2D90"/>
    </inkml:brush>
  </inkml:definitions>
  <inkml:trace contextRef="#ctx0" brushRef="#br0">54 37 24575,'37'-20'0,"12"5"0,-18 13 0,9 7 0,-13 8 0,-2 5 0,-26 48 0,-13 10 0,2-20 0,-5 18 0,-12-2 0,-16-38 0,0-11 0,13 2 0,-35 16 0,85-42 0,66-18 0,6-2 0,-5-5 0,0-2 0,0-2 0,-38 8 0,-1-1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21.266"/>
    </inkml:context>
    <inkml:brush xml:id="br0">
      <inkml:brushProperty name="width" value="0.05" units="cm"/>
      <inkml:brushProperty name="height" value="0.05" units="cm"/>
      <inkml:brushProperty name="color" value="#5B2D90"/>
    </inkml:brush>
  </inkml:definitions>
  <inkml:trace contextRef="#ctx0" brushRef="#br0">174 1 24575,'-16'96'0,"-1"1"0,0 0 0,1 0 0,-1-1 0,-18 1 0,-4-10 0,23 0-2050,29-11 1,16 3 0,6-7 0,-3-19 2049,19-5 0,32-3 0,6-3 0,-1-3 0,3-3 0,-3-8 1922,-24-25-1922,23-13 680,-34-4 0,-2-16-680,-14-32 0,-4-27 0,-5-7 0,0 15-751,10 3 1,-8-3 750,-17 4 0,-2-16 0,-6-5 0,-12 7 0,-14 18 0,-32 9 0,-21 18 0,-2 5 0,4 2 0,-3 6 0,-3 7-107,-5 1 1,-2 7 0,5 16 0,-12 31 0,13 15 0,36-11 0,1-1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31.930"/>
    </inkml:context>
    <inkml:brush xml:id="br0">
      <inkml:brushProperty name="width" value="0.05" units="cm"/>
      <inkml:brushProperty name="height" value="0.05" units="cm"/>
      <inkml:brushProperty name="color" value="#5B2D90"/>
    </inkml:brush>
  </inkml:definitions>
  <inkml:trace contextRef="#ctx0" brushRef="#br0">292 0 24575,'-44'1'0,"-1"6"0,20 41 0,9-19 0,6 30 0,15-32 0,16 68 0,-33-31 0,-2 2 0,16-11 0,-1-1 0,-17 5 0,-8-14 0,-8-30 0,17-11 0,-23-20 0,25-15 0,-3-25 0,20 20 0,18 11 0,43 26 0,9 10 0,-7-4 0,6 2 0,-3-4 0,-20-15 0,34-32 0,-17-5 0,-25-22 0,-8-3 0,-12 12 0,-15 5 0,-7 9 0,-6 34 0,-9 30 0,-1 24 0,4 13 0,0 7 0,3-4 0,1 1 0,0 7 0,1-4 0,-1 5 0,2-31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32.500"/>
    </inkml:context>
    <inkml:brush xml:id="br0">
      <inkml:brushProperty name="width" value="0.05" units="cm"/>
      <inkml:brushProperty name="height" value="0.05" units="cm"/>
      <inkml:brushProperty name="color" value="#5B2D90"/>
    </inkml:brush>
  </inkml:definitions>
  <inkml:trace contextRef="#ctx0" brushRef="#br0">1 254 24575,'52'18'0,"0"-1"0,18-19 0,11-10 0,-4 4 0,4 17 0,0-2 0,-5-14 0,3-7 0,-19-9 0,-10-40 0,-28 30 0,12-31 0,-34 37 0,-11 4 0,-11 37 0,1 68 0,13-9 0,5 6 0,3 4 0,4-1-1219,2-14 0,0-6 1219,4 12 0,-3-30 0,-8-9 0,-1-42 0,-8-75 0,4 18 0,8-8 0,15-9 0,10-6 0,-3 9 0,-12 17 0,4 6 1219,23-30 0,6 32-1219,3 98 0,-34-25 0,18 37 0,-53-27 0,-43 27 0,4-4 0,13-17 0,2-4 0,0-1 0,7-9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32.866"/>
    </inkml:context>
    <inkml:brush xml:id="br0">
      <inkml:brushProperty name="width" value="0.05" units="cm"/>
      <inkml:brushProperty name="height" value="0.05" units="cm"/>
      <inkml:brushProperty name="color" value="#5B2D90"/>
    </inkml:brush>
  </inkml:definitions>
  <inkml:trace contextRef="#ctx0" brushRef="#br0">53 1 24575,'4'48'0,"-1"-4"0,-1-16 0,2 61 0,-2-43-1907,4 47 1907,-4-61 0,1-2 615,-1 8-615,0-4 0,0-2 315,0-10-315,-1-12 0,-9-60 0,-9-51 0,3 17 0,5 29 0,-6-29 0,-2-18 0,9 52 0,18 87 0,-5-11 0,8 25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33.016"/>
    </inkml:context>
    <inkml:brush xml:id="br0">
      <inkml:brushProperty name="width" value="0.05" units="cm"/>
      <inkml:brushProperty name="height" value="0.05" units="cm"/>
      <inkml:brushProperty name="color" value="#5B2D90"/>
    </inkml:brush>
  </inkml:definitions>
  <inkml:trace contextRef="#ctx0" brushRef="#br0">0 73 24575,'47'-18'0,"1"1"0,30-13 0,-57 23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4.514"/>
    </inkml:context>
    <inkml:brush xml:id="br0">
      <inkml:brushProperty name="width" value="0.05" units="cm"/>
      <inkml:brushProperty name="height" value="0.05" units="cm"/>
      <inkml:brushProperty name="color" value="#5B2D90"/>
    </inkml:brush>
  </inkml:definitions>
  <inkml:trace contextRef="#ctx0" brushRef="#br0">1 131 24575,'84'-18'0,"1"-1"0,-28 8 0,-5 0 0,35-15 0,-60 17 0,27-7 0,-28 8 0,20-4 0,-29 11 0,9 12 0,3 17 0,-5-3 0,5 64 0,-23-58 0,4 27 0,-2-1 0,-5-34 0,4 30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33.386"/>
    </inkml:context>
    <inkml:brush xml:id="br0">
      <inkml:brushProperty name="width" value="0.05" units="cm"/>
      <inkml:brushProperty name="height" value="0.05" units="cm"/>
      <inkml:brushProperty name="color" value="#5B2D90"/>
    </inkml:brush>
  </inkml:definitions>
  <inkml:trace contextRef="#ctx0" brushRef="#br0">0 545 24575,'17'-2'0,"5"-1"0,64-10 0,16-4 0,-47 8 0,1-1-1776,19-2 0,11-2 0,-4 0 1776,5 0 0,10-4 0,-25 5 0,13-4 0,9-1 0,4-2 0,0 0 0,-6 0 0,-10 2 399,7-3 0,-8 1 0,-2-1 0,7-2-399,-2 1 0,11-2 0,4 0 0,-7-1 0,-13 1 0,-23 2 0,2-22 0,-123 22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34.053"/>
    </inkml:context>
    <inkml:brush xml:id="br0">
      <inkml:brushProperty name="width" value="0.05" units="cm"/>
      <inkml:brushProperty name="height" value="0.05" units="cm"/>
      <inkml:brushProperty name="color" value="#5B2D90"/>
    </inkml:brush>
  </inkml:definitions>
  <inkml:trace contextRef="#ctx0" brushRef="#br0">65 136 24575,'16'-14'0,"-2"1"0,-3-24 0,-8 21 0,2-22 0,-9 30 0,-16-2 0,-1 15 0,-21 27 0,18 9 0,21 31 0,29-33 0,29-30 0,7-12 0,-1-5 0,-8-11 0,1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35.652"/>
    </inkml:context>
    <inkml:brush xml:id="br0">
      <inkml:brushProperty name="width" value="0.05" units="cm"/>
      <inkml:brushProperty name="height" value="0.05" units="cm"/>
      <inkml:brushProperty name="color" value="#5B2D90"/>
    </inkml:brush>
  </inkml:definitions>
  <inkml:trace contextRef="#ctx0" brushRef="#br0">80 106 24575,'-18'-31'0,"8"15"0,-10-14 0,13 20 0,-5-3 0,7 10 0,-2 0 0,7 12 0,0 5 0,0 3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35.876"/>
    </inkml:context>
    <inkml:brush xml:id="br0">
      <inkml:brushProperty name="width" value="0.05" units="cm"/>
      <inkml:brushProperty name="height" value="0.05" units="cm"/>
      <inkml:brushProperty name="color" value="#5B2D90"/>
    </inkml:brush>
  </inkml:definitions>
  <inkml:trace contextRef="#ctx0" brushRef="#br0">1 38 24575,'5'5'0,"22"1"0,-18-4 0,15 1 0,-24-4 0,-1 0 0,-23-19 0,15 11 0,-17-13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45.333"/>
    </inkml:context>
    <inkml:brush xml:id="br0">
      <inkml:brushProperty name="width" value="0.05" units="cm"/>
      <inkml:brushProperty name="height" value="0.05" units="cm"/>
      <inkml:brushProperty name="color" value="#5B2D90"/>
    </inkml:brush>
  </inkml:definitions>
  <inkml:trace contextRef="#ctx0" brushRef="#br0">13 218 24575,'0'-4'0,"0"0"0,0 2 0,0 0 0,0-2 0,0 1 0,-1 0 0,-5-22 0,4 17 0,-1-2 0,4 21 0,2 15 0,0-2 0,-1 26 0,-1 5 0,1-4 0,0 48 0,-1-2 0,-1-54 0,0 15 0,0-14 0,0-42 0,4-40 0,0-4 0,2-26 0,-1 1 0,2-14 0,-1 6 0,-1 10 0,0 0 0,0-17 0,0-6 0,3 47 0,16 119 0,-14-29-313,1 36 1,-1 2 312,0-15 0,-1-17 0,2 1 0,8 33 0,-4-35 0,4-11 0,11-30 0,4-43 0,0-15 0,2-9 0,-6 2 0,-3 0 0,-9 5 625,18 26-625,-16 8 0,11 30 0,-23 14 0,36 33 0,8 2 0,-14-20-805,16 17 1,-2-12 804,-26-47 0,41-30 0,-19-19 0,-6-11 0,-5-7 0,-19 14 0,-8 0 0,-2-16 0,-9 11 0,-15 28 0,-6 63 0,17 35 0,5 7 1609,16-31-1609,77-14 0,-16-40 0,-18 11 0,-1-4 0,16-37 0,-25-21 0,3-20 0,-8 12 0,5-4 0,-4 4 0,5-11 0,-26 22 0,-36 33 0,-2 10 0,-8 6 0,-13 59 0,3 18 0,12-28-585,-11 28 1,10-7 584,27-46 0,23 9 0,13-30 0,37-24 0,-13-19 0,13-7 0,-49 34 0,0 20 0,-24 22 0,8 19 1169,-1-9-1169,17-1 0,-3-37 0,31-23 0,-27 14 0,9-2 0,6 64 0,-29-32 0,27 24 0,-34-40 0,19-12 0,8-10 0,0 2 0,-2-4 0,57-1 0,-54 17 0,14-2 0,1 5 0,-6 17 0,-9-3 0,9 5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45.869"/>
    </inkml:context>
    <inkml:brush xml:id="br0">
      <inkml:brushProperty name="width" value="0.05" units="cm"/>
      <inkml:brushProperty name="height" value="0.05" units="cm"/>
      <inkml:brushProperty name="color" value="#5B2D90"/>
    </inkml:brush>
  </inkml:definitions>
  <inkml:trace contextRef="#ctx0" brushRef="#br0">17 321 24575,'-8'2'0,"1"-1"0,5 0 0,61 7 0,-15-5-1442,4 1 0,4-1 1442,25-4 0,2-4 0,26-3 0,5-1 0,-15 1-2687,1 1 1,2-1 2686,-19 1 0,12-1 0,5-1 0,-7 1 0,-14 1-1523,6-2 0,-10 0 1523,-3 1 0,12-2-58,-11 0 1,17-3 0,8-1-1,1 0 1,-9-1 0,-16 1 57,10-7 0,-2-1 0,21 3 0,24-2 0,-18 1 0,-60 4 0,-96-3 0,-27 16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46.123"/>
    </inkml:context>
    <inkml:brush xml:id="br0">
      <inkml:brushProperty name="width" value="0.05" units="cm"/>
      <inkml:brushProperty name="height" value="0.05" units="cm"/>
      <inkml:brushProperty name="color" value="#5B2D90"/>
    </inkml:brush>
  </inkml:definitions>
  <inkml:trace contextRef="#ctx0" brushRef="#br0">0 462 24575,'97'-18'0,"0"1"0,-1 0 0,1-1 0,0 1 0,5-1 0,0-1 0,-7 2 0,-10 3-814,4 1 0,-1 2 814,-9 2 0,11-1 0,0 0 0,-12 2-1659,7-2 0,0 1 1659,-2-1 0,12 0 0,1-1 0,-12 1 0,14-3 0,-12 0 555,-17 3 1,-2-4-556,4-13 0,-14-2 0,-31 5 0,-23-18 0,-8 29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8:59.027"/>
    </inkml:context>
    <inkml:brush xml:id="br0">
      <inkml:brushProperty name="width" value="0.05" units="cm"/>
      <inkml:brushProperty name="height" value="0.05" units="cm"/>
      <inkml:brushProperty name="color" value="#5B2D90"/>
    </inkml:brush>
  </inkml:definitions>
  <inkml:trace contextRef="#ctx0" brushRef="#br0">365 200 24575,'-7'-12'0,"-26"-41"0,19 34 0,-21-33 0,22 42 0,0 1 0,-24-11 0,19 12 0,-18-7 0,23 14 0,-13 8 0,-4 16 0,-1 0 0,-12 36 0,28 31 0,14 4 0,20-8 0,-17 5 0,11-19 0,38-68 0,-32-14 0,26-40 0,-17 10 0,1-12 0,-1-3 0,-6-3 0,3-13 0,-17 51 0,-4 15 0,-2 20 0,0 0 0,1 32 0,-1 43 0,-3-29 0,0 6 0,-1 27 0,-1 0 0,-1-31 0,1-2 0,1 7 0,2-11 0,3-30 0,7-6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0.163"/>
    </inkml:context>
    <inkml:brush xml:id="br0">
      <inkml:brushProperty name="width" value="0.05" units="cm"/>
      <inkml:brushProperty name="height" value="0.05" units="cm"/>
      <inkml:brushProperty name="color" value="#5B2D90"/>
    </inkml:brush>
  </inkml:definitions>
  <inkml:trace contextRef="#ctx0" brushRef="#br0">49 130 24575,'2'-4'0,"0"0"0,0-1 0,5-12 0,-1 6 0,6-9 0,-3 12 0,45-22 0,-8 15 0,7 4 0,3 7 0,13 19 0,-23 14 0,-5 8 0,-4 20-1020,-10 13 1020,-27-28 0,-44 33 0,-11 1 0,18-23 0,-18 22 0,-2-9 0,23-48 0,-25 0 0,7-7 0,-19-13 0,39-12 0,10-15 0,23 12 0,91-1 0,-53 15 207,14 1 1,-4 2-208,-24 6 0,39 8 0,-31-6 0,29 6 0,19-1 0,-48-10 0,45 5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0.967"/>
    </inkml:context>
    <inkml:brush xml:id="br0">
      <inkml:brushProperty name="width" value="0.05" units="cm"/>
      <inkml:brushProperty name="height" value="0.05" units="cm"/>
      <inkml:brushProperty name="color" value="#5B2D90"/>
    </inkml:brush>
  </inkml:definitions>
  <inkml:trace contextRef="#ctx0" brushRef="#br0">72 0 24575,'-8'1'0,"-20"19"0,17-8 0,-13 16 0,24-15 0,2 2 0,22 33 0,2-15 0,24 26 0,-16-34 0,38 15 0,-37-22 0,25 12 0,-37-18 0,-1-1 0,-3 1 0,-39 31 0,-21 5 0,-20-19 0,14 15 0,-1-6 0,-14-39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4.842"/>
    </inkml:context>
    <inkml:brush xml:id="br0">
      <inkml:brushProperty name="width" value="0.05" units="cm"/>
      <inkml:brushProperty name="height" value="0.05" units="cm"/>
      <inkml:brushProperty name="color" value="#5B2D90"/>
    </inkml:brush>
  </inkml:definitions>
  <inkml:trace contextRef="#ctx0" brushRef="#br0">6 0 24575,'24'46'0,"13"6"0,-18-34 0,9 5 0,-21-22 0,6-30 0,-10 15 0,0-28 0,-9 29 0,-3-3 0,-11 3 0,-2 13 0,-16 24 0,16-1 0,2 20 0,17-22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1.204"/>
    </inkml:context>
    <inkml:brush xml:id="br0">
      <inkml:brushProperty name="width" value="0.05" units="cm"/>
      <inkml:brushProperty name="height" value="0.05" units="cm"/>
      <inkml:brushProperty name="color" value="#5B2D90"/>
    </inkml:brush>
  </inkml:definitions>
  <inkml:trace contextRef="#ctx0" brushRef="#br0">1 161 24575,'9'-10'0,"6"0"0,60-20 0,-30 15 0,35-10 0,-27 12 0,18-8 0,-12 5 0,6-5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4.692"/>
    </inkml:context>
    <inkml:brush xml:id="br0">
      <inkml:brushProperty name="width" value="0.05" units="cm"/>
      <inkml:brushProperty name="height" value="0.05" units="cm"/>
      <inkml:brushProperty name="color" value="#5B2D90"/>
    </inkml:brush>
  </inkml:definitions>
  <inkml:trace contextRef="#ctx0" brushRef="#br0">1 12 24575,'-1'-8'0,"2"4"0,21 59 0,-9-25-1028,15 40 1028,-13-39 0,15 26 0,-7-22 0,11 19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4.989"/>
    </inkml:context>
    <inkml:brush xml:id="br0">
      <inkml:brushProperty name="width" value="0.05" units="cm"/>
      <inkml:brushProperty name="height" value="0.05" units="cm"/>
      <inkml:brushProperty name="color" value="#5B2D90"/>
    </inkml:brush>
  </inkml:definitions>
  <inkml:trace contextRef="#ctx0" brushRef="#br0">72 11 24575,'0'-5'0,"-1"1"0,0 3 0,-15 38 0,5 10 0,-11 30 0,10-16 0,3-14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5.455"/>
    </inkml:context>
    <inkml:brush xml:id="br0">
      <inkml:brushProperty name="width" value="0.05" units="cm"/>
      <inkml:brushProperty name="height" value="0.05" units="cm"/>
      <inkml:brushProperty name="color" value="#5B2D90"/>
    </inkml:brush>
  </inkml:definitions>
  <inkml:trace contextRef="#ctx0" brushRef="#br0">35 9 24575,'1'-5'0,"1"2"0,-3 13 0,0 0 0,-3 13 0,-1-2 0,-7 68 0,8-26-300,-1-13 1,0 0 0,5 2 0,0-17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48.157"/>
    </inkml:context>
    <inkml:brush xml:id="br0">
      <inkml:brushProperty name="width" value="0.05" units="cm"/>
      <inkml:brushProperty name="height" value="0.05" units="cm"/>
      <inkml:brushProperty name="color" value="#5B2D90"/>
    </inkml:brush>
  </inkml:definitions>
  <inkml:trace contextRef="#ctx0" brushRef="#br0">1 22 24575,'1'-7'0,"0"1"0,1-1 0,-1 6 0,0 5 0,6 54 0,2 17 0,0-12-1317,1 18 0,1-2 1317,-1-24 0,1 2 0,8 16 0,6 20 0,-4-15 0,1 5 0,0-4 0,4 11 0,-4-35 0,-14-49 0,9 3 0,6-12 0,55-11 0,-24 6 0,10 1 0,2 0 0,10 1 0,4 0 0,-2 0-598,19 1 0,1 1 1,7 1 597,-16 0 0,7 2 0,3 0 0,-1 0 0,-5 0 0,3 1 0,-5 1 0,1-1 0,5 1 0,-1 0 0,6 0 0,1 0 0,-2 0 0,-7 0 0,-5-1 0,-6-1 0,-1 1 0,3-2 0,-4 1 0,3-1 0,1 0 0,-4-1 0,-5 0 0,9-2 0,-7 0 0,2-2 771,8-3 1,2-2 0,-8 0-772,-2-2 0,-7-2 0,-2-1 0,-9 0 0,-3-5 0,-28 1 0,-16-15 2053,-7 9-2053,-1-14 59,-3 17-59,0-4 0,2-16 0,-1-39 0,0-7 0,0-5 0,-1 8 0,0 4 0,-4 21 0,0 41 0,1-12 0,0 32 0,-9 33 0,5-12 0,-8 27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3.101"/>
    </inkml:context>
    <inkml:brush xml:id="br0">
      <inkml:brushProperty name="width" value="0.05" units="cm"/>
      <inkml:brushProperty name="height" value="0.05" units="cm"/>
      <inkml:brushProperty name="color" value="#5B2D90"/>
    </inkml:brush>
  </inkml:definitions>
  <inkml:trace contextRef="#ctx0" brushRef="#br0">315 150 24575,'8'17'0,"-1"2"0,2 3 0,4 36 0,-1 7 0,-1-13 0,2 19 0,-2-4 0,-7-37 0,0 36 0,-2-40 0,0 19 0,-2-33 0,0-6 0,0 2 0,2-52 0,-3-34 0,-11-16 0,-3-4 0,11 11 0,0 0 0,-11-9 0,-1 19 0,6 55 0,-4 2 0,-6 10 0,-44 38 0,21 1 0,-23 20 0,2 24 0,42-48 0,-21 43 0,104-53 0,-28-3-733,50-5 733,-45-10 0,22-8 0,3-1 0,0 1 0,1-2 0,-1-1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3.731"/>
    </inkml:context>
    <inkml:brush xml:id="br0">
      <inkml:brushProperty name="width" value="0.05" units="cm"/>
      <inkml:brushProperty name="height" value="0.05" units="cm"/>
      <inkml:brushProperty name="color" value="#5B2D90"/>
    </inkml:brush>
  </inkml:definitions>
  <inkml:trace contextRef="#ctx0" brushRef="#br0">2 1 24575,'0'78'0,"0"-41"0,-1 55 0,12-1 0,2-5 0,-2-22 0,5 20 0,-1 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4.054"/>
    </inkml:context>
    <inkml:brush xml:id="br0">
      <inkml:brushProperty name="width" value="0.05" units="cm"/>
      <inkml:brushProperty name="height" value="0.05" units="cm"/>
      <inkml:brushProperty name="color" value="#5B2D90"/>
    </inkml:brush>
  </inkml:definitions>
  <inkml:trace contextRef="#ctx0" brushRef="#br0">1 155 24575,'38'-53'0,"-1"8"0,48 14 0,-41 20-1054,43-3 1054,-60 25 0,-1 4 0,-26 55 0,-20 39 0,7-19 0,18-14 115,-21 13 0,-8 18 0,29-40-115,47-67 0,9-19 0,-5 7 0,9-11 0,13-10 0,-14 1 0,-7-19 0,-2 11 0,-9-1 0,-34 1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5.860"/>
    </inkml:context>
    <inkml:brush xml:id="br0">
      <inkml:brushProperty name="width" value="0.05" units="cm"/>
      <inkml:brushProperty name="height" value="0.05" units="cm"/>
      <inkml:brushProperty name="color" value="#5B2D90"/>
    </inkml:brush>
  </inkml:definitions>
  <inkml:trace contextRef="#ctx0" brushRef="#br0">0 24 24575,'10'-13'0,"-2"3"0,-6 10 0,-1 0 0,13 81 0,-5-45-631,0 14 0,1 0 631,1-16 0,1-1 0,0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6.967"/>
    </inkml:context>
    <inkml:brush xml:id="br0">
      <inkml:brushProperty name="width" value="0.05" units="cm"/>
      <inkml:brushProperty name="height" value="0.05" units="cm"/>
      <inkml:brushProperty name="color" value="#5B2D90"/>
    </inkml:brush>
  </inkml:definitions>
  <inkml:trace contextRef="#ctx0" brushRef="#br0">53 1 24575,'0'12'0,"0"0"0,0-1 0,-4 37 0,2-21 0,-2 28 0,1-30 0,-1 1 0,-2 22 0,-2 3 0,1-11 0,-8 54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5.681"/>
    </inkml:context>
    <inkml:brush xml:id="br0">
      <inkml:brushProperty name="width" value="0.05" units="cm"/>
      <inkml:brushProperty name="height" value="0.05" units="cm"/>
      <inkml:brushProperty name="color" value="#5B2D90"/>
    </inkml:brush>
  </inkml:definitions>
  <inkml:trace contextRef="#ctx0" brushRef="#br0">1 655 24575,'9'4'0,"0"2"0,5 31 0,-7-14 0,5 25 0,-10-11 0,4 20 0,3 4 0,8-15 0,12-43 0,4-42 0,-2-13 0,5-2 0,-7 5 0,-4 5 0,-14 24 0,-4 5 0,13 5 0,-5 16 0,5 6 0,21 30 0,2 6 0,-6-14-791,10 12 1,-1-4 790,-14-29 0,-1-2-92,37-12 0,9-9 92,18-20 0,-28 3 0,8-8 0,-12-3 0,-15-7 0,-12-8 0,1-26 0,-22 3 0,-47 11 0,-42 42 0,8 52 0,23 41 0,16 11 0,26 2 782,-1-19 1,10-10-783,41-33 0,11-69 0,-19-3-1646,-20-18 0,0-26 0,-3-4 0,-3 20 1646,-6 25 0,0 2 0,4-31 0,4-24 0,-4 16 0,-7 51 0,-10 60 0,4-15 0,-7 65 0,6-19 0,2 31 0,4 15 0,2 4 0,-5-44 0,4 2 0,8 30 0,6 13 0,10-30 0,39-39 0,-21 3 0,-2-11 0,23-62 0,-27-15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7.348"/>
    </inkml:context>
    <inkml:brush xml:id="br0">
      <inkml:brushProperty name="width" value="0.05" units="cm"/>
      <inkml:brushProperty name="height" value="0.05" units="cm"/>
      <inkml:brushProperty name="color" value="#5B2D90"/>
    </inkml:brush>
  </inkml:definitions>
  <inkml:trace contextRef="#ctx0" brushRef="#br0">1 76 24575,'3'-6'0,"1"0"0,1-1 0,40-13 0,-20 10 0,44-11 0,20 17 0,-44 2 0,31 22 0,-79 49 0,2-21 0,-17 40 0,-5 2 0,4-29-969,-2 8 1,0-3 968,5-29 0,-15 43 0,12-35 0,-11 31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7.532"/>
    </inkml:context>
    <inkml:brush xml:id="br0">
      <inkml:brushProperty name="width" value="0.05" units="cm"/>
      <inkml:brushProperty name="height" value="0.05" units="cm"/>
      <inkml:brushProperty name="color" value="#5B2D90"/>
    </inkml:brush>
  </inkml:definitions>
  <inkml:trace contextRef="#ctx0" brushRef="#br0">146 0 24575,'-25'64'0,"0"1"0,0-1 0,-10 24 0,9-19 0,23-44 0,0-4 0,1-3 0,1-1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8.008"/>
    </inkml:context>
    <inkml:brush xml:id="br0">
      <inkml:brushProperty name="width" value="0.05" units="cm"/>
      <inkml:brushProperty name="height" value="0.05" units="cm"/>
      <inkml:brushProperty name="color" value="#5B2D90"/>
    </inkml:brush>
  </inkml:definitions>
  <inkml:trace contextRef="#ctx0" brushRef="#br0">242 451 24575,'-7'-63'0,"1"0"0,1 7 0,-2 3 0,-25-39 0,16 49 0,-22-38 0,-20 145 0,33-28 0,-6 14 0,14 10 0,57 7 0,32 6 0,-12-11 0,-8 14-1297,7-15 0,14 7 0,-26-24 1297,-38-33 897,-4 0-897,-55 11 0,17-16 0,-30-24 0,0-11 0,27-2-317,-1-9 0,10 0 317,36 9 2885,45-53-2885,5 26 0,-23 17 0,0 4 0,21 3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8.187"/>
    </inkml:context>
    <inkml:brush xml:id="br0">
      <inkml:brushProperty name="width" value="0.05" units="cm"/>
      <inkml:brushProperty name="height" value="0.05" units="cm"/>
      <inkml:brushProperty name="color" value="#5B2D90"/>
    </inkml:brush>
  </inkml:definitions>
  <inkml:trace contextRef="#ctx0" brushRef="#br0">0 0 24575,'5'6'0,"-1"0"0,-1 2 0,7 29 0,0 41 0,-3-20 0,-3 20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8.431"/>
    </inkml:context>
    <inkml:brush xml:id="br0">
      <inkml:brushProperty name="width" value="0.05" units="cm"/>
      <inkml:brushProperty name="height" value="0.05" units="cm"/>
      <inkml:brushProperty name="color" value="#5B2D90"/>
    </inkml:brush>
  </inkml:definitions>
  <inkml:trace contextRef="#ctx0" brushRef="#br0">1 0 24575,'17'22'0,"-6"-3"0,11 32 0,9 23 0,-3 0 0,1 13 0,-2 0 0,-4-22 0,1 1 0,-3-5-838,0 10 1,-7-17 837,-11-34 0,-2-6 0,0-3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08.602"/>
    </inkml:context>
    <inkml:brush xml:id="br0">
      <inkml:brushProperty name="width" value="0.05" units="cm"/>
      <inkml:brushProperty name="height" value="0.05" units="cm"/>
      <inkml:brushProperty name="color" value="#5B2D90"/>
    </inkml:brush>
  </inkml:definitions>
  <inkml:trace contextRef="#ctx0" brushRef="#br0">14 69 24575,'-6'-29'0,"1"4"0,3 15 0,1 5 0,7 70 0,2 4 0,-2-19 0,1 9 0,5 9 0,2 9 0,-1-9 0,5 28-1699,1 1 0,-3-5 1699,-7-31 0,-5-1 0,-2-3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49.046"/>
    </inkml:context>
    <inkml:brush xml:id="br0">
      <inkml:brushProperty name="width" value="0.05" units="cm"/>
      <inkml:brushProperty name="height" value="0.05" units="cm"/>
      <inkml:brushProperty name="color" value="#5B2D90"/>
    </inkml:brush>
  </inkml:definitions>
  <inkml:trace contextRef="#ctx0" brushRef="#br0">0 501 24575,'14'41'0,"29"42"0,-19-43-838,22 27 838,-25-53 0,28-7 0,6-4 0,8 1 0,14-4 0,16-3 0,-5-3 0,9-2 0,2 2 0,-24 1 0,0 2 0,4 0 0,6 0-1333,-2 1 1,9 0 0,3 0 0,2 0-1,-4 1 1,-5 1 1332,12 1 0,-4 0 0,-3 1 0,0 1 126,-2 0 1,-1 0 0,0 1 0,2 1-127,-13-1 0,0 2 0,2-1 0,3 1 0,4-2-576,-7-1 1,5-1 0,3-1 0,2 0 0,-2 0 0,-2 0 0,-6 1 575,7 0 0,-5 2 0,-2-1 0,1-1 0,3 0-430,4-1 0,8 0 1,1-1-1,-5-1 0,-13 0 1,-20-2 429,17-7 1374,-22 2 1,1-8-1375,3-30 0,-3-5 0,-10 25 0,-5-1 429,1-24 1,-15-2-430,-28 14 4537,-4-24-4537,-4-28 0,2 26 6784,1 2-6784,7 43 0,10-19 0,6 3 0,5-10 0,1 15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0.113"/>
    </inkml:context>
    <inkml:brush xml:id="br0">
      <inkml:brushProperty name="width" value="0.05" units="cm"/>
      <inkml:brushProperty name="height" value="0.05" units="cm"/>
      <inkml:brushProperty name="color" value="#5B2D90"/>
    </inkml:brush>
  </inkml:definitions>
  <inkml:trace contextRef="#ctx0" brushRef="#br0">1 246 24575,'0'22'0,"0"1"0,3 42 0,0-25 0,3 35 0,2-19 0,5-9 0,2 2 0,10 24 0,10 10 0,-11-55 0,31-5 0,-7-12 0,17-9 0,18-5 0,-7-1 0,-18 0 0,-1-1 0,7-2 0,6-1 0,1 0 0,8 0 0,0 0 0,-12 2 0,20-1-1037,-20 1 1,8 0 0,-15 2 1036,-12 6-84,13 3 0,6 3 84,-15-2 0,4 0 0,14 0 0,7 0 0,-4-3 0,-1-2 0,-1-5 0,21-9 0,-6-9 0,-35 5 0,-4-11 0,5-31 0,0-17 0,-10 9 0,7-14-1192,-4-14 1,-9 9 1191,-31 54 0,5-44 0,-33 19 0,7-5 0,-31 35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1.195"/>
    </inkml:context>
    <inkml:brush xml:id="br0">
      <inkml:brushProperty name="width" value="0.05" units="cm"/>
      <inkml:brushProperty name="height" value="0.05" units="cm"/>
      <inkml:brushProperty name="color" value="#5B2D90"/>
    </inkml:brush>
  </inkml:definitions>
  <inkml:trace contextRef="#ctx0" brushRef="#br0">0 539 24575,'94'-1'0,"-1"-1"0,1 0 0,-1 1 0,-9-1 0,2 0-1000,-10 0 0,11 1 0,8-1 0,4-1 0,1 1 1000,-8-1 0,6 1 0,3-2 0,2 1 0,-4 0 0,-5 0 0,-9 0-1386,4 0 1,-11 1-1,1 0 1,11-1 1385,-11 0 0,10 1 0,6-1 0,3 0 0,1 0 0,-3 0 0,-6 0 0,-8 1-135,21 0 0,-13 0 0,2 0 0,13 0 135,-27 1 0,8-1 0,4 0 0,5 1 0,2-1 0,1 0 0,0 0 0,-2 0 0,-3 1 0,6-1 0,-5 0 0,0 0 0,-1 1 0,3-1 0,5-1 0,6 0 0,9-1 0,-35 1 0,6-1 0,6 0 0,4 0 0,4-1 0,3 0 0,3-1 0,1 1 0,1-1 0,1 0 0,-1 0 0,-2 1 0,-1-1 0,-3 0 0,-4 1 0,-3 0 0,-6 0 0,-6 0 0,-5 1-390,23-1 1,-10 0 0,-6 1 0,-6 0 0,0 0 0,1-1 0,5 0 0,7-1 389,-2 0 0,11-1 0,8 0 0,5 0 0,2-1 0,-1 0 0,-4 0 0,-8 0 0,-10 0 0,-13 0 0,-17 1 0,-19 0 944,8-10-944,-44-44 0,-25 29 0,-47-34 0,-12 41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1.616"/>
    </inkml:context>
    <inkml:brush xml:id="br0">
      <inkml:brushProperty name="width" value="0.05" units="cm"/>
      <inkml:brushProperty name="height" value="0.05" units="cm"/>
      <inkml:brushProperty name="color" value="#5B2D90"/>
    </inkml:brush>
  </inkml:definitions>
  <inkml:trace contextRef="#ctx0" brushRef="#br0">113 0 24575,'-26'50'0,"0"0"0,2 0 0,5-1 0,2 35 0,23 1 0,13 20 0,9-2-3277,8-16 0,9-2 0,3 5 3251,-12-15 1,2 5 0,2 2 0,3-3 0,0-8-1,7-6 1,2-6 0,1-4 0,-1-3 0,11 1-1,-1 0 1,1-1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6.418"/>
    </inkml:context>
    <inkml:brush xml:id="br0">
      <inkml:brushProperty name="width" value="0.05" units="cm"/>
      <inkml:brushProperty name="height" value="0.05" units="cm"/>
      <inkml:brushProperty name="color" value="#5B2D90"/>
    </inkml:brush>
  </inkml:definitions>
  <inkml:trace contextRef="#ctx0" brushRef="#br0">273 137 24575,'-24'-12'0,"-1"4"0,-47 45 0,36-10-2515,-33 38 2515,49-20 401,4 21 0,6 9-401,13-13 0,6 2 207,3 31 0,12-5-207,21-31 0,7-13 0,20 6 0,-10-58 0,-3-21 0,-9-54 0,-11-6 0,-8-10 0,-17 15 0,-11-3 0,-10 8 0,-7-4 0,-5 9 0,-6 11 0,-5 8 649,-7 0 1,-3 15-650,-13 39 0,24 54 0,11 22 0,10-11 0,6 6 0,-1 1 0,3 6 0,7-1 0,8-5 0,6-3 0,3-3 0,6 16 0,10-5 0,6-15 0,7-1 0,-4-9 0,-13-14 0,1-6 0,18 7 0,1-1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2.145"/>
    </inkml:context>
    <inkml:brush xml:id="br0">
      <inkml:brushProperty name="width" value="0.05" units="cm"/>
      <inkml:brushProperty name="height" value="0.05" units="cm"/>
      <inkml:brushProperty name="color" value="#5B2D90"/>
    </inkml:brush>
  </inkml:definitions>
  <inkml:trace contextRef="#ctx0" brushRef="#br0">400 0 24575,'41'69'0,"0"-1"0,-1 0 0,-9-13 0,-4 1 0,4 16 0,-1 10 0,-10-10 0,-20 25 0,-22-38 0,-16 15 0,-9 8 0,-3 2 0,2-6 0,8-13 0,2-3 0,4-11 0,-6 9 0,-11 11 0,0 0 0,1 0 0,-1 0 0,1 0 0,-1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3.806"/>
    </inkml:context>
    <inkml:brush xml:id="br0">
      <inkml:brushProperty name="width" value="0.05" units="cm"/>
      <inkml:brushProperty name="height" value="0.05" units="cm"/>
      <inkml:brushProperty name="color" value="#5B2D90"/>
    </inkml:brush>
  </inkml:definitions>
  <inkml:trace contextRef="#ctx0" brushRef="#br0">225 20 24575,'-35'-20'0,"-21"27"0,28 5 0,-15 21 0,27-13 0,1 2 0,-9 40 0,16-25 0,10 20 0,31-53 0,39-32 0,-14-3 0,5-4 0,-41 47 0,-16 47 0,-5 15 0,7-25 0,0 1-970,-6 29 1,4-7 969,22-20 0,-4-33 0,3-3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3.975"/>
    </inkml:context>
    <inkml:brush xml:id="br0">
      <inkml:brushProperty name="width" value="0.05" units="cm"/>
      <inkml:brushProperty name="height" value="0.05" units="cm"/>
      <inkml:brushProperty name="color" value="#5B2D90"/>
    </inkml:brush>
  </inkml:definitions>
  <inkml:trace contextRef="#ctx0" brushRef="#br0">0 56 24575,'31'-19'0,"2"4"0,-4 14 0,51-2 0,6 0 0,-26-2 0,20 0 0,-1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4.216"/>
    </inkml:context>
    <inkml:brush xml:id="br0">
      <inkml:brushProperty name="width" value="0.05" units="cm"/>
      <inkml:brushProperty name="height" value="0.05" units="cm"/>
      <inkml:brushProperty name="color" value="#5B2D90"/>
    </inkml:brush>
  </inkml:definitions>
  <inkml:trace contextRef="#ctx0" brushRef="#br0">0 0 24575,'5'50'0,"-1"-3"0,0-13 0,4 35 0,0 6 0,0-4-641,1 6 0,0-1 641,1-8 0,0-19 0,3 11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4.441"/>
    </inkml:context>
    <inkml:brush xml:id="br0">
      <inkml:brushProperty name="width" value="0.05" units="cm"/>
      <inkml:brushProperty name="height" value="0.05" units="cm"/>
      <inkml:brushProperty name="color" value="#5B2D90"/>
    </inkml:brush>
  </inkml:definitions>
  <inkml:trace contextRef="#ctx0" brushRef="#br0">110 40 24575,'30'-23'0,"-1"6"0,-4 77 0,-18-28-1385,1 48 1385,-24-42 223,-15 14 1,-6 4-224,-17 23 0,22-10 0,7-3 0,11-18 230,43-15-230,28-42 0,12-11 0,4-1 0,16-5 0,-17 3 0,-1-1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4.661"/>
    </inkml:context>
    <inkml:brush xml:id="br0">
      <inkml:brushProperty name="width" value="0.05" units="cm"/>
      <inkml:brushProperty name="height" value="0.05" units="cm"/>
      <inkml:brushProperty name="color" value="#5B2D90"/>
    </inkml:brush>
  </inkml:definitions>
  <inkml:trace contextRef="#ctx0" brushRef="#br0">0 25 24575,'50'-7'0,"0"0"0,-11-2 0,19 8 0,-1 2 0,-21 0 0,-10-1 0,3-1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4.867"/>
    </inkml:context>
    <inkml:brush xml:id="br0">
      <inkml:brushProperty name="width" value="0.05" units="cm"/>
      <inkml:brushProperty name="height" value="0.05" units="cm"/>
      <inkml:brushProperty name="color" value="#5B2D90"/>
    </inkml:brush>
  </inkml:definitions>
  <inkml:trace contextRef="#ctx0" brushRef="#br0">101 1 24575,'-5'3'0,"-20"50"0,13-20-1746,-15 42 1746,17-33 0,2 42 0,3 6 0,1-17 0,2 12 0,0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5.074"/>
    </inkml:context>
    <inkml:brush xml:id="br0">
      <inkml:brushProperty name="width" value="0.05" units="cm"/>
      <inkml:brushProperty name="height" value="0.05" units="cm"/>
      <inkml:brushProperty name="color" value="#5B2D90"/>
    </inkml:brush>
  </inkml:definitions>
  <inkml:trace contextRef="#ctx0" brushRef="#br0">88 1 24575,'-42'24'0,"8"2"0,26-2 0,4 5 0,30 51 0,10 9 0,-5-6 0,12 3 0,-13 2 0,-41-33 0,-8-10 0,3-16 0,-41 35 0,35-69 0,0-1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5.244"/>
    </inkml:context>
    <inkml:brush xml:id="br0">
      <inkml:brushProperty name="width" value="0.05" units="cm"/>
      <inkml:brushProperty name="height" value="0.05" units="cm"/>
      <inkml:brushProperty name="color" value="#5B2D90"/>
    </inkml:brush>
  </inkml:definitions>
  <inkml:trace contextRef="#ctx0" brushRef="#br0">1 2 24575,'55'-1'0,"1"1"0,38 1 0,-69 8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5.393"/>
    </inkml:context>
    <inkml:brush xml:id="br0">
      <inkml:brushProperty name="width" value="0.05" units="cm"/>
      <inkml:brushProperty name="height" value="0.05" units="cm"/>
      <inkml:brushProperty name="color" value="#5B2D90"/>
    </inkml:brush>
  </inkml:definitions>
  <inkml:trace contextRef="#ctx0" brushRef="#br0">0 20 24575,'41'-9'0,"-3"1"0,-19 7 0,1 0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7.595"/>
    </inkml:context>
    <inkml:brush xml:id="br0">
      <inkml:brushProperty name="width" value="0.05" units="cm"/>
      <inkml:brushProperty name="height" value="0.05" units="cm"/>
      <inkml:brushProperty name="color" value="#5B2D90"/>
    </inkml:brush>
  </inkml:definitions>
  <inkml:trace contextRef="#ctx0" brushRef="#br0">122 46 24575,'82'-23'0,"-29"14"0,32-4 0,-27 40 0,-40-10 0,11 21 0,-39-7 0,-26 26 0,-4 3 0,9-15 0,3-1 0,1 9 0,33 12 0,36-26 0,30 15 0,-2 8 0,-13 18 0,-29 5 0,-20-24 0,-33-12 0,-8-7 0,4-15 0,-15 5 0,-2-4 0,15-19 0,-17 1 0,21-8 0,-24-8 0,-4-2 0,1-1 0,-3-1 0,0-1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5.682"/>
    </inkml:context>
    <inkml:brush xml:id="br0">
      <inkml:brushProperty name="width" value="0.05" units="cm"/>
      <inkml:brushProperty name="height" value="0.05" units="cm"/>
      <inkml:brushProperty name="color" value="#5B2D90"/>
    </inkml:brush>
  </inkml:definitions>
  <inkml:trace contextRef="#ctx0" brushRef="#br0">1 38 24575,'18'-9'0,"0"2"0,-3 2 0,40-3 0,-26 5 0,31-3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5.963"/>
    </inkml:context>
    <inkml:brush xml:id="br0">
      <inkml:brushProperty name="width" value="0.05" units="cm"/>
      <inkml:brushProperty name="height" value="0.05" units="cm"/>
      <inkml:brushProperty name="color" value="#5B2D90"/>
    </inkml:brush>
  </inkml:definitions>
  <inkml:trace contextRef="#ctx0" brushRef="#br0">1 20 24575,'16'4'0,"4"0"0,61 1 0,-37-3-1653,44 1 1653,-53-3 0,-3 0 0,47-13 0,-51 6 0,33-11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6.165"/>
    </inkml:context>
    <inkml:brush xml:id="br0">
      <inkml:brushProperty name="width" value="0.05" units="cm"/>
      <inkml:brushProperty name="height" value="0.05" units="cm"/>
      <inkml:brushProperty name="color" value="#5B2D90"/>
    </inkml:brush>
  </inkml:definitions>
  <inkml:trace contextRef="#ctx0" brushRef="#br0">1 0 24575,'14'96'0,"-8"-50"0,2 12 0,-1 0 0,-5-14 0,-1 25 0,-1 3 0,1-14 0,-1 6 0,0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6.390"/>
    </inkml:context>
    <inkml:brush xml:id="br0">
      <inkml:brushProperty name="width" value="0.05" units="cm"/>
      <inkml:brushProperty name="height" value="0.05" units="cm"/>
      <inkml:brushProperty name="color" value="#5B2D90"/>
    </inkml:brush>
  </inkml:definitions>
  <inkml:trace contextRef="#ctx0" brushRef="#br0">82 44 24575,'-1'-16'0,"-1"2"0,0 4 0,0 7 0,-2 6 0,-13 63 0,8-27-1224,-10 49 1224,13-44-142,-1 40 1,1 7 141,6-9 0,-5 4 0,4-11 0,8-47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6.549"/>
    </inkml:context>
    <inkml:brush xml:id="br0">
      <inkml:brushProperty name="width" value="0.05" units="cm"/>
      <inkml:brushProperty name="height" value="0.05" units="cm"/>
      <inkml:brushProperty name="color" value="#5B2D90"/>
    </inkml:brush>
  </inkml:definitions>
  <inkml:trace contextRef="#ctx0" brushRef="#br0">39 52 24575,'8'-27'0,"0"4"0,7 21 0,-6 7 0,9 13 0,-11 7 0,-2 7 0,-7 32 0,-3 6 0,-4 2-688,-5 14 0,-5-2 1,-6-24-1,-9 18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19:59.760"/>
    </inkml:context>
    <inkml:brush xml:id="br0">
      <inkml:brushProperty name="width" value="0.05" units="cm"/>
      <inkml:brushProperty name="height" value="0.05" units="cm"/>
      <inkml:brushProperty name="color" value="#5B2D90"/>
    </inkml:brush>
  </inkml:definitions>
  <inkml:trace contextRef="#ctx0" brushRef="#br0">430 720 24575,'2'-97'0,"0"0"0,3 11 0,-10 5 0,-29 5 0,-6 8 0,2 4 0,-4-3 0,-4 8 0,-4 34 0,4 55 0,7 17 0,25 29-2126,27-13 0,14 16 0,7 2 1,-2-13 2125,8-1 0,5-6 0,14 10 0,6 6 0,-15-16 1719,-19-7-1719,-22 45 0,-14-23 0,-6-22 0,-17-6 0,-64-17 0,-9-15 0,25 2 0,-23-10 0,21-24 0,91-36 0,33-21 0,-4 9 0,2-21 799,-2 19 0,10-9 0,-4 18-799,13 13 0,7 3 0,4 0 0,-26 13 0,1 0 0,29-15 0,-1-1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00.206"/>
    </inkml:context>
    <inkml:brush xml:id="br0">
      <inkml:brushProperty name="width" value="0.05" units="cm"/>
      <inkml:brushProperty name="height" value="0.05" units="cm"/>
      <inkml:brushProperty name="color" value="#5B2D90"/>
    </inkml:brush>
  </inkml:definitions>
  <inkml:trace contextRef="#ctx0" brushRef="#br0">0 51 24575,'1'-7'0,"2"0"0,6-1 0,60-6 0,-29 8 0,45-2 0,-30 13 0,-3 11 0,1 3 0,11 5 0,-19-2 0,1 1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00.370"/>
    </inkml:context>
    <inkml:brush xml:id="br0">
      <inkml:brushProperty name="width" value="0.05" units="cm"/>
      <inkml:brushProperty name="height" value="0.05" units="cm"/>
      <inkml:brushProperty name="color" value="#5B2D90"/>
    </inkml:brush>
  </inkml:definitions>
  <inkml:trace contextRef="#ctx0" brushRef="#br0">0 125 24575,'89'-17'0,"0"0"0,-1 0 0,-20 4 0,-1-1 0,7-1 0,1-1 0,0 1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02.866"/>
    </inkml:context>
    <inkml:brush xml:id="br0">
      <inkml:brushProperty name="width" value="0.05" units="cm"/>
      <inkml:brushProperty name="height" value="0.05" units="cm"/>
      <inkml:brushProperty name="color" value="#5B2D90"/>
    </inkml:brush>
  </inkml:definitions>
  <inkml:trace contextRef="#ctx0" brushRef="#br0">2038 537 24575,'-19'-29'0,"-1"2"0,4 5 0,-34-29 0,-6-5 0,9 13 0,-13-15 0,-10 0 0,2 26 0,2 7 0,-14-9-1455,7 8 1,4 4 1454,16 12-545,-16 5 0,-6 3 545,-21 4 0,23-2 0,1 4 0,-14 19-1365,33 17 0,-7 20 0,1 3 0,6-10 1365,2-9 0,1 1 0,-2 7 0,-7 12 0,2 0 0,13-8-894,12-1 0,8-7 894,-10 22-509,10 4 0,-6 26 0,2 3 0,7-19 509,6-25 0,3 0 0,-4 13 0,-4 16 0,3-4 0,9-23 476,12-14-476,14 17 0,15 9 0,6-19 0,9-1 0,-3 1 0,2 24 0,3-4 0,19-3 0,2-13 0,14-8 0,-26-26 0,10 1 0,-4-2 0,4 3 0,1-2 1900,24 7 1,2-9-1901,-18-20 0,-9-6 0,-2 0 426,-1-1 1,-3-2-427,-15-4 0,1-1 1899,15-13 0,16-10 0,-3-2-1899,-19 3 0,-3-2 0,4-3 0,8-2 0,7-3 0,0-3 0,-10-1-1560,-3-9 0,-8-3 0,-7 4 1560,-3 0 0,-6 2 0,-7 1 0,-6 5 0,-6 1 0,0-20 0,1-19 0,-3 12 0,4-15 246,-5 17 1,2-12 0,-6 18-247,-11 12 319,-7-33-319,-6-2 0,-7 28 0,-6-7 0,2 9 0,-10-23 1507,-1 12 1,0 10-1508,16 36 0,-14-9 0,-9-4 0,-14 3 0,-12 0 0,5 6 0,-11-1 0,-2 0 0,6 4 0,3 2 0,4 3 0,-4 1 0,-18 1 0,-1 1 0,1-1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15.250"/>
    </inkml:context>
    <inkml:brush xml:id="br0">
      <inkml:brushProperty name="width" value="0.05" units="cm"/>
      <inkml:brushProperty name="height" value="0.05" units="cm"/>
      <inkml:brushProperty name="color" value="#5B2D90"/>
    </inkml:brush>
  </inkml:definitions>
  <inkml:trace contextRef="#ctx0" brushRef="#br0">0 234 24575,'4'1'0,"-2"0"0,0-3 0,-2 0 0,0 1 0,2-3 0,9-14 0,-1 2 0,4-8 0,29-15 0,3 1 0,-15 15-255,16-14 1,-4 7 254,-28 28 0,-2 3 0,10 10 0,-6 46 0,-6 12 0,8-12-861,-8 15 1,-6-3 860,-10-34 0,-7 19 0,-1 3 0,-2-1 0,-9 40 465,17-78-465,9-23 0,14-44 0,6-17 0,6 3 0,8-11 0,-5 9 0,-9 17 0,0 2 0,21-37 0,-1 13 0,-18 48 1765,18 22-1765,-7 20 0,-11 42 0,-5 9 0,-5-4-650,-8 1 1,-5-9 649,-1-38 0,1 14 0,6-26 0,1 6 0,7-32 0,17-34 0,11-22 0,-6 12 0,3-1 0,-6-2 0,6-11 0,0 28 0,9 47 0,-27 6 0,28 18 1299,-37 3-1299,5 30 0,-1 6 0,-2-5 0,-3 12 0,0 17 0,-5-12 0,-13 15-444,5-17 1,-4-4 0,-12-18-1,2-31 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49.056"/>
    </inkml:context>
    <inkml:brush xml:id="br0">
      <inkml:brushProperty name="width" value="0.05" units="cm"/>
      <inkml:brushProperty name="height" value="0.05" units="cm"/>
      <inkml:brushProperty name="color" value="#5B2D90"/>
    </inkml:brush>
  </inkml:definitions>
  <inkml:trace contextRef="#ctx0" brushRef="#br0">1 405 24575,'1'-8'0,"12"2"0,5-3 0,39-2 0,10 1 0,6-1-695,0 0 1,10-2 694,8 0 0,5-1-613,-20 3 1,3 0 0,7-1 612,-11 1 0,7-1 0,3 0 0,3-1 0,1 1 0,-6 1 0,4 0 0,1 0 0,0 0 0,-1 0 0,-2 0-615,8-1 1,-2 1 0,-1 0-1,-1 0 1,1 0 614,-1 1 0,2-1 0,-1 2 0,-4 0 0,-5 0 0,17 0 0,-8 0 0,-11 2 0,-15 3 0,-9 1 0,21 1 0,-104 11 0,-3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16.602"/>
    </inkml:context>
    <inkml:brush xml:id="br0">
      <inkml:brushProperty name="width" value="0.05" units="cm"/>
      <inkml:brushProperty name="height" value="0.05" units="cm"/>
      <inkml:brushProperty name="color" value="#5B2D90"/>
    </inkml:brush>
  </inkml:definitions>
  <inkml:trace contextRef="#ctx0" brushRef="#br0">505 44 24575,'-18'-22'0,"1"4"0,2 15 0,0 7 0,2 68 0,8 19 0,0-25 0,3 23 0,0 8 0,-1-19 0,-1-10 0,-6-3-1257,-7 14 1,-8-7 1256,-8-39 0,-31 14 0,6-42 0,1-6 0,3 8 0,-33-29 0,103-4 0,74-17 0,-21 15 0,19 8 0,5 3 0,-41 12 0,1-3 0,39-28 0,-5-5 0,-19 8-403,-21-8 0,-14 2 403,-33 24 2400,0-4-2400,0 28 0,-10 90 0,5-45 0,-1 7 0,-1-4 0,-1-28 0,-1-5 0,-1-4 0,1-5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17.307"/>
    </inkml:context>
    <inkml:brush xml:id="br0">
      <inkml:brushProperty name="width" value="0.05" units="cm"/>
      <inkml:brushProperty name="height" value="0.05" units="cm"/>
      <inkml:brushProperty name="color" value="#5B2D90"/>
    </inkml:brush>
  </inkml:definitions>
  <inkml:trace contextRef="#ctx0" brushRef="#br0">1 583 24575,'68'7'0,"-12"-3"0,15 15 0,-18-13 0,1-2 0,24 1-1234,-23-4 1,-4-3 1233,-8-8 0,-1-1 293,5-14 1,1-6-294,12-23 0,-23-11 0,-10-1 0,-13 9 0,-36-18 0,3 76 0,-4 39 0,12-17 1880,3 28-1880,50-14 0,20-10 0,-6-24 0,3-3 0,14 21 0,-1-11 0,-5-49 0,-14-9 0,-25 22 0,-3-29 0,-33 83 0,-7 64 0,9-43 0,0 2 0,0 16 0,0 1 0,3-15 0,1-1 0,0 13 0,0-6 0,1-12 0,-2 14 0,0-124 0,3 3 0,-1-7 0,0-10 0,0-6 0,3 4 0,2-6 0,3 5 0,4-11 0,11 8 0,26 3 0,6 13 0,1 12 0,33 58 0,-80 23 0,-17 66 0,0-45 0,-26 33 0,-7-1 0,10-35 0,-3 1 0,-1-2 0,3-17 0,10-12 0,-9 7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17.709"/>
    </inkml:context>
    <inkml:brush xml:id="br0">
      <inkml:brushProperty name="width" value="0.05" units="cm"/>
      <inkml:brushProperty name="height" value="0.05" units="cm"/>
      <inkml:brushProperty name="color" value="#5B2D90"/>
    </inkml:brush>
  </inkml:definitions>
  <inkml:trace contextRef="#ctx0" brushRef="#br0">187 31 24575,'37'-20'0,"62"9"0,-51 12-1449,45 14 1449,-71 11 0,-19 27 0,-9 6 0,-5 3-1283,-5 2 0,-7-3 1283,-17-9 0,-12 1 0,-14 11 0,10-9 0,-7 11 0,8-15 0,-8 7 0,26-15 0,36-25 923,64-9-923,18-10 0,-19-9 0,9-5 0,-6 0 0,-12 2 0,-2-2 0,17-8 0,1-1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17.883"/>
    </inkml:context>
    <inkml:brush xml:id="br0">
      <inkml:brushProperty name="width" value="0.05" units="cm"/>
      <inkml:brushProperty name="height" value="0.05" units="cm"/>
      <inkml:brushProperty name="color" value="#5B2D90"/>
    </inkml:brush>
  </inkml:definitions>
  <inkml:trace contextRef="#ctx0" brushRef="#br0">1 37 24575,'6'-36'0,"4"49"0,-7 10 0,2 34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18.004"/>
    </inkml:context>
    <inkml:brush xml:id="br0">
      <inkml:brushProperty name="width" value="0.05" units="cm"/>
      <inkml:brushProperty name="height" value="0.05" units="cm"/>
      <inkml:brushProperty name="color" value="#5B2D90"/>
    </inkml:brush>
  </inkml:definitions>
  <inkml:trace contextRef="#ctx0" brushRef="#br0">0 84 24575,'9'-7'0,"0"0"0,8-14 0,-8 10 0,8-10 0,-12 13 0,1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18.172"/>
    </inkml:context>
    <inkml:brush xml:id="br0">
      <inkml:brushProperty name="width" value="0.05" units="cm"/>
      <inkml:brushProperty name="height" value="0.05" units="cm"/>
      <inkml:brushProperty name="color" value="#5B2D90"/>
    </inkml:brush>
  </inkml:definitions>
  <inkml:trace contextRef="#ctx0" brushRef="#br0">0 71 24575,'55'-34'0,"-43"21"0,23-11 0,-52 27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18.506"/>
    </inkml:context>
    <inkml:brush xml:id="br0">
      <inkml:brushProperty name="width" value="0.05" units="cm"/>
      <inkml:brushProperty name="height" value="0.05" units="cm"/>
      <inkml:brushProperty name="color" value="#5B2D90"/>
    </inkml:brush>
  </inkml:definitions>
  <inkml:trace contextRef="#ctx0" brushRef="#br0">37 818 24575,'-19'4'0,"6"0"0,9-4 0,61-13 0,32-5 0,-6 0-335,-26 6 0,10-2 0,16-3 335,-15 4 0,13-2 0,10-3 0,6 0 0,4 0 0,0-1 0,-3 1 0,-6 1 0,-9 2-401,11-2 1,-10 2 0,-4 0 0,7 0 0,14-4 400,-25 5 0,8-2 0,9-1 0,5-2 0,4 0 0,3-1 0,0 0 0,-1 0 0,-3 1 0,-4 1 0,-7 0 0,-8 2 0,-10 2 0,36-8 0,-17 4 0,-5 0 0,6-2 0,3-2 0,9-2 0,-2 0 0,-12 1 0,-23 3 0,12-12 0,-41 0 0,-43 24 0,-3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22.073"/>
    </inkml:context>
    <inkml:brush xml:id="br0">
      <inkml:brushProperty name="width" value="0.05" units="cm"/>
      <inkml:brushProperty name="height" value="0.05" units="cm"/>
      <inkml:brushProperty name="color" value="#5B2D90"/>
    </inkml:brush>
  </inkml:definitions>
  <inkml:trace contextRef="#ctx0" brushRef="#br0">389 15 24575,'5'-2'0,"-1"-1"0,3 0 0,-2 1 0,3-1 0,-4 2 0,1 0 0,17 1 0,-15 2 0,10 0 0,-18 0 0,-4-1 0,3 0 0,-2 0 0,2 0 0,1-1 0,-48 9 0,23-3 0,-32 6 0,-20 35 0,47-24-707,-41 34 707,55-32-75,-7 29 0,0 10 75,10-14 0,1 4 0,-2 20 0,-1 11 0,4-5 0,5 6 0,6 1 0,2-3 0,3 5 0,2-7 0,-1 1 0,11-3 0,26-1 0,16 3 0,-7-14 0,-18-24 0,3-7 0,44 21 0,-2-19 0,-35-43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23.428"/>
    </inkml:context>
    <inkml:brush xml:id="br0">
      <inkml:brushProperty name="width" value="0.05" units="cm"/>
      <inkml:brushProperty name="height" value="0.05" units="cm"/>
      <inkml:brushProperty name="color" value="#5B2D90"/>
    </inkml:brush>
  </inkml:definitions>
  <inkml:trace contextRef="#ctx0" brushRef="#br0">339 196 24575,'3'-23'0,"-2"1"0,-1 6 0,-12-25 0,4 21 0,-13-20 0,-12 25 0,11 4 0,-14 3 0,11 14 0,-16 26 0,-8 31 0,19 1 0,3 5 0,9-19 0,4 2 0,8 33 0,7-5 0,7-28 0,15 22 0,-5-60 0,33-42 0,5-15 0,-13 18-734,14-20 1,-9-3 733,-36 22 0,-1-1 0,12-44 0,-13 42 0,6-1 0,-19 77 0,-11 48 0,1-8 0,8-34 0,-1 1-380,-5 28 1,-2 11 0,4-16 379,4-6 683,0-11 0,0 4-683,0 35 0,1-42 0,1-5 0,2-7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23.721"/>
    </inkml:context>
    <inkml:brush xml:id="br0">
      <inkml:brushProperty name="width" value="0.05" units="cm"/>
      <inkml:brushProperty name="height" value="0.05" units="cm"/>
      <inkml:brushProperty name="color" value="#5B2D90"/>
    </inkml:brush>
  </inkml:definitions>
  <inkml:trace contextRef="#ctx0" brushRef="#br0">1 221 24575,'14'-14'0,"2"1"0,0 4 0,2-1 0,56-16 0,-35 13 0,40-12 0,-35 15 0,26-6 0,-15 4 0,11-6 0,-41-2 0,-12 6 0,-8-6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2.981"/>
    </inkml:context>
    <inkml:brush xml:id="br0">
      <inkml:brushProperty name="width" value="0.05" units="cm"/>
      <inkml:brushProperty name="height" value="0.05" units="cm"/>
      <inkml:brushProperty name="color" value="#5B2D90"/>
    </inkml:brush>
  </inkml:definitions>
  <inkml:trace contextRef="#ctx0" brushRef="#br0">68 54 24575,'21'11'0,"-7"-10"0,10 4 0,-14-12 0,-6 2 0,0-6 0,-2 3 0,-3-11 0,-5 5 0,-36 8 0,16 20 0,-21 16 0,32 3 0,5-4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24.425"/>
    </inkml:context>
    <inkml:brush xml:id="br0">
      <inkml:brushProperty name="width" value="0.05" units="cm"/>
      <inkml:brushProperty name="height" value="0.05" units="cm"/>
      <inkml:brushProperty name="color" value="#5B2D90"/>
    </inkml:brush>
  </inkml:definitions>
  <inkml:trace contextRef="#ctx0" brushRef="#br0">0 181 24575,'22'-27'0,"44"-28"0,-27 26-1654,32-19 1654,-38 35 0,-3 4 536,37 28-536,-27 27 0,14 5 0,-50 25 0,-20 23 0,1-15 0,3 1 0,18-7 0,11-25 0,12-79-844,12-28 0,1-3 844,-8 12 0,3-5 0,1-1 0,9-6 0,16 60 0,-47 16 380,-13 29 0,-6 7-380,-5 12 0,3 25 0,11-37 0,37-50 0,-10-43 0,23-39 0,-20 21 0,-1 0 0,2-3 0,15-21 1023,-18 21 0,1 17-1023,-9 46 0,-14 68 0,-7 8 0,-8-9 0,-4 13 0,0-14 0,-2 8 0,0-1 0,-1-1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24.729"/>
    </inkml:context>
    <inkml:brush xml:id="br0">
      <inkml:brushProperty name="width" value="0.05" units="cm"/>
      <inkml:brushProperty name="height" value="0.05" units="cm"/>
      <inkml:brushProperty name="color" value="#5B2D90"/>
    </inkml:brush>
  </inkml:definitions>
  <inkml:trace contextRef="#ctx0" brushRef="#br0">42 84 24575,'18'-25'0,"74"-12"0,-39 25 0,12 3 0,7 17 0,-17 34 0,-3 21 0,-5-5 0,-3-12 0,-2 3-755,3 13 0,1 8 0,-15-3 755,-25-6 0,-15 2 0,-9 5 0,-9 8 0,-5 0 0,-1-11 0,-6 2 0,-1-1 0,1-2-1820,-8 15 1,1-2 0,-5-4 1819,-4-8 0,-3-4 0,5-11 0,11-17 0,3-6 0,-42 31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29.753"/>
    </inkml:context>
    <inkml:brush xml:id="br0">
      <inkml:brushProperty name="width" value="0.05" units="cm"/>
      <inkml:brushProperty name="height" value="0.05" units="cm"/>
      <inkml:brushProperty name="color" value="#5B2D90"/>
    </inkml:brush>
  </inkml:definitions>
  <inkml:trace contextRef="#ctx0" brushRef="#br0">0 328 24575,'14'-4'0,"-2"1"0,-8 3 0,6 0 0,-7 1 0,5 1 0,-8 0 0,-1 0 0,1-1 0,-2-1 0,1 0 0,-1-1 0,4-2 0,-1 1 0,1 0 0,-2 0 0,6-13 0,-3 9 0,3-9 0,-6 12 0,0 0 0,0-1 0,0 3 0,1-1 0,0-1 0,0 1 0,-1-5 0,9-31 0,-5 23 0,8-25 0,-6 27 0,30-25 0,-16 18 0,22-17 0,-26 29 0,40-7 0,6 2 0,-17 6 0,33-3 0,-5 6 0,-47 11 0,22 6 0,-35-5 0,-2 1 0,1 3 0,2 17 0,-36 48 0,-11 9 0,17-15 0,-16-5 0,-12 10 0,7-20 0,6-26 0,-28 24 0,30-29 0,-11 7 0,-3 1 0,-7 1 0,26-18 0,6-7 0,16-9 0,1 0 0,3-2 0,0 1 0,2-2 0,12-5 0,-9 3 0,11-5 0,-11 6 0,22-8 0,1 3 0,35-3 0,4-1 0,-12 4-572,5 0 0,-7 1 572,-31 6 0,27-5 0,-20 2 0,20-3 0,-36 5 0,-2-2 0,-12 5 1144,5-1-1144,7 8 0,-2-3 0,5 4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0.709"/>
    </inkml:context>
    <inkml:brush xml:id="br0">
      <inkml:brushProperty name="width" value="0.05" units="cm"/>
      <inkml:brushProperty name="height" value="0.05" units="cm"/>
      <inkml:brushProperty name="color" value="#5B2D90"/>
    </inkml:brush>
  </inkml:definitions>
  <inkml:trace contextRef="#ctx0" brushRef="#br0">9 142 24575,'-3'-6'0,"1"1"0,1 3 0,-2 1 0,4 0 0,41-8 0,-16 4 0,36-7 0,-29 6 0,20-3 0,7-1 0,-12 3 0,3 0 0,17-2 0,9 0 0,-7 0 0,-8 3 0,-3 0 0,16-2 0,-8 1 0,-23 2 0,-17 2 0,-27 8 0,-22 22 0,6-10 0,-15 16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1.040"/>
    </inkml:context>
    <inkml:brush xml:id="br0">
      <inkml:brushProperty name="width" value="0.05" units="cm"/>
      <inkml:brushProperty name="height" value="0.05" units="cm"/>
      <inkml:brushProperty name="color" value="#5B2D90"/>
    </inkml:brush>
  </inkml:definitions>
  <inkml:trace contextRef="#ctx0" brushRef="#br0">24 107 24575,'-23'2'0,"33"0"0,9-2 0,26 0 0,-15-1 0,27-1 0,20-3 0,-10 2 0,15-1-330,-15 0 1,11 0-1,-14 0 330,-4 0 0,25-6 0,-22 2 0,4-6 0,-39-4 0,-16 6 0,4-6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3.576"/>
    </inkml:context>
    <inkml:brush xml:id="br0">
      <inkml:brushProperty name="width" value="0.05" units="cm"/>
      <inkml:brushProperty name="height" value="0.05" units="cm"/>
      <inkml:brushProperty name="color" value="#5B2D90"/>
    </inkml:brush>
  </inkml:definitions>
  <inkml:trace contextRef="#ctx0" brushRef="#br0">233 6 24575,'-8'-3'0,"-1"0"0,-3 4 0,-3 4 0,-25 56 0,0 31 0,26-23 0,6 6 0,-3-1-1674,-12-2 0,-4-2 0,7 1 1674,14 38 0,12-19 0,7-51-1144,26 11 0,6-2 1144,-3-4 0,6 1 0,1-5 0,-11-25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4.195"/>
    </inkml:context>
    <inkml:brush xml:id="br0">
      <inkml:brushProperty name="width" value="0.05" units="cm"/>
      <inkml:brushProperty name="height" value="0.05" units="cm"/>
      <inkml:brushProperty name="color" value="#5B2D90"/>
    </inkml:brush>
  </inkml:definitions>
  <inkml:trace contextRef="#ctx0" brushRef="#br0">1 156 24575,'8'-21'0,"45"-33"0,-24 28-1054,35-21 1054,-36 40 172,15 50 1,-6 20-173,-21 25 0,-18-9 0,-7 15 0,-7-13 0,-2-29 0,-8-5 87,-23 30 1,0-18-88,25-44 0,-14-21 0,15-5 534,11-52-534,47 21 0,37-1 0,18 46 0,-14 16 0,14 17 0,-2 2 0,-24-11 0,10 5 0,0-1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4.418"/>
    </inkml:context>
    <inkml:brush xml:id="br0">
      <inkml:brushProperty name="width" value="0.05" units="cm"/>
      <inkml:brushProperty name="height" value="0.05" units="cm"/>
      <inkml:brushProperty name="color" value="#5B2D90"/>
    </inkml:brush>
  </inkml:definitions>
  <inkml:trace contextRef="#ctx0" brushRef="#br0">1 19 24575,'25'-4'0,"-1"1"0,-8 4 0,1 0 0,70-4 0,-47 1 0,52-6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6.054"/>
    </inkml:context>
    <inkml:brush xml:id="br0">
      <inkml:brushProperty name="width" value="0.05" units="cm"/>
      <inkml:brushProperty name="height" value="0.05" units="cm"/>
      <inkml:brushProperty name="color" value="#5B2D90"/>
    </inkml:brush>
  </inkml:definitions>
  <inkml:trace contextRef="#ctx0" brushRef="#br0">1 0 24575,'31'10'0,"9"62"0,-19-31-1558,2 46 1558,-24-55 0,-7 40 0,5-37 505,23-1-505,-7-43 258,24-27-258,0-27 0,-20 33 0,29-2 0,-37 36 795,11 21-795,-13-8 0,15 1 0,-1-15 0,60-60 0,-50 28 0,33-39 0,-55 61 0,11 45 0,-14-3 0,8 28 0,-20 20 0,-5-1 0,6-28 0,-3 17 0,0-1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6.305"/>
    </inkml:context>
    <inkml:brush xml:id="br0">
      <inkml:brushProperty name="width" value="0.05" units="cm"/>
      <inkml:brushProperty name="height" value="0.05" units="cm"/>
      <inkml:brushProperty name="color" value="#5B2D90"/>
    </inkml:brush>
  </inkml:definitions>
  <inkml:trace contextRef="#ctx0" brushRef="#br0">0 0 24575,'74'63'0,"1"0"0,-3 7 0,-18-4 0,-39-6 0,-13 33 0,-5 5 0,-4-11-962,-3-2 1,-4-1 961,-16-6 0,5-28 0,-2-1 0,-10 19 0,-11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6:39.626"/>
    </inkml:context>
    <inkml:brush xml:id="br0">
      <inkml:brushProperty name="width" value="0.025" units="cm"/>
      <inkml:brushProperty name="height" value="0.025" units="cm"/>
      <inkml:brushProperty name="color" value="#5B2D90"/>
    </inkml:brush>
  </inkml:definitions>
  <inkml:trace contextRef="#ctx0" brushRef="#br0">7 477 24575,'-3'0'0,"0"1"0,3-1 0,0 1 0,1-1 0,0 2 0,0-1 0,0 1 0,0-1 0,1 1 0,0 0 0,0 0 0,3 3 0,1 3 0,2 3 0,7 6 0,-1 3 0,9 11 0,-2-3 0,9 11 0,-11-16 0,19 8 0,-2-18 0,24-6 0,37-24 0,-46 3 0,3-3 0,30-13 0,1-3 0,-22 8 0,1-3 0,12-8 0,9-5 0,-2-2-2262,-3-2 1,-1-1 0,-3 2 2261,-11 8 0,-2 2 0,-2-1 0,32-21 0,-21 11 0,-48 31 0,19-13 0,-12 10 0,11-9 0,-28 18 0,-5 3 1696,-15 5 0,2-1 0,-5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3.215"/>
    </inkml:context>
    <inkml:brush xml:id="br0">
      <inkml:brushProperty name="width" value="0.05" units="cm"/>
      <inkml:brushProperty name="height" value="0.05" units="cm"/>
      <inkml:brushProperty name="color" value="#5B2D90"/>
    </inkml:brush>
  </inkml:definitions>
  <inkml:trace contextRef="#ctx0" brushRef="#br0">0 80 24575,'75'10'0,"-13"-4"0,-45-28 0,-10 11 0,3-15 0,-12 16 0,-6-9 0,-4 11 0,-36 10 0,19 8 0,-21 11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6.605"/>
    </inkml:context>
    <inkml:brush xml:id="br0">
      <inkml:brushProperty name="width" value="0.05" units="cm"/>
      <inkml:brushProperty name="height" value="0.05" units="cm"/>
      <inkml:brushProperty name="color" value="#5B2D90"/>
    </inkml:brush>
  </inkml:definitions>
  <inkml:trace contextRef="#ctx0" brushRef="#br0">0 0 24575,'77'14'0,"0"0"0,0 0 0,-20-27 0,-9 13 0,-6 64 0,-9 37 0,-21-15 0,-43-6-1953,1-9 1,1-8 1952,12-28 1211,28-17-1211,0-11 638,19 2-638,11-14 0,11 0 0,5-2 0,36-5 0,-10-2 0,-1 0 0,-1-1 0,11-7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7.065"/>
    </inkml:context>
    <inkml:brush xml:id="br0">
      <inkml:brushProperty name="width" value="0.05" units="cm"/>
      <inkml:brushProperty name="height" value="0.05" units="cm"/>
      <inkml:brushProperty name="color" value="#5B2D90"/>
    </inkml:brush>
  </inkml:definitions>
  <inkml:trace contextRef="#ctx0" brushRef="#br0">0 117 24575,'38'-33'0,"-1"4"0,13 13 0,2 5 0,0 1 0,3-1 0,-1 4 0,2 12 0,21 21 0,-25-6 0,5 14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7.210"/>
    </inkml:context>
    <inkml:brush xml:id="br0">
      <inkml:brushProperty name="width" value="0.05" units="cm"/>
      <inkml:brushProperty name="height" value="0.05" units="cm"/>
      <inkml:brushProperty name="color" value="#5B2D90"/>
    </inkml:brush>
  </inkml:definitions>
  <inkml:trace contextRef="#ctx0" brushRef="#br0">1 167 24575,'87'-13'0,"-1"0"0,-14-1 0,9-2 0,-2 0 0,-12 1 0,-5 2 0,-3 0 0,14-5 0,-1 0 0,1 1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8.318"/>
    </inkml:context>
    <inkml:brush xml:id="br0">
      <inkml:brushProperty name="width" value="0.05" units="cm"/>
      <inkml:brushProperty name="height" value="0.05" units="cm"/>
      <inkml:brushProperty name="color" value="#5B2D90"/>
    </inkml:brush>
  </inkml:definitions>
  <inkml:trace contextRef="#ctx0" brushRef="#br0">14 0 24575,'3'43'0,"-2"-27"0,-7 63 0,1-44 0,-2 1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8.476"/>
    </inkml:context>
    <inkml:brush xml:id="br0">
      <inkml:brushProperty name="width" value="0.05" units="cm"/>
      <inkml:brushProperty name="height" value="0.05" units="cm"/>
      <inkml:brushProperty name="color" value="#5B2D90"/>
    </inkml:brush>
  </inkml:definitions>
  <inkml:trace contextRef="#ctx0" brushRef="#br0">0 0 24575,'27'11'0,"-10"-4"0,8 8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8.616"/>
    </inkml:context>
    <inkml:brush xml:id="br0">
      <inkml:brushProperty name="width" value="0.05" units="cm"/>
      <inkml:brushProperty name="height" value="0.05" units="cm"/>
      <inkml:brushProperty name="color" value="#5B2D90"/>
    </inkml:brush>
  </inkml:definitions>
  <inkml:trace contextRef="#ctx0" brushRef="#br0">2 0 24575,'1'7'0,"-1"1"0,-3-1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9.048"/>
    </inkml:context>
    <inkml:brush xml:id="br0">
      <inkml:brushProperty name="width" value="0.05" units="cm"/>
      <inkml:brushProperty name="height" value="0.05" units="cm"/>
      <inkml:brushProperty name="color" value="#5B2D90"/>
    </inkml:brush>
  </inkml:definitions>
  <inkml:trace contextRef="#ctx0" brushRef="#br0">1 19 24575,'3'-10'0,"1"2"0,7 32 0,-6-5 0,6 32 0,-8 11 0,-2 11 0,-1 7 0,1-11 0,-1-1-287,1 13 0,-1-5 287,0 18 0,1-60 0,0 4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9.223"/>
    </inkml:context>
    <inkml:brush xml:id="br0">
      <inkml:brushProperty name="width" value="0.05" units="cm"/>
      <inkml:brushProperty name="height" value="0.05" units="cm"/>
      <inkml:brushProperty name="color" value="#5B2D90"/>
    </inkml:brush>
  </inkml:definitions>
  <inkml:trace contextRef="#ctx0" brushRef="#br0">0 0 24575,'8'9'0,"22"57"0,14 41 0,-8-15 0,-2-5 0,3 6 0,0-1 0,0 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9.466"/>
    </inkml:context>
    <inkml:brush xml:id="br0">
      <inkml:brushProperty name="width" value="0.05" units="cm"/>
      <inkml:brushProperty name="height" value="0.05" units="cm"/>
      <inkml:brushProperty name="color" value="#5B2D90"/>
    </inkml:brush>
  </inkml:definitions>
  <inkml:trace contextRef="#ctx0" brushRef="#br0">11 227 24575,'-11'-19'0,"32"-36"0,-4 31 0,28-27 0,-10 39 0,22 0 0,4 2 0,1-1 0,10-1 0,-3 3 0,-24 4 0,12-2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9.913"/>
    </inkml:context>
    <inkml:brush xml:id="br0">
      <inkml:brushProperty name="width" value="0.05" units="cm"/>
      <inkml:brushProperty name="height" value="0.05" units="cm"/>
      <inkml:brushProperty name="color" value="#5B2D90"/>
    </inkml:brush>
  </inkml:definitions>
  <inkml:trace contextRef="#ctx0" brushRef="#br0">0 18 24575,'55'-14'0,"-27"10"0,40 18 0,-42 9 0,4 49 0,-6 13 0,-7 1 0,5-4 0,-6-7 0,-21-33 0,5-37 0,15-49 0,5-6 0,-3 1 0,2 1 0,8-6 0,21 64 0,8 1 0,8-29 0,2-3 0,10 22 0,-22-45 0,-10 11 0,-25 66 0,-3 2 0,23 44 0,-10-31 0,10 19 0,-25-57 0,-7-8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1.031"/>
    </inkml:context>
    <inkml:brush xml:id="br0">
      <inkml:brushProperty name="width" value="0.05" units="cm"/>
      <inkml:brushProperty name="height" value="0.05" units="cm"/>
      <inkml:brushProperty name="color" value="#5B2D90"/>
    </inkml:brush>
  </inkml:definitions>
  <inkml:trace contextRef="#ctx0" brushRef="#br0">319 0 24575,'-26'76'0,"18"-44"0,-4 64 0,19-67 0,4 10 0,3 2 0,-1 19 0,-13-7 0,-4 3 0,-5 21 0,-17-18 0,-9-11 0,-24-33 0,-17-17 0,24-49 0,31 3 0,7-2 0,0-8 0,7-13 0,59 69 0,-28 2 0,41 17 0,-27 3 0,-8-7 0,24 6 0,12-47 0,0-11 0,-7 14 0,6-16 0,-11-6 0,-40 6 0,3-29 0,-7-4 0,-3 5 0,-12 54 0,-3 80 0,8-17 0,1 4 0,-1 45 0,7-19 0,-1-5 0,-4-13 0,1 30 0,-8-69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40.090"/>
    </inkml:context>
    <inkml:brush xml:id="br0">
      <inkml:brushProperty name="width" value="0.05" units="cm"/>
      <inkml:brushProperty name="height" value="0.05" units="cm"/>
      <inkml:brushProperty name="color" value="#5B2D90"/>
    </inkml:brush>
  </inkml:definitions>
  <inkml:trace contextRef="#ctx0" brushRef="#br0">261 13 24575,'16'-9'0,"2"6"0,23 27 0,3 11 0,-1 4-579,2 4 0,-2 5 579,-10 32-488,-45-21 0,-17 20 1,-11 10-1,-4 3 1,2-6-1,10-15 1,5-5-1,5-10 1,-8 10-1,-14 12 1,0 0-1,-1 1 1,1-1-1,0 1 1,-1-1-1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40.465"/>
    </inkml:context>
    <inkml:brush xml:id="br0">
      <inkml:brushProperty name="width" value="0.05" units="cm"/>
      <inkml:brushProperty name="height" value="0.05" units="cm"/>
      <inkml:brushProperty name="color" value="#5B2D90"/>
    </inkml:brush>
  </inkml:definitions>
  <inkml:trace contextRef="#ctx0" brushRef="#br0">0 0 24575,'18'96'0,"-1"1"0,1-1 0,0 0 0,-1 0 0,1 0 0,-1 0 0,-4 4 0,-6-3 0,1-4 0,5-6 0,10-6-2458,16-5 0,9-5 1,2-8-1,-4-12 2077,1-7 1,-2-9 380,0 2 0,9 0-630,14-2 1,15 2 0,3-2 0,-10-4 629,5 1 0,1-2 0,-6-4 0,11 4 0,-1-2 0,-14-10 0,-15-12 0,0-1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41"/>
    </inkml:context>
    <inkml:brush xml:id="br0">
      <inkml:brushProperty name="width" value="0.05" units="cm"/>
      <inkml:brushProperty name="height" value="0.05" units="cm"/>
      <inkml:brushProperty name="color" value="#5B2D90"/>
    </inkml:brush>
  </inkml:definitions>
  <inkml:trace contextRef="#ctx0" brushRef="#br0">0 131 24575,'36'-67'0,"0"12"0,18 47 0,5 11 0,2 2-1859,2 1 1,-2 6 1858,-17 12 0,-12 60 0,-10 12 0,-9-26 0,-1 26 0,-14-8 0,-30-56 456,-11 2 0,-3-1-456,4 0 663,42 16-663,29-46 0,20-6 0,3-2 0,-1-4 0,44-7 0,7-1 0,-10 2 0,-25 4 0,0-1 0,0 1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41.206"/>
    </inkml:context>
    <inkml:brush xml:id="br0">
      <inkml:brushProperty name="width" value="0.05" units="cm"/>
      <inkml:brushProperty name="height" value="0.05" units="cm"/>
      <inkml:brushProperty name="color" value="#5B2D90"/>
    </inkml:brush>
  </inkml:definitions>
  <inkml:trace contextRef="#ctx0" brushRef="#br0">0 5 24575,'91'-2'0,"0"-1"0,-24 4 0,33 0 0,-7 2 0,-57 7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41.379"/>
    </inkml:context>
    <inkml:brush xml:id="br0">
      <inkml:brushProperty name="width" value="0.05" units="cm"/>
      <inkml:brushProperty name="height" value="0.05" units="cm"/>
      <inkml:brushProperty name="color" value="#5B2D90"/>
    </inkml:brush>
  </inkml:definitions>
  <inkml:trace contextRef="#ctx0" brushRef="#br0">1 228 24575,'79'-15'0,"1"0"0,-1-1 0,8-3 0,8-4 0,-3 1 0,-17 3 0,-17 2 0,-3 1 0,18-6 0,1 0 0,-1 1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1.928"/>
    </inkml:context>
    <inkml:brush xml:id="br0">
      <inkml:brushProperty name="width" value="0.05" units="cm"/>
      <inkml:brushProperty name="height" value="0.05" units="cm"/>
      <inkml:brushProperty name="color" value="#5B2D90"/>
    </inkml:brush>
  </inkml:definitions>
  <inkml:trace contextRef="#ctx0" brushRef="#br0">108 0 24575,'-11'85'0,"1"-1"0,-1 0 0,4 1-2290,-3-15 1,-4 19 0,0 0 0,3-20 2289,0 6 404,7 7 1,0 18 0,3-12-405,2-28 0,0-1 0,-1 23 0,-1 10 0,5-26 0,6-37 0,-4-24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2.608"/>
    </inkml:context>
    <inkml:brush xml:id="br0">
      <inkml:brushProperty name="width" value="0.05" units="cm"/>
      <inkml:brushProperty name="height" value="0.05" units="cm"/>
      <inkml:brushProperty name="color" value="#5B2D90"/>
    </inkml:brush>
  </inkml:definitions>
  <inkml:trace contextRef="#ctx0" brushRef="#br0">417 584 24575,'55'-64'0,"-1"0"0,18 35 0,18 10 0,8 4 0,2-5 0,-22-1 0,5-3 0,1-1 0,2 1 0,-1 2 0,-2 4-1967,11 4 1,0 3 0,0 3 0,-4 1 0,-5 0 1593,-4 0 1,-5 1-1,-2 0 1,-1-2 372,29-7 0,-1-2 0,-19 3-589,2-2 589,1 1 0,16-3 0,-20 3 2085,-16-2-2085,6-2 0,11 1 0,-19 25 5278,-25 29-5278,-28 28 0,-11 8 0,-1 19 775,0-18 0,2-4-775,5-6 0,2 31 0,1 6 0,-4-49 0,0 1-1021,1 13 0,1 9 1,-1-12 1020,-1 15-322,-3-9 1,0 14 0,-1-6 321,-2-2 0,-3 2-171,-2 17 1,-3 10 0,-4-15 170,-1-30 0,-6-8 0,-17 3 0,-3-12 0,-2-23 1110,-15-16 0,-8-7-1110,5-1 0,-9 0-718,-14 4 0,-17 1 1,-2 0-1,11 0 718,18-1 0,7 0 0,-7 1 0,-15 2 0,-9 2 0,-1 1 0,4 0-1162,-8 0 1,4 0 0,7 0 1161,-5 1 0,1-1-105,4 0 1,-5-1 0,6 0 104,3 0 0,4-1 0,18 0 0,-1 1 0,-2 0 0,-5 1 0,-1 0 0,0 0 0,-2 2 0,1 0 0,10 0 0,-18 1 0,23-2 0,80-14 0,4-4 0,1-2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04.283"/>
    </inkml:context>
    <inkml:brush xml:id="br0">
      <inkml:brushProperty name="width" value="0.05" units="cm"/>
      <inkml:brushProperty name="height" value="0.05" units="cm"/>
      <inkml:brushProperty name="color" value="#5B2D90"/>
    </inkml:brush>
  </inkml:definitions>
  <inkml:trace contextRef="#ctx0" brushRef="#br0">1 16 24575,'1'-6'0,"1"1"0,0 3 0,1 0 0,-1 1 0,6 2 0,-1 2 0,34 5 0,-19-2 0,22 6 0,-25-4 0,25 32 0,-22-6 0,-9 14 0,-8 5 0,-32 22 0,-4-11 0,-2-5 0,10-22 0,64-107 0,1 10-1151,5-10 0,-6 4 1151,-25 33 0,-3 4 0,13-4 0,-16 29 0,9 3 0,-12 73 0,-2-30 0,5 49 0,-1-41 0,0-2 0,2 10 0,7 28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04.434"/>
    </inkml:context>
    <inkml:brush xml:id="br0">
      <inkml:brushProperty name="width" value="0.05" units="cm"/>
      <inkml:brushProperty name="height" value="0.05" units="cm"/>
      <inkml:brushProperty name="color" value="#5B2D90"/>
    </inkml:brush>
  </inkml:definitions>
  <inkml:trace contextRef="#ctx0" brushRef="#br0">24 0 24575,'6'50'0,"-4"42"0,-8-49 0,-5 38 0,-4-40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7.492"/>
    </inkml:context>
    <inkml:brush xml:id="br0">
      <inkml:brushProperty name="width" value="0.05" units="cm"/>
      <inkml:brushProperty name="height" value="0.05" units="cm"/>
      <inkml:brushProperty name="color" value="#5B2D90"/>
    </inkml:brush>
  </inkml:definitions>
  <inkml:trace contextRef="#ctx0" brushRef="#br0">1 0 24575,'1'98'0,"1"-1"0,4-45 0,1 1 0,-2 19 0,1 10 0,2-12-3061,13 11 3061,-10-27 0,-3 20 0,-11 16 0,-1-16 0,-9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1.915"/>
    </inkml:context>
    <inkml:brush xml:id="br0">
      <inkml:brushProperty name="width" value="0.05" units="cm"/>
      <inkml:brushProperty name="height" value="0.05" units="cm"/>
      <inkml:brushProperty name="color" value="#5B2D90"/>
    </inkml:brush>
  </inkml:definitions>
  <inkml:trace contextRef="#ctx0" brushRef="#br0">0 490 24575,'52'-7'0,"-1"0"0,38-4 0,-10-1 0,-37 5 0,35-6 0,-35 4 0,8-5 0,16-13 0,-20-14 0,-63-8 0,1 17 0,-60 9 0,15 51 0,25 14 0,6 23 0,71 12 0,-2-30 0,39-10 0,11-13 0,8-24 0,-9-1 0,-4-5 0,-17-23 0,-26-8 0,-28 9 0,-2-3 0,-10-42 0,-2 68 0,-3 51 0,5 38 0,5 6 0,1 3 0,1-38 0,0-2 0,0 10 0,1-4 0,5 1 0,2-75 0,-13-67 0,-1 23 0,0-2 0,-4 6 0,-1-3 0,-3-16 0,0-9 0,4 9 0,6 17 0,2 1 0,0-12 0,1-6 0,4 13 0,20 0 0,52 49 0,-54 48 0,12 48 0,-41-22 0,-20 4 0,-11-1 0,-24 0 0,18-20 0,-2-3 0,-30 2 0,28-29 0,10-7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37.925"/>
    </inkml:context>
    <inkml:brush xml:id="br0">
      <inkml:brushProperty name="width" value="0.05" units="cm"/>
      <inkml:brushProperty name="height" value="0.05" units="cm"/>
      <inkml:brushProperty name="color" value="#5B2D90"/>
    </inkml:brush>
  </inkml:definitions>
  <inkml:trace contextRef="#ctx0" brushRef="#br0">1 596 24575,'12'-69'0,"3"7"0,5 22 0,38-6 0,10 2 0,7-1-1657,2 3 1,6 3 1656,-24 21 0,5 4 0,25-3 0,14-1 0,-1 0 0,-11 2 0,0 1 0,8-1 0,-9 4 0,11 0 0,2-1 0,-4 2 0,-11 2 0,-3 0 0,-9 2 0,3 4 0,-2 3 0,6 3 0,-5 2 0,-16 3 0,16 13 0,-28 0 0,-8 3 0,-18 6 1040,-4 3-1040,-1 34 0,2 23 0,-3-10 0,-4-31 0,0 0-312,4 31 1,3 13-1,-1-14 312,16 10-1431,3-15 1,12 19 0,3 3 0,-11-15 1430,-8-14 0,-7 1 266,-1 10 0,2 17 1,-11-7-1,-25-32-266,-51-44 0,-30-21 0,12 11 0,-18-1 0,-11 0 0,-3 0 0,6 0 0,14-1-1393,-11-1 0,10 0 0,-8 0 1393,16 0 0,-9 0 0,-4 1 0,1-1 0,7 2 0,12 1 0,-28 4 0,11 1-232,21-1 1,-1 1 0,-1-1 0,1 1 0,0 0 0,0-1 0,4 2-1,0-1 1,0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05.048"/>
    </inkml:context>
    <inkml:brush xml:id="br0">
      <inkml:brushProperty name="width" value="0.05" units="cm"/>
      <inkml:brushProperty name="height" value="0.05" units="cm"/>
      <inkml:brushProperty name="color" value="#5B2D90"/>
    </inkml:brush>
  </inkml:definitions>
  <inkml:trace contextRef="#ctx0" brushRef="#br0">0 139 24575,'47'-30'0,"-1"1"0,-4 5 0,41-18 0,-66 75 0,-12-12 0,-3 25 0,-18-11 0,-11 21 0,14-27 0,-3 8 0,23-45 0,31-53 0,-17 17 0,16-30 0,-21 18 0,-10 45 0,2-5 0,-5 36 0,21 46 0,-8-33 0,40 46 0,-30-57 0,15 7 0,-21-17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05.309"/>
    </inkml:context>
    <inkml:brush xml:id="br0">
      <inkml:brushProperty name="width" value="0.05" units="cm"/>
      <inkml:brushProperty name="height" value="0.05" units="cm"/>
      <inkml:brushProperty name="color" value="#5B2D90"/>
    </inkml:brush>
  </inkml:definitions>
  <inkml:trace contextRef="#ctx0" brushRef="#br0">73 1 24575,'12'71'0,"-5"-8"0,-27-14 0,-4-2 0,8-6 0,-16 48 0,41-74 0,74-6 0,3-19 0,-13 1 0,1-2 0,15-11 0,-13 1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41.648"/>
    </inkml:context>
    <inkml:brush xml:id="br0">
      <inkml:brushProperty name="width" value="0.05" units="cm"/>
      <inkml:brushProperty name="height" value="0.05" units="cm"/>
      <inkml:brushProperty name="color" value="#5B2D90"/>
    </inkml:brush>
  </inkml:definitions>
  <inkml:trace contextRef="#ctx0" brushRef="#br0">19 16 24575,'-2'-9'0,"0"3"0,-6 61 0,6-19-2338,-3 52 2338,8-35-1774,3 17 0,2 26 1,1 5-1,-3-20 1774,-1-18 0,-1-1 0,3 19 0,2 18 0,-1-5 0,-5-28 0,-5-27 0,-1-1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42.192"/>
    </inkml:context>
    <inkml:brush xml:id="br0">
      <inkml:brushProperty name="width" value="0.05" units="cm"/>
      <inkml:brushProperty name="height" value="0.05" units="cm"/>
      <inkml:brushProperty name="color" value="#5B2D90"/>
    </inkml:brush>
  </inkml:definitions>
  <inkml:trace contextRef="#ctx0" brushRef="#br0">1 591 24575,'30'-90'0,"1"0"0,41 44 0,11 5-3277,-32-13 0,-1-6 0,6 14 3264,6 26 1,7 15 0,6-1 12,17-3 0,12-1 0,-1 2 0,-15 0-1433,-2 0 0,-2 0 1433,3 0 0,13-1 0,1 0 0,-13 1 0,14-2 0,-17 1 1870,3-1-1870,-3 1 0,-3 1 0,-14 6 0,-27 4 0,11 6 0,-32 16 0,-7 35 0,-2 34 0,-3 10 0,0-14 0,3 4 0,-2 5 0,-3-19 0,2 15 0,0 8 0,-2 2 0,-5-6 0,-6-14-228,-18 15 1,-9-12 0,4-2 227,18 0 0,3-1 0,-17-11 549,-30-13 1,-16-10 0,8-18-550,-6-23 143,3-2 0,-11 0-143,-2-4 0,-7-1 0,10 0-1227,17 0 0,0 0 1227,-22 0 0,-10 0 0,15 0 0,2-1 4049,6-1-4049,-16 0 0,18-2 0,1-2 0,-7-4 3242,-22-5-3242,77-48 0,5 29 0,-9-38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05.867"/>
    </inkml:context>
    <inkml:brush xml:id="br0">
      <inkml:brushProperty name="width" value="0.05" units="cm"/>
      <inkml:brushProperty name="height" value="0.05" units="cm"/>
      <inkml:brushProperty name="color" value="#5B2D90"/>
    </inkml:brush>
  </inkml:definitions>
  <inkml:trace contextRef="#ctx0" brushRef="#br0">0 123 24575,'52'-24'0,"-1"-1"0,37-14 0,-26 48 0,-34 0 0,16 25 0,-45-9 0,-24 33 0,-6 2 0,13-23 0,-13 19 0,10-17 0,59-96 0,-11 13 0,8-16 0,-1-1 0,-9 11 0,6-14 0,-24 46 0,-5 11 0,-1 15 0,2 50 0,1 14 0,0-10-818,2 12 1,2-7 817,1-39 0,-1-3 0,-1-2 0,-1-2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06.187"/>
    </inkml:context>
    <inkml:brush xml:id="br0">
      <inkml:brushProperty name="width" value="0.05" units="cm"/>
      <inkml:brushProperty name="height" value="0.05" units="cm"/>
      <inkml:brushProperty name="color" value="#5B2D90"/>
    </inkml:brush>
  </inkml:definitions>
  <inkml:trace contextRef="#ctx0" brushRef="#br0">0 8 24575,'74'-8'0,"-2"28"0,-65 3 0,12 56 0,-14-53 0,8 25 0,10-43 0,46 18 0,-29-2 0,20 9 0,-66 32 0,-3-39 0,-12 32 0,8-43 0,-16 4 0,11-12 0,-13 2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53.895"/>
    </inkml:context>
    <inkml:brush xml:id="br0">
      <inkml:brushProperty name="width" value="0.05" units="cm"/>
      <inkml:brushProperty name="height" value="0.05" units="cm"/>
      <inkml:brushProperty name="color" value="#5B2D90"/>
    </inkml:brush>
  </inkml:definitions>
  <inkml:trace contextRef="#ctx0" brushRef="#br0">1 1027 24575,'18'-12'0,"42"-21"0,15-6 0,-20 11 0,2 1-2764,2-3 1,6-2 0,-5 3 2763,4 0 0,-5 5 0,-10 4 0,-1 1-277,1 0 0,1 1 277,-5 0 0,11-1 216,19 0 1,22-3 0,10-1 0,1 2 0,-12 5-217,-14 6 0,-5 4 0,-1 1 0,6-4-843,12-5 0,9-5 1,0 0-1,-5 3 1,-15 7 842,20 10 0,-28 6 0,-46-2 2519,0 2-2519,-9-5 1973,-6 1-1973,-16-6 0,-48-51 0,-17-14 0,21 25 232,2-2 0,-10-9 1,2 8-233,1 13 0,4 7 0,-3-7 0,-25-10 0,75 45 6784,44 33-6784,11-3 0,4-2 0,15 4 0,-9-4 0,27 9-1318,-7-6 0,-12-7 1318,-46-19 0,21 13 0,-23-2 0,-20 29 0,-10 7 0,-8-8-616,-9 6 1,-2-3 615,1-15 0,-1 1 0,-9 22 0,-7 17 0,6-10 0,0 6 0,3-7 0,0 0 0,1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54.604"/>
    </inkml:context>
    <inkml:brush xml:id="br0">
      <inkml:brushProperty name="width" value="0.05" units="cm"/>
      <inkml:brushProperty name="height" value="0.05" units="cm"/>
      <inkml:brushProperty name="color" value="#5B2D90"/>
    </inkml:brush>
  </inkml:definitions>
  <inkml:trace contextRef="#ctx0" brushRef="#br0">22 212 24575,'-7'-1'0,"2"-2"0,5-2 0,0 2 0,1-2 0,-1 4 0,-2-4 0,-1 2 0,-1-7 0,3 6 0,1-2 0,2 4 0,2 0 0,0 1 0,1 0 0,14 9 0,-10-5 0,31 1 0,-27-8 0,13-5 0,-20 0 0,4-29 0,-7 10 0,0-14 0,-12 20 0,-4 11 0,-4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0:59.219"/>
    </inkml:context>
    <inkml:brush xml:id="br0">
      <inkml:brushProperty name="width" value="0.05" units="cm"/>
      <inkml:brushProperty name="height" value="0.05" units="cm"/>
      <inkml:brushProperty name="color" value="#5B2D90"/>
    </inkml:brush>
  </inkml:definitions>
  <inkml:trace contextRef="#ctx0" brushRef="#br0">909 0 24575,'-27'6'0,"10"-3"0,-17 6 0,15-3 0,-46 27 0,30-14 0,-36 23 0,15 5 0,10 0 0,-2 3 0,5-6 0,-1 3 0,-3 6 0,-3 6 0,4-4 0,4-2 0,2-2 0,-10 15 0,3-4 0,-4 6 0,53-87 0,4 4 0,27-56 0,-16 32 0,8-26 0,7-23 0,-2-2 0,-7 12 0,-21 44 0,-5 21 0,-11 22 0,4 6 0,-21 44 0,6-6 0,-4 18 0,2 2 0,4-12 0,-6 33 0,25-76 0,0 7 0,3-5 0,43 7 0,-21-20 0,35 2 0,-23-13 0,32-7 0,-10-1 0,19-6 0,-44 9 0,-10 1 0,-26 10 0,-1 1 0,-10 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2.329"/>
    </inkml:context>
    <inkml:brush xml:id="br0">
      <inkml:brushProperty name="width" value="0.05" units="cm"/>
      <inkml:brushProperty name="height" value="0.05" units="cm"/>
      <inkml:brushProperty name="color" value="#5B2D90"/>
    </inkml:brush>
  </inkml:definitions>
  <inkml:trace contextRef="#ctx0" brushRef="#br0">148 0 24575,'-24'11'0,"-22"28"0,22-14 0,-12 23 0,31-23 0,5 0 0,4 1 0,25 15 0,11 4 0,4-9 0,4 1 0,8 16 0,0-3 0,-11-22 0,-5-2 0,-3 32 0,-48-28 0,-30 31 0,-37-32 0,-18-12 0,10-29 0,28-9 0,16-10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01.223"/>
    </inkml:context>
    <inkml:brush xml:id="br0">
      <inkml:brushProperty name="width" value="0.05" units="cm"/>
      <inkml:brushProperty name="height" value="0.05" units="cm"/>
      <inkml:brushProperty name="color" value="#5B2D90"/>
    </inkml:brush>
  </inkml:definitions>
  <inkml:trace contextRef="#ctx0" brushRef="#br0">0 0 24575,'0'0'0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07.220"/>
    </inkml:context>
    <inkml:brush xml:id="br0">
      <inkml:brushProperty name="width" value="0.05" units="cm"/>
      <inkml:brushProperty name="height" value="0.05" units="cm"/>
      <inkml:brushProperty name="color" value="#5B2D90"/>
    </inkml:brush>
  </inkml:definitions>
  <inkml:trace contextRef="#ctx0" brushRef="#br0">1 187 24575,'84'7'0,"-1"0"0,1 0 0,-6 5 0,5-4 0,14 3 0,-38 18 0,-83 52 0,-27 3 0,28-28 0,-21 28 0,-1-16 0,29-62 0,21-46 0,17-22 0,7 1 0,9-12 0,-4 7 0,-7 14 0,0 2 0,6-11 0,4-6 0,-11 18 0,-14 22 0,1-12 0,-34 76 0,3 8 0,-11 25 0,14 5 0,31-5 0,6-1 0,-5-5 0,18 6 0,5-15 0,-12-48 0,17-1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09.301"/>
    </inkml:context>
    <inkml:brush xml:id="br0">
      <inkml:brushProperty name="width" value="0.05" units="cm"/>
      <inkml:brushProperty name="height" value="0.05" units="cm"/>
      <inkml:brushProperty name="color" value="#5B2D90"/>
    </inkml:brush>
  </inkml:definitions>
  <inkml:trace contextRef="#ctx0" brushRef="#br0">85 602 24575,'24'-9'0,"1"0"0,-4-1 0,4-4 0,26-17 0,7-6 0,25-17 0,-22 14 0,7-3 0,16-11 0,-5 4 0,-8 7-1221,-2 1 0,-4 2 1221,-26 18 0,-3 2 0,10-4 0,14-6 0,-36 16 0,4-1 0,-85 35 0,-12 8 0,-18 7 0,8-2-1317,19-9 0,-1 2 1317,-15 5 0,-10 4 0,4 1 0,12-3 0,2 1 0,12-5 0,-12 5 0,-25 12 0,18-9 0,67-33 0,1-1 0,30-12 0,8-5-1276,26-14 1,26-14-1,6-2 1,-17 8 1275,-18 9 0,1-1 0,13-6 0,15-8 0,-4 2 0,-23 10 3394,-17 8-3394,2-3 0,-8 5 0,-22 15 0,-22 20 0,-28 31 0,12-13 0,-4 8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0.728"/>
    </inkml:context>
    <inkml:brush xml:id="br0">
      <inkml:brushProperty name="width" value="0.05" units="cm"/>
      <inkml:brushProperty name="height" value="0.05" units="cm"/>
      <inkml:brushProperty name="color" value="#5B2D90"/>
    </inkml:brush>
  </inkml:definitions>
  <inkml:trace contextRef="#ctx0" brushRef="#br0">0 374 24575,'7'-3'0,"24"-5"0,-13 3 0,19-3 0,-19 5 0,38 1 0,-24 5 0,42 23 0,-51-8 0,4 17 0,-23-11 0,-17 33 0,-7-4 0,-11-3 0,-1-2 0,2-10 0,-15 11 0,43-47 0,4-6 0,11-14 0,27-38 0,5-7 0,-3 3-220,4-5 1,-3 2 219,-15 12 0,-1 4 0,-1-2 0,10-17-1099,11-18 1099,-33 58-40,5-23 40,-12 31 0,-7-11 0,-8 36 414,-13 9-414,9-6 1121,-26 28-1121,-4 21 21,14-16 1,1 2-22,4 0 0,4 1 0,5 9 0,4-3 0,4 14 0,4 1 0,15-32 0,37-13 0,8-5 0,-10 1-624,14-3 1,-4-7 623,-27-17 0,44-41 0,-42 9 0,24-25 0,-55 23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1.281"/>
    </inkml:context>
    <inkml:brush xml:id="br0">
      <inkml:brushProperty name="width" value="0.05" units="cm"/>
      <inkml:brushProperty name="height" value="0.05" units="cm"/>
      <inkml:brushProperty name="color" value="#5B2D90"/>
    </inkml:brush>
  </inkml:definitions>
  <inkml:trace contextRef="#ctx0" brushRef="#br0">8 0 24575,'12'13'0,"11"39"0,-12-22 0,5 31 0,-15-33 0,-2 0 0,-10 44 0,-4-19 0,-8 39 0,11-59 0,4-5 0,10-30 0,15-28 0,0 0 0,12-17 0,0-2 0,-12 20 0,3-7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3.088"/>
    </inkml:context>
    <inkml:brush xml:id="br0">
      <inkml:brushProperty name="width" value="0.05" units="cm"/>
      <inkml:brushProperty name="height" value="0.05" units="cm"/>
      <inkml:brushProperty name="color" value="#5B2D90"/>
    </inkml:brush>
  </inkml:definitions>
  <inkml:trace contextRef="#ctx0" brushRef="#br0">161 257 24575,'-86'34'0,"60"-33"0,-22 3 0,73-38 0,6 0 0,32-23 0,12 3 0,11 2 0,-16 13 0,4 14 0,29 24 0,-12 25 0,-31 50-1542,-39-2 0,-16 2 1542,-45 14-1441,-8-33 1,-20 7-1,-3 0 1,13-12 1440,17-9 0,-2-9-291,-26-5 1,-11-7-1,31-22 291,63-66 0,5-21 0,15-7 0,32 18 0,4 13 0,-6 8 0,16-9 0,-7 33 0,-51 108 0,-15 22 0,13-28-626,-20 31 0,-15-9 626,-14-59 0,-45-38 0,-7-16 0,27-2 0,2-20 0,-6-16 0,19 3 0,31-19 842,1-12 1,17 11-843,55 57 5546,-14 5-5546,10 83 0,-8 24 0,-20-19 677,-5 6 1,-14-11-678,-30-46 2384,-25-24-2384,14-1 0,-14-26 0,26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3.605"/>
    </inkml:context>
    <inkml:brush xml:id="br0">
      <inkml:brushProperty name="width" value="0.05" units="cm"/>
      <inkml:brushProperty name="height" value="0.05" units="cm"/>
      <inkml:brushProperty name="color" value="#5B2D90"/>
    </inkml:brush>
  </inkml:definitions>
  <inkml:trace contextRef="#ctx0" brushRef="#br0">1 166 24575,'79'19'0,"-42"-6"0,30 51 0,-63-29 0,-6 23 0,-10-24 0,-42 46 0,15-30 0,18-17 0,46-72 0,24-35 0,7-10 0,-19 25 0,-1-1 0,-3-2 0,1-5 0,-8 13 0,-4 2 0,-24 117 0,-7-13-971,-4 24 1,2-3 970,11-32 0,13 13 0,2 2 0,-2-6 0,3 0 0,1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3.748"/>
    </inkml:context>
    <inkml:brush xml:id="br0">
      <inkml:brushProperty name="width" value="0.05" units="cm"/>
      <inkml:brushProperty name="height" value="0.05" units="cm"/>
      <inkml:brushProperty name="color" value="#5B2D90"/>
    </inkml:brush>
  </inkml:definitions>
  <inkml:trace contextRef="#ctx0" brushRef="#br0">0 0 24575,'31'27'0,"9"17"0,-3 0 0,-16-13 0,37 46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3.939"/>
    </inkml:context>
    <inkml:brush xml:id="br0">
      <inkml:brushProperty name="width" value="0.05" units="cm"/>
      <inkml:brushProperty name="height" value="0.05" units="cm"/>
      <inkml:brushProperty name="color" value="#5B2D90"/>
    </inkml:brush>
  </inkml:definitions>
  <inkml:trace contextRef="#ctx0" brushRef="#br0">1 391 24575,'49'-80'0,"0"10"0,-10 42 0,26-2 0,21-4 0,-15 5 0,-3-5 0,3 6 0,11-3 0,-42 10 0,-50 15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4.126"/>
    </inkml:context>
    <inkml:brush xml:id="br0">
      <inkml:brushProperty name="width" value="0.05" units="cm"/>
      <inkml:brushProperty name="height" value="0.05" units="cm"/>
      <inkml:brushProperty name="color" value="#5B2D90"/>
    </inkml:brush>
  </inkml:definitions>
  <inkml:trace contextRef="#ctx0" brushRef="#br0">1 0 24575,'23'79'0,"-11"-42"0,6 16 0,1 1 0,-1-8 0,7 31 0,0 3 0,-9-13 0,3 7 0,0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2.492"/>
    </inkml:context>
    <inkml:brush xml:id="br0">
      <inkml:brushProperty name="width" value="0.05" units="cm"/>
      <inkml:brushProperty name="height" value="0.05" units="cm"/>
      <inkml:brushProperty name="color" value="#5B2D90"/>
    </inkml:brush>
  </inkml:definitions>
  <inkml:trace contextRef="#ctx0" brushRef="#br0">1 106 24575,'61'-26'0,"1"0"0,-9 3 0,-2 5 0,21 12 0,-35 4 0,37-2 0,-49 4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4.491"/>
    </inkml:context>
    <inkml:brush xml:id="br0">
      <inkml:brushProperty name="width" value="0.05" units="cm"/>
      <inkml:brushProperty name="height" value="0.05" units="cm"/>
      <inkml:brushProperty name="color" value="#5B2D90"/>
    </inkml:brush>
  </inkml:definitions>
  <inkml:trace contextRef="#ctx0" brushRef="#br0">0 233 24575,'31'-21'0,"56"19"0,-50 19 0,-12 32 0,-11 8 0,-24 0 0,-9-3 0,-2-6 0,5-18 0,57-51 0,17-25 0,-24-3 0,0-5 0,29-6 0,-3-3-921,-27 1 1,-14 7 920,-13 21 0,-4 5 0,-4 4 0,-13 2 0,15 79 0,12 54 0,-6-18 0,-13-26 0,15 28 0,0 0 0,0-1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4.733"/>
    </inkml:context>
    <inkml:brush xml:id="br0">
      <inkml:brushProperty name="width" value="0.05" units="cm"/>
      <inkml:brushProperty name="height" value="0.05" units="cm"/>
      <inkml:brushProperty name="color" value="#5B2D90"/>
    </inkml:brush>
  </inkml:definitions>
  <inkml:trace contextRef="#ctx0" brushRef="#br0">13 0 24575,'22'46'0,"-1"0"0,-20 33 0,-10-7 0,-2-31 0,-26 46 0,122-104 0,-49 2 0,47-20 0,-62 14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4.934"/>
    </inkml:context>
    <inkml:brush xml:id="br0">
      <inkml:brushProperty name="width" value="0.05" units="cm"/>
      <inkml:brushProperty name="height" value="0.05" units="cm"/>
      <inkml:brushProperty name="color" value="#5B2D90"/>
    </inkml:brush>
  </inkml:definitions>
  <inkml:trace contextRef="#ctx0" brushRef="#br0">0 238 24575,'72'-31'0,"1"0"0,-1 0 0,-28 2 0,-1 2 0,49-10 0,-28 4 0,-73 14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5.126"/>
    </inkml:context>
    <inkml:brush xml:id="br0">
      <inkml:brushProperty name="width" value="0.05" units="cm"/>
      <inkml:brushProperty name="height" value="0.05" units="cm"/>
      <inkml:brushProperty name="color" value="#5B2D90"/>
    </inkml:brush>
  </inkml:definitions>
  <inkml:trace contextRef="#ctx0" brushRef="#br0">0 0 24575,'29'40'0,"-14"-16"0,29 39 0,-21-24 0,6 31 0,0 9 0,-3 13-863,-2-2 0,-6-2 0,-22-20 0,-8-8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5.657"/>
    </inkml:context>
    <inkml:brush xml:id="br0">
      <inkml:brushProperty name="width" value="0.05" units="cm"/>
      <inkml:brushProperty name="height" value="0.05" units="cm"/>
      <inkml:brushProperty name="color" value="#5B2D90"/>
    </inkml:brush>
  </inkml:definitions>
  <inkml:trace contextRef="#ctx0" brushRef="#br0">1 202 24575,'54'-13'0,"-2"4"0,3 18 0,0 5 0,-4-1 0,2-2 0,-4 11 0,-21 27 0,-12 3 0,-3-10-429,2 12 1,-7-3 428,-18-28 211,-41 35-211,24-32 0,-16-40 0,39-9 0,15-55 0,4 46 0,0-4 0,5-13 0,3-9 0,1-6 0,-1 1 0,-3 9 0,-1 3 646,9-30-646,-50 128 0,-6 31 0,22-28 0,1 2 0,-17 24 0,4-1 0,30 10 0,15-36 0,8-7 0,1-1 0,6 8 0,27 18 0,-50-55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5.962"/>
    </inkml:context>
    <inkml:brush xml:id="br0">
      <inkml:brushProperty name="width" value="0.05" units="cm"/>
      <inkml:brushProperty name="height" value="0.05" units="cm"/>
      <inkml:brushProperty name="color" value="#5B2D90"/>
    </inkml:brush>
  </inkml:definitions>
  <inkml:trace contextRef="#ctx0" brushRef="#br0">0 38 24575,'98'-22'0,"-40"7"0,-10 18 0,-42 6 0,-4 2 0,-38 46 0,20-30 0,-27 34 0,75 14 0,-5-40 0,24 36 0,-18-45 0,-25-12 0,-2 8 0,-12-6 0,-60 40 0,25-25 0,-3-1 0,1 1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6.312"/>
    </inkml:context>
    <inkml:brush xml:id="br0">
      <inkml:brushProperty name="width" value="0.05" units="cm"/>
      <inkml:brushProperty name="height" value="0.05" units="cm"/>
      <inkml:brushProperty name="color" value="#5B2D90"/>
    </inkml:brush>
  </inkml:definitions>
  <inkml:trace contextRef="#ctx0" brushRef="#br0">47 1980 24575,'-24'7'0,"8"-2"0,9-2 0,53-17 0,26-9 0,7-3-3124,11-2 0,4-3 3124,-33 10 0,-2 0 0,2 1 0,14-7-149,-18 6 0,11-5 1,10-4-1,8-3 0,5-2 1,5-2-1,1-1 1,0 0-1,-2 1 149,-15 5 0,3-1 0,2-2 0,3 0 0,0-1 0,2 0 0,0-1 0,1 0 0,-1 0 0,0 1 0,-1 0 0,-2 1 0,-2 0-389,6-1 1,0 0 0,-1 0 0,-1 1-1,-1 0 1,0 0 0,0 0 0,0 0-1,0 0 1,0 0 0,0-1 388,3-1 0,3-1 0,3-2 0,0 0 0,0 1 0,-2-1 0,-3 2 0,-4 2 0,-7 2 0,-6 2 0,-9 4 0,18-9 0,-11 4 0,-9 4 0,-6 4 0,5-3 0,-4 4 0,40-16 0,-36 18 0,-85 40 0,-50 27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6.712"/>
    </inkml:context>
    <inkml:brush xml:id="br0">
      <inkml:brushProperty name="width" value="0.05" units="cm"/>
      <inkml:brushProperty name="height" value="0.05" units="cm"/>
      <inkml:brushProperty name="color" value="#5B2D90"/>
    </inkml:brush>
  </inkml:definitions>
  <inkml:trace contextRef="#ctx0" brushRef="#br0">0 251 24575,'71'-29'0,"-1"0"0,0 0 0,1 0 0,12-6 0,-3 1 0,-7 7 0,-4 12 0,-11 6-2030,-1 1 2030,35 1 653,-98 30-653,-28 22 0,-19 15 0,8-7 0,-3 15-659,2-14 0,-8 8 0,22-15 659,31-22 0,55 23 0,-6-22 0,29 12 458,-9-28 1,-17 6-459,-68 57 0,62-20 0,-72-13 0,-20-1 0,-2-12 0,1-6 0,-5 0 0,5-3 0,0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17.801"/>
    </inkml:context>
    <inkml:brush xml:id="br0">
      <inkml:brushProperty name="width" value="0.05" units="cm"/>
      <inkml:brushProperty name="height" value="0.05" units="cm"/>
      <inkml:brushProperty name="color" value="#5B2D90"/>
    </inkml:brush>
  </inkml:definitions>
  <inkml:trace contextRef="#ctx0" brushRef="#br0">5552 515 24575,'-16'-23'0,"-1"-1"0,-35-21 0,-12-3 0,23 19 0,-8 0-2458,-18-6 0,-17-5 1,-3 1-1,12 7 1713,-2 4 0,2 5 745,-8-1 0,-8-1 0,6 5 982,3 7 1,-5 5-983,5 2 0,-12 1 0,-3 1 0,5-1 0,-4 1 0,3 0 0,-13 2-215,24 3 1,-12 1 0,-6 0 0,-3 2 0,2 0 0,4 2 0,11 0 214,-10 1 0,11 1 0,0 4 0,-14 8 0,24-1 0,-8 5 0,-8 4 0,-3 4 0,-3 1 0,1 2 0,2-1 0,4 1 0,7-3 0,9-3-638,-10 7 1,11-3-1,4 0 1,0 2-1,-7 5 638,1-1 0,-7 3 0,-2 2 0,-1 2 0,4 2 0,5 1 0,9 1 0,2 10 0,6 4 0,7 0 0,4-3 0,5-6 0,-13 15 0,3 1 0,4-6 0,-7 9 0,3 0 0,11-12 678,11-7 0,7-5-678,-1-3 0,0 11-381,5 5 0,-3 18 1,0 11-1,1 2 0,1-3 1,5-13 380,1 13 0,4-9 0,-1 10 199,-3-14 1,-4 8 0,-2 5 0,3 2 0,5-3-1,10-5-199,11 0 0,10 0 0,5-4 0,0-5 0,-3-8 0,6 21 0,2-3 0,-2-6 0,3 10 0,2 0 0,0-13 0,11 6 0,5-5-119,-5-10 1,7 5-1,1 2 1,-2-4 118,2 5 0,-1-4 0,4 3 0,1 0 0,5 6 0,-1-4 0,-7-11 0,4-1 0,-4-9 0,-8-3 0,17 1-204,0-21 1,21 4 0,15 2 0,8 0 0,2-1 0,-3-2 0,-9-4 0,-16-3 203,13 5 0,-13-6 0,15 3 0,-21-6 0,12 5 0,7 3 0,7 1 0,2 0 0,0-3 0,-4-5 0,-5-6 0,-10-9 0,12-9 0,-5-11 0,-4-6 0,-6-1 0,-3 4 0,11 2 0,-6 1 0,5-2-103,-7-2 1,8-2 0,0-1 0,-6 0-1,-15 0 103,-5-2 0,-4-6 163,9-8 1,10-8-1,3-4 1,-8 2-164,-7 2 0,-5 0 0,4-3 0,6-1 0,6-4 0,-1-1 0,-9 0 0,-9 1 0,-6-2 0,1-16 0,-13 7 0,2-14 0,3-11 0,0-6 0,0-4 0,0 1 0,-2 3 0,-3 8 0,-2 11 0,8-14 0,-4 13 0,-1 0 0,4-13 0,-8 12 0,4-11 0,3-8 0,1-4 0,0 0 0,-3 4 0,-3 6 0,-7 13 0,-7 14 0,1-14 0,-7 13 435,1-7 0,0 0-435,0 6 0,-2-11 0,-5-6 0,-3-19 0,-1-8 0,-3 1 0,-2 10 0,-3 16 0,-4 5 0,0 1 0,0-7 0,6-11 0,5-8 0,-3-3 0,-6 2 0,-14 6 0,-12 5 0,-10 1 0,-8 4 0,-9 7 0,-8 7-43,-4 19 0,-11 8 0,-7 7 0,-1 0 0,2-1 0,7-6 0,2-15 0,7-5 0,1-2 0,-2 5 1,-7 9-1,-5 25 0,1 1 0,-1-1 0,1 1 0,-1-1 0,0 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42.940"/>
    </inkml:context>
    <inkml:brush xml:id="br0">
      <inkml:brushProperty name="width" value="0.05" units="cm"/>
      <inkml:brushProperty name="height" value="0.05" units="cm"/>
      <inkml:brushProperty name="color" value="#5B2D90"/>
    </inkml:brush>
  </inkml:definitions>
  <inkml:trace contextRef="#ctx0" brushRef="#br0">392 0 24575,'-4'76'0,"-3"-5"0,0 7 0,4-3 0,-1 2 0,-2 9 0,-3 3 0,0-21 0,-1 1 0,0-7 0,2-11 0,0 1 0,-3 19 0,-3 10 0,-3 1 0,-6-1 0,-3 1 0,2-10 0,7-13 0,0-2-525,-5 13 1,-3 6 0,5-34 524,12-41 0,-11-81 0,8 21 0,2 7 0,1-2 0,-1-21 0,2 21 0,1 3 0,0 4 0,-2-8 0,22 149 0,-5-34 0,-1-7 0,1-1 0,3 1 1573,13 25-1573,6-24 0,63-68 0,-49-4 0,-3-22 0,-5-3 0,-16 9 0,-11-4 0,-4 11 0,-13 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3.769"/>
    </inkml:context>
    <inkml:brush xml:id="br0">
      <inkml:brushProperty name="width" value="0.05" units="cm"/>
      <inkml:brushProperty name="height" value="0.05" units="cm"/>
      <inkml:brushProperty name="color" value="#5B2D90"/>
    </inkml:brush>
  </inkml:definitions>
  <inkml:trace contextRef="#ctx0" brushRef="#br0">1 392 24575,'0'-10'0,"2"5"0,5-4 0,6 7 0,34-5 0,13-2 0,-9 1 0,2 0-2593,25-4 1,3 0 2592,-20 3 0,5-1 0,2 1 0,12-2 0,2 1 0,-11 0 0,8 0 0,1 0 0,4 0 0,14-3 0,0 1 0,-18 3 579,-19 2 0,1-1-579,23-2 0,19-2 0,2-1 0,-16 1 0,-1 0 0,-3-1 0,-9 3 0,11-1 0,-4 1 0,-19 0 0,6-4 0,-42-2 0,-23 5 0,-5-6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43.622"/>
    </inkml:context>
    <inkml:brush xml:id="br0">
      <inkml:brushProperty name="width" value="0.05" units="cm"/>
      <inkml:brushProperty name="height" value="0.05" units="cm"/>
      <inkml:brushProperty name="color" value="#5B2D90"/>
    </inkml:brush>
  </inkml:definitions>
  <inkml:trace contextRef="#ctx0" brushRef="#br0">322 174 24575,'-55'-68'0,"29"38"0,-28-29 0,38 50 0,0 3 0,-13 5 0,-18 29 0,16-16 0,-6 22 0,32-21 0,1 10 0,2 2 0,3 0 0,7 6 0,16 35 0,2 5 0,-4-8 0,5 11 0,-1-3 0,-13-29 0,24 45 0,-16-42 0,16 27 0,-26-67 0,30-19 0,-4-11 0,7-15 0,1-8 0,-10 4 0,-2-7 0,2-10 0,2-9 0,4 7 0,21 3 0,-1 5 0,-20-6 0,-1 12 0,42 35 0,-72 46 0,0 3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44.306"/>
    </inkml:context>
    <inkml:brush xml:id="br0">
      <inkml:brushProperty name="width" value="0.05" units="cm"/>
      <inkml:brushProperty name="height" value="0.05" units="cm"/>
      <inkml:brushProperty name="color" value="#5B2D90"/>
    </inkml:brush>
  </inkml:definitions>
  <inkml:trace contextRef="#ctx0" brushRef="#br0">249 37 24575,'-51'-22'0,"6"8"0,24 24 0,-13 39 0,4 13 0,11 6 0,-9-6 0,7-4 0,29-18 0,7-30 0,22-21 0,6-15 0,2-4 0,13-44 0,-40 57 0,15-25 0,-28 51 0,14 47 0,-11-34 0,10 32 0,-15-47 0,-2-1 0,26-45 0,12-7 0,5-4 0,11-19-852,-8 17 1,-4 12 851,-20 30 0,43 32 0,-33 14 0,-12 14 0,-10 7 0,-26 21 0,-21-15 0,22-49 0,62-84 0,-15 39 0,39-31 0,-29 37 0,23 15 0,4 5 0,4 0 851,-7 3 1,-6 9-852,-18 30 0,-27-20 0,8 15 0,-22-15 0,-6 5 0,0-8 0,-5 1 0,3-15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44.487"/>
    </inkml:context>
    <inkml:brush xml:id="br0">
      <inkml:brushProperty name="width" value="0.05" units="cm"/>
      <inkml:brushProperty name="height" value="0.05" units="cm"/>
      <inkml:brushProperty name="color" value="#5B2D90"/>
    </inkml:brush>
  </inkml:definitions>
  <inkml:trace contextRef="#ctx0" brushRef="#br0">1 123 24575,'28'-75'0,"19"27"0,-28 60 0,17 11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44.810"/>
    </inkml:context>
    <inkml:brush xml:id="br0">
      <inkml:brushProperty name="width" value="0.05" units="cm"/>
      <inkml:brushProperty name="height" value="0.05" units="cm"/>
      <inkml:brushProperty name="color" value="#5B2D90"/>
    </inkml:brush>
  </inkml:definitions>
  <inkml:trace contextRef="#ctx0" brushRef="#br0">221 96 24575,'-63'-46'0,"8"9"0,32 28 0,2 6 0,-10 53 0,20-24 0,-6 40 0,47-3 0,33-79 0,12-11 0,22 42 0,-34-30 0,8-9 0,-13 6 0,6 16 0,-16 27 0,-7 7 0,-17-6 0,63 23 0,-60-44 0,41 2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45.273"/>
    </inkml:context>
    <inkml:brush xml:id="br0">
      <inkml:brushProperty name="width" value="0.05" units="cm"/>
      <inkml:brushProperty name="height" value="0.05" units="cm"/>
      <inkml:brushProperty name="color" value="#5B2D90"/>
    </inkml:brush>
  </inkml:definitions>
  <inkml:trace contextRef="#ctx0" brushRef="#br0">115 111 24575,'-10'-40'0,"-13"-7"0,9 36 0,-11-1 0,7 26 0,1 7 0,9 50 0,9 33 0,1-16 0,2-7 0,24 1 0,15 11 0,1-45 0,-9-80 0,3-19 0,23 24 0,-6-2 0,-19-57 0,-52 106 0,11-12 0,-9 28 0,16-21 0,29 17 0,-11-18 0,51 5 0,22-57 0,-4-7-761,-29 2 1,-4-4 0,4-22-1,0-6 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48.386"/>
    </inkml:context>
    <inkml:brush xml:id="br0">
      <inkml:brushProperty name="width" value="0.05" units="cm"/>
      <inkml:brushProperty name="height" value="0.05" units="cm"/>
      <inkml:brushProperty name="color" value="#5B2D90"/>
    </inkml:brush>
  </inkml:definitions>
  <inkml:trace contextRef="#ctx0" brushRef="#br0">1 1716 24575,'26'40'0,"-11"-18"0,14 35 0,-16-26 0,20 52 0,-13-35 0,15 38 0,-12-34 0,22 32 0,-5-20 0,3 4 0,-21-46 0,-7-21 0,14-65 0,-1-23 0,-3 17 0,4-14 0,-5-23 0,-23 30 0,-7-13 0,-5-4 0,0 5 0,2 14-3392,2-6 0,-1-1 3392,0 3 0,-2-17 0,0-3 0,-1 9 0,1 23 0,-7-10-634,-6-18 1,0-4 633,11 48 0,1-3 0,-5-25 0,0-13 0,4 19 0,6 14 0,5-28 0,8 80 0,86 7 0,-22 7-824,-1 1 1,25 4-1,11 1 1,-3 0 0,-17-3 823,11 3 0,0-1 277,-19-1 0,14 1 0,3 1 0,-3-2 0,-11-2-277,-8-4 0,-9-2 0,9 0-216,-2-1 1,7 1 0,5-1 0,3 0 0,1-1 215,2 1 0,4-1 0,2 0 0,2 0 0,-2-1 0,-3 1-571,7 0 0,-2 0 0,-2 0 0,1-1 0,3 0 571,-11 0 0,0 0 0,0-1 0,3 0 0,5-1 0,6-2 0,-13 0 0,7-1 0,6-1 0,3-1 0,2 0 0,0 0 0,-2-1 0,-4 1 0,-5 0 0,-7 0 0,9 0 0,-8 1 0,-5-1 0,-1 0 0,5 0 0,8 0 0,-10 0 0,9 0 0,6 0 0,4-1 0,0 0 0,-2 1 0,-5-1 0,-8 1 0,-11-1 0,-14 1 735,41-7 1,-24 0-736,-20 2 0,-5-3 0,-3-5 0,-3-1 0,31-6 0,-34-5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49.484"/>
    </inkml:context>
    <inkml:brush xml:id="br0">
      <inkml:brushProperty name="width" value="0.05" units="cm"/>
      <inkml:brushProperty name="height" value="0.05" units="cm"/>
      <inkml:brushProperty name="color" value="#5B2D90"/>
    </inkml:brush>
  </inkml:definitions>
  <inkml:trace contextRef="#ctx0" brushRef="#br0">115 50 24575,'9'-19'0,"-2"3"0,12 2 0,-10 13 0,10 6 0,-11 29 0,-6 17 0,-3 9 0,-1-5 0,-2 5 0,0 13 0,-2 7 0,0-9 0,1-16 0,-2-5 0,-13 26 0,-3-18 0,8-49 0,-22-2 0,23-41 0,-10-45 0,9 23 0,10 18 0,10 39 0,13 42 0,-9-19 0,3 2 0,36 23 0,9-1 0,-14-17 0,11 16 0,5-15 0,16-78 0,-36 20 0,3-7 0,0-5 0,7-24 0,-5 0 0,-13 12 0,-24 27 0,-20 26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50.569"/>
    </inkml:context>
    <inkml:brush xml:id="br0">
      <inkml:brushProperty name="width" value="0.05" units="cm"/>
      <inkml:brushProperty name="height" value="0.05" units="cm"/>
      <inkml:brushProperty name="color" value="#5B2D90"/>
    </inkml:brush>
  </inkml:definitions>
  <inkml:trace contextRef="#ctx0" brushRef="#br0">315 12 24575,'-23'-11'0,"-26"22"0,-1 9 0,20-3 0,-51 35 0,109-8 0,33 10 0,-13-4 0,-26 27 0,47-1 0,-17-9 0,-80-32 0,4-32 0,-2-1 0,-14-2 0,-11-8 0,-2-3 0,3 3 0,-36-12 0,82 16 0,24 2 0,-8 2 0,17 1 0,-13 2 0,42 1 0,26 0 0,-13-2 0,1-4-213,-1 4 1,13 1 0,-20-8 212,-26-18 0,24-48 0,-13-1 0,2-11 0,-31-1 0,-17 54 0,-9 120 0,8-40 0,-2 45 0,3-2 0,9-52 637,2 14-637,-10-48 0,-4-2 0,-1-2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50.715"/>
    </inkml:context>
    <inkml:brush xml:id="br0">
      <inkml:brushProperty name="width" value="0.05" units="cm"/>
      <inkml:brushProperty name="height" value="0.05" units="cm"/>
      <inkml:brushProperty name="color" value="#5B2D90"/>
    </inkml:brush>
  </inkml:definitions>
  <inkml:trace contextRef="#ctx0" brushRef="#br0">1 36 24575,'64'-12'0,"35"-1"0,-49 9 0,32-2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51.941"/>
    </inkml:context>
    <inkml:brush xml:id="br0">
      <inkml:brushProperty name="width" value="0.05" units="cm"/>
      <inkml:brushProperty name="height" value="0.05" units="cm"/>
      <inkml:brushProperty name="color" value="#5B2D90"/>
    </inkml:brush>
  </inkml:definitions>
  <inkml:trace contextRef="#ctx0" brushRef="#br0">515 341 24575,'-73'-3'0,"-1"0"0,1 0 0,-5 16 0,1 8 0,21 4 0,18 22-1350,-7 39 1350,59-57 0,2-11 440,49 8-440,-7-21 0,3-20 0,1-9 0,2-22 112,-27 13 0,-5-9-112,-11-20 0,-6-14 0,-4 13 0,3 0 0,7-41 0,-11 30 0,-14 78 686,1 4-686,-2 20 0,3 28 0,4 7 0,5 13 0,-5-12 0,6 1 0,10-10 0,4-9 0,-1-6-427,21 29 427,-25-55 0,42-13 0,-20-20 0,14-42 0,-4-8 0,-14 11 0,1-18 0,-4 12 0,-23 52 0,11-10 0,-19 20 0,4 2 0,1 2 427,7 2-427,-2-4 0,0-18 0,-11-3 0,-56-10 0,30 20 0,-40 10 0,50 14 0,9 39 0,6 9 0,1-15 0,1 15 0,7-3 0,15-23 0,42 9 0,5-20 0,1-26 0,1-13 0,-26-5 0,-3-8 0,16-21 0,-7-5 0,-9-17 0,-11 7 0,-19 43 0,5 41 0,1 20 0,9 17 0,-6-18 0,15-31 0,-11-27 0,20-40 0,-13-8 0,0-13 0,-16 33 0,-3 27 0,-12 27 0,2 12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5.788"/>
    </inkml:context>
    <inkml:brush xml:id="br0">
      <inkml:brushProperty name="width" value="0.05" units="cm"/>
      <inkml:brushProperty name="height" value="0.05" units="cm"/>
      <inkml:brushProperty name="color" value="#5B2D90"/>
    </inkml:brush>
  </inkml:definitions>
  <inkml:trace contextRef="#ctx0" brushRef="#br0">1 454 24575,'11'67'0,"1"0"0,6 13 0,-4-11 0,1-2-1414,2-13 1414,-5-19 460,9 18-460,-4-3 234,2 1-234,-12-27 0,-11-51 0,-17-68 0,10 38 0,0-1 0,-2 2 0,2-5 0,2-15 0,3-8 0,3 7 0,6 13 0,2 0 240,-2-11 0,0-7 0,8 12-240,12 17 0,7 13 0,28 8 0,17 84 0,-38-14 0,-5 42 0,-36-48 0,-29 30 0,-7-4 0,5-15 0,-1 0 0,-15 19 0,13-15 0,22-13 0,14-21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1:52.094"/>
    </inkml:context>
    <inkml:brush xml:id="br0">
      <inkml:brushProperty name="width" value="0.05" units="cm"/>
      <inkml:brushProperty name="height" value="0.05" units="cm"/>
      <inkml:brushProperty name="color" value="#5B2D90"/>
    </inkml:brush>
  </inkml:definitions>
  <inkml:trace contextRef="#ctx0" brushRef="#br0">1 115 24575,'46'-64'0,"-9"14"0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04:13.254"/>
    </inkml:context>
    <inkml:brush xml:id="br0">
      <inkml:brushProperty name="width" value="0.05" units="cm"/>
      <inkml:brushProperty name="height" value="0.05" units="cm"/>
      <inkml:brushProperty name="color" value="#5B2D90"/>
    </inkml:brush>
  </inkml:definitions>
  <inkml:trace contextRef="#ctx0" brushRef="#br0">1 27 24575,'9'-16'0,"-3"6"0,-7 16 0,-2 3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2:23.141"/>
    </inkml:context>
    <inkml:brush xml:id="br0">
      <inkml:brushProperty name="width" value="0.05" units="cm"/>
      <inkml:brushProperty name="height" value="0.05" units="cm"/>
      <inkml:brushProperty name="color" value="#5B2D90"/>
    </inkml:brush>
  </inkml:definitions>
  <inkml:trace contextRef="#ctx0" brushRef="#br0">1 6 24575,'2'-3'0,"1"1"0,4 3 0,3 0 0,69 3 0,20-1 0,-19-1-1838,-11 1 1,10-1 0,-11 0 1837,8 1 35,3-1 1,18 2-1,-2-1-35,-21-1 0,-2 1 0,6 0-1249,14-1 1,10 1 0,-2 0 0,-13-1 1248,2 1 0,-12-1 0,-4-1 0,-21 0 0,-43-1 0,0 1 2672,-4-1-2672,1-1 0,-4-1 0,0-1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2:23.609"/>
    </inkml:context>
    <inkml:brush xml:id="br0">
      <inkml:brushProperty name="width" value="0.05" units="cm"/>
      <inkml:brushProperty name="height" value="0.05" units="cm"/>
      <inkml:brushProperty name="color" value="#5B2D90"/>
    </inkml:brush>
  </inkml:definitions>
  <inkml:trace contextRef="#ctx0" brushRef="#br0">0 200 24575,'13'-1'0,"86"-4"0,-37 2-2662,6 0 0,2-1 2662,10 0 0,4 0 0,19-1 0,-11 1 0,-20 1 0,1 0 0,2-1 0,10 0 0,4 0 0,-4 0 0,13-1 0,-2-1 0,-5 0 0,-18 1 0,-2 1 0,1-1 0,14-1 0,3 0 0,-12 0 0,-18 1 0,-7-1 1600,43-13-1600,-42 6 0,15-8 862,-69 13-862,-4 0 0,-6 0 0,-3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28.418"/>
    </inkml:context>
    <inkml:brush xml:id="br0">
      <inkml:brushProperty name="width" value="0.05" units="cm"/>
      <inkml:brushProperty name="height" value="0.05" units="cm"/>
      <inkml:brushProperty name="color" value="#5B2D90"/>
    </inkml:brush>
  </inkml:definitions>
  <inkml:trace contextRef="#ctx0" brushRef="#br0">1 113 24575,'0'4'0,"0"-1"0,2-1 0,-1 1 0,1-1 0,5 19 0,-2-4 0,13 57 0,-11-46 0,5 32 0,-1-22 0,-6-19 0,9 21 0,21-16 0,-15-14 0,24 4 0,-11-23 0,19-14 0,6-4 0,27-12-406,-23 9 0,0-1 406,18-14 0,-34 19 0,26-18 0,-3 0 0,-2 1 0,-4 3 0,2-1 0,-13 12 0,-45 29 0,0 6 0,-6 3 0,-1 3 0,0 1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29.438"/>
    </inkml:context>
    <inkml:brush xml:id="br0">
      <inkml:brushProperty name="width" value="0.05" units="cm"/>
      <inkml:brushProperty name="height" value="0.05" units="cm"/>
      <inkml:brushProperty name="color" value="#5B2D90"/>
    </inkml:brush>
  </inkml:definitions>
  <inkml:trace contextRef="#ctx0" brushRef="#br0">0 471 24575,'16'14'0,"-7"-6"0,5 10 0,4 23 0,-9-21 0,11 24 0,-14-29 0,23 28 0,9-12 0,21-18 0,18-6 0,-8-3 0,28-1-523,-30-8 0,7-4 0,-10-3 523,24-22 0,-24 4 0,8-7 0,-3 2 0,4-1 0,0-1 0,-6 2 0,4-2 0,-9 3 0,-12 5 0,-1-1 0,9-7 0,6-3 0,-6 4 0,-14 8 0,1 1 0,32-26 0,0 7 0,6 24 0,-52 13 0,47-8 0,-65 15 0,0 0 0,-2-4 0,2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33.015"/>
    </inkml:context>
    <inkml:brush xml:id="br0">
      <inkml:brushProperty name="width" value="0.05" units="cm"/>
      <inkml:brushProperty name="height" value="0.05" units="cm"/>
      <inkml:brushProperty name="color" value="#5B2D90"/>
    </inkml:brush>
  </inkml:definitions>
  <inkml:trace contextRef="#ctx0" brushRef="#br0">16 4 24575,'-8'38'0,"1"3"0,8-1 0,0-13 0,3 9 0,4-24 0,20-7 0,0-14 0,16-60 0,-25 34 0,-7-36 0,-18 59 0,-14 6 0,3 10 0,-1 33 0,11-16 0,8 15 0,3-32 0,4-5 0,2-7 0,-1 0 0,-2-7 0,-18 10 0,7 3 0,-10 4 0,10 15 0,3-10 0,0 9 0,4-13 0,2-1 0,3-2 0,0-26 0,-4 18 0,-2-18 0,-6 27 0,3 28 0,4-15 0,4 22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34.635"/>
    </inkml:context>
    <inkml:brush xml:id="br0">
      <inkml:brushProperty name="width" value="0.05" units="cm"/>
      <inkml:brushProperty name="height" value="0.05" units="cm"/>
      <inkml:brushProperty name="color" value="#5B2D90"/>
    </inkml:brush>
  </inkml:definitions>
  <inkml:trace contextRef="#ctx0" brushRef="#br0">56 58 24575,'-16'21'0,"9"-10"0,-3 7 0,9-12 0,10 7 0,10-4 0,2 3 0,61-29 0,-55 7 0,40-17 0,-60 15 0,-1-22 0,-7 16 0,-26-12 0,1 32 0,-17 19 0,23-1 0,16 21 0,6-29 0,10 7 0,-2-22 0,5-11 0,-4 0 0,-7-9 0,-10 13 0,-5 0 0,2 11 0,-5 18 0,12-15 0,-7 12 0,13-18 0,-5-6 0,-1 4 0,-19-5 0,-11 8 0,-10-1 0,-5 4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43.493"/>
    </inkml:context>
    <inkml:brush xml:id="br0">
      <inkml:brushProperty name="width" value="0.05" units="cm"/>
      <inkml:brushProperty name="height" value="0.05" units="cm"/>
      <inkml:brushProperty name="color" value="#5B2D90"/>
    </inkml:brush>
  </inkml:definitions>
  <inkml:trace contextRef="#ctx0" brushRef="#br0">163 0 24575,'-26'35'0,"6"-2"0,-11 18 0,10-2 0,3 1 0,3-4 0,-13 45 0,25-46 0,20 27 0,13-10 0,6-23 0,6-6 0,10-8 0,19-10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44.228"/>
    </inkml:context>
    <inkml:brush xml:id="br0">
      <inkml:brushProperty name="width" value="0.05" units="cm"/>
      <inkml:brushProperty name="height" value="0.05" units="cm"/>
      <inkml:brushProperty name="color" value="#5B2D90"/>
    </inkml:brush>
  </inkml:definitions>
  <inkml:trace contextRef="#ctx0" brushRef="#br0">1 542 24575,'2'-12'0,"11"-50"0,-7 27-1357,9-42 1357,-9 39 442,4-20-442,3-33 0,-3 27 0,1-20 0,-8 63 225,0 47-225,3 38 0,6 13 0,1 4 0,-5-30 0,1-2 0,5 12 0,3-5 0,10-1 690,8-12-690,8-10 0,-4-29 0,-9-51 0,-6-14 0,-2 9 0,0-21 0,-4 3 0,-10 27 0,-1-8 0,2 31 0,-6 15 0,3 5 0,-4 0 0,1 0 0,1 2 0,26 34 0,-17-17 0,20 29 0,-21-16 0,4 34 0,-2-9 0,-2 11 0,-10-40 0,-3-15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5.992"/>
    </inkml:context>
    <inkml:brush xml:id="br0">
      <inkml:brushProperty name="width" value="0.05" units="cm"/>
      <inkml:brushProperty name="height" value="0.05" units="cm"/>
      <inkml:brushProperty name="color" value="#5B2D90"/>
    </inkml:brush>
  </inkml:definitions>
  <inkml:trace contextRef="#ctx0" brushRef="#br0">1 8 24575,'14'-6'0,"-1"5"0,-8 11 0,13 52 0,-7-15 0,8 28 0,-3 14 0,-9-51 0,5 31 0,-9-45 0,-1-8 0,0-5 0,0-8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44.649"/>
    </inkml:context>
    <inkml:brush xml:id="br0">
      <inkml:brushProperty name="width" value="0.05" units="cm"/>
      <inkml:brushProperty name="height" value="0.05" units="cm"/>
      <inkml:brushProperty name="color" value="#5B2D90"/>
    </inkml:brush>
  </inkml:definitions>
  <inkml:trace contextRef="#ctx0" brushRef="#br0">0 8 24575,'0'-4'0,"0"1"0,3 16 0,-1-6 0,2 13 0,1-6 0,-1-2 0,2 3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45.267"/>
    </inkml:context>
    <inkml:brush xml:id="br0">
      <inkml:brushProperty name="width" value="0.05" units="cm"/>
      <inkml:brushProperty name="height" value="0.05" units="cm"/>
      <inkml:brushProperty name="color" value="#5B2D90"/>
    </inkml:brush>
  </inkml:definitions>
  <inkml:trace contextRef="#ctx0" brushRef="#br0">1 286 24575,'9'-21'0,"0"-1"0,21-48 0,-15 35 0,14-34 0,-17 43 0,0-2 0,-2 14 0,9 29 0,-4 22 0,22 40 0,-17-34 0,9 5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45.535"/>
    </inkml:context>
    <inkml:brush xml:id="br0">
      <inkml:brushProperty name="width" value="0.05" units="cm"/>
      <inkml:brushProperty name="height" value="0.05" units="cm"/>
      <inkml:brushProperty name="color" value="#5B2D90"/>
    </inkml:brush>
  </inkml:definitions>
  <inkml:trace contextRef="#ctx0" brushRef="#br0">1 11 24575,'8'-5'0,"1"2"0,5 1 0,47 20 0,-6 15 0,18 4 0,-26 8 0,-11 19 0,-21-15 0,-4 6 0,-1 19 0,-6 3 0,-6 2 0,-6-3 0,-2-17 0,-3-5 0,-14 22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46.955"/>
    </inkml:context>
    <inkml:brush xml:id="br0">
      <inkml:brushProperty name="width" value="0.05" units="cm"/>
      <inkml:brushProperty name="height" value="0.05" units="cm"/>
      <inkml:brushProperty name="color" value="#5B2D90"/>
    </inkml:brush>
  </inkml:definitions>
  <inkml:trace contextRef="#ctx0" brushRef="#br0">10 0 24575,'-3'28'0,"0"-6"0,2-15 0,0 3 0,0 8 0,0 9 0,3 5 0,3 1 0,-1-15 0,0-5 0,-2-12 0,0 0 0,-1 0 0,2-1 0,-1 0 0,0 0 0,0 1 0,11 9 0,-6-3 0,9 7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47.834"/>
    </inkml:context>
    <inkml:brush xml:id="br0">
      <inkml:brushProperty name="width" value="0.05" units="cm"/>
      <inkml:brushProperty name="height" value="0.05" units="cm"/>
      <inkml:brushProperty name="color" value="#5B2D90"/>
    </inkml:brush>
  </inkml:definitions>
  <inkml:trace contextRef="#ctx0" brushRef="#br0">201 51 24575,'-44'-29'0,"4"8"0,23 28 0,-2 5 0,-19 57 0,22-30 0,0 8 0,5 6 0,22 26 0,16-15 0,11 10 0,-4-7 0,-10-14 0,1-2 0,13 5 0,-1 0 0,1 1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48.623"/>
    </inkml:context>
    <inkml:brush xml:id="br0">
      <inkml:brushProperty name="width" value="0.05" units="cm"/>
      <inkml:brushProperty name="height" value="0.05" units="cm"/>
      <inkml:brushProperty name="color" value="#5B2D90"/>
    </inkml:brush>
  </inkml:definitions>
  <inkml:trace contextRef="#ctx0" brushRef="#br0">7 165 24575,'-4'98'0,"2"-58"0,2 14 0,2-4 0,0-32 0,0-14 0,0-4 0,5-30 0,3-44 0,-2 12 0,1-3 0,2-29 0,-5 29 0,-1 26 0,-3 51 0,3 44 0,1 16 0,7-5 0,3-5 0,-2-24 0,13 11 0,-17-59 0,22-42 0,-13 17 0,19-39 0,-25 53 0,40 66 0,-13-5 0,18 38 0,-20-54 0,-6-17 0,27-21 0,-1-15 0,-20-14 0,-6-4 0,-6-1 0,-12-17 0,-42 113 0,19-27 0,-12 39 0,23-43 0,4 2 0,2-5 0,29-17 0,-4-6 0,40-11 0,-28 11 0,1 4 0,-7 14 0,-23-4 0,12 7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48.829"/>
    </inkml:context>
    <inkml:brush xml:id="br0">
      <inkml:brushProperty name="width" value="0.05" units="cm"/>
      <inkml:brushProperty name="height" value="0.05" units="cm"/>
      <inkml:brushProperty name="color" value="#5B2D90"/>
    </inkml:brush>
  </inkml:definitions>
  <inkml:trace contextRef="#ctx0" brushRef="#br0">1 1 24575,'45'35'0,"1"0"0,32 25 0,-57-38 0,1 0 0,0 1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48.989"/>
    </inkml:context>
    <inkml:brush xml:id="br0">
      <inkml:brushProperty name="width" value="0.05" units="cm"/>
      <inkml:brushProperty name="height" value="0.05" units="cm"/>
      <inkml:brushProperty name="color" value="#5B2D90"/>
    </inkml:brush>
  </inkml:definitions>
  <inkml:trace contextRef="#ctx0" brushRef="#br0">158 0 24575,'-10'7'0,"-2"2"0,-25 56 0,18-29 0,-20 42-1263,27-42 1263,1 1 0,1 2 0,2 1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49.194"/>
    </inkml:context>
    <inkml:brush xml:id="br0">
      <inkml:brushProperty name="width" value="0.05" units="cm"/>
      <inkml:brushProperty name="height" value="0.05" units="cm"/>
      <inkml:brushProperty name="color" value="#5B2D90"/>
    </inkml:brush>
  </inkml:definitions>
  <inkml:trace contextRef="#ctx0" brushRef="#br0">10 9 24575,'12'-8'0,"2"53"0,0 54 0,-3 15 0,-6-24-984,-8-27 1,-2 0 0,6 8 0,5 17 0,-1 5 0,-5-7 0,-9-22 0,-21-19 0,-1-1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50.596"/>
    </inkml:context>
    <inkml:brush xml:id="br0">
      <inkml:brushProperty name="width" value="0.05" units="cm"/>
      <inkml:brushProperty name="height" value="0.05" units="cm"/>
      <inkml:brushProperty name="color" value="#5B2D90"/>
    </inkml:brush>
  </inkml:definitions>
  <inkml:trace contextRef="#ctx0" brushRef="#br0">659 1 24575,'-30'22'0,"-2"1"0,1-2 0,-26 13 0,-9 3 0,15-9 0,-3-1 0,-4 4 0,-7 3 0,9-5 0,-25 9 0,17-9 0,55-25 0,4 1 0,19-6 0,29-3 0,10-2 0,6 0 0,12 3 0,-19 9 0,-1 1 0,23 1 0,-7 10 0,-6 3 0,-26-4 0,26 16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6.323"/>
    </inkml:context>
    <inkml:brush xml:id="br0">
      <inkml:brushProperty name="width" value="0.05" units="cm"/>
      <inkml:brushProperty name="height" value="0.05" units="cm"/>
      <inkml:brushProperty name="color" value="#5B2D90"/>
    </inkml:brush>
  </inkml:definitions>
  <inkml:trace contextRef="#ctx0" brushRef="#br0">22 106 24575,'32'67'0,"32"-16"0,-43-52 0,26-7 0,-37-3 0,-4-29 0,-5 17 0,-13-36 0,-33 23 0,6 9 0,-12 9 0,21 34 0,18 0 0,-1 20 0,12-10 0,2 10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51.868"/>
    </inkml:context>
    <inkml:brush xml:id="br0">
      <inkml:brushProperty name="width" value="0.05" units="cm"/>
      <inkml:brushProperty name="height" value="0.05" units="cm"/>
      <inkml:brushProperty name="color" value="#5B2D90"/>
    </inkml:brush>
  </inkml:definitions>
  <inkml:trace contextRef="#ctx0" brushRef="#br0">1 163 24575,'69'3'0,"18"0"0,4 0 0,-39-1 0,1-1 0,35 2 0,13 0 0,-4 1 0,8 0 0,-13 0 0,-20-2 0,-1 1-2189,27 1 0,12 0 0,-19 0 2189,3 0 0,-30-1 0,9 1 0,2-1 162,2 1 1,1-1 0,6 0-163,1 0 0,5 0 0,2 1 0,-3-2 0,-9 1 0,-3-1 0,2 0 0,7 0 0,-4-1 0,7 0 0,5-1 0,-2 1 0,-5-1 0,-9 1-1590,8-1 0,-9 1 0,5 0 1590,12-1 0,10 0 0,-4 0 0,-18 1 0,-22-1 0,-5 1-170,33 1 0,9 0 170,-25-1 0,4 0 0,8 1-198,-2 1 1,11 0-1,3 0 1,-3 0-1,-11 0 198,1-1 0,-9 1 0,4 0 0,4 0 0,6 1 0,-3 0 0,-15-1 266,-14 1 1,-6 0-267,29 2 0,5 0 0,-5-1 0,5-1 0,6-3 0,8-1 0,-12 0 0,-22 0 0,-5-2 2188,24-2 1,-4-1-2189,9-7 0,-34 4 0,31-4 483,-49 6-483,58-6 0,-55 8 0,51-5 0,-73 9 6784,7 0-6784,-8-1 0,4 1 0,-14-1 0,-5-1 0,-3 0 0,-18-18 0,-10-1 0,-11-5 0,-6-2 0,-35-14 0,13 8 0,1 2 0,5 5 0,-10 0 0,67 28 0,1 5 0,19 9 0,36 20 0,-5-6 0,10-1 0,3 0 0,20 0 0,-19-8 0,-1-1 0,0-2 0,1 0 0,-46-12 0,-3 1 0,-11-5 0,-6 2 0,4-1 0,-3 3 0,-32 41 0,7-14 0,-26 17 0,-7 1 0,-8-6 0,13-12 0,-1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53.450"/>
    </inkml:context>
    <inkml:brush xml:id="br0">
      <inkml:brushProperty name="width" value="0.05" units="cm"/>
      <inkml:brushProperty name="height" value="0.05" units="cm"/>
      <inkml:brushProperty name="color" value="#5B2D90"/>
    </inkml:brush>
  </inkml:definitions>
  <inkml:trace contextRef="#ctx0" brushRef="#br0">0 0 24575,'23'2'0,"1"0"0,54 1 0,-13 1 0,27 0 0,-25 2 0,-4 0 0,-4 0 0,-3-1 0,0 1 0,-3 1 0,12 2 0,12 3 0,-7-2 0,-28-3 0,-21-5 0,-19-2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3:54.194"/>
    </inkml:context>
    <inkml:brush xml:id="br0">
      <inkml:brushProperty name="width" value="0.05" units="cm"/>
      <inkml:brushProperty name="height" value="0.05" units="cm"/>
      <inkml:brushProperty name="color" value="#5B2D90"/>
    </inkml:brush>
  </inkml:definitions>
  <inkml:trace contextRef="#ctx0" brushRef="#br0">1 1 24575,'2'2'0,"3"4"0,5 1 0,1 2 0,6 3 0,49 29 0,-28-19 0,39 20 0,3-1 0,-30-17-473,6 3 0,-5-3 473,-31-16 0,13 5 0,-17-7 0,4 2 0,-20-8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4:13.724"/>
    </inkml:context>
    <inkml:brush xml:id="br0">
      <inkml:brushProperty name="width" value="0.05" units="cm"/>
      <inkml:brushProperty name="height" value="0.05" units="cm"/>
      <inkml:brushProperty name="color" value="#5B2D90"/>
    </inkml:brush>
  </inkml:definitions>
  <inkml:trace contextRef="#ctx0" brushRef="#br0">0 319 24575,'5'-6'0,"5"-3"0,-6 4 0,2-2 0,3 3 0,-1 1 0,7-3 0,0 2 0,46-11 0,8 1 0,17-1 0,10 2 0,-16 4 0,6 2-1696,-9 2 0,10 0 0,1 0 0,-13 1 1696,4 1 0,-4 1 0,-2-1 0,4 1 0,-19 1-80,-23-1 80,-5 1 0,17-2 0,-25 2 0,13-1 0,-96-16 0,37 10 0,-55-14 0,51 15 6744,-43-17-6744,16 2 120,-24-10-120,45 15 0,18 6 0,22 10 0,27 3 0,11 4 0,36 8 0,-12 9 0,13 3 0,-41-7 0,-2-2 0,-69 63 0,16-45-477,-7 12 0,-3-2 477,2-20 0,-46 44 0,36-33 0,-34 31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4:14.393"/>
    </inkml:context>
    <inkml:brush xml:id="br0">
      <inkml:brushProperty name="width" value="0.05" units="cm"/>
      <inkml:brushProperty name="height" value="0.05" units="cm"/>
      <inkml:brushProperty name="color" value="#5B2D90"/>
    </inkml:brush>
  </inkml:definitions>
  <inkml:trace contextRef="#ctx0" brushRef="#br0">9 1 24575,'-4'99'0,"2"-9"0,0-29 0,5 18 0,3 20 0,0-14 0,-3-35 0,1 0-1805,1 33 0,3 13 1,0-27 1804,2-38 0,2-6 0,-1-2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4:15.646"/>
    </inkml:context>
    <inkml:brush xml:id="br0">
      <inkml:brushProperty name="width" value="0.05" units="cm"/>
      <inkml:brushProperty name="height" value="0.05" units="cm"/>
      <inkml:brushProperty name="color" value="#5B2D90"/>
    </inkml:brush>
  </inkml:definitions>
  <inkml:trace contextRef="#ctx0" brushRef="#br0">6717 1 24575,'-9'71'0,"1"-16"0,-1 1 0,-4 24-1851,4-27 1,1-4 1850,2-7 0,2 3 454,1 17 0,3 6-454,2-16 0,0 4 0,1 26 0,-1 12 0,1-13 0,0-26 0,1-5 330,-1 30 1,-1-12-331,-4-42 0,-4 9 0,0-9 1922,-27 5-1922,-4-22 0,-42-3 0,-11-2 0,34 0 0,0-2-1512,-34 1 1,3 0 1511,0 3 0,23-1 0,-10 2 0,7-1 0,13-1 0,-3 1 0,-9 0 0,-12 1 0,-5 1 0,2-1 0,2-1 0,1 0 0,0 0 0,0 0 0,-14 1 0,0 0 0,-14 1 0,28-3 0,-12 1 0,-8 0 0,-4 1 0,1-1 0,4 0 0,9-1 0,12 0-1905,-16 0 1,14 0 0,-9 0 1904,6 0 0,-12 0 0,-5 1 0,3-1 0,13 0 0,19-1 0,-25 1 0,4-3 0,-17 0 0,8-1 0,8-1 0,-1 0-462,-6 1 1,-9-1 0,10-1 461,13-2 0,1-1 375,-4-1 0,-6-2 1,0 1-376,6 0 0,1 0 0,-6-1 0,-4 0 0,-9-1 0,1 0 0,8 1 0,6 0 0,6 0 0,-3 1 0,-17-2 0,-3 0 0,12 1 0,19 2 0,6 0 1946,-15 0 1,9 0-1947,25 3 0,-8-1 0,-1 1 0,0-1 0,1 1 0,5 0 0,17 2 0,-43-2 0,37 1 2068,-48-2-2068,42-6 0,5 2 0,5-7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4:16.317"/>
    </inkml:context>
    <inkml:brush xml:id="br0">
      <inkml:brushProperty name="width" value="0.05" units="cm"/>
      <inkml:brushProperty name="height" value="0.05" units="cm"/>
      <inkml:brushProperty name="color" value="#5B2D90"/>
    </inkml:brush>
  </inkml:definitions>
  <inkml:trace contextRef="#ctx0" brushRef="#br0">1 791 24327,'73'-11'0,"1"0"0,-3 1 0,12-2 0,-14 2 0,15-2 0,9-1 0,1-1 0,-4 2 0,-11 1-3277,14-2 0,-10 1 0,13-1 3163,-16 2 0,12-1 1,8-2-1,1 1 1,-3 0-1,-7 1 0,-14 2 114,6-1 0,-12 2 0,13-1 0,-1 0 0,14-1 0,10-2 0,3 1 0,-1-1 0,-8 1 0,-13 2 0,-6 1 0,-11 1 0,0 0 0,12-1 0,-3 0 0,9 0 0,6-1 0,5-1 0,2 0 0,0 0 0,-3 0 0,-5 1-240,1-2 1,0 1 0,-2-1 0,-1 1-1,-2-1 1,-2 1 0,-2-1 239,14 0 0,-6 0 0,-1 0 0,1-1 0,5-1-173,-11 1 1,8-2-1,3 0 1,-2 0 0,-5 0-1,-11 1 1,-16 2 172,11-5 0,-15 2 0,8-2 0,-14 3 20,-30 8-20,0 1 3073,-11 1-3073,-6 1 3880,-46 7-3880,15-1 6784,-27 3-6784,10-3 0,6-1 0,-12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4:18.222"/>
    </inkml:context>
    <inkml:brush xml:id="br0">
      <inkml:brushProperty name="width" value="0.05" units="cm"/>
      <inkml:brushProperty name="height" value="0.05" units="cm"/>
      <inkml:brushProperty name="color" value="#5B2D90"/>
    </inkml:brush>
  </inkml:definitions>
  <inkml:trace contextRef="#ctx0" brushRef="#br0">87 400 24575,'-36'44'0,"6"-5"0,22-21 0,4 42 0,6-23 0,3 24 0,17-14 0,2-4 0,-5-10-566,28 47 566,-35-65 0,32 24 0,6 2 0,-9-11 70,8 10 0,7-3-70,40-23 0,-45-8 0,5-2 0,6-4 0,0-11 0,-1-6 0,-13 2 0,1-1 0,16-4 0,-1-7 0,-8-16 0,-8 0 0,-4 3 0,-7-1 0,-4-5 0,-10-46 426,-10 13-426,-19-13 0,-5 0 0,-2 20-601,-5 12 0,-1 9 601,5 31 0,-27-25 0,9 16 0,-36-27 0,35 34 0,-5 0 0,22 15 0,-57-7 0,42 9 1202,-45-5-1202,11 12 0,31-1 0,-43 4 0,19 3 0,7 0 0,-3 5 0,1 1 0,11-1 0,-26 14 0,50-16 0,-42 39 0,24-16 0,-24 24 0,37-27 0,6 40 0,4 5 0,3-21 0,-2 23 0,4 2 0,17-14 0,-3-24 0,3 19 0,-4-32 0,13 23 0,3-11 0,8 7 0,-2-28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4:19.339"/>
    </inkml:context>
    <inkml:brush xml:id="br0">
      <inkml:brushProperty name="width" value="0.05" units="cm"/>
      <inkml:brushProperty name="height" value="0.05" units="cm"/>
      <inkml:brushProperty name="color" value="#5B2D90"/>
    </inkml:brush>
  </inkml:definitions>
  <inkml:trace contextRef="#ctx0" brushRef="#br0">951 151 24575,'-23'-13'0,"-1"1"0,-58-31 0,15 18 0,20 4 0,0 2 0,-12 5 0,8 10 0,1 8 0,-4 5 0,1 4 0,-2 7 0,-21 19 0,3 7 0,27-11 0,6 6 0,-6 35 0,11 8 0,21-18 0,8 3 0,4-2 0,4 5 0,6-1 0,13 19 0,18-2-1696,8-28 0,13 1 0,4-3 0,-8-8 1696,3 7 0,1-8 0,11-4 0,7-1 0,-15-15 0,-15-18 0,25-5 0,4-4 0,11-6 0,-8-18 0,15-13 0,-18 2 0,-2-12-191,-5-8 1,-10-4 190,-35 5 0,-13-4 0,-2-6 0,-3 6 0,-5-5 0,-6-5 0,-6-7 0,-2 6 0,-7-3 0,-10 2 0,-8 4 0,-9-3 0,-1 9 0,-7 5 0,-8 8 0,-14 5 0,-12 5 0,1 8 0,17 15 0,1 7 0,0 1-462,-3 0 0,0 1 0,4 4 0,-15 8 0,8 3 0,-13 8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4:30.506"/>
    </inkml:context>
    <inkml:brush xml:id="br0">
      <inkml:brushProperty name="width" value="0.05" units="cm"/>
      <inkml:brushProperty name="height" value="0.05" units="cm"/>
      <inkml:brushProperty name="color" value="#5B2D90"/>
    </inkml:brush>
  </inkml:definitions>
  <inkml:trace contextRef="#ctx0" brushRef="#br0">1731 506 24575,'-7'-6'0,"-1"1"0,1 0 0,-10-7 0,6 4 0,-7-7 0,-8-7 0,11 10 0,-13-11 0,3 8 0,-47-21 0,21 13 0,-7 0 0,-30-12 0,-8 1 0,3 2 0,-4 2 0,11 6 0,-5-1 0,4 3 0,17 6 0,2 2 0,0 0 0,-3 0 0,-1 0 0,7 3 0,1 3 0,8 2 0,-22 4 0,32 5 0,-4 11 0,30-7 0,-2 4 0,28-5 0,0-2 0,3 3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6.776"/>
    </inkml:context>
    <inkml:brush xml:id="br0">
      <inkml:brushProperty name="width" value="0.05" units="cm"/>
      <inkml:brushProperty name="height" value="0.05" units="cm"/>
      <inkml:brushProperty name="color" value="#5B2D90"/>
    </inkml:brush>
  </inkml:definitions>
  <inkml:trace contextRef="#ctx0" brushRef="#br0">131 232 24575,'-23'-4'0,"2"3"0,7 7 0,-17 45 0,17-22 0,-11 34 0,23-34 0,2 1 0,17 18 0,12 0 0,33-4 0,-19-2 0,2-11 0,48-51 0,-33-41 0,-30 7 0,-6-7 0,-10-11 0,-5-1 0,-2 18 0,-4 1 0,-4-3 0,-4 8 0,-3 17 0,1-3 0,1 19 0,3 7 0,2 16 0,5 57 0,0-26 0,0 17 0,2 7 0,5 35 0,-6-34 0,-1 2 0,1 8 0,1-4 0,9 23 0,-4-25 0,6-46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4:31.208"/>
    </inkml:context>
    <inkml:brush xml:id="br0">
      <inkml:brushProperty name="width" value="0.05" units="cm"/>
      <inkml:brushProperty name="height" value="0.05" units="cm"/>
      <inkml:brushProperty name="color" value="#5B2D90"/>
    </inkml:brush>
  </inkml:definitions>
  <inkml:trace contextRef="#ctx0" brushRef="#br0">143 2 24575,'-19'-2'0,"2"3"0,10 6 0,-1 3 0,-24 60 0,19-36 0,-6 29 0,3 1 0,11-25 0,-2 36 0,8-38 0,7 33 0,-4-28 0,4 18 0,-1-28 0,-5-21 0,4 13 0,-5-24 0,3-10 0,0 0 0,11-78 0,-9 22 0,1-17 0,-1-1 0,-2 13 0,-1-22 0,0 79 0,0 5 0,-2 7 0,1 2 0,56-2 0,26 5 0,-29-2 0,3 1 0,6 2 0,-5 2 0,3 1 0,-5-1 0,-42-2 0,3 8 0,-8 1 0,2 4 0,-3-3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2:27.713"/>
    </inkml:context>
    <inkml:brush xml:id="br0">
      <inkml:brushProperty name="width" value="0.05" units="cm"/>
      <inkml:brushProperty name="height" value="0.05" units="cm"/>
      <inkml:brushProperty name="color" value="#5B2D90"/>
    </inkml:brush>
  </inkml:definitions>
  <inkml:trace contextRef="#ctx0" brushRef="#br0">1 156 24575,'4'1'0,"3"10"0,-4-6 0,4 8 0,-4-7 0,-1 1 0,5 25 0,-5 6 0,0 60 0,-3-18 0,-2 3 0,4-22 0,79-42 0,30-25 0,-43-12 0,-1-10 0,4 4-2031,15 9 0,4 5 0,-6-10 2031,-14-14 0,-5-8 0,-8 4 0,-11 9 0,-1 0-1542,26-19 0,1 0 1542,-25 17 0,0 0-144,32-23 1,-8 6 143,-31 22 0,13-3 0,-44 28 4665,-14 13-4665,-52 33 0,21-18 0,-33 23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2:28.209"/>
    </inkml:context>
    <inkml:brush xml:id="br0">
      <inkml:brushProperty name="width" value="0.05" units="cm"/>
      <inkml:brushProperty name="height" value="0.05" units="cm"/>
      <inkml:brushProperty name="color" value="#5B2D90"/>
    </inkml:brush>
  </inkml:definitions>
  <inkml:trace contextRef="#ctx0" brushRef="#br0">0 57 24575,'12'18'0,"-3"2"0,-4 39 0,-4-26 0,0 35 0,-3-40 0,-3 63 0,4-49 0,0 46 0,68-27 0,-11-56 0,9-10 0,-1 7 0,7-2 0,6-10-1701,0-13 0,9-13 1,2-5-1,-3-1 1,-9 7 1700,-1 1 0,-9 4 0,5-4 0,8-5 0,9-6 0,-8 4 0,-22 11 1719,-17 7-1719,33-18 0,-38 21 0,24-14 0,-51 30 0,-2 0 6784,-13 16-6784,1-2 0,-2 5 0,-1-6 0,3-6 0,-4 1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4:48.772"/>
    </inkml:context>
    <inkml:brush xml:id="br0">
      <inkml:brushProperty name="width" value="0.05" units="cm"/>
      <inkml:brushProperty name="height" value="0.05" units="cm"/>
      <inkml:brushProperty name="color" value="#5B2D90"/>
    </inkml:brush>
  </inkml:definitions>
  <inkml:trace contextRef="#ctx0" brushRef="#br0">1941 225 24575,'-48'-18'0,"0"0"0,1 1 0,-4-2 0,3 2 0,14 8 0,-16-5 0,-9-2 0,-9 1 0,-2 0 0,4-1 0,2 1-1026,-1 1 1,11 5 1025,23 5 493,-55-1-493,13 4 0,-20-2 0,20 7 0,-12 3 0,15-1 0,-3 1 0,-26 1 0,0 3 0,20 9 0,45-10 0,-43 19 0,42 7 1558,4 4-1558,1 20 0,3 3 0,5-9 0,5-3 0,3-3 0,7-17 0,-2 27 0,5 6 0,7-6 0,2-2 0,4 0 0,10 14 0,-9-54 0,43 36 0,-4-12 0,6-3 0,14 4 0,-8-5 0,18 9-1268,-1-6 1,-8-6 1267,-37-18-253,20 3 1,4 0 252,14 3 0,-4-7 0,15 1 0,-8-4 0,-13-7 0,-1-2 0,38 2 0,0-3 0,-31-5 0,-6-1 0,28-4-1168,-11 0 1168,-38 3 0,0-1-238,50-15 0,9-4 238,-6-1 0,-21 5 0,12-3 0,-16 2 0,2-12 1116,-25 7 0,-3-2-1116,4-14 522,5-40-522,-30 33 665,-9-1 1,-4-1-666,-6-2 599,-10-40-599,-8 43 0,-30-21 0,-1 26 0,-1 8 0,-2 2 0,-20-8 0,19 13 0,0 2 0,-10 1 0,-5-3 0,11 11 0,-6 0 0,0 3 0,-23-2 0,36 9 0,-9 2 0,22 8 0,3 1 0,-13 0 0,7 1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4:52.048"/>
    </inkml:context>
    <inkml:brush xml:id="br0">
      <inkml:brushProperty name="width" value="0.05" units="cm"/>
      <inkml:brushProperty name="height" value="0.05" units="cm"/>
      <inkml:brushProperty name="color" value="#5B2D90"/>
    </inkml:brush>
  </inkml:definitions>
  <inkml:trace contextRef="#ctx0" brushRef="#br0">5 424 24575,'-2'-2'0,"-1"2"0,6-3 0,-1 2 0,0 0 0,1-1 0,-2 0 0,2 1 0,-2 0 0,9 0 0,-3 1 0,7-2 0,0 0 0,47-5 0,-25 4 0,29-3 0,6 5 0,-40 1 0,34 0 0,-13-1 0,-26 0 0,24 0 0,39-5 0,-55 4 0,54-2 0,-74 4 0,37 1 0,-25 1 0,25 1 0,-15 1 0,-18-2 0,14 2 0,-13-3 0,27 5 0,-17-3 0,17 4 0,-30-6 0,16 1 0,7-2 0,28-1 0,4 0 0,0-1 0,-10 1 0,-1-1 0,4-2 0,-34 1 0,39 0 0,6 4 0,-2 1 0,21 3 0,0 1 0,-18-2 0,-10 1 0,0 0 0,9-5 0,-29 1 0,28-1 0,-19 0 0,-30 0 0,42 0 0,-9-2 0,13-1 0,-20-1 0,1 0 0,21-4 0,-16 1 0,-2 0 0,3 1 0,10-3 0,-3 0 0,-20 4 0,48-8 0,-57 8 0,37 0 0,-7 0 0,-10 3 0,0 0 0,15 1 0,18-5 0,0 0 0,-18 1 0,0 1 0,13-1 0,-19 2 0,-19 2 0,9 1 0,-1 0 0,-18 1 0,60-7 0,-43 2 0,41-6 0,0 0 0,-45 3-564,14 0 1,-5 0 563,-31 6 0,1 1 0,31 2 0,4 1 0,-11-2 0,5 1 0,8 1 0,3 1 0,-7 0 0,-10-2-546,15 3 0,-6-1 546,-39-3 0,1 0 0,46 3 1063,-8-1-1063,3 0 0,5-1 0,-16-1 0,0 0 0,12 0 0,0-1 578,-8 0 0,-2 0-578,4 0 0,-2 0 0,35 2 0,-18 0 0,6 3 0,-2 0 0,-18-2 0,8 2 0,2-2 0,3-6 0,-42 2 0,33-4 0,-44 3 0,34-4 0,5-2 0,7 1 0,1 0 0,0 0-670,21 0 670,-69 6 0,38 0 0,-19 1 0,34-3 0,3-1 0,-22 0 0,2 0 0,-1-1 0,-17-3 0,43-11 0,-23 3 0,20-20 0,-1-6 0,-26 4 0,0-2 0,0-1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4:55.356"/>
    </inkml:context>
    <inkml:brush xml:id="br0">
      <inkml:brushProperty name="width" value="0.05" units="cm"/>
      <inkml:brushProperty name="height" value="0.05" units="cm"/>
      <inkml:brushProperty name="color" value="#5B2D90"/>
    </inkml:brush>
  </inkml:definitions>
  <inkml:trace contextRef="#ctx0" brushRef="#br0">0 981 24575,'4'-2'0,"11"3"0,-7 1 0,10 3 0,-10 0 0,12 18 0,-10-8 0,10 22 0,-15-18 0,2 18 0,10 17 0,4 1 0,0-8-416,2 7 0,3-10 416,0-38 0,45-30 0,10-10 0,-2-1 0,-16 3 0,12-7 0,-3-3 0,-13-1 0,-2-3 0,2-3 0,12-8 0,1-2 0,4-4 0,-7 5 0,3-3 0,0-1 0,-3 2 0,4-3 0,-4 1 0,1 0 0,-12 9 0,2-2 0,-2 3 0,-8 5 0,2-1 0,-6 4 0,10-13 0,-12 10 0,-32 30 0,-13 6 0,-25 30 0,-10 9 0,-3 2 0,-5 4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01.071"/>
    </inkml:context>
    <inkml:brush xml:id="br0">
      <inkml:brushProperty name="width" value="0.05" units="cm"/>
      <inkml:brushProperty name="height" value="0.05" units="cm"/>
      <inkml:brushProperty name="color" value="#5B2D90"/>
    </inkml:brush>
  </inkml:definitions>
  <inkml:trace contextRef="#ctx0" brushRef="#br0">999 253 24575,'-11'-7'0,"2"1"0,5 2 0,-24-19 0,16 12 0,-19-15 0,17 15 0,-8-3 0,-53-24 0,37 18 0,-33-11 0,57 26 0,-22-6 0,4 1 0,-38-5 0,39 7 0,-12 1 0,-5 4 0,29 2 0,-28 0 0,39 1 0,-31 7 0,11 0 0,-14 4 0,22-4 0,10-2 0,-21 11 0,13-4 0,-37 36 0,39-31 0,-13 19 0,25-29 0,-6 12 0,4-9 0,-6 17 0,6 1 0,0-5 0,3 5 0,3-8 0,1-10 0,1 6 0,-1-8 0,0 0 0,5 37 0,-3-27 0,10 48 0,-9-52 0,3 15 0,-4-20 0,3 18 0,-3-14 0,4 14 0,-3-13 0,25 52 0,-16-38 0,20 37 0,22-10 0,-34-34 0,35 33 0,-43-40 0,14 10 0,-1-4 0,2 2 0,-10-11 0,29 6 0,-29-10 0,29 8 0,-36-14 0,-1 0 0,22-3 0,-15 1 0,25-6 0,2-17 0,-12 9 0,9-11 0,-28 16 0,9-10 0,1-6 0,15-25 0,-13 12 0,7-29 0,-13 17 0,7-20 0,-11 19 0,0-7 0,-9 18 0,-4-9 0,-5 11 0,-9-9 0,-1 6 0,-9-14 0,2 15 0,-21-21 0,21 36 0,-12-9 0,24 30 0,-9-6 0,5 5 0,-6-5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02.310"/>
    </inkml:context>
    <inkml:brush xml:id="br0">
      <inkml:brushProperty name="width" value="0.05" units="cm"/>
      <inkml:brushProperty name="height" value="0.05" units="cm"/>
      <inkml:brushProperty name="color" value="#5B2D90"/>
    </inkml:brush>
  </inkml:definitions>
  <inkml:trace contextRef="#ctx0" brushRef="#br0">572 136 24575,'-78'25'0,"0"1"0,1-1 0,4-10 0,8 2 0,4 18 0,16-3 0,33-22 0,-20 26 0,17-18 0,-13 21 0,21-24 0,8 45 0,5 7 0,-3-21 0,3 22 0,2-4 0,1-30 0,16 35 0,12 8 0,1-8 0,4 1 0,-13-27 0,2-2 0,18 20 0,-1-7 0,-8-16 0,13 3 0,-8-20 0,8-10 0,4-3 0,32 2 0,-7-14 0,-4-7 0,-21-7-569,15-14 569,-52 20 0,29-26 0,-6-6 0,19-34 0,-39 36 0,-5-8 0,-3-46 0,-6-2 0,-3 44 0,-1 1-1080,-4-34 1,-3 9 1079,-5 35 506,-6-12-506,-15-5 0,-3-2 0,1-4-655,-2 7 0,1 9 655,13 29 0,-38-33 0,26 28 0,-29-23 0,23 29 0,-12 10 0,-4 4 0,-26 3 23,23 2 0,1 5 1,-4 18-1,15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5:11.640"/>
    </inkml:context>
    <inkml:brush xml:id="br0">
      <inkml:brushProperty name="width" value="0.05" units="cm"/>
      <inkml:brushProperty name="height" value="0.05" units="cm"/>
      <inkml:brushProperty name="color" value="#5B2D90"/>
    </inkml:brush>
  </inkml:definitions>
  <inkml:trace contextRef="#ctx0" brushRef="#br0">1 1061 24575,'45'76'0,"-21"-37"0,24 34-973,-29-48 973,0-1 0,43 40 0,-29-31 0,3 1 0,5 2 159,2-7 1,-1-2-160,31 18 80,-10-10 1,2-3-81,10-2 0,-17-13 0,0-5 0,23-2 246,-20-7 1,2-3-247,30-6 0,-35-1 0,-1-2 0,27-14 0,-31-6 0,-5-4 0,-1-1-448,5-23 448,-43 39 0,2-34 0,-1-7 0,-3 16 0,2-16 0,-2 5 0,-6 32 0,1-43 0,0 11 0,-2 0 0,0-2 0,-5-17 0,0 8 0,-3 18 0,-24-38 0,17 43 0,-19-39 0,26 65 448,1 0-448,-17-31 0,-2 8 0,-27-16 0,-7-1 0,0 3-867,6 12 1,4 5 866,17 15-658,-22-14 658,27 18 0,-39-23 0,4 13 0,18 7 0,-23 0 0,2 3 0,29 11 0,-56-9 0,68 15 1671,-26 5-1671,10 2 0,-8 10 0,2 3 0,10-2 0,-25 19 0,47-25 720,1-1-720,-32 36 0,9 8 0,-17 25 0,35-25 0,6-3 0,-1 1 0,5 17 0,9-51 0,0 1 0,3 33 0,0-9 0,6 55 0,-4-43 0,10 23 0,0-1 0,-3-24 0,2 4 0,1-3 0,-3-22 0,9 30 0,0-7 0,5 1 0,1-3 0,-5-9 0,18 18 0,-28-48 0,5 4 0,-5-11 0,-1-3 0,-11-16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14.601"/>
    </inkml:context>
    <inkml:brush xml:id="br0">
      <inkml:brushProperty name="width" value="0.05" units="cm"/>
      <inkml:brushProperty name="height" value="0.05" units="cm"/>
      <inkml:brushProperty name="color" value="#5B2D90"/>
    </inkml:brush>
  </inkml:definitions>
  <inkml:trace contextRef="#ctx0" brushRef="#br0">23 101 24575,'1'-5'0,"0"-1"0,-1 1 0,2-6 0,-3 5 0,0-3 0,-1 6 0,-1 2 0,2 1 0,-1 4 0,1-2 0,0 2 0,0 1 0,2 37 0,-1-23 0,5 27 0,0-37 0,12 10 0,-8-10 0,7 5 0,-8-14 0,25-43 0,-20 25 0,19-33 0,-30 37 0,-5-25 0,-2 18 0,-21-16 0,14 32 0,-14 5 0,11 13 0,-15 23 0,13-11 0,-3 25 0,20-38 0,6 5 0,1-17 0,15-7 0,-1-6 0,7-9 0,-15 7 0,-6 2 0,-9 10 0,-1 3 0,0-1 0,-1 2 0,2 0 0,-4 40 0,5-28 0,-2 28 0,7-36 0,-1-3 0,1 0 0,3-12 0,-5 5 0,2-9 0,-6 6 0,-4-2 0,2 5 0,-6 13 0,7-1 0,-1 10 0,5-11 0,0-1 0,7 1 0,-5-4 0,5 0 0,-6-5 0,1-9 0,-2 2 0,0-4 0,-4 22 0,3-2 0,-3 18 0,4-8 0,-4 4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7.192"/>
    </inkml:context>
    <inkml:brush xml:id="br0">
      <inkml:brushProperty name="width" value="0.05" units="cm"/>
      <inkml:brushProperty name="height" value="0.05" units="cm"/>
      <inkml:brushProperty name="color" value="#5B2D90"/>
    </inkml:brush>
  </inkml:definitions>
  <inkml:trace contextRef="#ctx0" brushRef="#br0">397 0 24575,'-56'14'0,"1"1"0,-10-7 0,19 17 0,2 6 0,-10 7 0,32-22 0,-15 13 0,27-19 0,3 2 0,12 13 0,29 3 0,26-2 0,5-3 0,12 4-924,-12-10 0,-6-3 924,-26-8 0,46 9 0,-34-7 0,28 5 0,-42-15 0,-17-1 0,3-6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16.251"/>
    </inkml:context>
    <inkml:brush xml:id="br0">
      <inkml:brushProperty name="width" value="0.05" units="cm"/>
      <inkml:brushProperty name="height" value="0.05" units="cm"/>
      <inkml:brushProperty name="color" value="#5B2D90"/>
    </inkml:brush>
  </inkml:definitions>
  <inkml:trace contextRef="#ctx0" brushRef="#br0">0 274 24575,'6'-1'0,"-2"2"0,-2-4 0,2 2 0,-3 1 0,3 0 0,-2-1 0,60-5 0,-35 4 0,50-5 0,-50 6 0,64-1 0,-23 1 0,12-2 0,19-1 0,-14 0 0,12 1-435,6-2 1,-8 0 434,-45 1 0,48-3 0,-3 1 0,-43 2 0,-2 1-1124,33 0 1124,-44 1 0,40-1 0,-25 3 0,-2-1 0,14 0 0,21 1 0,-80 0 819,0 0-819,0-1 0,-4 0 0,-5-7 1174,-5 1-1174,-4-4 0,-47-26 0,34 23 0,-37-23 0,44 28 0,-30-12 0,23 10 0,-27-12 0,40 18 0,0-1 0,10 5 0,9 4 0,-1 0 0,6 2 0,4 2 0,31 13 0,9 7 0,-9-4 0,1 0 0,7 5 0,-3-2 0,-36-18 0,-13-5 0,-3 2 0,-3-3 0,-4 1 0,4-1 0,-21 20 0,11-11 0,-17 18 0,17-17 0,-31 38 0,11-12 0,-10 10 0,21-24 0,18-22 0,-1 1 0,2 0 0,-30 3 0,11-3 0,-25 3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17.488"/>
    </inkml:context>
    <inkml:brush xml:id="br0">
      <inkml:brushProperty name="width" value="0.05" units="cm"/>
      <inkml:brushProperty name="height" value="0.05" units="cm"/>
      <inkml:brushProperty name="color" value="#5B2D90"/>
    </inkml:brush>
  </inkml:definitions>
  <inkml:trace contextRef="#ctx0" brushRef="#br0">41 15 24575,'-8'16'0,"3"-2"0,5-7 0,9 10 0,-3-9 0,6 8 0,0-12 0,12-2 0,-2-8 0,2-2 0,-31-41 0,-16 62 0,-2-40 0,2 62 0,19-15 0,3-1 0,6 18 0,15-18 0,-6 4 0,6-22 0,-14-4 0,5-49 0,-11 24 0,-11-19 0,1 39 0,-8 22 0,16 4 0,5 13 0,4-3 0,4 2 0,0-16 0,17-14 0,-12-16 0,7-36 0,-21 11 0,-15-10 0,2 39 0,-7 12 0,2 20 0,-29 25 0,12-11 0,-21 14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19.764"/>
    </inkml:context>
    <inkml:brush xml:id="br0">
      <inkml:brushProperty name="width" value="0.05" units="cm"/>
      <inkml:brushProperty name="height" value="0.05" units="cm"/>
      <inkml:brushProperty name="color" value="#5B2D90"/>
    </inkml:brush>
  </inkml:definitions>
  <inkml:trace contextRef="#ctx0" brushRef="#br0">0 175 24575,'15'-1'0,"1"0"0,0 0 0,4-1 0,53 0 0,10 0 0,-15 0-1728,19 0 0,-3 0 1728,-35 2 0,15 1 0,16-1 0,-11 1 0,17-1 0,-19 0 0,10 1 0,-15-1 0,-14 0 805,24 0-805,-14 0 0,9 0 0,-48-1 0,-18-4 0,-14-1 2651,-12-6-2651,9 3 0,-31-18 0,-4-2 0,19 9 0,-50-31 0,80 48 0,10 5 0,9 7 0,45 15 0,-15-6 0,36 10 0,-55-19 0,-3-2 0,-18-4 0,-5 2 0,-1 0 0,-6 2 0,-3 2 0,-42 27 0,-12 7 0,-4-1 0,-10 6 0,1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20.699"/>
    </inkml:context>
    <inkml:brush xml:id="br0">
      <inkml:brushProperty name="width" value="0.05" units="cm"/>
      <inkml:brushProperty name="height" value="0.05" units="cm"/>
      <inkml:brushProperty name="color" value="#5B2D90"/>
    </inkml:brush>
  </inkml:definitions>
  <inkml:trace contextRef="#ctx0" brushRef="#br0">801 40 24575,'-68'-2'0,"0"-1"0,-14 1 0,-2-1 0,3 1-2183,2 0 1,6 0 2182,31 0 48,-36-2-48,41 2 986,-29-2-986,46 0 0,9 1 0,0-1 545,12 4 1,0 0 0,0 1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21.228"/>
    </inkml:context>
    <inkml:brush xml:id="br0">
      <inkml:brushProperty name="width" value="0.05" units="cm"/>
      <inkml:brushProperty name="height" value="0.05" units="cm"/>
      <inkml:brushProperty name="color" value="#5B2D90"/>
    </inkml:brush>
  </inkml:definitions>
  <inkml:trace contextRef="#ctx0" brushRef="#br0">421 1 24575,'-50'20'0,"23"-8"0,-28 12 0,32-12 0,-1-1 0,-36 17 0,30-13 0,-60 25 0,72-32 0,-24 9 0,42-16 0,-1-1 0,2 3 0,0-1 0,20 30 0,-5-11 0,10 14 0,-11-19 0,-4-7 0,19 11 0,-14-10 0,13 6 0,-6-9 0,-13-4 0,11 3 0,-16-3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4:33.127"/>
    </inkml:context>
    <inkml:brush xml:id="br0">
      <inkml:brushProperty name="width" value="0.05" units="cm"/>
      <inkml:brushProperty name="height" value="0.05" units="cm"/>
      <inkml:brushProperty name="color" value="#5B2D90"/>
    </inkml:brush>
  </inkml:definitions>
  <inkml:trace contextRef="#ctx0" brushRef="#br0">344 480 24575,'46'65'0,"-25"-32"0,16 27 0,-32-42 0,-2-2 0,-59 33 0,31-32 0,-47 24 0,35-42 0,9-1 0,-30-34 0,0-5 0,25 19 0,-20-21 0,18 12 0,52 42 0,39 24 0,-6-11 0,8 0 0,34 2 0,7-6 0,-11-8 0,4-10 0,-9-16 0,5-8 0,-11-4 0,-11 1 0,-9-13 0,-13-15 0,1-17 0,-7-4 0,-13 9 0,-16 1 0,-9 1 0,19-43 0,-13 14 0,-36 47 0,20 57 0,-17 59 0,12-17 0,-10 33 0,15-11 0,3 14 0,1-14 0,-1 4-1011,1-6 1,-1 13-1,2-25 1011,3-36-184,-21 49 0,11-48 0,-16 35 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4:33.569"/>
    </inkml:context>
    <inkml:brush xml:id="br0">
      <inkml:brushProperty name="width" value="0.05" units="cm"/>
      <inkml:brushProperty name="height" value="0.05" units="cm"/>
      <inkml:brushProperty name="color" value="#5B2D90"/>
    </inkml:brush>
  </inkml:definitions>
  <inkml:trace contextRef="#ctx0" brushRef="#br0">192 61 24575,'-10'-12'0,"-21"-10"0,15 11 0,-16-5 0,21 16 0,-19 23 0,15-7 0,-16 29 0,23-19 0,3 52 0,3 33 0,2-16 0,0-3 0,1 2 0,0-1 0,1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4:33.945"/>
    </inkml:context>
    <inkml:brush xml:id="br0">
      <inkml:brushProperty name="width" value="0.05" units="cm"/>
      <inkml:brushProperty name="height" value="0.05" units="cm"/>
      <inkml:brushProperty name="color" value="#5B2D90"/>
    </inkml:brush>
  </inkml:definitions>
  <inkml:trace contextRef="#ctx0" brushRef="#br0">90 73 24575,'-19'-28'0,"2"4"0,11 14 0,0 3 0,-7 4 0,2 4 0,-6 5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4:34.645"/>
    </inkml:context>
    <inkml:brush xml:id="br0">
      <inkml:brushProperty name="width" value="0.05" units="cm"/>
      <inkml:brushProperty name="height" value="0.05" units="cm"/>
      <inkml:brushProperty name="color" value="#5B2D90"/>
    </inkml:brush>
  </inkml:definitions>
  <inkml:trace contextRef="#ctx0" brushRef="#br0">1905 11 24575,'-91'-3'0,"1"0"0,0-1 0,19 3 0,0 2-3083,-19-1 1,-11 2 0,16 2 3082,30 5 0,6 1 0,-1 0 0,-5 5-1070,-29 20 1,-13 11 0,11-2 1069,18-10 0,2 3 0,-18 10 0,-9 7 0,19-4 1059,35-18 0,7 11-1059,0 28 0,0 27 0,1 12 0,2-3 0,6-19-1680,-1 5 0,3 2 1680,1-7 0,-6 20 0,2 4 0,7-11 0,13-24 1153,14-27 0,12-5-1153,20 26 0,17 8 0,7-7 0,4-11 0,9-8 0,16-7 0,-24-22 0,11-4 0,9-3 0,5-1 0,1-3 0,-2-1 0,-6-1 0,-9 0 0,17 4 0,-9-2 0,-2-5 0,8-7-502,-2-7 0,12-7 0,3-4 1,-4-3-1,-13-1 0,-20 1 502,-11-6 0,-8-9 392,8-11 1,8-11-1,2-6 1,-8 1-393,2-4 0,-6-2 0,-2-17-357,-18 10 1,0-16 0,-1-9 0,-2-4-1,-2 2 1,-5 6 0,-4 14 356,3-19 0,-9 12 0,-7-7 0,-6 3 0,-3-13 0,-6 0 0,-6 12 0,-8 24 0,-11 24 0,-18 14 0,-14 6 0,-22 4 0,-11 4 0,0 3 0,9 5 0,-14 5 0,4 8 0,-7-1 0,24-4 0,-6-2 0,-5 0 0,1 1 0,5 4 0,8 6 0,-14 21 0,0 0 0,0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27.765"/>
    </inkml:context>
    <inkml:brush xml:id="br0">
      <inkml:brushProperty name="width" value="0.05" units="cm"/>
      <inkml:brushProperty name="height" value="0.05" units="cm"/>
      <inkml:brushProperty name="color" value="#5B2D90"/>
    </inkml:brush>
  </inkml:definitions>
  <inkml:trace contextRef="#ctx0" brushRef="#br0">1 65 24575,'-1'-7'0,"2"0"0,1 6 0,23-6 0,-10 3 0,28-7 0,30 0 0,-30 4 0,30-2 0,-53 9 0,27 3 0,-16 0 0,16 3 0,-17-1 0,-11-2 0,4 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8.345"/>
    </inkml:context>
    <inkml:brush xml:id="br0">
      <inkml:brushProperty name="width" value="0.05" units="cm"/>
      <inkml:brushProperty name="height" value="0.05" units="cm"/>
      <inkml:brushProperty name="color" value="#5B2D90"/>
    </inkml:brush>
  </inkml:definitions>
  <inkml:trace contextRef="#ctx0" brushRef="#br0">106 247 24575,'-2'-7'0,"0"3"0,4 41 0,-2 3 0,3 25 0,-5-4 0,-1-2 0,1-4-708,-2-1 0,1-3 708,0-19 345,-1 8-345,-5 8 0,2-28 0,-5-59 0,9-8 0,2-9 0,-3-29 0,-1-5 0,1 4 0,-2 2 535,0 9 1,-2 8-536,-5-8 0,5 72 0,15 89 0,2-35 0,3 3 0,2 7 0,5-1 0,5-9 0,7-10 0,37-12 0,8-37 0,-34-21 0,-3-12 0,-3-11 0,-6-6 0,0-3 0,-5-2 0,-5 5 0,-2 3 0,3-23 0,-11 58 0,-7 60 0,-4 21 0,2 1 0,-1 4 0,0-2 0,3-6 0,4-7 0,2 4 0,11 35 0,2-28 0,8-9 0,30-19 0,33-45 0,-16-39 0,-32 2 0,-4-6 0,-12-1 0,-4-1 0,-3 6 0,-3 2 0,4-23 0,-17 64 0,-8 48 0,1-2 0,5 22 0,5 1 0,13-10 0,2-4 0,6-10 0,31-35 0,2-34 0,-9-38 0,-27 13 0,-9-12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28.149"/>
    </inkml:context>
    <inkml:brush xml:id="br0">
      <inkml:brushProperty name="width" value="0.05" units="cm"/>
      <inkml:brushProperty name="height" value="0.05" units="cm"/>
      <inkml:brushProperty name="color" value="#5B2D90"/>
    </inkml:brush>
  </inkml:definitions>
  <inkml:trace contextRef="#ctx0" brushRef="#br0">1 0 24575,'75'14'0,"0"-1"0,12-33 0,-50 68 0,-19 14 0,-46-1 0,13-31 0,-19 24 0,19-40 0,-1-2 0,1-2 0,0-2 0,1 9 0,13-10 0,4 5 0,43-11 0,10 0 0,4 1 0,25 1 0,-18-2 0,-5 1 0,-8-1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28.383"/>
    </inkml:context>
    <inkml:brush xml:id="br0">
      <inkml:brushProperty name="width" value="0.05" units="cm"/>
      <inkml:brushProperty name="height" value="0.05" units="cm"/>
      <inkml:brushProperty name="color" value="#5B2D90"/>
    </inkml:brush>
  </inkml:definitions>
  <inkml:trace contextRef="#ctx0" brushRef="#br0">0 176 24575,'50'-37'0,"1"0"0,-5 2 0,-5 9 0,-9 17 0,53-2 0,-37 5 0,39-2 0,-41 6 0,-15 1 0,2-1 0,-18 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28.596"/>
    </inkml:context>
    <inkml:brush xml:id="br0">
      <inkml:brushProperty name="width" value="0.05" units="cm"/>
      <inkml:brushProperty name="height" value="0.05" units="cm"/>
      <inkml:brushProperty name="color" value="#5B2D90"/>
    </inkml:brush>
  </inkml:definitions>
  <inkml:trace contextRef="#ctx0" brushRef="#br0">26 54 24575,'-10'-25'0,"1"4"0,3 14 0,6 25 0,17 45 0,12 30 0,-2-12 0,-11-32 0,1 0 0,14 37 0,-1-1 0,1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28.945"/>
    </inkml:context>
    <inkml:brush xml:id="br0">
      <inkml:brushProperty name="width" value="0.05" units="cm"/>
      <inkml:brushProperty name="height" value="0.05" units="cm"/>
      <inkml:brushProperty name="color" value="#5B2D90"/>
    </inkml:brush>
  </inkml:definitions>
  <inkml:trace contextRef="#ctx0" brushRef="#br0">0 19 24575,'23'-11'0,"1"3"0,49 32 0,-37-8 0,36 26 0,-51 15 0,-11 5 0,-4-4-844,2 5 1,-5-6 843,-17-27 408,-7-1-408,61-10 0,36-21 0,1-7 0,3-5 0,-24-1 0,-4-1-138,3 1 1,-11 2-1,-27 3 1,0-1-1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29.939"/>
    </inkml:context>
    <inkml:brush xml:id="br0">
      <inkml:brushProperty name="width" value="0.05" units="cm"/>
      <inkml:brushProperty name="height" value="0.05" units="cm"/>
      <inkml:brushProperty name="color" value="#5B2D90"/>
    </inkml:brush>
  </inkml:definitions>
  <inkml:trace contextRef="#ctx0" brushRef="#br0">725 1 24575,'-69'27'0,"1"1"0,-1 0 0,-26 11 0,14 0 0,14 12 0,24 6 0,-1 14 0,6-6 0,9-14 0,2 2 0,-9 21 0,0 13 0,13 0 0,24-4 0,14 0 0,-1-6-4421,-6 2 0,3-1 4421,5 0 0,5 4 0,0-14 0,17 6 953,12-5 1,13 0-954,11-15 0,11-7 0,-7-10 0,8-3 0,0-11 0,-2-15 0,0-10 0,-4-7 0,15-6 0,-4-16 0,-14-7 0,0-11 0,-13-20-584,-35 1 1,-10-16-1,-6-10 1,-3-2 0,1 5-1,5 13 584,22-10 0,2 12 0,-14-14 0,-22 1 0,-10-19 0,-8-7 0,-5 5 0,-4 16 0,-2 28-975,-10 25 0,-7 11 975,-37-37 0,-1 12 2643,8 37-2643,9 22 0,-12 10 0,8-1 0,16-1 0,1 2 0,-15 7 0,-1 0 0,1 1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30.695"/>
    </inkml:context>
    <inkml:brush xml:id="br0">
      <inkml:brushProperty name="width" value="0.05" units="cm"/>
      <inkml:brushProperty name="height" value="0.05" units="cm"/>
      <inkml:brushProperty name="color" value="#5B2D90"/>
    </inkml:brush>
  </inkml:definitions>
  <inkml:trace contextRef="#ctx0" brushRef="#br0">0 721 24575,'30'86'0,"-1"0"0,5 0 0,1-2 0,3-6 0,0-28 0,27-1 0,7-3 0,2-3-1965,1-2 0,-2-8 1965,-12-26 191,8-14 1,5-8-192,-10-2 0,0-15-1403,-3-24 1,6-22 0,-3-5 0,-10 12 1402,2 2 0,-9-3 0,-12 4 0,1-12 0,-7 0 0,-14 13-13,-17 11 1,-13 4 12,-17-29 0,-11-2 0,-5 2 0,-16 6 0,-11 14 0,-14 5 0,0 15-196,16 23 1,0 13-1,-1 2 196,-3 0 0,0 3 0,7 11 0,-5 26 0,12 8 0,-9 20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31.807"/>
    </inkml:context>
    <inkml:brush xml:id="br0">
      <inkml:brushProperty name="width" value="0.05" units="cm"/>
      <inkml:brushProperty name="height" value="0.05" units="cm"/>
      <inkml:brushProperty name="color" value="#5B2D90"/>
    </inkml:brush>
  </inkml:definitions>
  <inkml:trace contextRef="#ctx0" brushRef="#br0">1 1 24575,'15'-1'0,"10"7"0,4 3 0,4 5 0,-14-6 0,2 1 0,-2 0 0,1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31.980"/>
    </inkml:context>
    <inkml:brush xml:id="br0">
      <inkml:brushProperty name="width" value="0.05" units="cm"/>
      <inkml:brushProperty name="height" value="0.05" units="cm"/>
      <inkml:brushProperty name="color" value="#5B2D90"/>
    </inkml:brush>
  </inkml:definitions>
  <inkml:trace contextRef="#ctx0" brushRef="#br0">0 130 24575,'84'-30'0,"0"1"0,7-6 0,-22 17 0,0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32.344"/>
    </inkml:context>
    <inkml:brush xml:id="br0">
      <inkml:brushProperty name="width" value="0.05" units="cm"/>
      <inkml:brushProperty name="height" value="0.05" units="cm"/>
      <inkml:brushProperty name="color" value="#5B2D90"/>
    </inkml:brush>
  </inkml:definitions>
  <inkml:trace contextRef="#ctx0" brushRef="#br0">74 167 24575,'-8'1'0,"0"1"0,0 2 0,9 79 0,2-46-1083,9 60 1083,3-67 0,44 8 0,9-5 0,-22-14 132,37-29 1,-12-27-133,-77-40 0,-19-14 0,32 19 0,-5 3-239,-29-13 0,-11 21 239,7 49 0,-20 31 0,-4 10 0,-9 8 0,4 5 0,0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39.415"/>
    </inkml:context>
    <inkml:brush xml:id="br0">
      <inkml:brushProperty name="width" value="0.05" units="cm"/>
      <inkml:brushProperty name="height" value="0.05" units="cm"/>
      <inkml:brushProperty name="color" value="#5B2D90"/>
    </inkml:brush>
  </inkml:definitions>
  <inkml:trace contextRef="#ctx0" brushRef="#br0">540 1556 24575,'41'-65'0,"0"1"0,2-7 0,-4-5 0,-18 10 0,-4-4 0,-1 5-2276,2-1 1,-2 1 2275,4-37 0,-7 7 1392,-14 24-1392,-13-15 0,-8-5 0,1 26 0,-10 0 0,-24-11 0,-16-6 0,5 15 0,13 19 0,-5 12-457,-14 7 0,-11 6 0,11 11 1,-15 23-1,27 0 0,1-1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8.647"/>
    </inkml:context>
    <inkml:brush xml:id="br0">
      <inkml:brushProperty name="width" value="0.05" units="cm"/>
      <inkml:brushProperty name="height" value="0.05" units="cm"/>
      <inkml:brushProperty name="color" value="#5B2D90"/>
    </inkml:brush>
  </inkml:definitions>
  <inkml:trace contextRef="#ctx0" brushRef="#br0">109 40 24575,'10'26'0,"-1"-5"0,-4-16 0,2 0 0,-2-2 0,2 0 0,2-6 0,-5 0 0,3-4 0,-7 2 0,-31-32 0,16 24 0,-24-21 0,26 34 0,-14 15 0,3 38 0,9 0 0,8 15 0,19-22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6:56:40.302"/>
    </inkml:context>
    <inkml:brush xml:id="br0">
      <inkml:brushProperty name="width" value="0.05" units="cm"/>
      <inkml:brushProperty name="height" value="0.05" units="cm"/>
      <inkml:brushProperty name="color" value="#5B2D90"/>
    </inkml:brush>
  </inkml:definitions>
  <inkml:trace contextRef="#ctx0" brushRef="#br0">0 1196 24575,'49'4'0,"1"-2"0,21-14 0,5-5 0,-27 2 0,0-1 0,27-4 0,0-8 0,-11-18 0,-10-4 0,-2-2 0,1-16 0,-6-12 0,-27 8 0,-9-3 0,0-15 0,-3 0-1194,-5 12 1,-6 3 1193,0 18 0,-16 5-562,-53 3 1,-32 8 0,13 11 0,35 16-1,-1 3 1,-20-5 0,0 0 0,0 0 0,0 0-1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43.583"/>
    </inkml:context>
    <inkml:brush xml:id="br0">
      <inkml:brushProperty name="width" value="0.05" units="cm"/>
      <inkml:brushProperty name="height" value="0.05" units="cm"/>
      <inkml:brushProperty name="color" value="#5B2D90"/>
    </inkml:brush>
  </inkml:definitions>
  <inkml:trace contextRef="#ctx0" brushRef="#br0">0 6 24575,'19'16'0,"-3"-4"0,22 7 0,-16-10 0,24 9 0,-2-11-2262,39-6 1,30-4 0,-14 1 2261,-34 3 0,1 0 0,6-3 0,13 0 0,1-1 0,-14 1-16,-2 1 1,-3 2 15,0 0 0,6 1 0,2 1 0,8-1 0,2 1 0,10-1-755,-17-2 1,11-1-1,4-1 1,0 1 0,-5-1-1,-12 1 755,4 1 0,-11 0 0,11-2-505,-3-1 1,15-3-1,5-1 1,-4 0 0,-11 1-1,-22 1 505,14-4 1067,22-2 0,-13 1-1067,-64 7 18,13-2-18,-15 1 4093,7 1-4093,-26 2 0,-10 4 0,-11-2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44.621"/>
    </inkml:context>
    <inkml:brush xml:id="br0">
      <inkml:brushProperty name="width" value="0.05" units="cm"/>
      <inkml:brushProperty name="height" value="0.05" units="cm"/>
      <inkml:brushProperty name="color" value="#5B2D90"/>
    </inkml:brush>
  </inkml:definitions>
  <inkml:trace contextRef="#ctx0" brushRef="#br0">677 307 24575,'-26'-23'0,"-28"-1"0,-7 4 0,4 5-1722,-6-1 0,1 6 1722,18 21 0,-1 5 0,-10 26 0,-1 6 0,2 2 539,-4-4 0,16 13-539,57 17 0,30 12 0,-4-16 0,-1 2 188,-1 0 0,10 12 0,6-35-188,34-71 0,-2-39 0,-29-5 0,-1-7 0,0 27 0,5 1 0,-12-5-1275,-11-28 1,-16 5 1274,-12 11 0,-5 3 559,-28-37 0,-15-1-559,-16 20 0,-19 8 0,-6 19 0,9 61-590,20 16 0,8 4 590,20-1 0,1 15 0,2 9 0,3 39 0,1-35 0,5 0 1269,9-10 1,10 2-1270,21 5 0,12 5 0,-5-7 0,13 30-152,-13-30 1,8 4-1,-4-15 152,10-15 0,-2-15 0,2-2 0,19 7 0,-21-12 0,-1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44.804"/>
    </inkml:context>
    <inkml:brush xml:id="br0">
      <inkml:brushProperty name="width" value="0.05" units="cm"/>
      <inkml:brushProperty name="height" value="0.05" units="cm"/>
      <inkml:brushProperty name="color" value="#5B2D90"/>
    </inkml:brush>
  </inkml:definitions>
  <inkml:trace contextRef="#ctx0" brushRef="#br0">30 0 24575,'-12'94'0,"6"-51"0,1 17 0,0 0 0,4-10 0,2 10 0,0 3 0,-1 7 0,2-9 0,-1 1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46.088"/>
    </inkml:context>
    <inkml:brush xml:id="br0">
      <inkml:brushProperty name="width" value="0.05" units="cm"/>
      <inkml:brushProperty name="height" value="0.05" units="cm"/>
      <inkml:brushProperty name="color" value="#5B2D90"/>
    </inkml:brush>
  </inkml:definitions>
  <inkml:trace contextRef="#ctx0" brushRef="#br0">522 144 24575,'-75'28'0,"1"0"0,0 0 0,9-13 0,6 6 0,-19 37 0,17 5 0,34-14 0,19 17 0,8 20 0,8-8 0,16-11 0,4-1-1604,-14 10 0,-3 7 1,10-16 1603,17-25 0,3-15 1085,15-6-1085,2-21 0,4-9 0,-12-3 0,-1-13 0,11-37 0,0-23 0,-10 3 0,-17 11 0,-8-2-436,0-5 0,-1-7 0,-10 10 436,-13 19 0,-9 4 0,-15-24 0,-3 3 0,2-7 0,-2 14 0,1 18 0,14 43-304,-28 47 304,19-15 3368,-28 54-3368,38 16 0,8 3 0,-7-3-452,7 5 1,7-6 451,14-32 0,15-13 0,12 8 0,2-7 0,5-3 0,3-3 0,-4 4 0,2 4 0,-2-13 0,43-11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46.738"/>
    </inkml:context>
    <inkml:brush xml:id="br0">
      <inkml:brushProperty name="width" value="0.05" units="cm"/>
      <inkml:brushProperty name="height" value="0.05" units="cm"/>
      <inkml:brushProperty name="color" value="#5B2D90"/>
    </inkml:brush>
  </inkml:definitions>
  <inkml:trace contextRef="#ctx0" brushRef="#br0">344 77 24575,'16'-36'0,"31"15"0,7 8 0,-11 10-845,12-1 1,-3 6 844,-26 11 0,12 58 0,-25-35 0,4 44 0,-28-51 547,-3-1-547,-2-1 279,-8 9-279,-12 33 0,31-19 0,22-1 0,10-3 0,23-10-108,27 10 108,-48-29 0,18 41 0,-31-33 0,17 36 0,-40-45 0,-58 42 0,-5-16 0,17-9 0,-9 0 0,-14-7 0,-11-4 0,9-3 0,21-6 0,-1 0 0,-13 2 0,-9 3 0,15-6 0,-1-4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0.737"/>
    </inkml:context>
    <inkml:brush xml:id="br0">
      <inkml:brushProperty name="width" value="0.05" units="cm"/>
      <inkml:brushProperty name="height" value="0.05" units="cm"/>
      <inkml:brushProperty name="color" value="#5B2D90"/>
    </inkml:brush>
  </inkml:definitions>
  <inkml:trace contextRef="#ctx0" brushRef="#br0">35 0 24575,'-19'74'0,"7"-43"0,8 27 0,5 4 0,2-10 0,6 17 0,1 4 0,2-2-1343,0-1 1,1-5 1342,0-26 0,0-6 0,-2-4 0,0-4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1.153"/>
    </inkml:context>
    <inkml:brush xml:id="br0">
      <inkml:brushProperty name="width" value="0.05" units="cm"/>
      <inkml:brushProperty name="height" value="0.05" units="cm"/>
      <inkml:brushProperty name="color" value="#5B2D90"/>
    </inkml:brush>
  </inkml:definitions>
  <inkml:trace contextRef="#ctx0" brushRef="#br0">86 88 24575,'-17'67'0,"0"-1"0,1 1 0,1 7 0,4 14 0,2 22 0,11-24 0,24-24-1381,-8-12 0,3-5 1381,13-18 0,49-38 0,-42-1 438,7-7 1,-1-13-439,-16-27 0,-8-5 0,12-14-1010,-13 10 0,-7 2 1010,-13 14 0,-13-11 0,-3-1 0,-2 1 0,-2 2 0,-2 6-225,-1 24 225,-2 6 1228,-60 18-1228,45 28 0,-36 11 0,68 42 0,20-4 0,11 7 0,6-2 0,8 4 0,0-8 0,5 3 0,2-7 0,16 2 0,-1-10 0,-12-14 0,-4-8 0,13-8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1.668"/>
    </inkml:context>
    <inkml:brush xml:id="br0">
      <inkml:brushProperty name="width" value="0.05" units="cm"/>
      <inkml:brushProperty name="height" value="0.05" units="cm"/>
      <inkml:brushProperty name="color" value="#5B2D90"/>
    </inkml:brush>
  </inkml:definitions>
  <inkml:trace contextRef="#ctx0" brushRef="#br0">0 347 24575,'5'68'0,"-1"0"0,1 0 0,1 25 0,2-16 0,1-36 0,7 11 0,2 0 0,-7-16 0,-5-44 0,-18-39-622,-3-12 0,1-6 622,-2-27 0,13 2 0,5-6 0,1 19 0,8 0 0,6 4 0,6-3 0,6 14 0,5 18 0,7 17 203,15 18 0,-4 22-203,-29 33 0,-10 12 0,5-7 0,-10 4 68,-31 18 1,-20 8 0,-1-12-69,4-20 0,-2-4 0,-13 29 0,2-9 0,5-30 0,62-43 632,2 2-632,14-5 0,32 19 0,23 13 0,-12-3 0,10-2-1262,-7 2 1,12 5-1,-20-5 1262,-24-2 0,-2 0 0,-1 0 0,0-1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49.509"/>
    </inkml:context>
    <inkml:brush xml:id="br0">
      <inkml:brushProperty name="width" value="0.05" units="cm"/>
      <inkml:brushProperty name="height" value="0.05" units="cm"/>
      <inkml:brushProperty name="color" value="#5B2D90"/>
    </inkml:brush>
  </inkml:definitions>
  <inkml:trace contextRef="#ctx0" brushRef="#br0">0 69 24575,'3'-12'0,"2"-6"0,-2 11 0,5-2 0,-1 12 0,3 3 0,27 47 0,-10-6 0,9 35 0,2 8 0,-18-38 0,0 0 0,16 41 0,4-7 0,19-18 0,6-53 0,10-20 0,3-25 0,2-16 0,-4-1 0,5-8 0,-7 2 0,-1-2 0,-2-3 0,3-5 0,4-7 0,-18 16 0,-16 13-342,16-14 1,-20 17 341,-43 39 0,-5 4 0,-20 13 0,-2 1 0,-15 9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9.150"/>
    </inkml:context>
    <inkml:brush xml:id="br0">
      <inkml:brushProperty name="width" value="0.05" units="cm"/>
      <inkml:brushProperty name="height" value="0.05" units="cm"/>
      <inkml:brushProperty name="color" value="#5B2D90"/>
    </inkml:brush>
  </inkml:definitions>
  <inkml:trace contextRef="#ctx0" brushRef="#br0">34 41 24575,'-1'-23'0,"0"5"0,-1 19 0,-5 36 0,4-16 0,-4 39 0,1 6 0,4-24 0,-3 55 0,7-73 0,1-5 0,10-4 0,4-24 0,28-41 0,2-32 0,0 2 0,-9 13 0,-12 63 0,6 38 0,14 40 0,-17-22 0,8-2 0,-6-51 0,12-15 0,6-5 0,-10-14 0,-3-4 0,-2-1 0,18-32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49.836"/>
    </inkml:context>
    <inkml:brush xml:id="br0">
      <inkml:brushProperty name="width" value="0.05" units="cm"/>
      <inkml:brushProperty name="height" value="0.05" units="cm"/>
      <inkml:brushProperty name="color" value="#5B2D90"/>
    </inkml:brush>
  </inkml:definitions>
  <inkml:trace contextRef="#ctx0" brushRef="#br0">0 75 24575,'3'79'0,"-1"1"0,1 0 0,2 0 0,1 7 0,0-6 0,0-18-4190,6 4 4190,0 10 0,5-11 0,6-46 0,31-18 0,8-8 0,4-2 0,14-10 0,11-12-108,-24-3 0,1-7 0,1-2 108,6-2 0,1-1 0,3-4 0,0 0 0,4-5 0,0 0 0,-5 3 0,3-2 0,-5 2 0,-3 2 0,-6 6 0,-3 2 0,-8 6 0,24-13 0,-37 34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1.872"/>
    </inkml:context>
    <inkml:brush xml:id="br0">
      <inkml:brushProperty name="width" value="0.05" units="cm"/>
      <inkml:brushProperty name="height" value="0.05" units="cm"/>
      <inkml:brushProperty name="color" value="#5B2D90"/>
    </inkml:brush>
  </inkml:definitions>
  <inkml:trace contextRef="#ctx0" brushRef="#br0">1 0 24575,'59'2'0,"0"1"0,6-7 0,15 64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1.967"/>
    </inkml:context>
    <inkml:brush xml:id="br0">
      <inkml:brushProperty name="width" value="0.05" units="cm"/>
      <inkml:brushProperty name="height" value="0.05" units="cm"/>
      <inkml:brushProperty name="color" value="#5B2D90"/>
    </inkml:brush>
  </inkml:definitions>
  <inkml:trace contextRef="#ctx0" brushRef="#br0">0 34 24575,'37'-2'0,"32"-2"0,9-2 0,13 1 0,-5-1 0,-4 0 0,-25 2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2.525"/>
    </inkml:context>
    <inkml:brush xml:id="br0">
      <inkml:brushProperty name="width" value="0.05" units="cm"/>
      <inkml:brushProperty name="height" value="0.05" units="cm"/>
      <inkml:brushProperty name="color" value="#5B2D90"/>
    </inkml:brush>
  </inkml:definitions>
  <inkml:trace contextRef="#ctx0" brushRef="#br0">599 31 24575,'-52'-17'0,"2"3"0,-14 23 0,-1 7 0,-1 3-632,-2 1 0,2 7 632,4 26 0,6 12 0,7 4 0,68 4 0,28 16 0,-3-16 0,4-2 0,26-13 0,22 2 0,-18-29 0,-18-53-839,2-5 0,-9-5 839,-32-3 0,-26-27 0,-15-20 0,3 12 0,-2-8 231,2 8 0,-6-10 0,-7 21-231,-49 30 0,39 19 0,-44 15 0,67 50 0,14 17 0,3-12 0,6 7 0,11 15 0,8 11 0,5-6 0,1-20 0,3-5 0,5 1 0,11 8 0,5-1 0,-4-7 0,-4-7 0,-1-9 0,-3-13 0,1 1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2.868"/>
    </inkml:context>
    <inkml:brush xml:id="br0">
      <inkml:brushProperty name="width" value="0.05" units="cm"/>
      <inkml:brushProperty name="height" value="0.05" units="cm"/>
      <inkml:brushProperty name="color" value="#5B2D90"/>
    </inkml:brush>
  </inkml:definitions>
  <inkml:trace contextRef="#ctx0" brushRef="#br0">1 31 24575,'51'-10'0,"0"1"0,35-3 0,-58 27 0,16 53 0,-28-33-913,6 39 913,-32-47 300,-31 40-300,18-15 151,9 33-151,23-43 0,38 5 0,-34-18 462,-40 44-462,-8-33 0,-14-4 0,0-5 0,14-19 0,-18-3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3.108"/>
    </inkml:context>
    <inkml:brush xml:id="br0">
      <inkml:brushProperty name="width" value="0.05" units="cm"/>
      <inkml:brushProperty name="height" value="0.05" units="cm"/>
      <inkml:brushProperty name="color" value="#5B2D90"/>
    </inkml:brush>
  </inkml:definitions>
  <inkml:trace contextRef="#ctx0" brushRef="#br0">26 9 24575,'-18'-7'0,"14"6"0,0 1 0,19 6 0,4 2 0,66 10 0,-37-11 0,8 0 0,0-2-181,-13-8 0,12-2 1,-17 1-1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3.547"/>
    </inkml:context>
    <inkml:brush xml:id="br0">
      <inkml:brushProperty name="width" value="0.05" units="cm"/>
      <inkml:brushProperty name="height" value="0.05" units="cm"/>
      <inkml:brushProperty name="color" value="#5B2D90"/>
    </inkml:brush>
  </inkml:definitions>
  <inkml:trace contextRef="#ctx0" brushRef="#br0">535 225 24575,'-59'71'0,"1"0"0,-1 0 0,0 0 0,1 0 0,-10-17 0,-6-8 0,11 0 0,27 5-1520,37 21 0,27 5 1,1-22 1519,7-23 0,12-13 0,3-5 0,1-3 1394,47-3-1394,-49-41 0,-12-13 0,0-5 0,17-23 0,-10-8 0,-10-13 0,-25-3 0,-15-2 0,-8 26 0,-7 0 0,1 2 371,3-26 0,-15 14-371,-53 21 0,-1 43 0,52 67 0,9 22 0,-18-7 0,10 8-468,31 13 0,17 12 0,6-5 468,-3-21 0,6-5 0,5 4-447,6 3 0,7 6 0,1-3 0,-6-11 0,0-1 0,1-6 1,20 14-1,0 1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3.728"/>
    </inkml:context>
    <inkml:brush xml:id="br0">
      <inkml:brushProperty name="width" value="0.05" units="cm"/>
      <inkml:brushProperty name="height" value="0.05" units="cm"/>
      <inkml:brushProperty name="color" value="#5B2D90"/>
    </inkml:brush>
  </inkml:definitions>
  <inkml:trace contextRef="#ctx0" brushRef="#br0">81 7 24575,'-10'-7'0,"4"85"0,1-22 0,0 4 0,2 3 0,-1-1-643,-2-1 0,-3-8 0,-6-13 0,-2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4.058"/>
    </inkml:context>
    <inkml:brush xml:id="br0">
      <inkml:brushProperty name="width" value="0.05" units="cm"/>
      <inkml:brushProperty name="height" value="0.05" units="cm"/>
      <inkml:brushProperty name="color" value="#5B2D90"/>
    </inkml:brush>
  </inkml:definitions>
  <inkml:trace contextRef="#ctx0" brushRef="#br0">1 425 24575,'61'-23'0,"1"0"0,10 2 0,19-3 0,7-1 0,-5 2 0,-15 4-3123,4-1 1,0 2 3122,-2 0 0,17-5 0,5 0 0,-9 2 0,-21 5 0,-17 4 0,-8 2 0,28-7 0,0-1-377,-14 0 0,-6 2 377,12-3 371,-31 1 1,-70 25-1,-17 4 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6:54.344"/>
    </inkml:context>
    <inkml:brush xml:id="br0">
      <inkml:brushProperty name="width" value="0.05" units="cm"/>
      <inkml:brushProperty name="height" value="0.05" units="cm"/>
      <inkml:brushProperty name="color" value="#5B2D90"/>
    </inkml:brush>
  </inkml:definitions>
  <inkml:trace contextRef="#ctx0" brushRef="#br0">0 642 24575,'83'-28'0,"-1"-1"0,-10 8 0,14-4 0,9-2 0,0 1 0,-6 2 0,-14 3-2852,-3 1 0,-11 3 0,12-2 2852,4-1 0,13-4 0,8-2 0,0 1 0,-6 1 0,-13 4 0,6-1 0,-10 4 0,1-2 349,7-1 0,1-1 1,-1-1-350,-7 1 0,-1 0 0,-8 1 0,-5 1 0,-10 1 0,1-9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39:59.887"/>
    </inkml:context>
    <inkml:brush xml:id="br0">
      <inkml:brushProperty name="width" value="0.05" units="cm"/>
      <inkml:brushProperty name="height" value="0.05" units="cm"/>
      <inkml:brushProperty name="color" value="#5B2D90"/>
    </inkml:brush>
  </inkml:definitions>
  <inkml:trace contextRef="#ctx0" brushRef="#br0">728 436 24575,'1'14'0,"-3"-4"0,-6 18 0,-7-7 0,-5 2 0,-4 2 0,-14 2 0,-9 2 0,3-5 0,-6 0 0,-40 15 0,-5-4 0,30-15 0,1-5 0,-7 1 0,12-14 0,22-49 0,80-43 0,-12 34 0,7-5 0,9-13 0,8-8 0,-7 11 0,-14 20 0,-3 3 0,15-35 0,-15 11 0,-31 43 0,-20 6 0,-17 26 0,-21 54 0,10 28 0,26-7 0,10 7 0,15-7 0,9 0 0,7 5 0,6-2 0,4-10 0,9-8 0,15-12 0,1-10 0,7 4 0,19-14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6.820"/>
    </inkml:context>
    <inkml:brush xml:id="br0">
      <inkml:brushProperty name="width" value="0.05" units="cm"/>
      <inkml:brushProperty name="height" value="0.05" units="cm"/>
      <inkml:brushProperty name="color" value="#5B2D90"/>
    </inkml:brush>
  </inkml:definitions>
  <inkml:trace contextRef="#ctx0" brushRef="#br0">0 0 24575,'5'2'0,"46"-1"0,-23-1 0,38 0 0,-33 0 0,58 6 0,-39 5 0,29 5 0,-58 4 0,-14-3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6.987"/>
    </inkml:context>
    <inkml:brush xml:id="br0">
      <inkml:brushProperty name="width" value="0.05" units="cm"/>
      <inkml:brushProperty name="height" value="0.05" units="cm"/>
      <inkml:brushProperty name="color" value="#5B2D90"/>
    </inkml:brush>
  </inkml:definitions>
  <inkml:trace contextRef="#ctx0" brushRef="#br0">26 29 24575,'-15'18'0,"4"-3"0,78-18 0,28-11 0,-34 7-987,34-3 1,-4-1-1,-48 3 1,-2-1-1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7.227"/>
    </inkml:context>
    <inkml:brush xml:id="br0">
      <inkml:brushProperty name="width" value="0.05" units="cm"/>
      <inkml:brushProperty name="height" value="0.05" units="cm"/>
      <inkml:brushProperty name="color" value="#5B2D90"/>
    </inkml:brush>
  </inkml:definitions>
  <inkml:trace contextRef="#ctx0" brushRef="#br0">38 9 24575,'-26'-9'0,"14"37"0,17-8 0,11 30 0,-1-19 0,11 21 0,9 16 0,-6-9 0,3 11 0,13 23 0,-6-7 0,-31-55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7.702"/>
    </inkml:context>
    <inkml:brush xml:id="br0">
      <inkml:brushProperty name="width" value="0.05" units="cm"/>
      <inkml:brushProperty name="height" value="0.05" units="cm"/>
      <inkml:brushProperty name="color" value="#5B2D90"/>
    </inkml:brush>
  </inkml:definitions>
  <inkml:trace contextRef="#ctx0" brushRef="#br0">274 631 24575,'7'-68'0,"0"0"0,0 9 0,-2 0 0,-5-9 0,-3 5 0,-1-2-1525,-1 2 0,-2 5 1525,-4 26 0,-80 9 0,55 18 0,-60 13 635,78 15-635,2 3 575,4 2-575,36 24 0,28 22 0,6 5 0,-13-14 0,-19-20 0,-2 2 0,17 28 0,12 21 0,-10-3 0,-32-28 0,-84-15 0,9 21 1029,-14-62-1029,63-22 267,-7-52-267,17 4 0,-2-30 0,24 25 0,44 1 0,-31 35 0,30-7 0,-43 36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7.901"/>
    </inkml:context>
    <inkml:brush xml:id="br0">
      <inkml:brushProperty name="width" value="0.05" units="cm"/>
      <inkml:brushProperty name="height" value="0.05" units="cm"/>
      <inkml:brushProperty name="color" value="#5B2D90"/>
    </inkml:brush>
  </inkml:definitions>
  <inkml:trace contextRef="#ctx0" brushRef="#br0">0 88 24575,'29'-47'0,"-12"23"0,9 7 0,-18 24 0,4 3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8.211"/>
    </inkml:context>
    <inkml:brush xml:id="br0">
      <inkml:brushProperty name="width" value="0.05" units="cm"/>
      <inkml:brushProperty name="height" value="0.05" units="cm"/>
      <inkml:brushProperty name="color" value="#5B2D90"/>
    </inkml:brush>
  </inkml:definitions>
  <inkml:trace contextRef="#ctx0" brushRef="#br0">19 1 24575,'-13'0'0,"7"2"0,9 14 0,7 1 0,55 56 0,-33-39 0,3 2 0,2 3 0,16 15 0,-23-22 0,14 17 0,-36-18 0,-9-18 0,-13 15 0,-33-15 0,-7-8 0,-1-2 0,0 0 0,4-5 0,23-18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8.361"/>
    </inkml:context>
    <inkml:brush xml:id="br0">
      <inkml:brushProperty name="width" value="0.05" units="cm"/>
      <inkml:brushProperty name="height" value="0.05" units="cm"/>
      <inkml:brushProperty name="color" value="#5B2D90"/>
    </inkml:brush>
  </inkml:definitions>
  <inkml:trace contextRef="#ctx0" brushRef="#br0">0 219 24575,'12'-30'0,"0"3"0,-1 7 0,0 2 0,63-34 0,-12 29 0,22-21 0,-35 40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8.686"/>
    </inkml:context>
    <inkml:brush xml:id="br0">
      <inkml:brushProperty name="width" value="0.05" units="cm"/>
      <inkml:brushProperty name="height" value="0.05" units="cm"/>
      <inkml:brushProperty name="color" value="#5B2D90"/>
    </inkml:brush>
  </inkml:definitions>
  <inkml:trace contextRef="#ctx0" brushRef="#br0">16 173 24575,'-9'2'0,"2"0"0,25-12 0,12-2 0,5-3 0,24-6 0,2 0 0,-23 7-224,15-4 0,-8 1 224,-35 13 0,4-3 0,-3-6 0,1 3 0,-2-4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9.175"/>
    </inkml:context>
    <inkml:brush xml:id="br0">
      <inkml:brushProperty name="width" value="0.05" units="cm"/>
      <inkml:brushProperty name="height" value="0.05" units="cm"/>
      <inkml:brushProperty name="color" value="#5B2D90"/>
    </inkml:brush>
  </inkml:definitions>
  <inkml:trace contextRef="#ctx0" brushRef="#br0">1 155 24575,'22'-25'0,"2"0"0,54-25 0,-38 30 0,40-15 0,-44 59 0,-43 44 0,-12 11 0,19-2-1733,-25 7 0,-7-7 1733,7-38 807,-32 35-807,20-34 0,-14 16 0,75-109 0,-8 35 0,37-17 0,7 8 0,-24 29-381,46 6 381,-57 0 0,23 5 0,-17-6 0,16 4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9.333"/>
    </inkml:context>
    <inkml:brush xml:id="br0">
      <inkml:brushProperty name="width" value="0.05" units="cm"/>
      <inkml:brushProperty name="height" value="0.05" units="cm"/>
      <inkml:brushProperty name="color" value="#5B2D90"/>
    </inkml:brush>
  </inkml:definitions>
  <inkml:trace contextRef="#ctx0" brushRef="#br0">1 106 24575,'46'-51'0,"-29"24"0,34-1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0.988"/>
    </inkml:context>
    <inkml:brush xml:id="br0">
      <inkml:brushProperty name="width" value="0.05" units="cm"/>
      <inkml:brushProperty name="height" value="0.05" units="cm"/>
      <inkml:brushProperty name="color" value="#5B2D90"/>
    </inkml:brush>
  </inkml:definitions>
  <inkml:trace contextRef="#ctx0" brushRef="#br0">116 198 24575,'-15'12'0,"5"1"0,-10 23 0,9-2 0,-3 48 0,0 8 0,4-18 0,-2 15 0,3-1 0,15-20 0,-1-23 0,10 6 0,13-91 0,-5-25 0,-8-13 0,0-20 0,-3 11 0,-3 26 0,-2 2-1076,0-15 1,-1-8-1,-1 19 1076,-3 20 0,0 4 0,-2 0 0,-1 33 0,-3 55 0,1 25 0,1-5 0,1 4 0,1 15 0,5-15 0,19-5 0,12 15 0,23-98 1613,-20-25 1,-3-14-1614,7-18 0,-2-4 0,-5 7 0,-2 1 0,-6-1 0,-5 12 0,-7 31 0,-16 88 0,-3 1 0,3 10 0,10-2 0,5 6 0,-1-6 0,-5-1 0,4-6-667,16 6 1,2-17 666,-8-36 0,46-7 0,2-29 0,-9-11 0,-1-10 0,-16-5 0,-7-5 0,-2 4 0,-7-5 0,-10-34 0,-23 18 0,-42 63 0,-5-28 666,13 66 1,2 23-667,1 26 0,8 1 0,3 5 0,13-28 0,7-9 0,11-30 0,42-81 0,-30 30 0,4-10 0,0-7 0,4-36 0,-12 45 0,11 31 0,-23 35 0,5 40 0,-4-45 0,12 34 0,11-9 0,7 17 0,42-6 0,-40-38 0,25 7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9.630"/>
    </inkml:context>
    <inkml:brush xml:id="br0">
      <inkml:brushProperty name="width" value="0.05" units="cm"/>
      <inkml:brushProperty name="height" value="0.05" units="cm"/>
      <inkml:brushProperty name="color" value="#5B2D90"/>
    </inkml:brush>
  </inkml:definitions>
  <inkml:trace contextRef="#ctx0" brushRef="#br0">125 3 24575,'-17'-3'0,"1"26"0,14-10 0,5 23 0,28 3 0,7 1 0,4 8 0,-2-10 0,-4 7 0,-23 26 0,-16-4 0,-13-21 0,-35 14 0,-10-13 0,6-50 0,2-7 0,0 1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9.799"/>
    </inkml:context>
    <inkml:brush xml:id="br0">
      <inkml:brushProperty name="width" value="0.05" units="cm"/>
      <inkml:brushProperty name="height" value="0.05" units="cm"/>
      <inkml:brushProperty name="color" value="#5B2D90"/>
    </inkml:brush>
  </inkml:definitions>
  <inkml:trace contextRef="#ctx0" brushRef="#br0">1 273 24575,'16'-23'0,"44"-45"0,-27 32-2084,34-33 2084,-38 45 0,55-10 0,-58 26 0,36-3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50.582"/>
    </inkml:context>
    <inkml:brush xml:id="br0">
      <inkml:brushProperty name="width" value="0.05" units="cm"/>
      <inkml:brushProperty name="height" value="0.05" units="cm"/>
      <inkml:brushProperty name="color" value="#5B2D90"/>
    </inkml:brush>
  </inkml:definitions>
  <inkml:trace contextRef="#ctx0" brushRef="#br0">6 44 24575,'-2'-8'0,"0"2"0,1 0 0,1 1 0,1 2 0,0-1 0,0 3 0,21-3 0,11 1 0,26 1 0,4 1 0,-7 0 0,42 6 0,-90 0 0,-3 2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50.815"/>
    </inkml:context>
    <inkml:brush xml:id="br0">
      <inkml:brushProperty name="width" value="0.05" units="cm"/>
      <inkml:brushProperty name="height" value="0.05" units="cm"/>
      <inkml:brushProperty name="color" value="#5B2D90"/>
    </inkml:brush>
  </inkml:definitions>
  <inkml:trace contextRef="#ctx0" brushRef="#br0">8 40 24575,'-5'-1'0,"3"-2"0,95-5 0,-44 2 0,18 0 0,0 1 0,-23 0 0,6-1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51.067"/>
    </inkml:context>
    <inkml:brush xml:id="br0">
      <inkml:brushProperty name="width" value="0.05" units="cm"/>
      <inkml:brushProperty name="height" value="0.05" units="cm"/>
      <inkml:brushProperty name="color" value="#5B2D90"/>
    </inkml:brush>
  </inkml:definitions>
  <inkml:trace contextRef="#ctx0" brushRef="#br0">9 1 24575,'-5'7'0,"1"1"0,7 43 0,5 21 0,1 3 0,1 2 0,-2-4 0,0-1-1054,1 0 0,0-14 1054,-2-32 0,0-1 0,-1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51.570"/>
    </inkml:context>
    <inkml:brush xml:id="br0">
      <inkml:brushProperty name="width" value="0.05" units="cm"/>
      <inkml:brushProperty name="height" value="0.05" units="cm"/>
      <inkml:brushProperty name="color" value="#5B2D90"/>
    </inkml:brush>
  </inkml:definitions>
  <inkml:trace contextRef="#ctx0" brushRef="#br0">347 0 24575,'-93'19'0,"34"-8"0,6 16 0,32-12 0,-30 58 0,28-36-1382,-19 44 1382,37-51 431,23 62-431,0-38 116,13 7 1,9-7-117,13-27 0,3-34 0,-2-12 0,-10-15 0,12-38 0,-64 13 0,2 37 703,-11-24-703,-49 59 0,28 10 0,-37 15 0,38 10 0,7 3 0,0-4 0,2-1 0,-1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08.890"/>
    </inkml:context>
    <inkml:brush xml:id="br0">
      <inkml:brushProperty name="width" value="0.05" units="cm"/>
      <inkml:brushProperty name="height" value="0.05" units="cm"/>
      <inkml:brushProperty name="color" value="#5B2D90"/>
    </inkml:brush>
  </inkml:definitions>
  <inkml:trace contextRef="#ctx0" brushRef="#br0">3180 394 24575,'-27'-22'0,"3"4"0,14 10 0,-68-28 0,-3 7 0,31 8 0,-1 1 0,-37-7 0,-4 0 0,39 11 0,-3-1 0,-20-5 0,-2 2 0,2 1 0,-1 2 0,-12-1 0,1 3 0,11 3 0,-2 3 0,11 2 0,-4 2 0,5 0 0,-5 2 0,0 2 0,3 2 0,-4 1 0,4 1 0,0 3 0,-4 4-1696,0 7 0,-11 6 0,0 1 0,14-3 1696,8-4 0,1 4-861,-7 5 1,-13 9 0,5-1-1,19-6 861,8 3-455,0 1 1,3 0 454,11-4-91,-13 22 0,-2 10 91,18-16 0,2 8 0,1 15 0,-3 17 0,2 2 0,7-14 0,5-5 0,5-2 0,1 12 0,2 8 0,6-20 3075,11-16-3075,8 13 0,7 5 595,1-9 0,8 1-595,8 5 0,8 6 0,2-8 0,10 0 0,7-8 0,-3-13 0,7-3 0,0-8-36,22-2 1,3-8 35,-23-6 0,2-2 0,1-2 0,-4-3 0,0 0 0,2-2 0,12-2 0,2 0 0,-6-1 0,1-1 0,3-1 0,-4-2 0,13-1 0,-1-1 0,-17 1 0,-16 0 0,-4-1 0,20 0 0,7 0 0,-13-1 0,2-3 0,1-6 0,14-5 0,-9 2 0,-22 6 0,1-2 0,13-5 0,14-6 0,-3 0 0,-21 4 0,-10-3-360,2-1 0,-4 2 360,-21 7 312,46-33-312,-26 12 0,6-14 0,11-15 0,-10 8 0,4-8 2876,4-10 0,-6 3-2876,-27 25 0,12-40 0,-6 6 0,-14-17 0,-4 0 0,-5 19 0,-8 8 0,-3 5 0,-4 26 1065,-9-23-1065,-5-1 0,-22-7 0,-5 1 0,5 10-755,-3 7 1,2 7 754,18 28 647,-46-27-647,5 9 0,-5 1 0,-7 1 0,6 12 0,-7 6-627,3 8 1,-12 3 0,-1 3 0,9 0 0,-13-1 0,1 4-1,-1 7 1,1-1 0,-1 1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8:16.586"/>
    </inkml:context>
    <inkml:brush xml:id="br0">
      <inkml:brushProperty name="width" value="0.05" units="cm"/>
      <inkml:brushProperty name="height" value="0.05" units="cm"/>
      <inkml:brushProperty name="color" value="#5B2D90"/>
    </inkml:brush>
  </inkml:definitions>
  <inkml:trace contextRef="#ctx0" brushRef="#br0">1762 2202 24575,'31'-27'0,"-1"-1"0,16-22 0,4-7 0,10-14 0,-11 9 0,9-11 0,-10 10 0,6-11-2060,-11 13 0,-6 6 2060,-18 20 1272,15-44-1272,-7-16 0,-15 19 0,-3-14 0,0 10 0,-2 18 0,-1 2 336,-2-36 0,-8 4-336,-21-2 0,7 40 0,-14-39 0,-9 31 0,-1 6 0,11 13 1088,-8-9 0,-3 0-1088,-15 0 0,11 16 0,-17-15 0,4 21 0,4 6 0,14 6-418,-11-3 0,4 3 418,26 13 0,-51-8 0,7 5 0,-4 0 0,-27-4-936,30 5 0,10 2 936,33 4 0,1 1 0,-56 13 0,-10 5 0,30-6 378,-24 3 0,-3 8-378,32 7 0,10 0 0,2-3 0,-7 5 0,2 0 0,15-5 0,-15 19 0,-3 4 0,1-1 92,0 1 1,5-2-93,26-22 0,-15 29 0,0 4 0,7-12 0,-8 11 0,5-4 0,19-33-864,-19 51 864,16-38 0,-14 38 0,18-39 0,1 15 0,0 5 0,-1 26 0,2-27 0,2 3 0,8-1 0,1-5 0,0-8 0,7 50 0,-5-59 0,16 24 0,11 17 0,-4-11 0,2 1 0,12 26 0,7-3 0,20-29 0,-32-29 0,2 2 0,9 2 0,36 7 0,-1-4 0,-8-1 0,-8-9 0,13 3 0,-20-10 0,-24-13 1686,48 4-1686,10-12 0,-25-2 472,-17 4 1,5-8-473,28-27 0,-6-6 0,-13 10 0,-6-12 0,10-15 0,-20 10 0,-25 7 0,2-5 0,0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08.405"/>
    </inkml:context>
    <inkml:brush xml:id="br0">
      <inkml:brushProperty name="width" value="0.05" units="cm"/>
      <inkml:brushProperty name="height" value="0.05" units="cm"/>
      <inkml:brushProperty name="color" value="#5B2D90"/>
    </inkml:brush>
  </inkml:definitions>
  <inkml:trace contextRef="#ctx0" brushRef="#br0">322 295 24575,'5'-1'0,"-1"0"0,-3 2 0,-1 0 0,-1-5 0,1 2 0,-2-5 0,1 2 0,-2-8 0,2-1 0,-1-2 0,20-42 0,-9 37 0,21-22 0,6 2 0,-11 24 0,33-20 0,-39 29 0,0 0 0,32 25 0,1 21 0,-39 14 0,-4 6 0,35-8 0,-5 1-742,-42 13 0,-14-6 742,-2-17 0,-4 0 0,-2-1 0,-16 17 0,-20-6 0,-20 7 0,11-7 0,28-17 0,0-1-830,-27 16 1,-10 5 0,23-24 829,35-32 0,-20-24 0,20 7 0,-12-14 0,72-7 0,18 4 0,-20 14 645,20-13 0,5 8-645,19 44 0,-39-7 0,5 4 0,4 5 0,-5 8 0,-3 1 2682,19 10-2682,-4-10 0,-4-7 0,-22-13 0,18-12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09.903"/>
    </inkml:context>
    <inkml:brush xml:id="br0">
      <inkml:brushProperty name="width" value="0.05" units="cm"/>
      <inkml:brushProperty name="height" value="0.05" units="cm"/>
      <inkml:brushProperty name="color" value="#5B2D90"/>
    </inkml:brush>
  </inkml:definitions>
  <inkml:trace contextRef="#ctx0" brushRef="#br0">1 211 24575,'56'-43'0,"1"0"0,1 4 0,0 0 0,-2 5 0,-18 21 0,43 24 0,-46 13 0,22 14 0,-78 23 0,-20 3 0,8-10-1327,-7 6 0,-1-4 1327,14-25 630,-15 27-630,29-20 0,26 26 0,48-26 0,-3 0 0,-1 3 0,5 18 0,-45 3 0,-15-1 0,-26-7 2024,-34 19-2024,20-41 0,-10 6 0,-2 1 0,-3 5-162,6-8 0,8-5 0,29-19 0,7-8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1.290"/>
    </inkml:context>
    <inkml:brush xml:id="br0">
      <inkml:brushProperty name="width" value="0.05" units="cm"/>
      <inkml:brushProperty name="height" value="0.05" units="cm"/>
      <inkml:brushProperty name="color" value="#5B2D90"/>
    </inkml:brush>
  </inkml:definitions>
  <inkml:trace contextRef="#ctx0" brushRef="#br0">7 18 24575,'-5'-11'0,"3"5"0,30 48 0,-10-15 0,32 50 0,6 6 0,-18-26-460,8 12 0,-1-3 460,-14-23 302,18 17-302,7 1 152,13-11-152,-21-42 0,-14-18 0,-17-18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10.103"/>
    </inkml:context>
    <inkml:brush xml:id="br0">
      <inkml:brushProperty name="width" value="0.05" units="cm"/>
      <inkml:brushProperty name="height" value="0.05" units="cm"/>
      <inkml:brushProperty name="color" value="#5B2D90"/>
    </inkml:brush>
  </inkml:definitions>
  <inkml:trace contextRef="#ctx0" brushRef="#br0">156 1 24575,'-30'15'0,"11"6"0,-10 16 0,11 42 0,6 5 0,0-22-538,-1 20 0,1-6 1,7-42-1,-1-1 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10.587"/>
    </inkml:context>
    <inkml:brush xml:id="br0">
      <inkml:brushProperty name="width" value="0.05" units="cm"/>
      <inkml:brushProperty name="height" value="0.05" units="cm"/>
      <inkml:brushProperty name="color" value="#5B2D90"/>
    </inkml:brush>
  </inkml:definitions>
  <inkml:trace contextRef="#ctx0" brushRef="#br0">152 11 24575,'-4'-11'0,"-2"11"0,-8 9 0,0 11 0,-1 6 0,-9 56 0,2 11 0,6-23-479,-5 24 0,5-7 0,18-52 0,0-1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11.223"/>
    </inkml:context>
    <inkml:brush xml:id="br0">
      <inkml:brushProperty name="width" value="0.05" units="cm"/>
      <inkml:brushProperty name="height" value="0.05" units="cm"/>
      <inkml:brushProperty name="color" value="#5B2D90"/>
    </inkml:brush>
  </inkml:definitions>
  <inkml:trace contextRef="#ctx0" brushRef="#br0">63 6 24575,'-3'-2'0,"0"1"0,3-1 0,0 2 0,-3 13 0,0-3 0,-2 15 0,-4 50 0,1 8 0,1-23-957,-2 26 1,0-6 956,6-49-18,6 65 18,9-43 0,5 39 0,6-63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11.543"/>
    </inkml:context>
    <inkml:brush xml:id="br0">
      <inkml:brushProperty name="width" value="0.05" units="cm"/>
      <inkml:brushProperty name="height" value="0.05" units="cm"/>
      <inkml:brushProperty name="color" value="#5B2D90"/>
    </inkml:brush>
  </inkml:definitions>
  <inkml:trace contextRef="#ctx0" brushRef="#br0">28 20 24575,'-18'-19'0,"9"29"0,35 31 0,14 10 0,-7 11-1855,8-8 1,1-4 1854,-15-17 577,9 18 1,-5 9-578,-22 34 0,15-36 0,-7-4 607,-41 6-607,7-53 0,-37-2 0,8-16 0,-13 1 0,23-14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11.693"/>
    </inkml:context>
    <inkml:brush xml:id="br0">
      <inkml:brushProperty name="width" value="0.05" units="cm"/>
      <inkml:brushProperty name="height" value="0.05" units="cm"/>
      <inkml:brushProperty name="color" value="#5B2D90"/>
    </inkml:brush>
  </inkml:definitions>
  <inkml:trace contextRef="#ctx0" brushRef="#br0">0 183 24575,'39'-34'0,"0"-1"0,54-10 0,-3 11 0,-38 23 0,17-1 0,0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11.982"/>
    </inkml:context>
    <inkml:brush xml:id="br0">
      <inkml:brushProperty name="width" value="0.05" units="cm"/>
      <inkml:brushProperty name="height" value="0.05" units="cm"/>
      <inkml:brushProperty name="color" value="#5B2D90"/>
    </inkml:brush>
  </inkml:definitions>
  <inkml:trace contextRef="#ctx0" brushRef="#br0">1 1 24575,'6'4'0,"4"41"0,-4 10 0,-3-15-950,3 18 0,-3-2 950,-8-24 0,-2 1 0,0-1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12.194"/>
    </inkml:context>
    <inkml:brush xml:id="br0">
      <inkml:brushProperty name="width" value="0.05" units="cm"/>
      <inkml:brushProperty name="height" value="0.05" units="cm"/>
      <inkml:brushProperty name="color" value="#5B2D90"/>
    </inkml:brush>
  </inkml:definitions>
  <inkml:trace contextRef="#ctx0" brushRef="#br0">12 103 24575,'-6'-56'0,"0"10"0,14 50 0,6 38-2835,4 34 1,5 27 0,-3-10 2834,-7-28 0,0 2 0,4 25 0,3 12 0,-8-24 198,-10-26 0,-3-3 0,0-3 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12.647"/>
    </inkml:context>
    <inkml:brush xml:id="br0">
      <inkml:brushProperty name="width" value="0.05" units="cm"/>
      <inkml:brushProperty name="height" value="0.05" units="cm"/>
      <inkml:brushProperty name="color" value="#5B2D90"/>
    </inkml:brush>
  </inkml:definitions>
  <inkml:trace contextRef="#ctx0" brushRef="#br0">179 610 24575,'-12'-75'0,"-1"0"0,0 0 0,1 0 0,13 2 0,-6 6 0,-40-36 0,-6 37 0,29 77 0,15 40 0,9 9 0,2-13 0,29 19 0,20 16 0,-5-16 0,9-14-1870,17 11 1,-5-6 1869,-40-31 806,34 52-806,-38-31 0,16 42 0,-70-49 0,-12-5 0,6 2 0,-17-4 0,-6-9 0,-8-34 0,3-13 0,38-19 0,11-9 0,19 0 0,9 0 0,-3-2 0,10-1 0,28-8 0,16-2 0,-9 13 0,6 1 0,14-8 0,1 1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12.992"/>
    </inkml:context>
    <inkml:brush xml:id="br0">
      <inkml:brushProperty name="width" value="0.05" units="cm"/>
      <inkml:brushProperty name="height" value="0.05" units="cm"/>
      <inkml:brushProperty name="color" value="#5B2D90"/>
    </inkml:brush>
  </inkml:definitions>
  <inkml:trace contextRef="#ctx0" brushRef="#br0">1 0 24575,'17'7'0,"-8"0"0,10 16 0,-12-1 0,1 26 0,-1 4 0,-1-2 0,0 12 0,-2-1 0,-6-22 0,-3 11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13.614"/>
    </inkml:context>
    <inkml:brush xml:id="br0">
      <inkml:brushProperty name="width" value="0.05" units="cm"/>
      <inkml:brushProperty name="height" value="0.05" units="cm"/>
      <inkml:brushProperty name="color" value="#5B2D90"/>
    </inkml:brush>
  </inkml:definitions>
  <inkml:trace contextRef="#ctx0" brushRef="#br0">0 22 24575,'3'-12'0,"-2"2"0,3 32 0,-3-6 0,3 21 0,-3 3 0,1 8 0,0 4 0,0-3 0,-2 5 0,0 18 0,0 12 0,0-11 0,0-20 0,0-3 0,-1 27 0,-1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1.516"/>
    </inkml:context>
    <inkml:brush xml:id="br0">
      <inkml:brushProperty name="width" value="0.05" units="cm"/>
      <inkml:brushProperty name="height" value="0.05" units="cm"/>
      <inkml:brushProperty name="color" value="#5B2D90"/>
    </inkml:brush>
  </inkml:definitions>
  <inkml:trace contextRef="#ctx0" brushRef="#br0">711 63 24575,'-48'-19'0,"0"-1"0,-32-4 0,52 68 0,-3 10 0,0 4-1393,3-1 1393,9-17 169,-22 43 1,-8 5-170,18-47 0,-1-1 0,-16 43 0,1-9 0,4-44 0,29-24 0,-20 5 0,16-6 0,-13 2 0,21-7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14.859"/>
    </inkml:context>
    <inkml:brush xml:id="br0">
      <inkml:brushProperty name="width" value="0.05" units="cm"/>
      <inkml:brushProperty name="height" value="0.05" units="cm"/>
      <inkml:brushProperty name="color" value="#5B2D90"/>
    </inkml:brush>
  </inkml:definitions>
  <inkml:trace contextRef="#ctx0" brushRef="#br0">460 190 24575,'-58'-52'0,"0"0"0,10 1 0,0 17 0,-25 47 0,39-3 0,-37 20 0,51-7 0,2 3 0,3 36 0,5 6 0,3-19 0,18 30 0,10-9 0,5-53 0,33 15 0,-27-33 0,27-22 0,-8-8 0,-9-12 0,-2-8 0,2-22 0,-4-5 0,-22 39 0,-14 35 0,3 11 0,-4 67 0,0-23 0,0 6 0,-2 34 0,0 6 0,0-8 0,-2 4 0,-4-12 0,-3 5 0,0-9-1813,2-8 0,-1-4 1813,-8 16 0,-2-9 0,-2-27 0,-1-1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0.550"/>
    </inkml:context>
    <inkml:brush xml:id="br0">
      <inkml:brushProperty name="width" value="0.05" units="cm"/>
      <inkml:brushProperty name="height" value="0.05" units="cm"/>
      <inkml:brushProperty name="color" value="#5B2D90"/>
    </inkml:brush>
  </inkml:definitions>
  <inkml:trace contextRef="#ctx0" brushRef="#br0">89 1 24575,'-7'88'0,"1"5"0,4-32 0,-1 22 0,0 15 0,0 9 0,0 3 0,0-3 0,0-9 0,1-15-2458,-1 0 0,1-12 1,-1 0-1,0 13 2292,1-10 1,-1 9-1,1 6 1,-1 6-1,0 1 1,0 2-1,0-3 1,1-2-1,-1-7 166,1 20 0,-1 0 0,1-4 0,0-3 0,1-6 0,-1-6-251,1-6 0,-1-9 1,1 0-1,1 14 251,-1-4 0,0 11 0,1 7 0,0 5 0,0 2 0,0 0 0,1-3 0,1-6-185,1 0 1,1-2 0,1-2 0,-1-1 0,1 1-1,0 0 1,0 1 184,-2-9 0,0-1 0,0-1 0,-1 1 0,1 2 0,1 3 0,-1 4 0,2 5 0,-1-11 0,1 7 0,1 5 0,0 5 0,1 1 0,-1 3 0,1-1 0,0-1 0,-1-2 0,1-4 0,-2-5 0,1-7 0,-1-7-379,0 18 0,0-10 0,-1-8 0,1-1 0,-1 3 0,2 8 379,0 3 0,0 10 0,1 7 0,1 0 0,-1-5 0,1-7 0,-1-15 0,0-18 985,5 6 0,0-17-985,11 37 0,-1-17 0,-4-40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2.223"/>
    </inkml:context>
    <inkml:brush xml:id="br0">
      <inkml:brushProperty name="width" value="0.05" units="cm"/>
      <inkml:brushProperty name="height" value="0.05" units="cm"/>
      <inkml:brushProperty name="color" value="#5B2D90"/>
    </inkml:brush>
  </inkml:definitions>
  <inkml:trace contextRef="#ctx0" brushRef="#br0">1 985 24575,'38'2'0,"-1"1"0,-14-1 0,6 0 0,36 2 0,8 0 0,9-2-321,-20 0 1,11 0 0,7-2 320,7-1 0,8-2 0,2 0 0,-6 0-2103,5 0 0,-5 1 1,5-1 2102,-18 1 0,6-1 0,1 1 0,-2-1 0,-6 1 0,19 0 0,-6 1 0,-8 0-347,-6 0 0,10 0 347,-23 0 0,12-2 0,10 1 0,8-1 0,5-1 0,3 0 0,0 0 0,-3-1 0,-5 0 0,-3-1 0,-1 0 0,1-1 0,-1 0 0,0-1 0,2 1 0,0-1 0,2 1 0,2 0-377,-5 1 0,2 1 0,2-1 0,2 1 0,0-1 0,0 1 0,0-1 1,-1 0-1,-2 1 0,-2-1 0,-3-1 377,14-1 0,-1-1 0,0 0 0,-3 0 0,-3 0 0,-4 0 0,-5 1 0,-5 1-528,19-2 1,-11 2 0,-3 0 0,1 0 527,4-1 0,-1 1 0,2 0 0,5 0 312,-19 1 1,0 1-1,2 0 1,5-1 0,7 0-1,9-2-312,-26 3 0,6-1 0,7 0 0,5-1 0,4 0 0,3-1 0,2 1 0,1-1 0,-1 0 0,0 1 0,-2-1 0,-4 1 0,-4 0 0,-5 1 0,-6 0-342,29-2 0,-10 0 0,-5 1 0,-3 0 0,1 1 0,5-2 0,8 0 342,-15 1 0,9 0 0,7-1 0,5 0 0,1-1 0,1 1 0,-4-1 0,-4 1 0,-7 1 0,-11-1 0,-11 2 0,-15 0 1237,26-4 0,-8-1-1237,0 0 0,14-4 0,6-1 0,-4 1 0,-13 2 272,-9 1 1,-9 2-1,9-2-272,10-2 0,13-2 0,5-1 0,-4 0 0,-10 1 0,6-2 0,-9 1 0,-3 1 0,-8 1 0,-3 1 0,1-1 0,4 0 0,0-1 0,-6 1 61,7-3 1,-17 3-1,-33 5 1,25-7-1</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3.220"/>
    </inkml:context>
    <inkml:brush xml:id="br0">
      <inkml:brushProperty name="width" value="0.05" units="cm"/>
      <inkml:brushProperty name="height" value="0.05" units="cm"/>
      <inkml:brushProperty name="color" value="#5B2D90"/>
    </inkml:brush>
  </inkml:definitions>
  <inkml:trace contextRef="#ctx0" brushRef="#br0">109 149 24575,'19'-24'0,"42"-29"0,-28 30 0,32-21 0,-40 40 0,2 3 0,17 35 0,-2 12 0,-12 8-1691,9-3 0,-8 1 1691,-36 1 0,-28 10 0,-7-1 0,3-3-865,-7 4 1,0-4 864,12-27 572,-24 3 0,-5-3-572,-4-13 0,-1-1 0,24-6 0,98-28 0,-21 0 779,21 15 1,11 10-780,16 12 0,-4 4 0,13 1-92,-7-3 1,-8-4 0,-31-12 0,-2-3-1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3.424"/>
    </inkml:context>
    <inkml:brush xml:id="br0">
      <inkml:brushProperty name="width" value="0.05" units="cm"/>
      <inkml:brushProperty name="height" value="0.05" units="cm"/>
      <inkml:brushProperty name="color" value="#5B2D90"/>
    </inkml:brush>
  </inkml:definitions>
  <inkml:trace contextRef="#ctx0" brushRef="#br0">61 1 24575,'-19'59'0,"1"-1"0,1-7 0,10 26 0,8-3 0,9-37 0,9 16 0,-8-29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3.818"/>
    </inkml:context>
    <inkml:brush xml:id="br0">
      <inkml:brushProperty name="width" value="0.05" units="cm"/>
      <inkml:brushProperty name="height" value="0.05" units="cm"/>
      <inkml:brushProperty name="color" value="#5B2D90"/>
    </inkml:brush>
  </inkml:definitions>
  <inkml:trace contextRef="#ctx0" brushRef="#br0">1 173 24575,'25'-33'0,"20"1"0,5 1 0,-1 3-1198,2 2 0,-1 6 1198,-17 18 766,-4 6-766,-27 92 0,-21-46 0,-5 3 0,0 11 0,15 0 197,40 5 1,13-12-198,5-16 0,22-13 0,-3-2 0,-39-5 0,-21-8 0,-13 41 0,0-28 0,-12 31 1235,3-39-1235,-2 0 0,-26 12 0,-7-1 0,1-7 0,-2 4 0,3-4 0,14-21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4.246"/>
    </inkml:context>
    <inkml:brush xml:id="br0">
      <inkml:brushProperty name="width" value="0.05" units="cm"/>
      <inkml:brushProperty name="height" value="0.05" units="cm"/>
      <inkml:brushProperty name="color" value="#5B2D90"/>
    </inkml:brush>
  </inkml:definitions>
  <inkml:trace contextRef="#ctx0" brushRef="#br0">120 8 24575,'-2'-4'0,"0"1"0,-19 31 0,10-9 0,-14 27 0,14-19 0,0 20 0,0 5 0,2 5-215,-7 41 1,15-66 0,1-14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4.626"/>
    </inkml:context>
    <inkml:brush xml:id="br0">
      <inkml:brushProperty name="width" value="0.05" units="cm"/>
      <inkml:brushProperty name="height" value="0.05" units="cm"/>
      <inkml:brushProperty name="color" value="#5B2D90"/>
    </inkml:brush>
  </inkml:definitions>
  <inkml:trace contextRef="#ctx0" brushRef="#br0">29 0 24575,'-7'4'0,"1"22"0,-1 12 0,3 44 0,2 7 0,1-14-1669,-1 9 1,3-5 1668,4-32 9,4 11 0,0-17 1,4 10-1</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4.891"/>
    </inkml:context>
    <inkml:brush xml:id="br0">
      <inkml:brushProperty name="width" value="0.05" units="cm"/>
      <inkml:brushProperty name="height" value="0.05" units="cm"/>
      <inkml:brushProperty name="color" value="#5B2D90"/>
    </inkml:brush>
  </inkml:definitions>
  <inkml:trace contextRef="#ctx0" brushRef="#br0">58 1 24575,'-37'82'0,"21"-50"0,12 25 0,9 0 0,18-17 0,10 9 0,3 7 0,-8-12 0,-6 4 0,-10 45 0,-9-1 0,1-12-436,-29-27 1,-7-15 435,14-35 0,0-4 0,-8-12 0,7-3 0,-4-8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5.077"/>
    </inkml:context>
    <inkml:brush xml:id="br0">
      <inkml:brushProperty name="width" value="0.05" units="cm"/>
      <inkml:brushProperty name="height" value="0.05" units="cm"/>
      <inkml:brushProperty name="color" value="#5B2D90"/>
    </inkml:brush>
  </inkml:definitions>
  <inkml:trace contextRef="#ctx0" brushRef="#br0">0 189 24575,'75'-32'0,"-1"0"0,1-1 0,0 3 0,0 2 0,-12 8 0,10 11 0,3 5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3.727"/>
    </inkml:context>
    <inkml:brush xml:id="br0">
      <inkml:brushProperty name="width" value="0.05" units="cm"/>
      <inkml:brushProperty name="height" value="0.05" units="cm"/>
      <inkml:brushProperty name="color" value="#5B2D90"/>
    </inkml:brush>
  </inkml:definitions>
  <inkml:trace contextRef="#ctx0" brushRef="#br0">366 20 24575,'-24'-19'0,"11"18"0,-9 12 0,13 23 0,-6 40 0,-1 7 0,0 2-2082,-1 3 0,1-2 2082,3-21 0,0-1 477,-3-1 0,-1 4-477,1-5 0,-2 1 0,-5 17 0,-2-2 0,8-24 0,0-8 0,-6 4 0,10-35 0,6-14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5.234"/>
    </inkml:context>
    <inkml:brush xml:id="br0">
      <inkml:brushProperty name="width" value="0.05" units="cm"/>
      <inkml:brushProperty name="height" value="0.05" units="cm"/>
      <inkml:brushProperty name="color" value="#5B2D90"/>
    </inkml:brush>
  </inkml:definitions>
  <inkml:trace contextRef="#ctx0" brushRef="#br0">112 1 24575,'2'12'0,"1"7"0,-8 66 0,2-37 0,-6 48 0,-5-40 0,-2-5 0,-1 3 0,-1 1 0,0-2 0,1-16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9.240"/>
    </inkml:context>
    <inkml:brush xml:id="br0">
      <inkml:brushProperty name="width" value="0.05" units="cm"/>
      <inkml:brushProperty name="height" value="0.05" units="cm"/>
      <inkml:brushProperty name="color" value="#5B2D90"/>
    </inkml:brush>
  </inkml:definitions>
  <inkml:trace contextRef="#ctx0" brushRef="#br0">1878 429 24575,'4'-8'0,"-1"-1"0,-2-18 0,-5 2 0,-26-16 0,-6-2 0,1 6 0,-3 2 0,-3 3 0,-7 8 0,-3 1 0,-5 0 0,-35-11 0,22 14 0,-12 0 0,5 5 0,7 4 0,-4 9 0,-13 12 0,-16 9 0,-1 5 0,14 0 0,21 0 0,8 1 0,-3 4-1680,-28 10 1,-5 4 0,18 0 1679,32-5 0,11 0 0,-15 25-304,16 4 0,3 8 304,7-6 0,7 7 0,7 8 0,6 9 0,7-3 0,8-16 0,7-3 0,5 3 0,2-3 0,5 4 0,2-2 0,1-4 0,5 3 0,2-6 0,6 0 0,2-8 0,6 1 0,3-3 0,0-6 0,8-2 0,1-8 0,6-2 0,-3-8 0,5-1 0,2-3 0,-4-6 0,3-2 0,-2-7 0,4-6 0,-2-10 0,5-6 0,-1-4 0,-9-2 0,10-4 0,-2-13-983,-16-5 0,7-13 1,2-6-1,-6 1 0,-12 9 983,-1-2 0,-6-2 0,15-18 0,4-10 0,-17 9 0,-20-14 0,-15-1 0,-7-10 0,-5 30 0,-4-1 0,-4-4 691,-4-21 1,-6-5-1,-4 5-691,-3 17 0,-3 4 0,-9 0 0,-18-12 0,-11 1 0,0 11 0,-9 5 0,-10 14 0,16 26 0,-10 6 0,-1 5 0,9 7 0,-7 9 0,5 11 0,7 10 0,0 0 0,0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9.877"/>
    </inkml:context>
    <inkml:brush xml:id="br0">
      <inkml:brushProperty name="width" value="0.05" units="cm"/>
      <inkml:brushProperty name="height" value="0.05" units="cm"/>
      <inkml:brushProperty name="color" value="#5B2D90"/>
    </inkml:brush>
  </inkml:definitions>
  <inkml:trace contextRef="#ctx0" brushRef="#br0">266 141 24575,'-9'-26'0,"2"0"0,-8-15 0,9 21 0,-4-7 0,8 71 0,0-17 0,-1 38 0,-1-13 0,-1 3 0,0 4 0,1-2 0,0 1 0,-2 12 0,1-4 0,-3 8 0,2-40 0,0-28 0,-12-37 0,7 10 0,-11-22 0,-2-6 0,0 4 0,7 22 0,-25-45 0,42 91 0,1 2 0,15 46 0,-3-31-545,11 33 545,-6-44 0,0-2 0,43-15 0,7-10 0,-20 0-566,20-4 0,-7-8 566,-44-11 0,7-18 0,-16 20 0,4-12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30.344"/>
    </inkml:context>
    <inkml:brush xml:id="br0">
      <inkml:brushProperty name="width" value="0.05" units="cm"/>
      <inkml:brushProperty name="height" value="0.05" units="cm"/>
      <inkml:brushProperty name="color" value="#5B2D90"/>
    </inkml:brush>
  </inkml:definitions>
  <inkml:trace contextRef="#ctx0" brushRef="#br0">113 199 24575,'-16'-3'0,"0"2"0,0 5 0,1 5 0,-1 38 0,4 9 0,5-13 0,-3 14 0,6-1 0,21-19 0,34 10 0,7-23 0,-3-25 0,-2-17 0,-8-36 0,-10-14 0,-2 4 0,-8-3 0,-7-17 0,-23 5 0,-42 28 0,-8 12 0,8-2 0,-52 33 0,87 31 0,33 35 0,24 25 0,-6-14 0,0-2 0,9 3 0,12 12 0,-10-31 0,-12-45 0,22-2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30.809"/>
    </inkml:context>
    <inkml:brush xml:id="br0">
      <inkml:brushProperty name="width" value="0.05" units="cm"/>
      <inkml:brushProperty name="height" value="0.05" units="cm"/>
      <inkml:brushProperty name="color" value="#5B2D90"/>
    </inkml:brush>
  </inkml:definitions>
  <inkml:trace contextRef="#ctx0" brushRef="#br0">1 56 24575,'68'-55'0,"-54"121"0,-16 24 0,-7-29-1628,-4 8 0,-4 16 0,0-26 1628,1-38 1483,23 8-1483,2-21 0,46-13 0,12-12 0,-14-3 0,10-3 0,0-2 0,-13 3 793,29-18-793,-18 9 0,2-3 0,-41 21 0,-11 6 2608,-5 3-2608,0 0 0,-6 2 0,-5 1 0,3 1 0,-3-4 0,0-4 0,1-1 0,-2-3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35.588"/>
    </inkml:context>
    <inkml:brush xml:id="br0">
      <inkml:brushProperty name="width" value="0.05" units="cm"/>
      <inkml:brushProperty name="height" value="0.05" units="cm"/>
      <inkml:brushProperty name="color" value="#5B2D90"/>
    </inkml:brush>
  </inkml:definitions>
  <inkml:trace contextRef="#ctx0" brushRef="#br0">0 0 24575,'40'85'0,"0"0"0,0 0 0,-8-17 0,1 0 0,0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35.638"/>
    </inkml:context>
    <inkml:brush xml:id="br0">
      <inkml:brushProperty name="width" value="0.05" units="cm"/>
      <inkml:brushProperty name="height" value="0.05" units="cm"/>
      <inkml:brushProperty name="color" value="#5B2D90"/>
    </inkml:brush>
  </inkml:definitions>
  <inkml:trace contextRef="#ctx0" brushRef="#br0">29 69 24575,'-16'-39'0,"3"10"0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36.726"/>
    </inkml:context>
    <inkml:brush xml:id="br0">
      <inkml:brushProperty name="width" value="0.05" units="cm"/>
      <inkml:brushProperty name="height" value="0.05" units="cm"/>
      <inkml:brushProperty name="color" value="#5B2D90"/>
    </inkml:brush>
  </inkml:definitions>
  <inkml:trace contextRef="#ctx0" brushRef="#br0">141 214 24575,'0'-7'0,"1"2"0,-4 0 0,4 3 0,-1 2 0,-1-3 0,0 1 0,-1-3 0,1 1 0,-2-14 0,2 9 0,-1-11 0,2 13 0,5-21 0,0 16 0,6-21 0,4 16 0,4-1 0,11 3 0,-1 11 0,11 19 0,-15 6 0,5 49 0,-22-36 0,-1 28 0,-10-34 0,-9 35 0,-2-3 0,-6-2 0,-2 0 0,-5 4 0,-4-9 0,-2-4 0,-3-2 0,-24 18 0,33-37 0,-5-8 0,19-25 0,-2-18 0,8-5 0,31-30 0,-10 31 0,25-12 0,-26 32 0,3 1 0,61-6 0,-42 7 0,48-3 0,-59 10 0,1 1 0,1 2 0,26 12 0,5 4 0,-5-1 0,14 6 0,-3 0 0,-24-9 0,29-23 0,-41-3 0,11-23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37.094"/>
    </inkml:context>
    <inkml:brush xml:id="br0">
      <inkml:brushProperty name="width" value="0.05" units="cm"/>
      <inkml:brushProperty name="height" value="0.05" units="cm"/>
      <inkml:brushProperty name="color" value="#5B2D90"/>
    </inkml:brush>
  </inkml:definitions>
  <inkml:trace contextRef="#ctx0" brushRef="#br0">44 5 24575,'-17'3'0,"10"-2"0,-6 2 0,12-3 0,-1 0 0,0 0 0,0 3 0,2-2 0,2 1 0,4-7 0,1 0 0,2-3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37.544"/>
    </inkml:context>
    <inkml:brush xml:id="br0">
      <inkml:brushProperty name="width" value="0.05" units="cm"/>
      <inkml:brushProperty name="height" value="0.05" units="cm"/>
      <inkml:brushProperty name="color" value="#5B2D90"/>
    </inkml:brush>
  </inkml:definitions>
  <inkml:trace contextRef="#ctx0" brushRef="#br0">110 1 24575,'-15'1'0,"-1"1"0,2 3 0,0 2 0,-11 27 0,15-14 0,-5 20 0,20-13 0,2-5 0,23 17 0,6 0 0,-5-7 0,11 7 0,1-4 0,-15-17 0,9 4 0,-3-4 0,-11-4 0,5 2 0,-13-7 0,3 3 0,-43 37 0,17-29 0,-33 11 0,-7-5 0,14-20 0,-33 6 0,34-21 0,-2-10 0,2-4 0,4-6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3:40:04.665"/>
    </inkml:context>
    <inkml:brush xml:id="br0">
      <inkml:brushProperty name="width" value="0.05" units="cm"/>
      <inkml:brushProperty name="height" value="0.05" units="cm"/>
      <inkml:brushProperty name="color" value="#5B2D90"/>
    </inkml:brush>
  </inkml:definitions>
  <inkml:trace contextRef="#ctx0" brushRef="#br0">0 206 24575,'40'-31'0,"0"-1"0,27 12 0,14 8 0,-13 17 0,-24 28 0,-2 6 0,48-17 0,-11 5 0,-48 62 0,-42-36 0,5-28 0,-9 20 0,8-35 0,3-10 0,19-25 0,30-37 0,13-7 0,5 0 0,-26 29 0,0 3 0,16-23 0,-6 24 0,-14 78 0,-19-17 0,13 33 0,-11-19 0,11 21 0,6 0 0,-4-8 0,22-91 0,-43 14 0,17-55 0,-35 53 0,-22-17 0,-40 6 0,13 20 0,14 14 0,40 23 0,56-19 0,23-14 0,-26-2 0,2-3 0,32-13 0,0 11 0,12 45 0,-45-18 0,-29 68 0,-20-41 0,1-9 0,19 18 0,18-49 0,28-15 0,5-43 0,-12 5 0,-24 24 0,-18 63 0,-15-9 0,5 51 0,22-66 0,21-7 0,-7-22 0,0-9 0,26-21 0,-3 9 0,-42 52 0,-15 52 0,-5 17 0,8 24 0,5-44 0,6-13 0,-8-35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37.763"/>
    </inkml:context>
    <inkml:brush xml:id="br0">
      <inkml:brushProperty name="width" value="0.05" units="cm"/>
      <inkml:brushProperty name="height" value="0.05" units="cm"/>
      <inkml:brushProperty name="color" value="#5B2D90"/>
    </inkml:brush>
  </inkml:definitions>
  <inkml:trace contextRef="#ctx0" brushRef="#br0">12 155 24575,'-11'-37'0,"52"-17"0,30 33 0,4-9 0,-8 20 0,-38 9 0,-3 1 0,-1-1 0,-6 1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38.664"/>
    </inkml:context>
    <inkml:brush xml:id="br0">
      <inkml:brushProperty name="width" value="0.05" units="cm"/>
      <inkml:brushProperty name="height" value="0.05" units="cm"/>
      <inkml:brushProperty name="color" value="#5B2D90"/>
    </inkml:brush>
  </inkml:definitions>
  <inkml:trace contextRef="#ctx0" brushRef="#br0">2011 216 24575,'-73'-45'0,"24"17"0,2 2 0,-1 2-1269,-17-7 1269,37 22 0,-1 0 414,-63-9-414,11 6 0,-2 4 0,-6 3 0,19 6 0,0 5 0,-28 7 0,0 6 0,20 0 0,0 7 0,7 2 0,-3 5 0,5 1 105,-4 7 0,3 5-105,5 3 0,-2 6 0,7-1 0,3 4 0,7 9 0,16 3 0,2 15 0,4 1 0,5-11 0,5 2 0,5-1 0,-3 3 0,2 7 0,21-6 0,42-3 0,24-7 0,-9-11-1919,-28-23 0,2-1 1919,18 21 0,12 8 0,8-11-1325,-6-25 0,9-9 1,-2-4-1,-12-3 1325,-10 2 0,3-4-591,10-6 0,20-2 1,10-2-1,0-2 1,-11-2-1,-20-3 591,-11-6 0,-5-5-442,36-7 0,13-6 0,-24 4 442,-25-4-280,12-20 1,15-18-1,-11 9 280,-28 24 0,0 0 0,27-24 0,9-10 0,-22 15 2472,-28 17-2472,-1-14 0,-2-6 3695,3-34-3695,-30 20 0,-10-20 0,-6-1 0,0 14 0,-6 3 0,-5 3-113,-5-15 1,-5-7 0,0 23 112,-19 22 5359,-6 8-5359,16 16 0,-5 0 0,0 0 0,-3 3 0,-29 2 0,-1 8 0,29 13 0,1 5 0,-14 8 0,4 5 0,-6 11 0,12 3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5.450"/>
    </inkml:context>
    <inkml:brush xml:id="br0">
      <inkml:brushProperty name="width" value="0.05" units="cm"/>
      <inkml:brushProperty name="height" value="0.05" units="cm"/>
      <inkml:brushProperty name="color" value="#5B2D90"/>
    </inkml:brush>
  </inkml:definitions>
  <inkml:trace contextRef="#ctx0" brushRef="#br0">1 63 24575,'11'-38'0,"1"13"0,1 46 0,5 33 0,0 8 0,1 2 0,0 12 0,-2 10 0,-9 0 0,-3-5 0,4 18 0,-5-26 0,-1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5.880"/>
    </inkml:context>
    <inkml:brush xml:id="br0">
      <inkml:brushProperty name="width" value="0.05" units="cm"/>
      <inkml:brushProperty name="height" value="0.05" units="cm"/>
      <inkml:brushProperty name="color" value="#5B2D90"/>
    </inkml:brush>
  </inkml:definitions>
  <inkml:trace contextRef="#ctx0" brushRef="#br0">225 407 24575,'-38'-76'0,"0"-1"0,-1 1 0,5 2 0,0 3 0,9 38 0,11 57 0,12 68 0,18-26 0,-9-15 0,9 3 0,42 23 0,6-8 0,-16-12 0,9 2 0,-2 3 0,-23 2 0,-21-35 0,-44 41 0,5-59 0,-53 6 0,51-20 0,-8-4 0,-22-62 0,49 5 0,9-14 0,13-2 0,18 27 0,10 6 0,15-12 0,3 8 0,16 7 0,-4 20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6.056"/>
    </inkml:context>
    <inkml:brush xml:id="br0">
      <inkml:brushProperty name="width" value="0.05" units="cm"/>
      <inkml:brushProperty name="height" value="0.05" units="cm"/>
      <inkml:brushProperty name="color" value="#5B2D90"/>
    </inkml:brush>
  </inkml:definitions>
  <inkml:trace contextRef="#ctx0" brushRef="#br0">56 0 24575,'0'79'0,"0"-1"0,-3-4 0,-2 4 0,0-16 0,-3-8-441,0 5 0,-2-5 0,2-27 1,0-3-1</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0.184"/>
    </inkml:context>
    <inkml:brush xml:id="br0">
      <inkml:brushProperty name="width" value="0.05" units="cm"/>
      <inkml:brushProperty name="height" value="0.05" units="cm"/>
      <inkml:brushProperty name="color" value="#5B2D90"/>
    </inkml:brush>
  </inkml:definitions>
  <inkml:trace contextRef="#ctx0" brushRef="#br0">13 1 24575,'-4'4'0,"-1"-1"0,4-2 0,0 0 0,0 0 0,1 0 0,0 1 0,-1-1 0,4-2 0,-1 1 0,2-2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6.325"/>
    </inkml:context>
    <inkml:brush xml:id="br0">
      <inkml:brushProperty name="width" value="0.05" units="cm"/>
      <inkml:brushProperty name="height" value="0.05" units="cm"/>
      <inkml:brushProperty name="color" value="#5B2D90"/>
    </inkml:brush>
  </inkml:definitions>
  <inkml:trace contextRef="#ctx0" brushRef="#br0">21 15 24575,'0'-14'0,"5"74"0,-1 27 0,0-34 0,-1 9-984,-4 16 1,-3 17 0,-1 0 0,1-19 0,2-23 0,0-1 0,-4 40 0,-1 0 0,1 1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26.717"/>
    </inkml:context>
    <inkml:brush xml:id="br0">
      <inkml:brushProperty name="width" value="0.05" units="cm"/>
      <inkml:brushProperty name="height" value="0.05" units="cm"/>
      <inkml:brushProperty name="color" value="#5B2D90"/>
    </inkml:brush>
  </inkml:definitions>
  <inkml:trace contextRef="#ctx0" brushRef="#br0">348 168 24575,'-24'-39'0,"-43"-23"0,28 34-1143,-30-11 1143,38 44 0,3 9 186,2 31 1,3 13-187,0 38 0,10 3 0,8 1 0,8-46 0,10-6 95,16-1 0,8-19-95,30-60 0,-2-11 0,-7-38 0,-32 3 0,1 12 0,20 52 0,-5 42 0,-29 22 0,-9 13 290,-3 21 0,-8 8-290,-4-17 0,-3 2 0,2-9 0,2-17 0,-1 1-652,-7 25 1,-5 10-1,1-18 1,-10-14 0,-15 14-1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0.650"/>
    </inkml:context>
    <inkml:brush xml:id="br0">
      <inkml:brushProperty name="width" value="0.05" units="cm"/>
      <inkml:brushProperty name="height" value="0.05" units="cm"/>
      <inkml:brushProperty name="color" value="#5B2D90"/>
    </inkml:brush>
  </inkml:definitions>
  <inkml:trace contextRef="#ctx0" brushRef="#br0">91 7 24575,'0'-4'0,"-4"2"0,2 2 0,-2 0 0,3 0 0,-3 0 0,2 0 0,-3 3 0,-18 16 0,9-7 0,-17 12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04:27:41.689"/>
    </inkml:context>
    <inkml:brush xml:id="br0">
      <inkml:brushProperty name="width" value="0.05" units="cm"/>
      <inkml:brushProperty name="height" value="0.05" units="cm"/>
      <inkml:brushProperty name="color" value="#5B2D90"/>
    </inkml:brush>
  </inkml:definitions>
  <inkml:trace contextRef="#ctx0" brushRef="#br0">20 57 24575,'-5'-15'0,"-1"-7"0,3 13 0,-2-1 0,5 74 0,1-30 0,0 48 0,5-28 0,2-1 0,2 3 0,11 38 0,-9-41 0,0-3 0,11 2 0,-12-36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8/14/20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say that, we can exclude the value 120 from the earlier interval. But we cannot do that. Why? Because if we remove the end point then it is not continuous (E.g.: where will we keep the 119.98765?)</a:t>
            </a:r>
          </a:p>
        </p:txBody>
      </p:sp>
      <p:sp>
        <p:nvSpPr>
          <p:cNvPr id="4" name="Slide Number Placeholder 3"/>
          <p:cNvSpPr>
            <a:spLocks noGrp="1"/>
          </p:cNvSpPr>
          <p:nvPr>
            <p:ph type="sldNum" sz="quarter" idx="5"/>
          </p:nvPr>
        </p:nvSpPr>
        <p:spPr/>
        <p:txBody>
          <a:bodyPr/>
          <a:lstStyle/>
          <a:p>
            <a:fld id="{84E7F29F-D657-074C-917C-B948BA0E68EA}" type="slidenum">
              <a:rPr lang="en-US" smtClean="0"/>
              <a:t>15</a:t>
            </a:fld>
            <a:endParaRPr lang="en-US"/>
          </a:p>
        </p:txBody>
      </p:sp>
    </p:spTree>
    <p:extLst>
      <p:ext uri="{BB962C8B-B14F-4D97-AF65-F5344CB8AC3E}">
        <p14:creationId xmlns:p14="http://schemas.microsoft.com/office/powerpoint/2010/main" val="51921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7F29F-D657-074C-917C-B948BA0E68EA}" type="slidenum">
              <a:rPr lang="en-US" smtClean="0"/>
              <a:t>50</a:t>
            </a:fld>
            <a:endParaRPr lang="en-US"/>
          </a:p>
        </p:txBody>
      </p:sp>
    </p:spTree>
    <p:extLst>
      <p:ext uri="{BB962C8B-B14F-4D97-AF65-F5344CB8AC3E}">
        <p14:creationId xmlns:p14="http://schemas.microsoft.com/office/powerpoint/2010/main" val="3752095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8/14/20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8/14/20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8/14/20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8/14/20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8/14/20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8/14/20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8/14/20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customXml" Target="../ink/ink2.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133" Type="http://schemas.openxmlformats.org/officeDocument/2006/relationships/customXml" Target="../ink/ink4.xml"/><Relationship Id="rId138" Type="http://schemas.openxmlformats.org/officeDocument/2006/relationships/image" Target="../media/image875.png"/><Relationship Id="rId2" Type="http://schemas.openxmlformats.org/officeDocument/2006/relationships/image" Target="../media/image15.png"/><Relationship Id="rId132" Type="http://schemas.openxmlformats.org/officeDocument/2006/relationships/image" Target="../media/image87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17" Type="http://schemas.openxmlformats.org/officeDocument/2006/relationships/image" Target="../media/image17.png"/><Relationship Id="rId121" Type="http://schemas.openxmlformats.org/officeDocument/2006/relationships/image" Target="../media/image19.png"/><Relationship Id="rId120" Type="http://schemas.openxmlformats.org/officeDocument/2006/relationships/customXml" Target="../ink/ink8.xml"/><Relationship Id="rId116" Type="http://schemas.openxmlformats.org/officeDocument/2006/relationships/customXml" Target="../ink/ink6.xml"/><Relationship Id="rId2" Type="http://schemas.openxmlformats.org/officeDocument/2006/relationships/customXml" Target="../ink/ink5.xml"/><Relationship Id="rId1" Type="http://schemas.openxmlformats.org/officeDocument/2006/relationships/slideLayout" Target="../slideLayouts/slideLayout7.xml"/><Relationship Id="rId115" Type="http://schemas.openxmlformats.org/officeDocument/2006/relationships/image" Target="../media/image994.png"/><Relationship Id="rId119" Type="http://schemas.openxmlformats.org/officeDocument/2006/relationships/image" Target="../media/image18.png"/><Relationship Id="rId118" Type="http://schemas.openxmlformats.org/officeDocument/2006/relationships/customXml" Target="../ink/ink7.xml"/></Relationships>
</file>

<file path=ppt/slides/_rels/slide19.xml.rels><?xml version="1.0" encoding="UTF-8" standalone="yes"?>
<Relationships xmlns="http://schemas.openxmlformats.org/package/2006/relationships"><Relationship Id="rId3" Type="http://schemas.openxmlformats.org/officeDocument/2006/relationships/image" Target="../media/image1097.png"/><Relationship Id="rId112" Type="http://schemas.openxmlformats.org/officeDocument/2006/relationships/image" Target="../media/image1152.png"/><Relationship Id="rId2" Type="http://schemas.openxmlformats.org/officeDocument/2006/relationships/hyperlink" Target="https://en.wikipedia.org/wiki/X%CC%85_and_s_chart" TargetMode="External"/><Relationship Id="rId1" Type="http://schemas.openxmlformats.org/officeDocument/2006/relationships/slideLayout" Target="../slideLayouts/slideLayout7.xml"/><Relationship Id="rId5" Type="http://schemas.openxmlformats.org/officeDocument/2006/relationships/customXml" Target="../ink/ink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1.tiff"/><Relationship Id="rId88" Type="http://schemas.openxmlformats.org/officeDocument/2006/relationships/image" Target="../media/image1912.png"/><Relationship Id="rId1" Type="http://schemas.openxmlformats.org/officeDocument/2006/relationships/slideLayout" Target="../slideLayouts/slideLayout7.xml"/><Relationship Id="rId5" Type="http://schemas.openxmlformats.org/officeDocument/2006/relationships/customXml" Target="../ink/ink11.xml"/><Relationship Id="rId4" Type="http://schemas.openxmlformats.org/officeDocument/2006/relationships/image" Target="../media/image19100.png"/></Relationships>
</file>

<file path=ppt/slides/_rels/slide21.xml.rels><?xml version="1.0" encoding="UTF-8" standalone="yes"?>
<Relationships xmlns="http://schemas.openxmlformats.org/package/2006/relationships"><Relationship Id="rId18" Type="http://schemas.openxmlformats.org/officeDocument/2006/relationships/image" Target="../media/image2810.png"/><Relationship Id="rId26" Type="http://schemas.openxmlformats.org/officeDocument/2006/relationships/image" Target="../media/image22100.png"/><Relationship Id="rId3" Type="http://schemas.openxmlformats.org/officeDocument/2006/relationships/customXml" Target="../ink/ink12.xml"/><Relationship Id="rId21" Type="http://schemas.openxmlformats.org/officeDocument/2006/relationships/customXml" Target="../ink/ink17.xml"/><Relationship Id="rId7"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19.xml"/><Relationship Id="rId2" Type="http://schemas.openxmlformats.org/officeDocument/2006/relationships/image" Target="../media/image22.png"/><Relationship Id="rId16" Type="http://schemas.openxmlformats.org/officeDocument/2006/relationships/image" Target="../media/image2710.png"/><Relationship Id="rId20" Type="http://schemas.openxmlformats.org/officeDocument/2006/relationships/image" Target="../media/image1926.png"/><Relationship Id="rId1" Type="http://schemas.openxmlformats.org/officeDocument/2006/relationships/slideLayout" Target="../slideLayouts/slideLayout7.xml"/><Relationship Id="rId6" Type="http://schemas.openxmlformats.org/officeDocument/2006/relationships/image" Target="../media/image2210.png"/><Relationship Id="rId24" Type="http://schemas.openxmlformats.org/officeDocument/2006/relationships/image" Target="../media/image21.png"/><Relationship Id="rId5" Type="http://schemas.openxmlformats.org/officeDocument/2006/relationships/customXml" Target="../ink/ink13.xml"/><Relationship Id="rId23" Type="http://schemas.openxmlformats.org/officeDocument/2006/relationships/customXml" Target="../ink/ink18.xml"/><Relationship Id="rId28" Type="http://schemas.openxmlformats.org/officeDocument/2006/relationships/image" Target="../media/image23.png"/><Relationship Id="rId19" Type="http://schemas.openxmlformats.org/officeDocument/2006/relationships/customXml" Target="../ink/ink16.xml"/><Relationship Id="rId4" Type="http://schemas.openxmlformats.org/officeDocument/2006/relationships/image" Target="../media/image2110.png"/><Relationship Id="rId22" Type="http://schemas.openxmlformats.org/officeDocument/2006/relationships/image" Target="../media/image1927.png"/><Relationship Id="rId27" Type="http://schemas.openxmlformats.org/officeDocument/2006/relationships/customXml" Target="../ink/ink20.xml"/></Relationships>
</file>

<file path=ppt/slides/_rels/slide22.xml.rels><?xml version="1.0" encoding="UTF-8" standalone="yes"?>
<Relationships xmlns="http://schemas.openxmlformats.org/package/2006/relationships"><Relationship Id="rId117" Type="http://schemas.openxmlformats.org/officeDocument/2006/relationships/image" Target="../media/image81.png"/><Relationship Id="rId21" Type="http://schemas.openxmlformats.org/officeDocument/2006/relationships/image" Target="../media/image33.png"/><Relationship Id="rId42" Type="http://schemas.openxmlformats.org/officeDocument/2006/relationships/customXml" Target="../ink/ink41.xml"/><Relationship Id="rId63" Type="http://schemas.openxmlformats.org/officeDocument/2006/relationships/image" Target="../media/image54.png"/><Relationship Id="rId84" Type="http://schemas.openxmlformats.org/officeDocument/2006/relationships/customXml" Target="../ink/ink62.xml"/><Relationship Id="rId138" Type="http://schemas.openxmlformats.org/officeDocument/2006/relationships/customXml" Target="../ink/ink89.xml"/><Relationship Id="rId159" Type="http://schemas.openxmlformats.org/officeDocument/2006/relationships/image" Target="../media/image102.png"/><Relationship Id="rId170" Type="http://schemas.openxmlformats.org/officeDocument/2006/relationships/customXml" Target="../ink/ink105.xml"/><Relationship Id="rId107" Type="http://schemas.openxmlformats.org/officeDocument/2006/relationships/image" Target="../media/image76.png"/><Relationship Id="rId11" Type="http://schemas.openxmlformats.org/officeDocument/2006/relationships/image" Target="../media/image28.png"/><Relationship Id="rId32" Type="http://schemas.openxmlformats.org/officeDocument/2006/relationships/customXml" Target="../ink/ink36.xml"/><Relationship Id="rId53" Type="http://schemas.openxmlformats.org/officeDocument/2006/relationships/image" Target="../media/image49.png"/><Relationship Id="rId74" Type="http://schemas.openxmlformats.org/officeDocument/2006/relationships/customXml" Target="../ink/ink57.xml"/><Relationship Id="rId128" Type="http://schemas.openxmlformats.org/officeDocument/2006/relationships/customXml" Target="../ink/ink84.xml"/><Relationship Id="rId149" Type="http://schemas.openxmlformats.org/officeDocument/2006/relationships/image" Target="../media/image97.png"/><Relationship Id="rId5" Type="http://schemas.openxmlformats.org/officeDocument/2006/relationships/image" Target="../media/image25.png"/><Relationship Id="rId95" Type="http://schemas.openxmlformats.org/officeDocument/2006/relationships/image" Target="../media/image70.png"/><Relationship Id="rId160" Type="http://schemas.openxmlformats.org/officeDocument/2006/relationships/customXml" Target="../ink/ink100.xml"/><Relationship Id="rId22" Type="http://schemas.openxmlformats.org/officeDocument/2006/relationships/customXml" Target="../ink/ink31.xml"/><Relationship Id="rId43" Type="http://schemas.openxmlformats.org/officeDocument/2006/relationships/image" Target="../media/image44.png"/><Relationship Id="rId64" Type="http://schemas.openxmlformats.org/officeDocument/2006/relationships/customXml" Target="../ink/ink52.xml"/><Relationship Id="rId118" Type="http://schemas.openxmlformats.org/officeDocument/2006/relationships/customXml" Target="../ink/ink79.xml"/><Relationship Id="rId139" Type="http://schemas.openxmlformats.org/officeDocument/2006/relationships/image" Target="../media/image92.png"/><Relationship Id="rId85" Type="http://schemas.openxmlformats.org/officeDocument/2006/relationships/image" Target="../media/image65.png"/><Relationship Id="rId150" Type="http://schemas.openxmlformats.org/officeDocument/2006/relationships/customXml" Target="../ink/ink95.xml"/><Relationship Id="rId171" Type="http://schemas.openxmlformats.org/officeDocument/2006/relationships/image" Target="../media/image108.png"/><Relationship Id="rId12" Type="http://schemas.openxmlformats.org/officeDocument/2006/relationships/customXml" Target="../ink/ink26.xml"/><Relationship Id="rId33" Type="http://schemas.openxmlformats.org/officeDocument/2006/relationships/image" Target="../media/image39.png"/><Relationship Id="rId108" Type="http://schemas.openxmlformats.org/officeDocument/2006/relationships/customXml" Target="../ink/ink74.xml"/><Relationship Id="rId129" Type="http://schemas.openxmlformats.org/officeDocument/2006/relationships/image" Target="../media/image87.png"/><Relationship Id="rId54" Type="http://schemas.openxmlformats.org/officeDocument/2006/relationships/customXml" Target="../ink/ink47.xml"/><Relationship Id="rId75" Type="http://schemas.openxmlformats.org/officeDocument/2006/relationships/image" Target="../media/image60.png"/><Relationship Id="rId96" Type="http://schemas.openxmlformats.org/officeDocument/2006/relationships/customXml" Target="../ink/ink68.xml"/><Relationship Id="rId140" Type="http://schemas.openxmlformats.org/officeDocument/2006/relationships/customXml" Target="../ink/ink90.xml"/><Relationship Id="rId161"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customXml" Target="../ink/ink23.xml"/><Relationship Id="rId23" Type="http://schemas.openxmlformats.org/officeDocument/2006/relationships/image" Target="../media/image34.png"/><Relationship Id="rId28" Type="http://schemas.openxmlformats.org/officeDocument/2006/relationships/customXml" Target="../ink/ink34.xml"/><Relationship Id="rId49" Type="http://schemas.openxmlformats.org/officeDocument/2006/relationships/image" Target="../media/image47.png"/><Relationship Id="rId114" Type="http://schemas.openxmlformats.org/officeDocument/2006/relationships/customXml" Target="../ink/ink77.xml"/><Relationship Id="rId119" Type="http://schemas.openxmlformats.org/officeDocument/2006/relationships/image" Target="../media/image82.png"/><Relationship Id="rId44" Type="http://schemas.openxmlformats.org/officeDocument/2006/relationships/customXml" Target="../ink/ink42.xml"/><Relationship Id="rId60" Type="http://schemas.openxmlformats.org/officeDocument/2006/relationships/customXml" Target="../ink/ink50.xml"/><Relationship Id="rId65" Type="http://schemas.openxmlformats.org/officeDocument/2006/relationships/image" Target="../media/image55.png"/><Relationship Id="rId81" Type="http://schemas.openxmlformats.org/officeDocument/2006/relationships/image" Target="../media/image63.png"/><Relationship Id="rId86" Type="http://schemas.openxmlformats.org/officeDocument/2006/relationships/customXml" Target="../ink/ink63.xml"/><Relationship Id="rId130" Type="http://schemas.openxmlformats.org/officeDocument/2006/relationships/customXml" Target="../ink/ink85.xml"/><Relationship Id="rId135" Type="http://schemas.openxmlformats.org/officeDocument/2006/relationships/image" Target="../media/image90.png"/><Relationship Id="rId151" Type="http://schemas.openxmlformats.org/officeDocument/2006/relationships/image" Target="../media/image98.png"/><Relationship Id="rId156" Type="http://schemas.openxmlformats.org/officeDocument/2006/relationships/customXml" Target="../ink/ink98.xml"/><Relationship Id="rId172" Type="http://schemas.openxmlformats.org/officeDocument/2006/relationships/customXml" Target="../ink/ink106.xml"/><Relationship Id="rId13" Type="http://schemas.openxmlformats.org/officeDocument/2006/relationships/image" Target="../media/image29.png"/><Relationship Id="rId18" Type="http://schemas.openxmlformats.org/officeDocument/2006/relationships/customXml" Target="../ink/ink29.xml"/><Relationship Id="rId39" Type="http://schemas.openxmlformats.org/officeDocument/2006/relationships/image" Target="../media/image42.png"/><Relationship Id="rId109" Type="http://schemas.openxmlformats.org/officeDocument/2006/relationships/image" Target="../media/image77.png"/><Relationship Id="rId34" Type="http://schemas.openxmlformats.org/officeDocument/2006/relationships/customXml" Target="../ink/ink37.xml"/><Relationship Id="rId50" Type="http://schemas.openxmlformats.org/officeDocument/2006/relationships/customXml" Target="../ink/ink45.xml"/><Relationship Id="rId55" Type="http://schemas.openxmlformats.org/officeDocument/2006/relationships/image" Target="../media/image50.png"/><Relationship Id="rId76" Type="http://schemas.openxmlformats.org/officeDocument/2006/relationships/customXml" Target="../ink/ink58.xml"/><Relationship Id="rId97" Type="http://schemas.openxmlformats.org/officeDocument/2006/relationships/image" Target="../media/image71.png"/><Relationship Id="rId104" Type="http://schemas.openxmlformats.org/officeDocument/2006/relationships/customXml" Target="../ink/ink72.xml"/><Relationship Id="rId120" Type="http://schemas.openxmlformats.org/officeDocument/2006/relationships/customXml" Target="../ink/ink80.xml"/><Relationship Id="rId125" Type="http://schemas.openxmlformats.org/officeDocument/2006/relationships/image" Target="../media/image85.png"/><Relationship Id="rId141" Type="http://schemas.openxmlformats.org/officeDocument/2006/relationships/image" Target="../media/image93.png"/><Relationship Id="rId146" Type="http://schemas.openxmlformats.org/officeDocument/2006/relationships/customXml" Target="../ink/ink93.xml"/><Relationship Id="rId167" Type="http://schemas.openxmlformats.org/officeDocument/2006/relationships/image" Target="../media/image106.png"/><Relationship Id="rId7" Type="http://schemas.openxmlformats.org/officeDocument/2006/relationships/image" Target="../media/image26.png"/><Relationship Id="rId71" Type="http://schemas.openxmlformats.org/officeDocument/2006/relationships/image" Target="../media/image58.png"/><Relationship Id="rId92" Type="http://schemas.openxmlformats.org/officeDocument/2006/relationships/customXml" Target="../ink/ink66.xml"/><Relationship Id="rId162" Type="http://schemas.openxmlformats.org/officeDocument/2006/relationships/customXml" Target="../ink/ink101.xml"/><Relationship Id="rId2" Type="http://schemas.openxmlformats.org/officeDocument/2006/relationships/customXml" Target="../ink/ink21.xml"/><Relationship Id="rId29" Type="http://schemas.openxmlformats.org/officeDocument/2006/relationships/image" Target="../media/image37.png"/><Relationship Id="rId24" Type="http://schemas.openxmlformats.org/officeDocument/2006/relationships/customXml" Target="../ink/ink32.xml"/><Relationship Id="rId40" Type="http://schemas.openxmlformats.org/officeDocument/2006/relationships/customXml" Target="../ink/ink40.xml"/><Relationship Id="rId45" Type="http://schemas.openxmlformats.org/officeDocument/2006/relationships/image" Target="../media/image45.png"/><Relationship Id="rId66" Type="http://schemas.openxmlformats.org/officeDocument/2006/relationships/customXml" Target="../ink/ink53.xml"/><Relationship Id="rId87" Type="http://schemas.openxmlformats.org/officeDocument/2006/relationships/image" Target="../media/image66.png"/><Relationship Id="rId110" Type="http://schemas.openxmlformats.org/officeDocument/2006/relationships/customXml" Target="../ink/ink75.xml"/><Relationship Id="rId115" Type="http://schemas.openxmlformats.org/officeDocument/2006/relationships/image" Target="../media/image80.png"/><Relationship Id="rId131" Type="http://schemas.openxmlformats.org/officeDocument/2006/relationships/image" Target="../media/image88.png"/><Relationship Id="rId136" Type="http://schemas.openxmlformats.org/officeDocument/2006/relationships/customXml" Target="../ink/ink88.xml"/><Relationship Id="rId157" Type="http://schemas.openxmlformats.org/officeDocument/2006/relationships/image" Target="../media/image101.png"/><Relationship Id="rId61" Type="http://schemas.openxmlformats.org/officeDocument/2006/relationships/image" Target="../media/image53.png"/><Relationship Id="rId82" Type="http://schemas.openxmlformats.org/officeDocument/2006/relationships/customXml" Target="../ink/ink61.xml"/><Relationship Id="rId152" Type="http://schemas.openxmlformats.org/officeDocument/2006/relationships/customXml" Target="../ink/ink96.xml"/><Relationship Id="rId173" Type="http://schemas.openxmlformats.org/officeDocument/2006/relationships/image" Target="../media/image109.png"/><Relationship Id="rId19" Type="http://schemas.openxmlformats.org/officeDocument/2006/relationships/image" Target="../media/image32.png"/><Relationship Id="rId14" Type="http://schemas.openxmlformats.org/officeDocument/2006/relationships/customXml" Target="../ink/ink27.xml"/><Relationship Id="rId30" Type="http://schemas.openxmlformats.org/officeDocument/2006/relationships/customXml" Target="../ink/ink35.xml"/><Relationship Id="rId35" Type="http://schemas.openxmlformats.org/officeDocument/2006/relationships/image" Target="../media/image40.png"/><Relationship Id="rId56" Type="http://schemas.openxmlformats.org/officeDocument/2006/relationships/customXml" Target="../ink/ink48.xml"/><Relationship Id="rId77" Type="http://schemas.openxmlformats.org/officeDocument/2006/relationships/image" Target="../media/image61.png"/><Relationship Id="rId100" Type="http://schemas.openxmlformats.org/officeDocument/2006/relationships/customXml" Target="../ink/ink70.xml"/><Relationship Id="rId105" Type="http://schemas.openxmlformats.org/officeDocument/2006/relationships/image" Target="../media/image75.png"/><Relationship Id="rId126" Type="http://schemas.openxmlformats.org/officeDocument/2006/relationships/customXml" Target="../ink/ink83.xml"/><Relationship Id="rId147" Type="http://schemas.openxmlformats.org/officeDocument/2006/relationships/image" Target="../media/image96.png"/><Relationship Id="rId168" Type="http://schemas.openxmlformats.org/officeDocument/2006/relationships/customXml" Target="../ink/ink104.xml"/><Relationship Id="rId8" Type="http://schemas.openxmlformats.org/officeDocument/2006/relationships/customXml" Target="../ink/ink24.xml"/><Relationship Id="rId51" Type="http://schemas.openxmlformats.org/officeDocument/2006/relationships/image" Target="../media/image48.png"/><Relationship Id="rId72" Type="http://schemas.openxmlformats.org/officeDocument/2006/relationships/customXml" Target="../ink/ink56.xml"/><Relationship Id="rId93" Type="http://schemas.openxmlformats.org/officeDocument/2006/relationships/image" Target="../media/image69.png"/><Relationship Id="rId98" Type="http://schemas.openxmlformats.org/officeDocument/2006/relationships/customXml" Target="../ink/ink69.xml"/><Relationship Id="rId121" Type="http://schemas.openxmlformats.org/officeDocument/2006/relationships/image" Target="../media/image83.png"/><Relationship Id="rId142" Type="http://schemas.openxmlformats.org/officeDocument/2006/relationships/customXml" Target="../ink/ink91.xml"/><Relationship Id="rId163" Type="http://schemas.openxmlformats.org/officeDocument/2006/relationships/image" Target="../media/image104.png"/><Relationship Id="rId3" Type="http://schemas.openxmlformats.org/officeDocument/2006/relationships/image" Target="../media/image24.png"/><Relationship Id="rId25" Type="http://schemas.openxmlformats.org/officeDocument/2006/relationships/image" Target="../media/image35.png"/><Relationship Id="rId46" Type="http://schemas.openxmlformats.org/officeDocument/2006/relationships/customXml" Target="../ink/ink43.xml"/><Relationship Id="rId67" Type="http://schemas.openxmlformats.org/officeDocument/2006/relationships/image" Target="../media/image56.png"/><Relationship Id="rId116" Type="http://schemas.openxmlformats.org/officeDocument/2006/relationships/customXml" Target="../ink/ink78.xml"/><Relationship Id="rId137" Type="http://schemas.openxmlformats.org/officeDocument/2006/relationships/image" Target="../media/image91.png"/><Relationship Id="rId158" Type="http://schemas.openxmlformats.org/officeDocument/2006/relationships/customXml" Target="../ink/ink99.xml"/><Relationship Id="rId20" Type="http://schemas.openxmlformats.org/officeDocument/2006/relationships/customXml" Target="../ink/ink30.xml"/><Relationship Id="rId41" Type="http://schemas.openxmlformats.org/officeDocument/2006/relationships/image" Target="../media/image43.png"/><Relationship Id="rId62" Type="http://schemas.openxmlformats.org/officeDocument/2006/relationships/customXml" Target="../ink/ink51.xml"/><Relationship Id="rId83" Type="http://schemas.openxmlformats.org/officeDocument/2006/relationships/image" Target="../media/image64.png"/><Relationship Id="rId88" Type="http://schemas.openxmlformats.org/officeDocument/2006/relationships/customXml" Target="../ink/ink64.xml"/><Relationship Id="rId111" Type="http://schemas.openxmlformats.org/officeDocument/2006/relationships/image" Target="../media/image78.png"/><Relationship Id="rId132" Type="http://schemas.openxmlformats.org/officeDocument/2006/relationships/customXml" Target="../ink/ink86.xml"/><Relationship Id="rId153" Type="http://schemas.openxmlformats.org/officeDocument/2006/relationships/image" Target="../media/image99.png"/><Relationship Id="rId15" Type="http://schemas.openxmlformats.org/officeDocument/2006/relationships/image" Target="../media/image30.png"/><Relationship Id="rId36" Type="http://schemas.openxmlformats.org/officeDocument/2006/relationships/customXml" Target="../ink/ink38.xml"/><Relationship Id="rId57" Type="http://schemas.openxmlformats.org/officeDocument/2006/relationships/image" Target="../media/image51.png"/><Relationship Id="rId106" Type="http://schemas.openxmlformats.org/officeDocument/2006/relationships/customXml" Target="../ink/ink73.xml"/><Relationship Id="rId127" Type="http://schemas.openxmlformats.org/officeDocument/2006/relationships/image" Target="../media/image86.png"/><Relationship Id="rId10" Type="http://schemas.openxmlformats.org/officeDocument/2006/relationships/customXml" Target="../ink/ink25.xml"/><Relationship Id="rId31" Type="http://schemas.openxmlformats.org/officeDocument/2006/relationships/image" Target="../media/image38.png"/><Relationship Id="rId52" Type="http://schemas.openxmlformats.org/officeDocument/2006/relationships/customXml" Target="../ink/ink46.xml"/><Relationship Id="rId73" Type="http://schemas.openxmlformats.org/officeDocument/2006/relationships/image" Target="../media/image59.png"/><Relationship Id="rId78" Type="http://schemas.openxmlformats.org/officeDocument/2006/relationships/customXml" Target="../ink/ink59.xml"/><Relationship Id="rId94" Type="http://schemas.openxmlformats.org/officeDocument/2006/relationships/customXml" Target="../ink/ink67.xml"/><Relationship Id="rId99" Type="http://schemas.openxmlformats.org/officeDocument/2006/relationships/image" Target="../media/image72.png"/><Relationship Id="rId101" Type="http://schemas.openxmlformats.org/officeDocument/2006/relationships/image" Target="../media/image73.png"/><Relationship Id="rId122" Type="http://schemas.openxmlformats.org/officeDocument/2006/relationships/customXml" Target="../ink/ink81.xml"/><Relationship Id="rId143" Type="http://schemas.openxmlformats.org/officeDocument/2006/relationships/image" Target="../media/image94.png"/><Relationship Id="rId148" Type="http://schemas.openxmlformats.org/officeDocument/2006/relationships/customXml" Target="../ink/ink94.xml"/><Relationship Id="rId164" Type="http://schemas.openxmlformats.org/officeDocument/2006/relationships/customXml" Target="../ink/ink102.xml"/><Relationship Id="rId169" Type="http://schemas.openxmlformats.org/officeDocument/2006/relationships/image" Target="../media/image107.png"/><Relationship Id="rId4" Type="http://schemas.openxmlformats.org/officeDocument/2006/relationships/customXml" Target="../ink/ink22.xml"/><Relationship Id="rId9" Type="http://schemas.openxmlformats.org/officeDocument/2006/relationships/image" Target="../media/image27.png"/><Relationship Id="rId26" Type="http://schemas.openxmlformats.org/officeDocument/2006/relationships/customXml" Target="../ink/ink33.xml"/><Relationship Id="rId47" Type="http://schemas.openxmlformats.org/officeDocument/2006/relationships/image" Target="../media/image46.png"/><Relationship Id="rId68" Type="http://schemas.openxmlformats.org/officeDocument/2006/relationships/customXml" Target="../ink/ink54.xml"/><Relationship Id="rId89" Type="http://schemas.openxmlformats.org/officeDocument/2006/relationships/image" Target="../media/image67.png"/><Relationship Id="rId112" Type="http://schemas.openxmlformats.org/officeDocument/2006/relationships/customXml" Target="../ink/ink76.xml"/><Relationship Id="rId133" Type="http://schemas.openxmlformats.org/officeDocument/2006/relationships/image" Target="../media/image89.png"/><Relationship Id="rId154" Type="http://schemas.openxmlformats.org/officeDocument/2006/relationships/customXml" Target="../ink/ink97.xml"/><Relationship Id="rId16" Type="http://schemas.openxmlformats.org/officeDocument/2006/relationships/customXml" Target="../ink/ink28.xml"/><Relationship Id="rId37" Type="http://schemas.openxmlformats.org/officeDocument/2006/relationships/image" Target="../media/image41.png"/><Relationship Id="rId58" Type="http://schemas.openxmlformats.org/officeDocument/2006/relationships/customXml" Target="../ink/ink49.xml"/><Relationship Id="rId79" Type="http://schemas.openxmlformats.org/officeDocument/2006/relationships/image" Target="../media/image62.png"/><Relationship Id="rId102" Type="http://schemas.openxmlformats.org/officeDocument/2006/relationships/customXml" Target="../ink/ink71.xml"/><Relationship Id="rId123" Type="http://schemas.openxmlformats.org/officeDocument/2006/relationships/image" Target="../media/image84.png"/><Relationship Id="rId144" Type="http://schemas.openxmlformats.org/officeDocument/2006/relationships/customXml" Target="../ink/ink92.xml"/><Relationship Id="rId90" Type="http://schemas.openxmlformats.org/officeDocument/2006/relationships/customXml" Target="../ink/ink65.xml"/><Relationship Id="rId165" Type="http://schemas.openxmlformats.org/officeDocument/2006/relationships/image" Target="../media/image105.png"/><Relationship Id="rId27" Type="http://schemas.openxmlformats.org/officeDocument/2006/relationships/image" Target="../media/image36.png"/><Relationship Id="rId48" Type="http://schemas.openxmlformats.org/officeDocument/2006/relationships/customXml" Target="../ink/ink44.xml"/><Relationship Id="rId69" Type="http://schemas.openxmlformats.org/officeDocument/2006/relationships/image" Target="../media/image57.png"/><Relationship Id="rId113" Type="http://schemas.openxmlformats.org/officeDocument/2006/relationships/image" Target="../media/image79.png"/><Relationship Id="rId134" Type="http://schemas.openxmlformats.org/officeDocument/2006/relationships/customXml" Target="../ink/ink87.xml"/><Relationship Id="rId80" Type="http://schemas.openxmlformats.org/officeDocument/2006/relationships/customXml" Target="../ink/ink60.xml"/><Relationship Id="rId155" Type="http://schemas.openxmlformats.org/officeDocument/2006/relationships/image" Target="../media/image100.png"/><Relationship Id="rId17" Type="http://schemas.openxmlformats.org/officeDocument/2006/relationships/image" Target="../media/image31.png"/><Relationship Id="rId38" Type="http://schemas.openxmlformats.org/officeDocument/2006/relationships/customXml" Target="../ink/ink39.xml"/><Relationship Id="rId59" Type="http://schemas.openxmlformats.org/officeDocument/2006/relationships/image" Target="../media/image52.png"/><Relationship Id="rId103" Type="http://schemas.openxmlformats.org/officeDocument/2006/relationships/image" Target="../media/image74.png"/><Relationship Id="rId124" Type="http://schemas.openxmlformats.org/officeDocument/2006/relationships/customXml" Target="../ink/ink82.xml"/><Relationship Id="rId70" Type="http://schemas.openxmlformats.org/officeDocument/2006/relationships/customXml" Target="../ink/ink55.xml"/><Relationship Id="rId91" Type="http://schemas.openxmlformats.org/officeDocument/2006/relationships/image" Target="../media/image68.png"/><Relationship Id="rId145" Type="http://schemas.openxmlformats.org/officeDocument/2006/relationships/image" Target="../media/image95.png"/><Relationship Id="rId166" Type="http://schemas.openxmlformats.org/officeDocument/2006/relationships/customXml" Target="../ink/ink103.xml"/></Relationships>
</file>

<file path=ppt/slides/_rels/slide23.xml.rels><?xml version="1.0" encoding="UTF-8" standalone="yes"?>
<Relationships xmlns="http://schemas.openxmlformats.org/package/2006/relationships"><Relationship Id="rId117" Type="http://schemas.openxmlformats.org/officeDocument/2006/relationships/image" Target="../media/image167.png"/><Relationship Id="rId299" Type="http://schemas.openxmlformats.org/officeDocument/2006/relationships/image" Target="../media/image258.png"/><Relationship Id="rId21" Type="http://schemas.openxmlformats.org/officeDocument/2006/relationships/image" Target="../media/image119.png"/><Relationship Id="rId63" Type="http://schemas.openxmlformats.org/officeDocument/2006/relationships/image" Target="../media/image140.png"/><Relationship Id="rId159" Type="http://schemas.openxmlformats.org/officeDocument/2006/relationships/image" Target="../media/image188.png"/><Relationship Id="rId324" Type="http://schemas.openxmlformats.org/officeDocument/2006/relationships/customXml" Target="../ink/ink268.xml"/><Relationship Id="rId366" Type="http://schemas.openxmlformats.org/officeDocument/2006/relationships/customXml" Target="../ink/ink289.xml"/><Relationship Id="rId170" Type="http://schemas.openxmlformats.org/officeDocument/2006/relationships/customXml" Target="../ink/ink191.xml"/><Relationship Id="rId226" Type="http://schemas.openxmlformats.org/officeDocument/2006/relationships/customXml" Target="../ink/ink219.xml"/><Relationship Id="rId268" Type="http://schemas.openxmlformats.org/officeDocument/2006/relationships/customXml" Target="../ink/ink240.xml"/><Relationship Id="rId32" Type="http://schemas.openxmlformats.org/officeDocument/2006/relationships/customXml" Target="../ink/ink122.xml"/><Relationship Id="rId74" Type="http://schemas.openxmlformats.org/officeDocument/2006/relationships/customXml" Target="../ink/ink143.xml"/><Relationship Id="rId128" Type="http://schemas.openxmlformats.org/officeDocument/2006/relationships/customXml" Target="../ink/ink170.xml"/><Relationship Id="rId335" Type="http://schemas.openxmlformats.org/officeDocument/2006/relationships/image" Target="../media/image276.png"/><Relationship Id="rId377" Type="http://schemas.openxmlformats.org/officeDocument/2006/relationships/image" Target="../media/image297.png"/><Relationship Id="rId5" Type="http://schemas.openxmlformats.org/officeDocument/2006/relationships/image" Target="../media/image111.png"/><Relationship Id="rId181" Type="http://schemas.openxmlformats.org/officeDocument/2006/relationships/image" Target="../media/image199.png"/><Relationship Id="rId237" Type="http://schemas.openxmlformats.org/officeDocument/2006/relationships/image" Target="../media/image227.png"/><Relationship Id="rId402" Type="http://schemas.openxmlformats.org/officeDocument/2006/relationships/customXml" Target="../ink/ink307.xml"/><Relationship Id="rId279" Type="http://schemas.openxmlformats.org/officeDocument/2006/relationships/image" Target="../media/image248.png"/><Relationship Id="rId43" Type="http://schemas.openxmlformats.org/officeDocument/2006/relationships/image" Target="../media/image130.png"/><Relationship Id="rId139" Type="http://schemas.openxmlformats.org/officeDocument/2006/relationships/image" Target="../media/image178.png"/><Relationship Id="rId290" Type="http://schemas.openxmlformats.org/officeDocument/2006/relationships/customXml" Target="../ink/ink251.xml"/><Relationship Id="rId304" Type="http://schemas.openxmlformats.org/officeDocument/2006/relationships/customXml" Target="../ink/ink258.xml"/><Relationship Id="rId346" Type="http://schemas.openxmlformats.org/officeDocument/2006/relationships/customXml" Target="../ink/ink279.xml"/><Relationship Id="rId388" Type="http://schemas.openxmlformats.org/officeDocument/2006/relationships/customXml" Target="../ink/ink300.xml"/><Relationship Id="rId85" Type="http://schemas.openxmlformats.org/officeDocument/2006/relationships/image" Target="../media/image151.png"/><Relationship Id="rId150" Type="http://schemas.openxmlformats.org/officeDocument/2006/relationships/customXml" Target="../ink/ink181.xml"/><Relationship Id="rId192" Type="http://schemas.openxmlformats.org/officeDocument/2006/relationships/customXml" Target="../ink/ink202.xml"/><Relationship Id="rId206" Type="http://schemas.openxmlformats.org/officeDocument/2006/relationships/customXml" Target="../ink/ink209.xml"/><Relationship Id="rId248" Type="http://schemas.openxmlformats.org/officeDocument/2006/relationships/customXml" Target="../ink/ink230.xml"/><Relationship Id="rId12" Type="http://schemas.openxmlformats.org/officeDocument/2006/relationships/customXml" Target="../ink/ink112.xml"/><Relationship Id="rId108" Type="http://schemas.openxmlformats.org/officeDocument/2006/relationships/customXml" Target="../ink/ink160.xml"/><Relationship Id="rId315" Type="http://schemas.openxmlformats.org/officeDocument/2006/relationships/image" Target="../media/image266.png"/><Relationship Id="rId357" Type="http://schemas.openxmlformats.org/officeDocument/2006/relationships/image" Target="../media/image287.png"/><Relationship Id="rId54" Type="http://schemas.openxmlformats.org/officeDocument/2006/relationships/customXml" Target="../ink/ink133.xml"/><Relationship Id="rId96" Type="http://schemas.openxmlformats.org/officeDocument/2006/relationships/customXml" Target="../ink/ink154.xml"/><Relationship Id="rId161" Type="http://schemas.openxmlformats.org/officeDocument/2006/relationships/image" Target="../media/image189.png"/><Relationship Id="rId217" Type="http://schemas.openxmlformats.org/officeDocument/2006/relationships/image" Target="../media/image217.png"/><Relationship Id="rId399" Type="http://schemas.openxmlformats.org/officeDocument/2006/relationships/image" Target="../media/image308.png"/><Relationship Id="rId259" Type="http://schemas.openxmlformats.org/officeDocument/2006/relationships/image" Target="../media/image238.png"/><Relationship Id="rId23" Type="http://schemas.openxmlformats.org/officeDocument/2006/relationships/image" Target="../media/image120.png"/><Relationship Id="rId119" Type="http://schemas.openxmlformats.org/officeDocument/2006/relationships/image" Target="../media/image168.png"/><Relationship Id="rId270" Type="http://schemas.openxmlformats.org/officeDocument/2006/relationships/customXml" Target="../ink/ink241.xml"/><Relationship Id="rId326" Type="http://schemas.openxmlformats.org/officeDocument/2006/relationships/customXml" Target="../ink/ink269.xml"/><Relationship Id="rId65" Type="http://schemas.openxmlformats.org/officeDocument/2006/relationships/image" Target="../media/image141.png"/><Relationship Id="rId130" Type="http://schemas.openxmlformats.org/officeDocument/2006/relationships/customXml" Target="../ink/ink171.xml"/><Relationship Id="rId368" Type="http://schemas.openxmlformats.org/officeDocument/2006/relationships/customXml" Target="../ink/ink290.xml"/><Relationship Id="rId172" Type="http://schemas.openxmlformats.org/officeDocument/2006/relationships/customXml" Target="../ink/ink192.xml"/><Relationship Id="rId228" Type="http://schemas.openxmlformats.org/officeDocument/2006/relationships/customXml" Target="../ink/ink220.xml"/><Relationship Id="rId281" Type="http://schemas.openxmlformats.org/officeDocument/2006/relationships/image" Target="../media/image249.png"/><Relationship Id="rId337" Type="http://schemas.openxmlformats.org/officeDocument/2006/relationships/image" Target="../media/image277.png"/><Relationship Id="rId34" Type="http://schemas.openxmlformats.org/officeDocument/2006/relationships/customXml" Target="../ink/ink123.xml"/><Relationship Id="rId76" Type="http://schemas.openxmlformats.org/officeDocument/2006/relationships/customXml" Target="../ink/ink144.xml"/><Relationship Id="rId141" Type="http://schemas.openxmlformats.org/officeDocument/2006/relationships/image" Target="../media/image179.png"/><Relationship Id="rId379" Type="http://schemas.openxmlformats.org/officeDocument/2006/relationships/image" Target="../media/image298.png"/><Relationship Id="rId7" Type="http://schemas.openxmlformats.org/officeDocument/2006/relationships/image" Target="../media/image112.png"/><Relationship Id="rId183" Type="http://schemas.openxmlformats.org/officeDocument/2006/relationships/image" Target="../media/image200.png"/><Relationship Id="rId239" Type="http://schemas.openxmlformats.org/officeDocument/2006/relationships/image" Target="../media/image228.png"/><Relationship Id="rId390" Type="http://schemas.openxmlformats.org/officeDocument/2006/relationships/customXml" Target="../ink/ink301.xml"/><Relationship Id="rId404" Type="http://schemas.openxmlformats.org/officeDocument/2006/relationships/customXml" Target="../ink/ink308.xml"/><Relationship Id="rId250" Type="http://schemas.openxmlformats.org/officeDocument/2006/relationships/customXml" Target="../ink/ink231.xml"/><Relationship Id="rId292" Type="http://schemas.openxmlformats.org/officeDocument/2006/relationships/customXml" Target="../ink/ink252.xml"/><Relationship Id="rId306" Type="http://schemas.openxmlformats.org/officeDocument/2006/relationships/customXml" Target="../ink/ink259.xml"/><Relationship Id="rId45" Type="http://schemas.openxmlformats.org/officeDocument/2006/relationships/image" Target="../media/image131.png"/><Relationship Id="rId87" Type="http://schemas.openxmlformats.org/officeDocument/2006/relationships/image" Target="../media/image152.png"/><Relationship Id="rId110" Type="http://schemas.openxmlformats.org/officeDocument/2006/relationships/customXml" Target="../ink/ink161.xml"/><Relationship Id="rId348" Type="http://schemas.openxmlformats.org/officeDocument/2006/relationships/customXml" Target="../ink/ink280.xml"/><Relationship Id="rId152" Type="http://schemas.openxmlformats.org/officeDocument/2006/relationships/customXml" Target="../ink/ink182.xml"/><Relationship Id="rId194" Type="http://schemas.openxmlformats.org/officeDocument/2006/relationships/customXml" Target="../ink/ink203.xml"/><Relationship Id="rId208" Type="http://schemas.openxmlformats.org/officeDocument/2006/relationships/customXml" Target="../ink/ink210.xml"/><Relationship Id="rId261" Type="http://schemas.openxmlformats.org/officeDocument/2006/relationships/image" Target="../media/image239.png"/><Relationship Id="rId14" Type="http://schemas.openxmlformats.org/officeDocument/2006/relationships/customXml" Target="../ink/ink113.xml"/><Relationship Id="rId56" Type="http://schemas.openxmlformats.org/officeDocument/2006/relationships/customXml" Target="../ink/ink134.xml"/><Relationship Id="rId317" Type="http://schemas.openxmlformats.org/officeDocument/2006/relationships/image" Target="../media/image267.png"/><Relationship Id="rId359" Type="http://schemas.openxmlformats.org/officeDocument/2006/relationships/image" Target="../media/image288.png"/><Relationship Id="rId98" Type="http://schemas.openxmlformats.org/officeDocument/2006/relationships/customXml" Target="../ink/ink155.xml"/><Relationship Id="rId121" Type="http://schemas.openxmlformats.org/officeDocument/2006/relationships/image" Target="../media/image169.png"/><Relationship Id="rId163" Type="http://schemas.openxmlformats.org/officeDocument/2006/relationships/image" Target="../media/image190.png"/><Relationship Id="rId219" Type="http://schemas.openxmlformats.org/officeDocument/2006/relationships/image" Target="../media/image218.png"/><Relationship Id="rId370" Type="http://schemas.openxmlformats.org/officeDocument/2006/relationships/customXml" Target="../ink/ink291.xml"/><Relationship Id="rId230" Type="http://schemas.openxmlformats.org/officeDocument/2006/relationships/customXml" Target="../ink/ink221.xml"/><Relationship Id="rId25" Type="http://schemas.openxmlformats.org/officeDocument/2006/relationships/image" Target="../media/image121.png"/><Relationship Id="rId67" Type="http://schemas.openxmlformats.org/officeDocument/2006/relationships/image" Target="../media/image142.png"/><Relationship Id="rId272" Type="http://schemas.openxmlformats.org/officeDocument/2006/relationships/customXml" Target="../ink/ink242.xml"/><Relationship Id="rId328" Type="http://schemas.openxmlformats.org/officeDocument/2006/relationships/customXml" Target="../ink/ink270.xml"/><Relationship Id="rId132" Type="http://schemas.openxmlformats.org/officeDocument/2006/relationships/customXml" Target="../ink/ink172.xml"/><Relationship Id="rId174" Type="http://schemas.openxmlformats.org/officeDocument/2006/relationships/customXml" Target="../ink/ink193.xml"/><Relationship Id="rId381" Type="http://schemas.openxmlformats.org/officeDocument/2006/relationships/image" Target="../media/image299.png"/><Relationship Id="rId241" Type="http://schemas.openxmlformats.org/officeDocument/2006/relationships/image" Target="../media/image229.png"/><Relationship Id="rId36" Type="http://schemas.openxmlformats.org/officeDocument/2006/relationships/customXml" Target="../ink/ink124.xml"/><Relationship Id="rId283" Type="http://schemas.openxmlformats.org/officeDocument/2006/relationships/image" Target="../media/image250.png"/><Relationship Id="rId339" Type="http://schemas.openxmlformats.org/officeDocument/2006/relationships/image" Target="../media/image278.png"/><Relationship Id="rId78" Type="http://schemas.openxmlformats.org/officeDocument/2006/relationships/customXml" Target="../ink/ink145.xml"/><Relationship Id="rId101" Type="http://schemas.openxmlformats.org/officeDocument/2006/relationships/image" Target="../media/image159.png"/><Relationship Id="rId143" Type="http://schemas.openxmlformats.org/officeDocument/2006/relationships/image" Target="../media/image180.png"/><Relationship Id="rId185" Type="http://schemas.openxmlformats.org/officeDocument/2006/relationships/image" Target="../media/image201.png"/><Relationship Id="rId350" Type="http://schemas.openxmlformats.org/officeDocument/2006/relationships/customXml" Target="../ink/ink281.xml"/><Relationship Id="rId406" Type="http://schemas.openxmlformats.org/officeDocument/2006/relationships/customXml" Target="../ink/ink309.xml"/><Relationship Id="rId9" Type="http://schemas.openxmlformats.org/officeDocument/2006/relationships/image" Target="../media/image113.png"/><Relationship Id="rId210" Type="http://schemas.openxmlformats.org/officeDocument/2006/relationships/customXml" Target="../ink/ink211.xml"/><Relationship Id="rId392" Type="http://schemas.openxmlformats.org/officeDocument/2006/relationships/customXml" Target="../ink/ink302.xml"/><Relationship Id="rId252" Type="http://schemas.openxmlformats.org/officeDocument/2006/relationships/customXml" Target="../ink/ink232.xml"/><Relationship Id="rId294" Type="http://schemas.openxmlformats.org/officeDocument/2006/relationships/customXml" Target="../ink/ink253.xml"/><Relationship Id="rId308" Type="http://schemas.openxmlformats.org/officeDocument/2006/relationships/customXml" Target="../ink/ink260.xml"/><Relationship Id="rId47" Type="http://schemas.openxmlformats.org/officeDocument/2006/relationships/image" Target="../media/image132.png"/><Relationship Id="rId89" Type="http://schemas.openxmlformats.org/officeDocument/2006/relationships/image" Target="../media/image153.png"/><Relationship Id="rId112" Type="http://schemas.openxmlformats.org/officeDocument/2006/relationships/customXml" Target="../ink/ink162.xml"/><Relationship Id="rId154" Type="http://schemas.openxmlformats.org/officeDocument/2006/relationships/customXml" Target="../ink/ink183.xml"/><Relationship Id="rId361" Type="http://schemas.openxmlformats.org/officeDocument/2006/relationships/image" Target="../media/image289.png"/><Relationship Id="rId196" Type="http://schemas.openxmlformats.org/officeDocument/2006/relationships/customXml" Target="../ink/ink204.xml"/><Relationship Id="rId16" Type="http://schemas.openxmlformats.org/officeDocument/2006/relationships/customXml" Target="../ink/ink114.xml"/><Relationship Id="rId221" Type="http://schemas.openxmlformats.org/officeDocument/2006/relationships/image" Target="../media/image219.png"/><Relationship Id="rId263" Type="http://schemas.openxmlformats.org/officeDocument/2006/relationships/image" Target="../media/image240.png"/><Relationship Id="rId319" Type="http://schemas.openxmlformats.org/officeDocument/2006/relationships/image" Target="../media/image268.png"/><Relationship Id="rId58" Type="http://schemas.openxmlformats.org/officeDocument/2006/relationships/customXml" Target="../ink/ink135.xml"/><Relationship Id="rId123" Type="http://schemas.openxmlformats.org/officeDocument/2006/relationships/image" Target="../media/image170.png"/><Relationship Id="rId330" Type="http://schemas.openxmlformats.org/officeDocument/2006/relationships/customXml" Target="../ink/ink271.xml"/><Relationship Id="rId165" Type="http://schemas.openxmlformats.org/officeDocument/2006/relationships/image" Target="../media/image191.png"/><Relationship Id="rId372" Type="http://schemas.openxmlformats.org/officeDocument/2006/relationships/customXml" Target="../ink/ink292.xml"/><Relationship Id="rId232" Type="http://schemas.openxmlformats.org/officeDocument/2006/relationships/customXml" Target="../ink/ink222.xml"/><Relationship Id="rId274" Type="http://schemas.openxmlformats.org/officeDocument/2006/relationships/customXml" Target="../ink/ink243.xml"/><Relationship Id="rId27" Type="http://schemas.openxmlformats.org/officeDocument/2006/relationships/image" Target="../media/image122.png"/><Relationship Id="rId48" Type="http://schemas.openxmlformats.org/officeDocument/2006/relationships/customXml" Target="../ink/ink130.xml"/><Relationship Id="rId69" Type="http://schemas.openxmlformats.org/officeDocument/2006/relationships/image" Target="../media/image143.png"/><Relationship Id="rId113" Type="http://schemas.openxmlformats.org/officeDocument/2006/relationships/image" Target="../media/image165.png"/><Relationship Id="rId134" Type="http://schemas.openxmlformats.org/officeDocument/2006/relationships/customXml" Target="../ink/ink173.xml"/><Relationship Id="rId320" Type="http://schemas.openxmlformats.org/officeDocument/2006/relationships/customXml" Target="../ink/ink266.xml"/><Relationship Id="rId80" Type="http://schemas.openxmlformats.org/officeDocument/2006/relationships/customXml" Target="../ink/ink146.xml"/><Relationship Id="rId155" Type="http://schemas.openxmlformats.org/officeDocument/2006/relationships/image" Target="../media/image186.png"/><Relationship Id="rId176" Type="http://schemas.openxmlformats.org/officeDocument/2006/relationships/customXml" Target="../ink/ink194.xml"/><Relationship Id="rId197" Type="http://schemas.openxmlformats.org/officeDocument/2006/relationships/image" Target="../media/image207.png"/><Relationship Id="rId341" Type="http://schemas.openxmlformats.org/officeDocument/2006/relationships/image" Target="../media/image279.png"/><Relationship Id="rId362" Type="http://schemas.openxmlformats.org/officeDocument/2006/relationships/customXml" Target="../ink/ink287.xml"/><Relationship Id="rId383" Type="http://schemas.openxmlformats.org/officeDocument/2006/relationships/image" Target="../media/image300.png"/><Relationship Id="rId201" Type="http://schemas.openxmlformats.org/officeDocument/2006/relationships/image" Target="../media/image209.png"/><Relationship Id="rId222" Type="http://schemas.openxmlformats.org/officeDocument/2006/relationships/customXml" Target="../ink/ink217.xml"/><Relationship Id="rId243" Type="http://schemas.openxmlformats.org/officeDocument/2006/relationships/image" Target="../media/image230.png"/><Relationship Id="rId264" Type="http://schemas.openxmlformats.org/officeDocument/2006/relationships/customXml" Target="../ink/ink238.xml"/><Relationship Id="rId285" Type="http://schemas.openxmlformats.org/officeDocument/2006/relationships/image" Target="../media/image251.png"/><Relationship Id="rId17" Type="http://schemas.openxmlformats.org/officeDocument/2006/relationships/image" Target="../media/image117.png"/><Relationship Id="rId38" Type="http://schemas.openxmlformats.org/officeDocument/2006/relationships/customXml" Target="../ink/ink125.xml"/><Relationship Id="rId59" Type="http://schemas.openxmlformats.org/officeDocument/2006/relationships/image" Target="../media/image138.png"/><Relationship Id="rId103" Type="http://schemas.openxmlformats.org/officeDocument/2006/relationships/image" Target="../media/image160.png"/><Relationship Id="rId124" Type="http://schemas.openxmlformats.org/officeDocument/2006/relationships/customXml" Target="../ink/ink168.xml"/><Relationship Id="rId310" Type="http://schemas.openxmlformats.org/officeDocument/2006/relationships/customXml" Target="../ink/ink261.xml"/><Relationship Id="rId70" Type="http://schemas.openxmlformats.org/officeDocument/2006/relationships/customXml" Target="../ink/ink141.xml"/><Relationship Id="rId91" Type="http://schemas.openxmlformats.org/officeDocument/2006/relationships/image" Target="../media/image154.png"/><Relationship Id="rId145" Type="http://schemas.openxmlformats.org/officeDocument/2006/relationships/image" Target="../media/image181.png"/><Relationship Id="rId166" Type="http://schemas.openxmlformats.org/officeDocument/2006/relationships/customXml" Target="../ink/ink189.xml"/><Relationship Id="rId187" Type="http://schemas.openxmlformats.org/officeDocument/2006/relationships/image" Target="../media/image202.png"/><Relationship Id="rId331" Type="http://schemas.openxmlformats.org/officeDocument/2006/relationships/image" Target="../media/image274.png"/><Relationship Id="rId352" Type="http://schemas.openxmlformats.org/officeDocument/2006/relationships/customXml" Target="../ink/ink282.xml"/><Relationship Id="rId373" Type="http://schemas.openxmlformats.org/officeDocument/2006/relationships/image" Target="../media/image295.png"/><Relationship Id="rId394" Type="http://schemas.openxmlformats.org/officeDocument/2006/relationships/customXml" Target="../ink/ink303.xml"/><Relationship Id="rId408" Type="http://schemas.openxmlformats.org/officeDocument/2006/relationships/customXml" Target="../ink/ink310.xml"/><Relationship Id="rId1" Type="http://schemas.openxmlformats.org/officeDocument/2006/relationships/slideLayout" Target="../slideLayouts/slideLayout7.xml"/><Relationship Id="rId212" Type="http://schemas.openxmlformats.org/officeDocument/2006/relationships/customXml" Target="../ink/ink212.xml"/><Relationship Id="rId233" Type="http://schemas.openxmlformats.org/officeDocument/2006/relationships/image" Target="../media/image225.png"/><Relationship Id="rId254" Type="http://schemas.openxmlformats.org/officeDocument/2006/relationships/customXml" Target="../ink/ink233.xml"/><Relationship Id="rId28" Type="http://schemas.openxmlformats.org/officeDocument/2006/relationships/customXml" Target="../ink/ink120.xml"/><Relationship Id="rId49" Type="http://schemas.openxmlformats.org/officeDocument/2006/relationships/image" Target="../media/image133.png"/><Relationship Id="rId114" Type="http://schemas.openxmlformats.org/officeDocument/2006/relationships/customXml" Target="../ink/ink163.xml"/><Relationship Id="rId275" Type="http://schemas.openxmlformats.org/officeDocument/2006/relationships/image" Target="../media/image246.png"/><Relationship Id="rId296" Type="http://schemas.openxmlformats.org/officeDocument/2006/relationships/customXml" Target="../ink/ink254.xml"/><Relationship Id="rId300" Type="http://schemas.openxmlformats.org/officeDocument/2006/relationships/customXml" Target="../ink/ink256.xml"/><Relationship Id="rId60" Type="http://schemas.openxmlformats.org/officeDocument/2006/relationships/customXml" Target="../ink/ink136.xml"/><Relationship Id="rId81" Type="http://schemas.openxmlformats.org/officeDocument/2006/relationships/image" Target="../media/image149.png"/><Relationship Id="rId135" Type="http://schemas.openxmlformats.org/officeDocument/2006/relationships/image" Target="../media/image176.png"/><Relationship Id="rId156" Type="http://schemas.openxmlformats.org/officeDocument/2006/relationships/customXml" Target="../ink/ink184.xml"/><Relationship Id="rId177" Type="http://schemas.openxmlformats.org/officeDocument/2006/relationships/image" Target="../media/image197.png"/><Relationship Id="rId198" Type="http://schemas.openxmlformats.org/officeDocument/2006/relationships/customXml" Target="../ink/ink205.xml"/><Relationship Id="rId321" Type="http://schemas.openxmlformats.org/officeDocument/2006/relationships/image" Target="../media/image269.png"/><Relationship Id="rId342" Type="http://schemas.openxmlformats.org/officeDocument/2006/relationships/customXml" Target="../ink/ink277.xml"/><Relationship Id="rId363" Type="http://schemas.openxmlformats.org/officeDocument/2006/relationships/image" Target="../media/image290.png"/><Relationship Id="rId384" Type="http://schemas.openxmlformats.org/officeDocument/2006/relationships/customXml" Target="../ink/ink298.xml"/><Relationship Id="rId202" Type="http://schemas.openxmlformats.org/officeDocument/2006/relationships/customXml" Target="../ink/ink207.xml"/><Relationship Id="rId223" Type="http://schemas.openxmlformats.org/officeDocument/2006/relationships/image" Target="../media/image220.png"/><Relationship Id="rId244" Type="http://schemas.openxmlformats.org/officeDocument/2006/relationships/customXml" Target="../ink/ink228.xml"/><Relationship Id="rId18" Type="http://schemas.openxmlformats.org/officeDocument/2006/relationships/customXml" Target="../ink/ink115.xml"/><Relationship Id="rId39" Type="http://schemas.openxmlformats.org/officeDocument/2006/relationships/image" Target="../media/image128.png"/><Relationship Id="rId265" Type="http://schemas.openxmlformats.org/officeDocument/2006/relationships/image" Target="../media/image241.png"/><Relationship Id="rId286" Type="http://schemas.openxmlformats.org/officeDocument/2006/relationships/customXml" Target="../ink/ink249.xml"/><Relationship Id="rId50" Type="http://schemas.openxmlformats.org/officeDocument/2006/relationships/customXml" Target="../ink/ink131.xml"/><Relationship Id="rId104" Type="http://schemas.openxmlformats.org/officeDocument/2006/relationships/customXml" Target="../ink/ink158.xml"/><Relationship Id="rId125" Type="http://schemas.openxmlformats.org/officeDocument/2006/relationships/image" Target="../media/image171.png"/><Relationship Id="rId146" Type="http://schemas.openxmlformats.org/officeDocument/2006/relationships/customXml" Target="../ink/ink179.xml"/><Relationship Id="rId167" Type="http://schemas.openxmlformats.org/officeDocument/2006/relationships/image" Target="../media/image192.png"/><Relationship Id="rId188" Type="http://schemas.openxmlformats.org/officeDocument/2006/relationships/customXml" Target="../ink/ink200.xml"/><Relationship Id="rId311" Type="http://schemas.openxmlformats.org/officeDocument/2006/relationships/image" Target="../media/image264.png"/><Relationship Id="rId332" Type="http://schemas.openxmlformats.org/officeDocument/2006/relationships/customXml" Target="../ink/ink272.xml"/><Relationship Id="rId353" Type="http://schemas.openxmlformats.org/officeDocument/2006/relationships/image" Target="../media/image285.png"/><Relationship Id="rId374" Type="http://schemas.openxmlformats.org/officeDocument/2006/relationships/customXml" Target="../ink/ink293.xml"/><Relationship Id="rId395" Type="http://schemas.openxmlformats.org/officeDocument/2006/relationships/image" Target="../media/image306.png"/><Relationship Id="rId409" Type="http://schemas.openxmlformats.org/officeDocument/2006/relationships/image" Target="../media/image313.png"/><Relationship Id="rId71" Type="http://schemas.openxmlformats.org/officeDocument/2006/relationships/image" Target="../media/image144.png"/><Relationship Id="rId92" Type="http://schemas.openxmlformats.org/officeDocument/2006/relationships/customXml" Target="../ink/ink152.xml"/><Relationship Id="rId213" Type="http://schemas.openxmlformats.org/officeDocument/2006/relationships/image" Target="../media/image215.png"/><Relationship Id="rId234" Type="http://schemas.openxmlformats.org/officeDocument/2006/relationships/customXml" Target="../ink/ink223.xml"/><Relationship Id="rId2" Type="http://schemas.openxmlformats.org/officeDocument/2006/relationships/customXml" Target="../ink/ink107.xml"/><Relationship Id="rId29" Type="http://schemas.openxmlformats.org/officeDocument/2006/relationships/image" Target="../media/image123.png"/><Relationship Id="rId255" Type="http://schemas.openxmlformats.org/officeDocument/2006/relationships/image" Target="../media/image236.png"/><Relationship Id="rId276" Type="http://schemas.openxmlformats.org/officeDocument/2006/relationships/customXml" Target="../ink/ink244.xml"/><Relationship Id="rId297" Type="http://schemas.openxmlformats.org/officeDocument/2006/relationships/image" Target="../media/image257.png"/><Relationship Id="rId40" Type="http://schemas.openxmlformats.org/officeDocument/2006/relationships/customXml" Target="../ink/ink126.xml"/><Relationship Id="rId115" Type="http://schemas.openxmlformats.org/officeDocument/2006/relationships/image" Target="../media/image166.png"/><Relationship Id="rId136" Type="http://schemas.openxmlformats.org/officeDocument/2006/relationships/customXml" Target="../ink/ink174.xml"/><Relationship Id="rId157" Type="http://schemas.openxmlformats.org/officeDocument/2006/relationships/image" Target="../media/image187.png"/><Relationship Id="rId178" Type="http://schemas.openxmlformats.org/officeDocument/2006/relationships/customXml" Target="../ink/ink195.xml"/><Relationship Id="rId301" Type="http://schemas.openxmlformats.org/officeDocument/2006/relationships/image" Target="../media/image259.png"/><Relationship Id="rId322" Type="http://schemas.openxmlformats.org/officeDocument/2006/relationships/customXml" Target="../ink/ink267.xml"/><Relationship Id="rId343" Type="http://schemas.openxmlformats.org/officeDocument/2006/relationships/image" Target="../media/image280.png"/><Relationship Id="rId364" Type="http://schemas.openxmlformats.org/officeDocument/2006/relationships/customXml" Target="../ink/ink288.xml"/><Relationship Id="rId61" Type="http://schemas.openxmlformats.org/officeDocument/2006/relationships/image" Target="../media/image139.png"/><Relationship Id="rId82" Type="http://schemas.openxmlformats.org/officeDocument/2006/relationships/customXml" Target="../ink/ink147.xml"/><Relationship Id="rId199" Type="http://schemas.openxmlformats.org/officeDocument/2006/relationships/image" Target="../media/image208.png"/><Relationship Id="rId203" Type="http://schemas.openxmlformats.org/officeDocument/2006/relationships/image" Target="../media/image210.png"/><Relationship Id="rId385" Type="http://schemas.openxmlformats.org/officeDocument/2006/relationships/image" Target="../media/image301.png"/><Relationship Id="rId19" Type="http://schemas.openxmlformats.org/officeDocument/2006/relationships/image" Target="../media/image118.png"/><Relationship Id="rId224" Type="http://schemas.openxmlformats.org/officeDocument/2006/relationships/customXml" Target="../ink/ink218.xml"/><Relationship Id="rId245" Type="http://schemas.openxmlformats.org/officeDocument/2006/relationships/image" Target="../media/image231.png"/><Relationship Id="rId266" Type="http://schemas.openxmlformats.org/officeDocument/2006/relationships/customXml" Target="../ink/ink239.xml"/><Relationship Id="rId287" Type="http://schemas.openxmlformats.org/officeDocument/2006/relationships/image" Target="../media/image252.png"/><Relationship Id="rId410" Type="http://schemas.openxmlformats.org/officeDocument/2006/relationships/customXml" Target="../ink/ink311.xml"/><Relationship Id="rId30" Type="http://schemas.openxmlformats.org/officeDocument/2006/relationships/customXml" Target="../ink/ink121.xml"/><Relationship Id="rId105" Type="http://schemas.openxmlformats.org/officeDocument/2006/relationships/image" Target="../media/image161.png"/><Relationship Id="rId126" Type="http://schemas.openxmlformats.org/officeDocument/2006/relationships/customXml" Target="../ink/ink169.xml"/><Relationship Id="rId147" Type="http://schemas.openxmlformats.org/officeDocument/2006/relationships/image" Target="../media/image182.png"/><Relationship Id="rId168" Type="http://schemas.openxmlformats.org/officeDocument/2006/relationships/customXml" Target="../ink/ink190.xml"/><Relationship Id="rId312" Type="http://schemas.openxmlformats.org/officeDocument/2006/relationships/customXml" Target="../ink/ink262.xml"/><Relationship Id="rId333" Type="http://schemas.openxmlformats.org/officeDocument/2006/relationships/image" Target="../media/image275.png"/><Relationship Id="rId354" Type="http://schemas.openxmlformats.org/officeDocument/2006/relationships/customXml" Target="../ink/ink283.xml"/><Relationship Id="rId51" Type="http://schemas.openxmlformats.org/officeDocument/2006/relationships/image" Target="../media/image134.png"/><Relationship Id="rId72" Type="http://schemas.openxmlformats.org/officeDocument/2006/relationships/customXml" Target="../ink/ink142.xml"/><Relationship Id="rId93" Type="http://schemas.openxmlformats.org/officeDocument/2006/relationships/image" Target="../media/image155.png"/><Relationship Id="rId189" Type="http://schemas.openxmlformats.org/officeDocument/2006/relationships/image" Target="../media/image203.png"/><Relationship Id="rId375" Type="http://schemas.openxmlformats.org/officeDocument/2006/relationships/image" Target="../media/image296.png"/><Relationship Id="rId396" Type="http://schemas.openxmlformats.org/officeDocument/2006/relationships/customXml" Target="../ink/ink304.xml"/><Relationship Id="rId3" Type="http://schemas.openxmlformats.org/officeDocument/2006/relationships/image" Target="../media/image110.png"/><Relationship Id="rId214" Type="http://schemas.openxmlformats.org/officeDocument/2006/relationships/customXml" Target="../ink/ink213.xml"/><Relationship Id="rId235" Type="http://schemas.openxmlformats.org/officeDocument/2006/relationships/image" Target="../media/image226.png"/><Relationship Id="rId256" Type="http://schemas.openxmlformats.org/officeDocument/2006/relationships/customXml" Target="../ink/ink234.xml"/><Relationship Id="rId277" Type="http://schemas.openxmlformats.org/officeDocument/2006/relationships/image" Target="../media/image247.png"/><Relationship Id="rId298" Type="http://schemas.openxmlformats.org/officeDocument/2006/relationships/customXml" Target="../ink/ink255.xml"/><Relationship Id="rId400" Type="http://schemas.openxmlformats.org/officeDocument/2006/relationships/customXml" Target="../ink/ink306.xml"/><Relationship Id="rId116" Type="http://schemas.openxmlformats.org/officeDocument/2006/relationships/customXml" Target="../ink/ink164.xml"/><Relationship Id="rId137" Type="http://schemas.openxmlformats.org/officeDocument/2006/relationships/image" Target="../media/image177.png"/><Relationship Id="rId158" Type="http://schemas.openxmlformats.org/officeDocument/2006/relationships/customXml" Target="../ink/ink185.xml"/><Relationship Id="rId302" Type="http://schemas.openxmlformats.org/officeDocument/2006/relationships/customXml" Target="../ink/ink257.xml"/><Relationship Id="rId323" Type="http://schemas.openxmlformats.org/officeDocument/2006/relationships/image" Target="../media/image270.png"/><Relationship Id="rId344" Type="http://schemas.openxmlformats.org/officeDocument/2006/relationships/customXml" Target="../ink/ink278.xml"/><Relationship Id="rId20" Type="http://schemas.openxmlformats.org/officeDocument/2006/relationships/customXml" Target="../ink/ink116.xml"/><Relationship Id="rId41" Type="http://schemas.openxmlformats.org/officeDocument/2006/relationships/image" Target="../media/image129.png"/><Relationship Id="rId62" Type="http://schemas.openxmlformats.org/officeDocument/2006/relationships/customXml" Target="../ink/ink137.xml"/><Relationship Id="rId83" Type="http://schemas.openxmlformats.org/officeDocument/2006/relationships/image" Target="../media/image150.png"/><Relationship Id="rId179" Type="http://schemas.openxmlformats.org/officeDocument/2006/relationships/image" Target="../media/image198.png"/><Relationship Id="rId365" Type="http://schemas.openxmlformats.org/officeDocument/2006/relationships/image" Target="../media/image291.png"/><Relationship Id="rId386" Type="http://schemas.openxmlformats.org/officeDocument/2006/relationships/customXml" Target="../ink/ink299.xml"/><Relationship Id="rId190" Type="http://schemas.openxmlformats.org/officeDocument/2006/relationships/customXml" Target="../ink/ink201.xml"/><Relationship Id="rId204" Type="http://schemas.openxmlformats.org/officeDocument/2006/relationships/customXml" Target="../ink/ink208.xml"/><Relationship Id="rId225" Type="http://schemas.openxmlformats.org/officeDocument/2006/relationships/image" Target="../media/image221.png"/><Relationship Id="rId246" Type="http://schemas.openxmlformats.org/officeDocument/2006/relationships/customXml" Target="../ink/ink229.xml"/><Relationship Id="rId267" Type="http://schemas.openxmlformats.org/officeDocument/2006/relationships/image" Target="../media/image242.png"/><Relationship Id="rId288" Type="http://schemas.openxmlformats.org/officeDocument/2006/relationships/customXml" Target="../ink/ink250.xml"/><Relationship Id="rId411" Type="http://schemas.openxmlformats.org/officeDocument/2006/relationships/image" Target="../media/image314.png"/><Relationship Id="rId106" Type="http://schemas.openxmlformats.org/officeDocument/2006/relationships/customXml" Target="../ink/ink159.xml"/><Relationship Id="rId127" Type="http://schemas.openxmlformats.org/officeDocument/2006/relationships/image" Target="../media/image172.png"/><Relationship Id="rId313" Type="http://schemas.openxmlformats.org/officeDocument/2006/relationships/image" Target="../media/image265.png"/><Relationship Id="rId10" Type="http://schemas.openxmlformats.org/officeDocument/2006/relationships/customXml" Target="../ink/ink111.xml"/><Relationship Id="rId31" Type="http://schemas.openxmlformats.org/officeDocument/2006/relationships/image" Target="../media/image124.png"/><Relationship Id="rId52" Type="http://schemas.openxmlformats.org/officeDocument/2006/relationships/customXml" Target="../ink/ink132.xml"/><Relationship Id="rId73" Type="http://schemas.openxmlformats.org/officeDocument/2006/relationships/image" Target="../media/image145.png"/><Relationship Id="rId94" Type="http://schemas.openxmlformats.org/officeDocument/2006/relationships/customXml" Target="../ink/ink153.xml"/><Relationship Id="rId148" Type="http://schemas.openxmlformats.org/officeDocument/2006/relationships/customXml" Target="../ink/ink180.xml"/><Relationship Id="rId169" Type="http://schemas.openxmlformats.org/officeDocument/2006/relationships/image" Target="../media/image193.png"/><Relationship Id="rId334" Type="http://schemas.openxmlformats.org/officeDocument/2006/relationships/customXml" Target="../ink/ink273.xml"/><Relationship Id="rId355" Type="http://schemas.openxmlformats.org/officeDocument/2006/relationships/image" Target="../media/image286.png"/><Relationship Id="rId376" Type="http://schemas.openxmlformats.org/officeDocument/2006/relationships/customXml" Target="../ink/ink294.xml"/><Relationship Id="rId397" Type="http://schemas.openxmlformats.org/officeDocument/2006/relationships/image" Target="../media/image307.png"/><Relationship Id="rId4" Type="http://schemas.openxmlformats.org/officeDocument/2006/relationships/customXml" Target="../ink/ink108.xml"/><Relationship Id="rId180" Type="http://schemas.openxmlformats.org/officeDocument/2006/relationships/customXml" Target="../ink/ink196.xml"/><Relationship Id="rId215" Type="http://schemas.openxmlformats.org/officeDocument/2006/relationships/image" Target="../media/image216.png"/><Relationship Id="rId236" Type="http://schemas.openxmlformats.org/officeDocument/2006/relationships/customXml" Target="../ink/ink224.xml"/><Relationship Id="rId257" Type="http://schemas.openxmlformats.org/officeDocument/2006/relationships/image" Target="../media/image237.png"/><Relationship Id="rId278" Type="http://schemas.openxmlformats.org/officeDocument/2006/relationships/customXml" Target="../ink/ink245.xml"/><Relationship Id="rId401" Type="http://schemas.openxmlformats.org/officeDocument/2006/relationships/image" Target="../media/image309.png"/><Relationship Id="rId303" Type="http://schemas.openxmlformats.org/officeDocument/2006/relationships/image" Target="../media/image260.png"/><Relationship Id="rId42" Type="http://schemas.openxmlformats.org/officeDocument/2006/relationships/customXml" Target="../ink/ink127.xml"/><Relationship Id="rId84" Type="http://schemas.openxmlformats.org/officeDocument/2006/relationships/customXml" Target="../ink/ink148.xml"/><Relationship Id="rId138" Type="http://schemas.openxmlformats.org/officeDocument/2006/relationships/customXml" Target="../ink/ink175.xml"/><Relationship Id="rId345" Type="http://schemas.openxmlformats.org/officeDocument/2006/relationships/image" Target="../media/image281.png"/><Relationship Id="rId387" Type="http://schemas.openxmlformats.org/officeDocument/2006/relationships/image" Target="../media/image302.png"/><Relationship Id="rId191" Type="http://schemas.openxmlformats.org/officeDocument/2006/relationships/image" Target="../media/image204.png"/><Relationship Id="rId205" Type="http://schemas.openxmlformats.org/officeDocument/2006/relationships/image" Target="../media/image211.png"/><Relationship Id="rId247" Type="http://schemas.openxmlformats.org/officeDocument/2006/relationships/image" Target="../media/image232.png"/><Relationship Id="rId107" Type="http://schemas.openxmlformats.org/officeDocument/2006/relationships/image" Target="../media/image162.png"/><Relationship Id="rId289" Type="http://schemas.openxmlformats.org/officeDocument/2006/relationships/image" Target="../media/image253.png"/><Relationship Id="rId11" Type="http://schemas.openxmlformats.org/officeDocument/2006/relationships/image" Target="../media/image114.png"/><Relationship Id="rId53" Type="http://schemas.openxmlformats.org/officeDocument/2006/relationships/image" Target="../media/image135.png"/><Relationship Id="rId149" Type="http://schemas.openxmlformats.org/officeDocument/2006/relationships/image" Target="../media/image183.png"/><Relationship Id="rId314" Type="http://schemas.openxmlformats.org/officeDocument/2006/relationships/customXml" Target="../ink/ink263.xml"/><Relationship Id="rId356" Type="http://schemas.openxmlformats.org/officeDocument/2006/relationships/customXml" Target="../ink/ink284.xml"/><Relationship Id="rId398" Type="http://schemas.openxmlformats.org/officeDocument/2006/relationships/customXml" Target="../ink/ink305.xml"/><Relationship Id="rId95" Type="http://schemas.openxmlformats.org/officeDocument/2006/relationships/image" Target="../media/image156.png"/><Relationship Id="rId160" Type="http://schemas.openxmlformats.org/officeDocument/2006/relationships/customXml" Target="../ink/ink186.xml"/><Relationship Id="rId216" Type="http://schemas.openxmlformats.org/officeDocument/2006/relationships/customXml" Target="../ink/ink214.xml"/><Relationship Id="rId258" Type="http://schemas.openxmlformats.org/officeDocument/2006/relationships/customXml" Target="../ink/ink235.xml"/><Relationship Id="rId22" Type="http://schemas.openxmlformats.org/officeDocument/2006/relationships/customXml" Target="../ink/ink117.xml"/><Relationship Id="rId64" Type="http://schemas.openxmlformats.org/officeDocument/2006/relationships/customXml" Target="../ink/ink138.xml"/><Relationship Id="rId118" Type="http://schemas.openxmlformats.org/officeDocument/2006/relationships/customXml" Target="../ink/ink165.xml"/><Relationship Id="rId325" Type="http://schemas.openxmlformats.org/officeDocument/2006/relationships/image" Target="../media/image271.png"/><Relationship Id="rId367" Type="http://schemas.openxmlformats.org/officeDocument/2006/relationships/image" Target="../media/image292.png"/><Relationship Id="rId171" Type="http://schemas.openxmlformats.org/officeDocument/2006/relationships/image" Target="../media/image194.png"/><Relationship Id="rId227" Type="http://schemas.openxmlformats.org/officeDocument/2006/relationships/image" Target="../media/image222.png"/><Relationship Id="rId269" Type="http://schemas.openxmlformats.org/officeDocument/2006/relationships/image" Target="../media/image243.png"/><Relationship Id="rId33" Type="http://schemas.openxmlformats.org/officeDocument/2006/relationships/image" Target="../media/image125.png"/><Relationship Id="rId129" Type="http://schemas.openxmlformats.org/officeDocument/2006/relationships/image" Target="../media/image173.png"/><Relationship Id="rId280" Type="http://schemas.openxmlformats.org/officeDocument/2006/relationships/customXml" Target="../ink/ink246.xml"/><Relationship Id="rId336" Type="http://schemas.openxmlformats.org/officeDocument/2006/relationships/customXml" Target="../ink/ink274.xml"/><Relationship Id="rId75" Type="http://schemas.openxmlformats.org/officeDocument/2006/relationships/image" Target="../media/image146.png"/><Relationship Id="rId140" Type="http://schemas.openxmlformats.org/officeDocument/2006/relationships/customXml" Target="../ink/ink176.xml"/><Relationship Id="rId182" Type="http://schemas.openxmlformats.org/officeDocument/2006/relationships/customXml" Target="../ink/ink197.xml"/><Relationship Id="rId378" Type="http://schemas.openxmlformats.org/officeDocument/2006/relationships/customXml" Target="../ink/ink295.xml"/><Relationship Id="rId403" Type="http://schemas.openxmlformats.org/officeDocument/2006/relationships/image" Target="../media/image310.png"/><Relationship Id="rId6" Type="http://schemas.openxmlformats.org/officeDocument/2006/relationships/customXml" Target="../ink/ink109.xml"/><Relationship Id="rId238" Type="http://schemas.openxmlformats.org/officeDocument/2006/relationships/customXml" Target="../ink/ink225.xml"/><Relationship Id="rId291" Type="http://schemas.openxmlformats.org/officeDocument/2006/relationships/image" Target="../media/image254.png"/><Relationship Id="rId305" Type="http://schemas.openxmlformats.org/officeDocument/2006/relationships/image" Target="../media/image261.png"/><Relationship Id="rId347" Type="http://schemas.openxmlformats.org/officeDocument/2006/relationships/image" Target="../media/image282.png"/><Relationship Id="rId44" Type="http://schemas.openxmlformats.org/officeDocument/2006/relationships/customXml" Target="../ink/ink128.xml"/><Relationship Id="rId86" Type="http://schemas.openxmlformats.org/officeDocument/2006/relationships/customXml" Target="../ink/ink149.xml"/><Relationship Id="rId151" Type="http://schemas.openxmlformats.org/officeDocument/2006/relationships/image" Target="../media/image184.png"/><Relationship Id="rId389" Type="http://schemas.openxmlformats.org/officeDocument/2006/relationships/image" Target="../media/image303.png"/><Relationship Id="rId193" Type="http://schemas.openxmlformats.org/officeDocument/2006/relationships/image" Target="../media/image205.png"/><Relationship Id="rId207" Type="http://schemas.openxmlformats.org/officeDocument/2006/relationships/image" Target="../media/image212.png"/><Relationship Id="rId249" Type="http://schemas.openxmlformats.org/officeDocument/2006/relationships/image" Target="../media/image233.png"/><Relationship Id="rId13" Type="http://schemas.openxmlformats.org/officeDocument/2006/relationships/image" Target="../media/image115.png"/><Relationship Id="rId109" Type="http://schemas.openxmlformats.org/officeDocument/2006/relationships/image" Target="../media/image163.png"/><Relationship Id="rId260" Type="http://schemas.openxmlformats.org/officeDocument/2006/relationships/customXml" Target="../ink/ink236.xml"/><Relationship Id="rId316" Type="http://schemas.openxmlformats.org/officeDocument/2006/relationships/customXml" Target="../ink/ink264.xml"/><Relationship Id="rId55" Type="http://schemas.openxmlformats.org/officeDocument/2006/relationships/image" Target="../media/image136.png"/><Relationship Id="rId97" Type="http://schemas.openxmlformats.org/officeDocument/2006/relationships/image" Target="../media/image157.png"/><Relationship Id="rId120" Type="http://schemas.openxmlformats.org/officeDocument/2006/relationships/customXml" Target="../ink/ink166.xml"/><Relationship Id="rId358" Type="http://schemas.openxmlformats.org/officeDocument/2006/relationships/customXml" Target="../ink/ink285.xml"/><Relationship Id="rId162" Type="http://schemas.openxmlformats.org/officeDocument/2006/relationships/customXml" Target="../ink/ink187.xml"/><Relationship Id="rId218" Type="http://schemas.openxmlformats.org/officeDocument/2006/relationships/customXml" Target="../ink/ink215.xml"/><Relationship Id="rId271" Type="http://schemas.openxmlformats.org/officeDocument/2006/relationships/image" Target="../media/image244.png"/><Relationship Id="rId24" Type="http://schemas.openxmlformats.org/officeDocument/2006/relationships/customXml" Target="../ink/ink118.xml"/><Relationship Id="rId66" Type="http://schemas.openxmlformats.org/officeDocument/2006/relationships/customXml" Target="../ink/ink139.xml"/><Relationship Id="rId131" Type="http://schemas.openxmlformats.org/officeDocument/2006/relationships/image" Target="../media/image174.png"/><Relationship Id="rId327" Type="http://schemas.openxmlformats.org/officeDocument/2006/relationships/image" Target="../media/image272.png"/><Relationship Id="rId369" Type="http://schemas.openxmlformats.org/officeDocument/2006/relationships/image" Target="../media/image293.png"/><Relationship Id="rId173" Type="http://schemas.openxmlformats.org/officeDocument/2006/relationships/image" Target="../media/image195.png"/><Relationship Id="rId229" Type="http://schemas.openxmlformats.org/officeDocument/2006/relationships/image" Target="../media/image223.png"/><Relationship Id="rId380" Type="http://schemas.openxmlformats.org/officeDocument/2006/relationships/customXml" Target="../ink/ink296.xml"/><Relationship Id="rId240" Type="http://schemas.openxmlformats.org/officeDocument/2006/relationships/customXml" Target="../ink/ink226.xml"/><Relationship Id="rId35" Type="http://schemas.openxmlformats.org/officeDocument/2006/relationships/image" Target="../media/image126.png"/><Relationship Id="rId77" Type="http://schemas.openxmlformats.org/officeDocument/2006/relationships/image" Target="../media/image147.png"/><Relationship Id="rId100" Type="http://schemas.openxmlformats.org/officeDocument/2006/relationships/customXml" Target="../ink/ink156.xml"/><Relationship Id="rId282" Type="http://schemas.openxmlformats.org/officeDocument/2006/relationships/customXml" Target="../ink/ink247.xml"/><Relationship Id="rId338" Type="http://schemas.openxmlformats.org/officeDocument/2006/relationships/customXml" Target="../ink/ink275.xml"/><Relationship Id="rId8" Type="http://schemas.openxmlformats.org/officeDocument/2006/relationships/customXml" Target="../ink/ink110.xml"/><Relationship Id="rId142" Type="http://schemas.openxmlformats.org/officeDocument/2006/relationships/customXml" Target="../ink/ink177.xml"/><Relationship Id="rId184" Type="http://schemas.openxmlformats.org/officeDocument/2006/relationships/customXml" Target="../ink/ink198.xml"/><Relationship Id="rId391" Type="http://schemas.openxmlformats.org/officeDocument/2006/relationships/image" Target="../media/image304.png"/><Relationship Id="rId405" Type="http://schemas.openxmlformats.org/officeDocument/2006/relationships/image" Target="../media/image311.png"/><Relationship Id="rId251" Type="http://schemas.openxmlformats.org/officeDocument/2006/relationships/image" Target="../media/image234.png"/><Relationship Id="rId46" Type="http://schemas.openxmlformats.org/officeDocument/2006/relationships/customXml" Target="../ink/ink129.xml"/><Relationship Id="rId293" Type="http://schemas.openxmlformats.org/officeDocument/2006/relationships/image" Target="../media/image255.png"/><Relationship Id="rId307" Type="http://schemas.openxmlformats.org/officeDocument/2006/relationships/image" Target="../media/image262.png"/><Relationship Id="rId349" Type="http://schemas.openxmlformats.org/officeDocument/2006/relationships/image" Target="../media/image283.png"/><Relationship Id="rId88" Type="http://schemas.openxmlformats.org/officeDocument/2006/relationships/customXml" Target="../ink/ink150.xml"/><Relationship Id="rId111" Type="http://schemas.openxmlformats.org/officeDocument/2006/relationships/image" Target="../media/image164.png"/><Relationship Id="rId153" Type="http://schemas.openxmlformats.org/officeDocument/2006/relationships/image" Target="../media/image185.png"/><Relationship Id="rId195" Type="http://schemas.openxmlformats.org/officeDocument/2006/relationships/image" Target="../media/image206.png"/><Relationship Id="rId209" Type="http://schemas.openxmlformats.org/officeDocument/2006/relationships/image" Target="../media/image213.png"/><Relationship Id="rId360" Type="http://schemas.openxmlformats.org/officeDocument/2006/relationships/customXml" Target="../ink/ink286.xml"/><Relationship Id="rId220" Type="http://schemas.openxmlformats.org/officeDocument/2006/relationships/customXml" Target="../ink/ink216.xml"/><Relationship Id="rId15" Type="http://schemas.openxmlformats.org/officeDocument/2006/relationships/image" Target="../media/image116.png"/><Relationship Id="rId57" Type="http://schemas.openxmlformats.org/officeDocument/2006/relationships/image" Target="../media/image137.png"/><Relationship Id="rId262" Type="http://schemas.openxmlformats.org/officeDocument/2006/relationships/customXml" Target="../ink/ink237.xml"/><Relationship Id="rId318" Type="http://schemas.openxmlformats.org/officeDocument/2006/relationships/customXml" Target="../ink/ink265.xml"/><Relationship Id="rId99" Type="http://schemas.openxmlformats.org/officeDocument/2006/relationships/image" Target="../media/image158.png"/><Relationship Id="rId122" Type="http://schemas.openxmlformats.org/officeDocument/2006/relationships/customXml" Target="../ink/ink167.xml"/><Relationship Id="rId164" Type="http://schemas.openxmlformats.org/officeDocument/2006/relationships/customXml" Target="../ink/ink188.xml"/><Relationship Id="rId371" Type="http://schemas.openxmlformats.org/officeDocument/2006/relationships/image" Target="../media/image294.png"/><Relationship Id="rId26" Type="http://schemas.openxmlformats.org/officeDocument/2006/relationships/customXml" Target="../ink/ink119.xml"/><Relationship Id="rId231" Type="http://schemas.openxmlformats.org/officeDocument/2006/relationships/image" Target="../media/image224.png"/><Relationship Id="rId273" Type="http://schemas.openxmlformats.org/officeDocument/2006/relationships/image" Target="../media/image245.png"/><Relationship Id="rId329" Type="http://schemas.openxmlformats.org/officeDocument/2006/relationships/image" Target="../media/image273.png"/><Relationship Id="rId68" Type="http://schemas.openxmlformats.org/officeDocument/2006/relationships/customXml" Target="../ink/ink140.xml"/><Relationship Id="rId133" Type="http://schemas.openxmlformats.org/officeDocument/2006/relationships/image" Target="../media/image175.png"/><Relationship Id="rId175" Type="http://schemas.openxmlformats.org/officeDocument/2006/relationships/image" Target="../media/image196.png"/><Relationship Id="rId340" Type="http://schemas.openxmlformats.org/officeDocument/2006/relationships/customXml" Target="../ink/ink276.xml"/><Relationship Id="rId200" Type="http://schemas.openxmlformats.org/officeDocument/2006/relationships/customXml" Target="../ink/ink206.xml"/><Relationship Id="rId382" Type="http://schemas.openxmlformats.org/officeDocument/2006/relationships/customXml" Target="../ink/ink297.xml"/><Relationship Id="rId242" Type="http://schemas.openxmlformats.org/officeDocument/2006/relationships/customXml" Target="../ink/ink227.xml"/><Relationship Id="rId284" Type="http://schemas.openxmlformats.org/officeDocument/2006/relationships/customXml" Target="../ink/ink248.xml"/><Relationship Id="rId37" Type="http://schemas.openxmlformats.org/officeDocument/2006/relationships/image" Target="../media/image127.png"/><Relationship Id="rId79" Type="http://schemas.openxmlformats.org/officeDocument/2006/relationships/image" Target="../media/image148.png"/><Relationship Id="rId102" Type="http://schemas.openxmlformats.org/officeDocument/2006/relationships/customXml" Target="../ink/ink157.xml"/><Relationship Id="rId144" Type="http://schemas.openxmlformats.org/officeDocument/2006/relationships/customXml" Target="../ink/ink178.xml"/><Relationship Id="rId90" Type="http://schemas.openxmlformats.org/officeDocument/2006/relationships/customXml" Target="../ink/ink151.xml"/><Relationship Id="rId186" Type="http://schemas.openxmlformats.org/officeDocument/2006/relationships/customXml" Target="../ink/ink199.xml"/><Relationship Id="rId351" Type="http://schemas.openxmlformats.org/officeDocument/2006/relationships/image" Target="../media/image284.png"/><Relationship Id="rId393" Type="http://schemas.openxmlformats.org/officeDocument/2006/relationships/image" Target="../media/image305.png"/><Relationship Id="rId407" Type="http://schemas.openxmlformats.org/officeDocument/2006/relationships/image" Target="../media/image312.png"/><Relationship Id="rId211" Type="http://schemas.openxmlformats.org/officeDocument/2006/relationships/image" Target="../media/image214.png"/><Relationship Id="rId253" Type="http://schemas.openxmlformats.org/officeDocument/2006/relationships/image" Target="../media/image235.png"/><Relationship Id="rId295" Type="http://schemas.openxmlformats.org/officeDocument/2006/relationships/image" Target="../media/image256.png"/><Relationship Id="rId309" Type="http://schemas.openxmlformats.org/officeDocument/2006/relationships/image" Target="../media/image263.png"/></Relationships>
</file>

<file path=ppt/slides/_rels/slide24.xml.rels><?xml version="1.0" encoding="UTF-8" standalone="yes"?>
<Relationships xmlns="http://schemas.openxmlformats.org/package/2006/relationships"><Relationship Id="rId26" Type="http://schemas.openxmlformats.org/officeDocument/2006/relationships/customXml" Target="../ink/ink324.xml"/><Relationship Id="rId21" Type="http://schemas.openxmlformats.org/officeDocument/2006/relationships/image" Target="../media/image324.png"/><Relationship Id="rId42" Type="http://schemas.openxmlformats.org/officeDocument/2006/relationships/customXml" Target="../ink/ink332.xml"/><Relationship Id="rId47" Type="http://schemas.openxmlformats.org/officeDocument/2006/relationships/image" Target="../media/image337.png"/><Relationship Id="rId63" Type="http://schemas.openxmlformats.org/officeDocument/2006/relationships/image" Target="../media/image345.png"/><Relationship Id="rId68" Type="http://schemas.openxmlformats.org/officeDocument/2006/relationships/customXml" Target="../ink/ink345.xml"/><Relationship Id="rId84" Type="http://schemas.openxmlformats.org/officeDocument/2006/relationships/customXml" Target="../ink/ink353.xml"/><Relationship Id="rId89" Type="http://schemas.openxmlformats.org/officeDocument/2006/relationships/image" Target="../media/image358.png"/><Relationship Id="rId16" Type="http://schemas.openxmlformats.org/officeDocument/2006/relationships/customXml" Target="../ink/ink319.xml"/><Relationship Id="rId11" Type="http://schemas.openxmlformats.org/officeDocument/2006/relationships/image" Target="../media/image319.png"/><Relationship Id="rId32" Type="http://schemas.openxmlformats.org/officeDocument/2006/relationships/customXml" Target="../ink/ink327.xml"/><Relationship Id="rId37" Type="http://schemas.openxmlformats.org/officeDocument/2006/relationships/image" Target="../media/image332.png"/><Relationship Id="rId53" Type="http://schemas.openxmlformats.org/officeDocument/2006/relationships/image" Target="../media/image340.png"/><Relationship Id="rId58" Type="http://schemas.openxmlformats.org/officeDocument/2006/relationships/customXml" Target="../ink/ink340.xml"/><Relationship Id="rId74" Type="http://schemas.openxmlformats.org/officeDocument/2006/relationships/customXml" Target="../ink/ink348.xml"/><Relationship Id="rId79" Type="http://schemas.openxmlformats.org/officeDocument/2006/relationships/image" Target="../media/image353.png"/><Relationship Id="rId5" Type="http://schemas.openxmlformats.org/officeDocument/2006/relationships/image" Target="../media/image316.png"/><Relationship Id="rId90" Type="http://schemas.openxmlformats.org/officeDocument/2006/relationships/customXml" Target="../ink/ink356.xml"/><Relationship Id="rId22" Type="http://schemas.openxmlformats.org/officeDocument/2006/relationships/customXml" Target="../ink/ink322.xml"/><Relationship Id="rId27" Type="http://schemas.openxmlformats.org/officeDocument/2006/relationships/image" Target="../media/image327.png"/><Relationship Id="rId43" Type="http://schemas.openxmlformats.org/officeDocument/2006/relationships/image" Target="../media/image335.png"/><Relationship Id="rId48" Type="http://schemas.openxmlformats.org/officeDocument/2006/relationships/customXml" Target="../ink/ink335.xml"/><Relationship Id="rId64" Type="http://schemas.openxmlformats.org/officeDocument/2006/relationships/customXml" Target="../ink/ink343.xml"/><Relationship Id="rId69" Type="http://schemas.openxmlformats.org/officeDocument/2006/relationships/image" Target="../media/image348.png"/><Relationship Id="rId8" Type="http://schemas.openxmlformats.org/officeDocument/2006/relationships/customXml" Target="../ink/ink315.xml"/><Relationship Id="rId51" Type="http://schemas.openxmlformats.org/officeDocument/2006/relationships/image" Target="../media/image339.png"/><Relationship Id="rId72" Type="http://schemas.openxmlformats.org/officeDocument/2006/relationships/customXml" Target="../ink/ink347.xml"/><Relationship Id="rId80" Type="http://schemas.openxmlformats.org/officeDocument/2006/relationships/customXml" Target="../ink/ink351.xml"/><Relationship Id="rId85" Type="http://schemas.openxmlformats.org/officeDocument/2006/relationships/image" Target="../media/image356.png"/><Relationship Id="rId93" Type="http://schemas.openxmlformats.org/officeDocument/2006/relationships/image" Target="../media/image360.png"/><Relationship Id="rId3" Type="http://schemas.openxmlformats.org/officeDocument/2006/relationships/image" Target="../media/image315.png"/><Relationship Id="rId12" Type="http://schemas.openxmlformats.org/officeDocument/2006/relationships/customXml" Target="../ink/ink317.xml"/><Relationship Id="rId17" Type="http://schemas.openxmlformats.org/officeDocument/2006/relationships/image" Target="../media/image322.png"/><Relationship Id="rId25" Type="http://schemas.openxmlformats.org/officeDocument/2006/relationships/image" Target="../media/image326.png"/><Relationship Id="rId33" Type="http://schemas.openxmlformats.org/officeDocument/2006/relationships/image" Target="../media/image330.png"/><Relationship Id="rId38" Type="http://schemas.openxmlformats.org/officeDocument/2006/relationships/customXml" Target="../ink/ink330.xml"/><Relationship Id="rId46" Type="http://schemas.openxmlformats.org/officeDocument/2006/relationships/customXml" Target="../ink/ink334.xml"/><Relationship Id="rId59" Type="http://schemas.openxmlformats.org/officeDocument/2006/relationships/image" Target="../media/image343.png"/><Relationship Id="rId67" Type="http://schemas.openxmlformats.org/officeDocument/2006/relationships/image" Target="../media/image347.png"/><Relationship Id="rId20" Type="http://schemas.openxmlformats.org/officeDocument/2006/relationships/customXml" Target="../ink/ink321.xml"/><Relationship Id="rId41" Type="http://schemas.openxmlformats.org/officeDocument/2006/relationships/image" Target="../media/image334.png"/><Relationship Id="rId54" Type="http://schemas.openxmlformats.org/officeDocument/2006/relationships/customXml" Target="../ink/ink338.xml"/><Relationship Id="rId62" Type="http://schemas.openxmlformats.org/officeDocument/2006/relationships/customXml" Target="../ink/ink342.xml"/><Relationship Id="rId70" Type="http://schemas.openxmlformats.org/officeDocument/2006/relationships/customXml" Target="../ink/ink346.xml"/><Relationship Id="rId75" Type="http://schemas.openxmlformats.org/officeDocument/2006/relationships/image" Target="../media/image351.png"/><Relationship Id="rId83" Type="http://schemas.openxmlformats.org/officeDocument/2006/relationships/image" Target="../media/image355.png"/><Relationship Id="rId88" Type="http://schemas.openxmlformats.org/officeDocument/2006/relationships/customXml" Target="../ink/ink355.xml"/><Relationship Id="rId91" Type="http://schemas.openxmlformats.org/officeDocument/2006/relationships/image" Target="../media/image359.png"/><Relationship Id="rId1" Type="http://schemas.openxmlformats.org/officeDocument/2006/relationships/slideLayout" Target="../slideLayouts/slideLayout7.xml"/><Relationship Id="rId6" Type="http://schemas.openxmlformats.org/officeDocument/2006/relationships/customXml" Target="../ink/ink314.xml"/><Relationship Id="rId15" Type="http://schemas.openxmlformats.org/officeDocument/2006/relationships/image" Target="../media/image321.png"/><Relationship Id="rId23" Type="http://schemas.openxmlformats.org/officeDocument/2006/relationships/image" Target="../media/image325.png"/><Relationship Id="rId28" Type="http://schemas.openxmlformats.org/officeDocument/2006/relationships/customXml" Target="../ink/ink325.xml"/><Relationship Id="rId36" Type="http://schemas.openxmlformats.org/officeDocument/2006/relationships/customXml" Target="../ink/ink329.xml"/><Relationship Id="rId49" Type="http://schemas.openxmlformats.org/officeDocument/2006/relationships/image" Target="../media/image338.png"/><Relationship Id="rId57" Type="http://schemas.openxmlformats.org/officeDocument/2006/relationships/image" Target="../media/image342.png"/><Relationship Id="rId10" Type="http://schemas.openxmlformats.org/officeDocument/2006/relationships/customXml" Target="../ink/ink316.xml"/><Relationship Id="rId31" Type="http://schemas.openxmlformats.org/officeDocument/2006/relationships/image" Target="../media/image329.png"/><Relationship Id="rId44" Type="http://schemas.openxmlformats.org/officeDocument/2006/relationships/customXml" Target="../ink/ink333.xml"/><Relationship Id="rId52" Type="http://schemas.openxmlformats.org/officeDocument/2006/relationships/customXml" Target="../ink/ink337.xml"/><Relationship Id="rId60" Type="http://schemas.openxmlformats.org/officeDocument/2006/relationships/customXml" Target="../ink/ink341.xml"/><Relationship Id="rId65" Type="http://schemas.openxmlformats.org/officeDocument/2006/relationships/image" Target="../media/image346.png"/><Relationship Id="rId73" Type="http://schemas.openxmlformats.org/officeDocument/2006/relationships/image" Target="../media/image350.png"/><Relationship Id="rId78" Type="http://schemas.openxmlformats.org/officeDocument/2006/relationships/customXml" Target="../ink/ink350.xml"/><Relationship Id="rId81" Type="http://schemas.openxmlformats.org/officeDocument/2006/relationships/image" Target="../media/image354.png"/><Relationship Id="rId86" Type="http://schemas.openxmlformats.org/officeDocument/2006/relationships/customXml" Target="../ink/ink354.xml"/><Relationship Id="rId4" Type="http://schemas.openxmlformats.org/officeDocument/2006/relationships/customXml" Target="../ink/ink313.xml"/><Relationship Id="rId9" Type="http://schemas.openxmlformats.org/officeDocument/2006/relationships/image" Target="../media/image318.png"/><Relationship Id="rId13" Type="http://schemas.openxmlformats.org/officeDocument/2006/relationships/image" Target="../media/image320.png"/><Relationship Id="rId18" Type="http://schemas.openxmlformats.org/officeDocument/2006/relationships/customXml" Target="../ink/ink320.xml"/><Relationship Id="rId39" Type="http://schemas.openxmlformats.org/officeDocument/2006/relationships/image" Target="../media/image333.png"/><Relationship Id="rId34" Type="http://schemas.openxmlformats.org/officeDocument/2006/relationships/customXml" Target="../ink/ink328.xml"/><Relationship Id="rId50" Type="http://schemas.openxmlformats.org/officeDocument/2006/relationships/customXml" Target="../ink/ink336.xml"/><Relationship Id="rId55" Type="http://schemas.openxmlformats.org/officeDocument/2006/relationships/image" Target="../media/image341.png"/><Relationship Id="rId76" Type="http://schemas.openxmlformats.org/officeDocument/2006/relationships/customXml" Target="../ink/ink349.xml"/><Relationship Id="rId7" Type="http://schemas.openxmlformats.org/officeDocument/2006/relationships/image" Target="../media/image317.png"/><Relationship Id="rId71" Type="http://schemas.openxmlformats.org/officeDocument/2006/relationships/image" Target="../media/image349.png"/><Relationship Id="rId92" Type="http://schemas.openxmlformats.org/officeDocument/2006/relationships/customXml" Target="../ink/ink357.xml"/><Relationship Id="rId2" Type="http://schemas.openxmlformats.org/officeDocument/2006/relationships/customXml" Target="../ink/ink312.xml"/><Relationship Id="rId29" Type="http://schemas.openxmlformats.org/officeDocument/2006/relationships/image" Target="../media/image328.png"/><Relationship Id="rId24" Type="http://schemas.openxmlformats.org/officeDocument/2006/relationships/customXml" Target="../ink/ink323.xml"/><Relationship Id="rId40" Type="http://schemas.openxmlformats.org/officeDocument/2006/relationships/customXml" Target="../ink/ink331.xml"/><Relationship Id="rId45" Type="http://schemas.openxmlformats.org/officeDocument/2006/relationships/image" Target="../media/image336.png"/><Relationship Id="rId66" Type="http://schemas.openxmlformats.org/officeDocument/2006/relationships/customXml" Target="../ink/ink344.xml"/><Relationship Id="rId87" Type="http://schemas.openxmlformats.org/officeDocument/2006/relationships/image" Target="../media/image357.png"/><Relationship Id="rId61" Type="http://schemas.openxmlformats.org/officeDocument/2006/relationships/image" Target="../media/image344.png"/><Relationship Id="rId82" Type="http://schemas.openxmlformats.org/officeDocument/2006/relationships/customXml" Target="../ink/ink352.xml"/><Relationship Id="rId19" Type="http://schemas.openxmlformats.org/officeDocument/2006/relationships/image" Target="../media/image323.png"/><Relationship Id="rId14" Type="http://schemas.openxmlformats.org/officeDocument/2006/relationships/customXml" Target="../ink/ink318.xml"/><Relationship Id="rId30" Type="http://schemas.openxmlformats.org/officeDocument/2006/relationships/customXml" Target="../ink/ink326.xml"/><Relationship Id="rId35" Type="http://schemas.openxmlformats.org/officeDocument/2006/relationships/image" Target="../media/image331.png"/><Relationship Id="rId56" Type="http://schemas.openxmlformats.org/officeDocument/2006/relationships/customXml" Target="../ink/ink339.xml"/><Relationship Id="rId77" Type="http://schemas.openxmlformats.org/officeDocument/2006/relationships/image" Target="../media/image352.png"/></Relationships>
</file>

<file path=ppt/slides/_rels/slide25.xml.rels><?xml version="1.0" encoding="UTF-8" standalone="yes"?>
<Relationships xmlns="http://schemas.openxmlformats.org/package/2006/relationships"><Relationship Id="rId26" Type="http://schemas.openxmlformats.org/officeDocument/2006/relationships/image" Target="../media/image373.png"/><Relationship Id="rId21" Type="http://schemas.openxmlformats.org/officeDocument/2006/relationships/customXml" Target="../ink/ink367.xml"/><Relationship Id="rId42" Type="http://schemas.openxmlformats.org/officeDocument/2006/relationships/image" Target="../media/image381.png"/><Relationship Id="rId47" Type="http://schemas.openxmlformats.org/officeDocument/2006/relationships/customXml" Target="../ink/ink380.xml"/><Relationship Id="rId63" Type="http://schemas.openxmlformats.org/officeDocument/2006/relationships/customXml" Target="../ink/ink388.xml"/><Relationship Id="rId68" Type="http://schemas.openxmlformats.org/officeDocument/2006/relationships/image" Target="../media/image394.png"/><Relationship Id="rId2" Type="http://schemas.openxmlformats.org/officeDocument/2006/relationships/image" Target="../media/image361.png"/><Relationship Id="rId16" Type="http://schemas.openxmlformats.org/officeDocument/2006/relationships/image" Target="../media/image368.png"/><Relationship Id="rId29" Type="http://schemas.openxmlformats.org/officeDocument/2006/relationships/customXml" Target="../ink/ink371.xml"/><Relationship Id="rId11" Type="http://schemas.openxmlformats.org/officeDocument/2006/relationships/customXml" Target="../ink/ink362.xml"/><Relationship Id="rId24" Type="http://schemas.openxmlformats.org/officeDocument/2006/relationships/image" Target="../media/image372.png"/><Relationship Id="rId32" Type="http://schemas.openxmlformats.org/officeDocument/2006/relationships/image" Target="../media/image376.png"/><Relationship Id="rId37" Type="http://schemas.openxmlformats.org/officeDocument/2006/relationships/customXml" Target="../ink/ink375.xml"/><Relationship Id="rId40" Type="http://schemas.openxmlformats.org/officeDocument/2006/relationships/image" Target="../media/image380.png"/><Relationship Id="rId45" Type="http://schemas.openxmlformats.org/officeDocument/2006/relationships/customXml" Target="../ink/ink379.xml"/><Relationship Id="rId53" Type="http://schemas.openxmlformats.org/officeDocument/2006/relationships/customXml" Target="../ink/ink383.xml"/><Relationship Id="rId58" Type="http://schemas.openxmlformats.org/officeDocument/2006/relationships/image" Target="../media/image389.png"/><Relationship Id="rId66" Type="http://schemas.openxmlformats.org/officeDocument/2006/relationships/image" Target="../media/image393.png"/><Relationship Id="rId74" Type="http://schemas.openxmlformats.org/officeDocument/2006/relationships/image" Target="../media/image397.png"/><Relationship Id="rId5" Type="http://schemas.openxmlformats.org/officeDocument/2006/relationships/customXml" Target="../ink/ink359.xml"/><Relationship Id="rId61" Type="http://schemas.openxmlformats.org/officeDocument/2006/relationships/customXml" Target="../ink/ink387.xml"/><Relationship Id="rId19" Type="http://schemas.openxmlformats.org/officeDocument/2006/relationships/customXml" Target="../ink/ink366.xml"/><Relationship Id="rId14" Type="http://schemas.openxmlformats.org/officeDocument/2006/relationships/image" Target="../media/image367.png"/><Relationship Id="rId22" Type="http://schemas.openxmlformats.org/officeDocument/2006/relationships/image" Target="../media/image371.png"/><Relationship Id="rId27" Type="http://schemas.openxmlformats.org/officeDocument/2006/relationships/customXml" Target="../ink/ink370.xml"/><Relationship Id="rId30" Type="http://schemas.openxmlformats.org/officeDocument/2006/relationships/image" Target="../media/image375.png"/><Relationship Id="rId35" Type="http://schemas.openxmlformats.org/officeDocument/2006/relationships/customXml" Target="../ink/ink374.xml"/><Relationship Id="rId43" Type="http://schemas.openxmlformats.org/officeDocument/2006/relationships/customXml" Target="../ink/ink378.xml"/><Relationship Id="rId48" Type="http://schemas.openxmlformats.org/officeDocument/2006/relationships/image" Target="../media/image384.png"/><Relationship Id="rId56" Type="http://schemas.openxmlformats.org/officeDocument/2006/relationships/image" Target="../media/image388.png"/><Relationship Id="rId64" Type="http://schemas.openxmlformats.org/officeDocument/2006/relationships/image" Target="../media/image392.png"/><Relationship Id="rId69" Type="http://schemas.openxmlformats.org/officeDocument/2006/relationships/customXml" Target="../ink/ink391.xml"/><Relationship Id="rId8" Type="http://schemas.openxmlformats.org/officeDocument/2006/relationships/image" Target="../media/image364.png"/><Relationship Id="rId51" Type="http://schemas.openxmlformats.org/officeDocument/2006/relationships/customXml" Target="../ink/ink382.xml"/><Relationship Id="rId72" Type="http://schemas.openxmlformats.org/officeDocument/2006/relationships/image" Target="../media/image396.png"/><Relationship Id="rId3" Type="http://schemas.openxmlformats.org/officeDocument/2006/relationships/customXml" Target="../ink/ink358.xml"/><Relationship Id="rId12" Type="http://schemas.openxmlformats.org/officeDocument/2006/relationships/image" Target="../media/image366.png"/><Relationship Id="rId17" Type="http://schemas.openxmlformats.org/officeDocument/2006/relationships/customXml" Target="../ink/ink365.xml"/><Relationship Id="rId25" Type="http://schemas.openxmlformats.org/officeDocument/2006/relationships/customXml" Target="../ink/ink369.xml"/><Relationship Id="rId33" Type="http://schemas.openxmlformats.org/officeDocument/2006/relationships/customXml" Target="../ink/ink373.xml"/><Relationship Id="rId38" Type="http://schemas.openxmlformats.org/officeDocument/2006/relationships/image" Target="../media/image379.png"/><Relationship Id="rId46" Type="http://schemas.openxmlformats.org/officeDocument/2006/relationships/image" Target="../media/image383.png"/><Relationship Id="rId59" Type="http://schemas.openxmlformats.org/officeDocument/2006/relationships/customXml" Target="../ink/ink386.xml"/><Relationship Id="rId67" Type="http://schemas.openxmlformats.org/officeDocument/2006/relationships/customXml" Target="../ink/ink390.xml"/><Relationship Id="rId20" Type="http://schemas.openxmlformats.org/officeDocument/2006/relationships/image" Target="../media/image370.png"/><Relationship Id="rId41" Type="http://schemas.openxmlformats.org/officeDocument/2006/relationships/customXml" Target="../ink/ink377.xml"/><Relationship Id="rId54" Type="http://schemas.openxmlformats.org/officeDocument/2006/relationships/image" Target="../media/image387.png"/><Relationship Id="rId62" Type="http://schemas.openxmlformats.org/officeDocument/2006/relationships/image" Target="../media/image391.png"/><Relationship Id="rId70" Type="http://schemas.openxmlformats.org/officeDocument/2006/relationships/image" Target="../media/image395.png"/><Relationship Id="rId75" Type="http://schemas.openxmlformats.org/officeDocument/2006/relationships/customXml" Target="../ink/ink394.xml"/><Relationship Id="rId1" Type="http://schemas.openxmlformats.org/officeDocument/2006/relationships/slideLayout" Target="../slideLayouts/slideLayout7.xml"/><Relationship Id="rId6" Type="http://schemas.openxmlformats.org/officeDocument/2006/relationships/image" Target="../media/image363.png"/><Relationship Id="rId15" Type="http://schemas.openxmlformats.org/officeDocument/2006/relationships/customXml" Target="../ink/ink364.xml"/><Relationship Id="rId23" Type="http://schemas.openxmlformats.org/officeDocument/2006/relationships/customXml" Target="../ink/ink368.xml"/><Relationship Id="rId28" Type="http://schemas.openxmlformats.org/officeDocument/2006/relationships/image" Target="../media/image374.png"/><Relationship Id="rId36" Type="http://schemas.openxmlformats.org/officeDocument/2006/relationships/image" Target="../media/image378.png"/><Relationship Id="rId49" Type="http://schemas.openxmlformats.org/officeDocument/2006/relationships/customXml" Target="../ink/ink381.xml"/><Relationship Id="rId57" Type="http://schemas.openxmlformats.org/officeDocument/2006/relationships/customXml" Target="../ink/ink385.xml"/><Relationship Id="rId10" Type="http://schemas.openxmlformats.org/officeDocument/2006/relationships/image" Target="../media/image365.png"/><Relationship Id="rId31" Type="http://schemas.openxmlformats.org/officeDocument/2006/relationships/customXml" Target="../ink/ink372.xml"/><Relationship Id="rId44" Type="http://schemas.openxmlformats.org/officeDocument/2006/relationships/image" Target="../media/image382.png"/><Relationship Id="rId52" Type="http://schemas.openxmlformats.org/officeDocument/2006/relationships/image" Target="../media/image386.png"/><Relationship Id="rId60" Type="http://schemas.openxmlformats.org/officeDocument/2006/relationships/image" Target="../media/image390.png"/><Relationship Id="rId65" Type="http://schemas.openxmlformats.org/officeDocument/2006/relationships/customXml" Target="../ink/ink389.xml"/><Relationship Id="rId73" Type="http://schemas.openxmlformats.org/officeDocument/2006/relationships/customXml" Target="../ink/ink393.xml"/><Relationship Id="rId4" Type="http://schemas.openxmlformats.org/officeDocument/2006/relationships/image" Target="../media/image362.png"/><Relationship Id="rId9" Type="http://schemas.openxmlformats.org/officeDocument/2006/relationships/customXml" Target="../ink/ink361.xml"/><Relationship Id="rId13" Type="http://schemas.openxmlformats.org/officeDocument/2006/relationships/customXml" Target="../ink/ink363.xml"/><Relationship Id="rId18" Type="http://schemas.openxmlformats.org/officeDocument/2006/relationships/image" Target="../media/image369.png"/><Relationship Id="rId39" Type="http://schemas.openxmlformats.org/officeDocument/2006/relationships/customXml" Target="../ink/ink376.xml"/><Relationship Id="rId34" Type="http://schemas.openxmlformats.org/officeDocument/2006/relationships/image" Target="../media/image377.png"/><Relationship Id="rId50" Type="http://schemas.openxmlformats.org/officeDocument/2006/relationships/image" Target="../media/image385.png"/><Relationship Id="rId55" Type="http://schemas.openxmlformats.org/officeDocument/2006/relationships/customXml" Target="../ink/ink384.xml"/><Relationship Id="rId76" Type="http://schemas.openxmlformats.org/officeDocument/2006/relationships/image" Target="../media/image398.png"/><Relationship Id="rId7" Type="http://schemas.openxmlformats.org/officeDocument/2006/relationships/customXml" Target="../ink/ink360.xml"/><Relationship Id="rId71" Type="http://schemas.openxmlformats.org/officeDocument/2006/relationships/customXml" Target="../ink/ink392.xml"/></Relationships>
</file>

<file path=ppt/slides/_rels/slide26.xml.rels><?xml version="1.0" encoding="UTF-8" standalone="yes"?>
<Relationships xmlns="http://schemas.openxmlformats.org/package/2006/relationships"><Relationship Id="rId26" Type="http://schemas.openxmlformats.org/officeDocument/2006/relationships/image" Target="../media/image411.png"/><Relationship Id="rId21" Type="http://schemas.openxmlformats.org/officeDocument/2006/relationships/customXml" Target="../ink/ink404.xml"/><Relationship Id="rId42" Type="http://schemas.openxmlformats.org/officeDocument/2006/relationships/image" Target="../media/image419.png"/><Relationship Id="rId47" Type="http://schemas.openxmlformats.org/officeDocument/2006/relationships/customXml" Target="../ink/ink417.xml"/><Relationship Id="rId63" Type="http://schemas.openxmlformats.org/officeDocument/2006/relationships/customXml" Target="../ink/ink425.xml"/><Relationship Id="rId68" Type="http://schemas.openxmlformats.org/officeDocument/2006/relationships/image" Target="../media/image432.png"/><Relationship Id="rId84" Type="http://schemas.openxmlformats.org/officeDocument/2006/relationships/image" Target="../media/image440.png"/><Relationship Id="rId89" Type="http://schemas.openxmlformats.org/officeDocument/2006/relationships/customXml" Target="../ink/ink438.xml"/><Relationship Id="rId16" Type="http://schemas.openxmlformats.org/officeDocument/2006/relationships/image" Target="../media/image406.png"/><Relationship Id="rId11" Type="http://schemas.openxmlformats.org/officeDocument/2006/relationships/customXml" Target="../ink/ink399.xml"/><Relationship Id="rId32" Type="http://schemas.openxmlformats.org/officeDocument/2006/relationships/image" Target="../media/image414.png"/><Relationship Id="rId37" Type="http://schemas.openxmlformats.org/officeDocument/2006/relationships/customXml" Target="../ink/ink412.xml"/><Relationship Id="rId53" Type="http://schemas.openxmlformats.org/officeDocument/2006/relationships/customXml" Target="../ink/ink420.xml"/><Relationship Id="rId58" Type="http://schemas.openxmlformats.org/officeDocument/2006/relationships/image" Target="../media/image427.png"/><Relationship Id="rId74" Type="http://schemas.openxmlformats.org/officeDocument/2006/relationships/image" Target="../media/image435.png"/><Relationship Id="rId79" Type="http://schemas.openxmlformats.org/officeDocument/2006/relationships/customXml" Target="../ink/ink433.xml"/><Relationship Id="rId102" Type="http://schemas.openxmlformats.org/officeDocument/2006/relationships/image" Target="../media/image449.png"/><Relationship Id="rId5" Type="http://schemas.openxmlformats.org/officeDocument/2006/relationships/customXml" Target="../ink/ink396.xml"/><Relationship Id="rId90" Type="http://schemas.openxmlformats.org/officeDocument/2006/relationships/image" Target="../media/image443.png"/><Relationship Id="rId95" Type="http://schemas.openxmlformats.org/officeDocument/2006/relationships/customXml" Target="../ink/ink441.xml"/><Relationship Id="rId22" Type="http://schemas.openxmlformats.org/officeDocument/2006/relationships/image" Target="../media/image409.png"/><Relationship Id="rId27" Type="http://schemas.openxmlformats.org/officeDocument/2006/relationships/customXml" Target="../ink/ink407.xml"/><Relationship Id="rId43" Type="http://schemas.openxmlformats.org/officeDocument/2006/relationships/customXml" Target="../ink/ink415.xml"/><Relationship Id="rId48" Type="http://schemas.openxmlformats.org/officeDocument/2006/relationships/image" Target="../media/image422.png"/><Relationship Id="rId64" Type="http://schemas.openxmlformats.org/officeDocument/2006/relationships/image" Target="../media/image430.png"/><Relationship Id="rId69" Type="http://schemas.openxmlformats.org/officeDocument/2006/relationships/customXml" Target="../ink/ink428.xml"/><Relationship Id="rId80" Type="http://schemas.openxmlformats.org/officeDocument/2006/relationships/image" Target="../media/image438.png"/><Relationship Id="rId85" Type="http://schemas.openxmlformats.org/officeDocument/2006/relationships/customXml" Target="../ink/ink436.xml"/><Relationship Id="rId12" Type="http://schemas.openxmlformats.org/officeDocument/2006/relationships/image" Target="../media/image404.png"/><Relationship Id="rId17" Type="http://schemas.openxmlformats.org/officeDocument/2006/relationships/customXml" Target="../ink/ink402.xml"/><Relationship Id="rId33" Type="http://schemas.openxmlformats.org/officeDocument/2006/relationships/customXml" Target="../ink/ink410.xml"/><Relationship Id="rId38" Type="http://schemas.openxmlformats.org/officeDocument/2006/relationships/image" Target="../media/image417.png"/><Relationship Id="rId59" Type="http://schemas.openxmlformats.org/officeDocument/2006/relationships/customXml" Target="../ink/ink423.xml"/><Relationship Id="rId103" Type="http://schemas.openxmlformats.org/officeDocument/2006/relationships/customXml" Target="../ink/ink445.xml"/><Relationship Id="rId20" Type="http://schemas.openxmlformats.org/officeDocument/2006/relationships/image" Target="../media/image408.png"/><Relationship Id="rId41" Type="http://schemas.openxmlformats.org/officeDocument/2006/relationships/customXml" Target="../ink/ink414.xml"/><Relationship Id="rId54" Type="http://schemas.openxmlformats.org/officeDocument/2006/relationships/image" Target="../media/image425.png"/><Relationship Id="rId62" Type="http://schemas.openxmlformats.org/officeDocument/2006/relationships/image" Target="../media/image429.png"/><Relationship Id="rId70" Type="http://schemas.openxmlformats.org/officeDocument/2006/relationships/image" Target="../media/image433.png"/><Relationship Id="rId75" Type="http://schemas.openxmlformats.org/officeDocument/2006/relationships/customXml" Target="../ink/ink431.xml"/><Relationship Id="rId83" Type="http://schemas.openxmlformats.org/officeDocument/2006/relationships/customXml" Target="../ink/ink435.xml"/><Relationship Id="rId88" Type="http://schemas.openxmlformats.org/officeDocument/2006/relationships/image" Target="../media/image442.png"/><Relationship Id="rId91" Type="http://schemas.openxmlformats.org/officeDocument/2006/relationships/customXml" Target="../ink/ink439.xml"/><Relationship Id="rId96" Type="http://schemas.openxmlformats.org/officeDocument/2006/relationships/image" Target="../media/image446.png"/><Relationship Id="rId1" Type="http://schemas.openxmlformats.org/officeDocument/2006/relationships/slideLayout" Target="../slideLayouts/slideLayout7.xml"/><Relationship Id="rId6" Type="http://schemas.openxmlformats.org/officeDocument/2006/relationships/image" Target="../media/image401.png"/><Relationship Id="rId15" Type="http://schemas.openxmlformats.org/officeDocument/2006/relationships/customXml" Target="../ink/ink401.xml"/><Relationship Id="rId23" Type="http://schemas.openxmlformats.org/officeDocument/2006/relationships/customXml" Target="../ink/ink405.xml"/><Relationship Id="rId28" Type="http://schemas.openxmlformats.org/officeDocument/2006/relationships/image" Target="../media/image412.png"/><Relationship Id="rId36" Type="http://schemas.openxmlformats.org/officeDocument/2006/relationships/image" Target="../media/image416.png"/><Relationship Id="rId49" Type="http://schemas.openxmlformats.org/officeDocument/2006/relationships/customXml" Target="../ink/ink418.xml"/><Relationship Id="rId57" Type="http://schemas.openxmlformats.org/officeDocument/2006/relationships/customXml" Target="../ink/ink422.xml"/><Relationship Id="rId106" Type="http://schemas.openxmlformats.org/officeDocument/2006/relationships/image" Target="../media/image451.png"/><Relationship Id="rId10" Type="http://schemas.openxmlformats.org/officeDocument/2006/relationships/image" Target="../media/image403.png"/><Relationship Id="rId31" Type="http://schemas.openxmlformats.org/officeDocument/2006/relationships/customXml" Target="../ink/ink409.xml"/><Relationship Id="rId44" Type="http://schemas.openxmlformats.org/officeDocument/2006/relationships/image" Target="../media/image420.png"/><Relationship Id="rId52" Type="http://schemas.openxmlformats.org/officeDocument/2006/relationships/image" Target="../media/image424.png"/><Relationship Id="rId60" Type="http://schemas.openxmlformats.org/officeDocument/2006/relationships/image" Target="../media/image428.png"/><Relationship Id="rId65" Type="http://schemas.openxmlformats.org/officeDocument/2006/relationships/customXml" Target="../ink/ink426.xml"/><Relationship Id="rId73" Type="http://schemas.openxmlformats.org/officeDocument/2006/relationships/customXml" Target="../ink/ink430.xml"/><Relationship Id="rId78" Type="http://schemas.openxmlformats.org/officeDocument/2006/relationships/image" Target="../media/image437.png"/><Relationship Id="rId81" Type="http://schemas.openxmlformats.org/officeDocument/2006/relationships/customXml" Target="../ink/ink434.xml"/><Relationship Id="rId86" Type="http://schemas.openxmlformats.org/officeDocument/2006/relationships/image" Target="../media/image441.png"/><Relationship Id="rId94" Type="http://schemas.openxmlformats.org/officeDocument/2006/relationships/image" Target="../media/image445.png"/><Relationship Id="rId99" Type="http://schemas.openxmlformats.org/officeDocument/2006/relationships/customXml" Target="../ink/ink443.xml"/><Relationship Id="rId101" Type="http://schemas.openxmlformats.org/officeDocument/2006/relationships/customXml" Target="../ink/ink444.xml"/><Relationship Id="rId4" Type="http://schemas.openxmlformats.org/officeDocument/2006/relationships/image" Target="../media/image400.png"/><Relationship Id="rId9" Type="http://schemas.openxmlformats.org/officeDocument/2006/relationships/customXml" Target="../ink/ink398.xml"/><Relationship Id="rId13" Type="http://schemas.openxmlformats.org/officeDocument/2006/relationships/customXml" Target="../ink/ink400.xml"/><Relationship Id="rId18" Type="http://schemas.openxmlformats.org/officeDocument/2006/relationships/image" Target="../media/image407.png"/><Relationship Id="rId39" Type="http://schemas.openxmlformats.org/officeDocument/2006/relationships/customXml" Target="../ink/ink413.xml"/><Relationship Id="rId34" Type="http://schemas.openxmlformats.org/officeDocument/2006/relationships/image" Target="../media/image415.png"/><Relationship Id="rId50" Type="http://schemas.openxmlformats.org/officeDocument/2006/relationships/image" Target="../media/image423.png"/><Relationship Id="rId55" Type="http://schemas.openxmlformats.org/officeDocument/2006/relationships/customXml" Target="../ink/ink421.xml"/><Relationship Id="rId76" Type="http://schemas.openxmlformats.org/officeDocument/2006/relationships/image" Target="../media/image436.png"/><Relationship Id="rId97" Type="http://schemas.openxmlformats.org/officeDocument/2006/relationships/customXml" Target="../ink/ink442.xml"/><Relationship Id="rId104" Type="http://schemas.openxmlformats.org/officeDocument/2006/relationships/image" Target="../media/image450.png"/><Relationship Id="rId7" Type="http://schemas.openxmlformats.org/officeDocument/2006/relationships/customXml" Target="../ink/ink397.xml"/><Relationship Id="rId71" Type="http://schemas.openxmlformats.org/officeDocument/2006/relationships/customXml" Target="../ink/ink429.xml"/><Relationship Id="rId92" Type="http://schemas.openxmlformats.org/officeDocument/2006/relationships/image" Target="../media/image444.png"/><Relationship Id="rId2" Type="http://schemas.openxmlformats.org/officeDocument/2006/relationships/image" Target="../media/image399.png"/><Relationship Id="rId29" Type="http://schemas.openxmlformats.org/officeDocument/2006/relationships/customXml" Target="../ink/ink408.xml"/><Relationship Id="rId24" Type="http://schemas.openxmlformats.org/officeDocument/2006/relationships/image" Target="../media/image410.png"/><Relationship Id="rId40" Type="http://schemas.openxmlformats.org/officeDocument/2006/relationships/image" Target="../media/image418.png"/><Relationship Id="rId45" Type="http://schemas.openxmlformats.org/officeDocument/2006/relationships/customXml" Target="../ink/ink416.xml"/><Relationship Id="rId66" Type="http://schemas.openxmlformats.org/officeDocument/2006/relationships/image" Target="../media/image431.png"/><Relationship Id="rId87" Type="http://schemas.openxmlformats.org/officeDocument/2006/relationships/customXml" Target="../ink/ink437.xml"/><Relationship Id="rId61" Type="http://schemas.openxmlformats.org/officeDocument/2006/relationships/customXml" Target="../ink/ink424.xml"/><Relationship Id="rId82" Type="http://schemas.openxmlformats.org/officeDocument/2006/relationships/image" Target="../media/image439.png"/><Relationship Id="rId19" Type="http://schemas.openxmlformats.org/officeDocument/2006/relationships/customXml" Target="../ink/ink403.xml"/><Relationship Id="rId14" Type="http://schemas.openxmlformats.org/officeDocument/2006/relationships/image" Target="../media/image405.png"/><Relationship Id="rId30" Type="http://schemas.openxmlformats.org/officeDocument/2006/relationships/image" Target="../media/image413.png"/><Relationship Id="rId35" Type="http://schemas.openxmlformats.org/officeDocument/2006/relationships/customXml" Target="../ink/ink411.xml"/><Relationship Id="rId56" Type="http://schemas.openxmlformats.org/officeDocument/2006/relationships/image" Target="../media/image426.png"/><Relationship Id="rId77" Type="http://schemas.openxmlformats.org/officeDocument/2006/relationships/customXml" Target="../ink/ink432.xml"/><Relationship Id="rId100" Type="http://schemas.openxmlformats.org/officeDocument/2006/relationships/image" Target="../media/image448.png"/><Relationship Id="rId105" Type="http://schemas.openxmlformats.org/officeDocument/2006/relationships/customXml" Target="../ink/ink446.xml"/><Relationship Id="rId8" Type="http://schemas.openxmlformats.org/officeDocument/2006/relationships/image" Target="../media/image402.png"/><Relationship Id="rId51" Type="http://schemas.openxmlformats.org/officeDocument/2006/relationships/customXml" Target="../ink/ink419.xml"/><Relationship Id="rId72" Type="http://schemas.openxmlformats.org/officeDocument/2006/relationships/image" Target="../media/image434.png"/><Relationship Id="rId93" Type="http://schemas.openxmlformats.org/officeDocument/2006/relationships/customXml" Target="../ink/ink440.xml"/><Relationship Id="rId98" Type="http://schemas.openxmlformats.org/officeDocument/2006/relationships/image" Target="../media/image447.png"/><Relationship Id="rId3" Type="http://schemas.openxmlformats.org/officeDocument/2006/relationships/customXml" Target="../ink/ink395.xml"/><Relationship Id="rId25" Type="http://schemas.openxmlformats.org/officeDocument/2006/relationships/customXml" Target="../ink/ink406.xml"/><Relationship Id="rId46" Type="http://schemas.openxmlformats.org/officeDocument/2006/relationships/image" Target="../media/image421.png"/><Relationship Id="rId67" Type="http://schemas.openxmlformats.org/officeDocument/2006/relationships/customXml" Target="../ink/ink427.xml"/></Relationships>
</file>

<file path=ppt/slides/_rels/slide27.xml.rels><?xml version="1.0" encoding="UTF-8" standalone="yes"?>
<Relationships xmlns="http://schemas.openxmlformats.org/package/2006/relationships"><Relationship Id="rId26" Type="http://schemas.openxmlformats.org/officeDocument/2006/relationships/image" Target="../media/image464.png"/><Relationship Id="rId21" Type="http://schemas.openxmlformats.org/officeDocument/2006/relationships/customXml" Target="../ink/ink456.xml"/><Relationship Id="rId42" Type="http://schemas.openxmlformats.org/officeDocument/2006/relationships/image" Target="../media/image472.png"/><Relationship Id="rId47" Type="http://schemas.openxmlformats.org/officeDocument/2006/relationships/customXml" Target="../ink/ink469.xml"/><Relationship Id="rId63" Type="http://schemas.openxmlformats.org/officeDocument/2006/relationships/customXml" Target="../ink/ink477.xml"/><Relationship Id="rId68" Type="http://schemas.openxmlformats.org/officeDocument/2006/relationships/image" Target="../media/image485.png"/><Relationship Id="rId7" Type="http://schemas.openxmlformats.org/officeDocument/2006/relationships/customXml" Target="../ink/ink449.xml"/><Relationship Id="rId2" Type="http://schemas.openxmlformats.org/officeDocument/2006/relationships/image" Target="../media/image452.png"/><Relationship Id="rId16" Type="http://schemas.openxmlformats.org/officeDocument/2006/relationships/image" Target="../media/image459.png"/><Relationship Id="rId29" Type="http://schemas.openxmlformats.org/officeDocument/2006/relationships/customXml" Target="../ink/ink460.xml"/><Relationship Id="rId11" Type="http://schemas.openxmlformats.org/officeDocument/2006/relationships/customXml" Target="../ink/ink451.xml"/><Relationship Id="rId24" Type="http://schemas.openxmlformats.org/officeDocument/2006/relationships/image" Target="../media/image463.png"/><Relationship Id="rId32" Type="http://schemas.openxmlformats.org/officeDocument/2006/relationships/image" Target="../media/image467.png"/><Relationship Id="rId37" Type="http://schemas.openxmlformats.org/officeDocument/2006/relationships/customXml" Target="../ink/ink464.xml"/><Relationship Id="rId40" Type="http://schemas.openxmlformats.org/officeDocument/2006/relationships/image" Target="../media/image471.png"/><Relationship Id="rId45" Type="http://schemas.openxmlformats.org/officeDocument/2006/relationships/customXml" Target="../ink/ink468.xml"/><Relationship Id="rId53" Type="http://schemas.openxmlformats.org/officeDocument/2006/relationships/customXml" Target="../ink/ink472.xml"/><Relationship Id="rId58" Type="http://schemas.openxmlformats.org/officeDocument/2006/relationships/image" Target="../media/image480.png"/><Relationship Id="rId66" Type="http://schemas.openxmlformats.org/officeDocument/2006/relationships/image" Target="../media/image484.png"/><Relationship Id="rId5" Type="http://schemas.openxmlformats.org/officeDocument/2006/relationships/customXml" Target="../ink/ink448.xml"/><Relationship Id="rId61" Type="http://schemas.openxmlformats.org/officeDocument/2006/relationships/customXml" Target="../ink/ink476.xml"/><Relationship Id="rId19" Type="http://schemas.openxmlformats.org/officeDocument/2006/relationships/customXml" Target="../ink/ink455.xml"/><Relationship Id="rId14" Type="http://schemas.openxmlformats.org/officeDocument/2006/relationships/image" Target="../media/image458.png"/><Relationship Id="rId22" Type="http://schemas.openxmlformats.org/officeDocument/2006/relationships/image" Target="../media/image462.png"/><Relationship Id="rId27" Type="http://schemas.openxmlformats.org/officeDocument/2006/relationships/customXml" Target="../ink/ink459.xml"/><Relationship Id="rId30" Type="http://schemas.openxmlformats.org/officeDocument/2006/relationships/image" Target="../media/image466.png"/><Relationship Id="rId35" Type="http://schemas.openxmlformats.org/officeDocument/2006/relationships/customXml" Target="../ink/ink463.xml"/><Relationship Id="rId43" Type="http://schemas.openxmlformats.org/officeDocument/2006/relationships/customXml" Target="../ink/ink467.xml"/><Relationship Id="rId48" Type="http://schemas.openxmlformats.org/officeDocument/2006/relationships/image" Target="../media/image475.png"/><Relationship Id="rId56" Type="http://schemas.openxmlformats.org/officeDocument/2006/relationships/image" Target="../media/image479.png"/><Relationship Id="rId64" Type="http://schemas.openxmlformats.org/officeDocument/2006/relationships/image" Target="../media/image483.png"/><Relationship Id="rId69" Type="http://schemas.openxmlformats.org/officeDocument/2006/relationships/customXml" Target="../ink/ink480.xml"/><Relationship Id="rId8" Type="http://schemas.openxmlformats.org/officeDocument/2006/relationships/image" Target="../media/image455.png"/><Relationship Id="rId51" Type="http://schemas.openxmlformats.org/officeDocument/2006/relationships/customXml" Target="../ink/ink471.xml"/><Relationship Id="rId3" Type="http://schemas.openxmlformats.org/officeDocument/2006/relationships/customXml" Target="../ink/ink447.xml"/><Relationship Id="rId12" Type="http://schemas.openxmlformats.org/officeDocument/2006/relationships/image" Target="../media/image457.png"/><Relationship Id="rId17" Type="http://schemas.openxmlformats.org/officeDocument/2006/relationships/customXml" Target="../ink/ink454.xml"/><Relationship Id="rId25" Type="http://schemas.openxmlformats.org/officeDocument/2006/relationships/customXml" Target="../ink/ink458.xml"/><Relationship Id="rId33" Type="http://schemas.openxmlformats.org/officeDocument/2006/relationships/customXml" Target="../ink/ink462.xml"/><Relationship Id="rId38" Type="http://schemas.openxmlformats.org/officeDocument/2006/relationships/image" Target="../media/image470.png"/><Relationship Id="rId46" Type="http://schemas.openxmlformats.org/officeDocument/2006/relationships/image" Target="../media/image474.png"/><Relationship Id="rId59" Type="http://schemas.openxmlformats.org/officeDocument/2006/relationships/customXml" Target="../ink/ink475.xml"/><Relationship Id="rId67" Type="http://schemas.openxmlformats.org/officeDocument/2006/relationships/customXml" Target="../ink/ink479.xml"/><Relationship Id="rId20" Type="http://schemas.openxmlformats.org/officeDocument/2006/relationships/image" Target="../media/image461.png"/><Relationship Id="rId41" Type="http://schemas.openxmlformats.org/officeDocument/2006/relationships/customXml" Target="../ink/ink466.xml"/><Relationship Id="rId54" Type="http://schemas.openxmlformats.org/officeDocument/2006/relationships/image" Target="../media/image478.png"/><Relationship Id="rId62" Type="http://schemas.openxmlformats.org/officeDocument/2006/relationships/image" Target="../media/image482.png"/><Relationship Id="rId70" Type="http://schemas.openxmlformats.org/officeDocument/2006/relationships/image" Target="../media/image486.png"/><Relationship Id="rId1" Type="http://schemas.openxmlformats.org/officeDocument/2006/relationships/slideLayout" Target="../slideLayouts/slideLayout7.xml"/><Relationship Id="rId6" Type="http://schemas.openxmlformats.org/officeDocument/2006/relationships/image" Target="../media/image454.png"/><Relationship Id="rId15" Type="http://schemas.openxmlformats.org/officeDocument/2006/relationships/customXml" Target="../ink/ink453.xml"/><Relationship Id="rId23" Type="http://schemas.openxmlformats.org/officeDocument/2006/relationships/customXml" Target="../ink/ink457.xml"/><Relationship Id="rId28" Type="http://schemas.openxmlformats.org/officeDocument/2006/relationships/image" Target="../media/image465.png"/><Relationship Id="rId36" Type="http://schemas.openxmlformats.org/officeDocument/2006/relationships/image" Target="../media/image469.png"/><Relationship Id="rId49" Type="http://schemas.openxmlformats.org/officeDocument/2006/relationships/customXml" Target="../ink/ink470.xml"/><Relationship Id="rId57" Type="http://schemas.openxmlformats.org/officeDocument/2006/relationships/customXml" Target="../ink/ink474.xml"/><Relationship Id="rId10" Type="http://schemas.openxmlformats.org/officeDocument/2006/relationships/image" Target="../media/image456.png"/><Relationship Id="rId31" Type="http://schemas.openxmlformats.org/officeDocument/2006/relationships/customXml" Target="../ink/ink461.xml"/><Relationship Id="rId44" Type="http://schemas.openxmlformats.org/officeDocument/2006/relationships/image" Target="../media/image473.png"/><Relationship Id="rId52" Type="http://schemas.openxmlformats.org/officeDocument/2006/relationships/image" Target="../media/image477.png"/><Relationship Id="rId60" Type="http://schemas.openxmlformats.org/officeDocument/2006/relationships/image" Target="../media/image481.png"/><Relationship Id="rId65" Type="http://schemas.openxmlformats.org/officeDocument/2006/relationships/customXml" Target="../ink/ink478.xml"/><Relationship Id="rId4" Type="http://schemas.openxmlformats.org/officeDocument/2006/relationships/image" Target="../media/image453.png"/><Relationship Id="rId9" Type="http://schemas.openxmlformats.org/officeDocument/2006/relationships/customXml" Target="../ink/ink450.xml"/><Relationship Id="rId13" Type="http://schemas.openxmlformats.org/officeDocument/2006/relationships/customXml" Target="../ink/ink452.xml"/><Relationship Id="rId18" Type="http://schemas.openxmlformats.org/officeDocument/2006/relationships/image" Target="../media/image460.png"/><Relationship Id="rId39" Type="http://schemas.openxmlformats.org/officeDocument/2006/relationships/customXml" Target="../ink/ink465.xml"/><Relationship Id="rId34" Type="http://schemas.openxmlformats.org/officeDocument/2006/relationships/image" Target="../media/image468.png"/><Relationship Id="rId50" Type="http://schemas.openxmlformats.org/officeDocument/2006/relationships/image" Target="../media/image476.png"/><Relationship Id="rId55" Type="http://schemas.openxmlformats.org/officeDocument/2006/relationships/customXml" Target="../ink/ink473.xml"/></Relationships>
</file>

<file path=ppt/slides/_rels/slide28.xml.rels><?xml version="1.0" encoding="UTF-8" standalone="yes"?>
<Relationships xmlns="http://schemas.openxmlformats.org/package/2006/relationships"><Relationship Id="rId26" Type="http://schemas.openxmlformats.org/officeDocument/2006/relationships/customXml" Target="../ink/ink492.xml"/><Relationship Id="rId117" Type="http://schemas.openxmlformats.org/officeDocument/2006/relationships/image" Target="../media/image545.png"/><Relationship Id="rId21" Type="http://schemas.openxmlformats.org/officeDocument/2006/relationships/image" Target="../media/image497.png"/><Relationship Id="rId42" Type="http://schemas.openxmlformats.org/officeDocument/2006/relationships/customXml" Target="../ink/ink500.xml"/><Relationship Id="rId47" Type="http://schemas.openxmlformats.org/officeDocument/2006/relationships/image" Target="../media/image510.png"/><Relationship Id="rId63" Type="http://schemas.openxmlformats.org/officeDocument/2006/relationships/image" Target="../media/image518.png"/><Relationship Id="rId68" Type="http://schemas.openxmlformats.org/officeDocument/2006/relationships/customXml" Target="../ink/ink513.xml"/><Relationship Id="rId84" Type="http://schemas.openxmlformats.org/officeDocument/2006/relationships/customXml" Target="../ink/ink521.xml"/><Relationship Id="rId89" Type="http://schemas.openxmlformats.org/officeDocument/2006/relationships/image" Target="../media/image531.png"/><Relationship Id="rId112" Type="http://schemas.openxmlformats.org/officeDocument/2006/relationships/customXml" Target="../ink/ink535.xml"/><Relationship Id="rId16" Type="http://schemas.openxmlformats.org/officeDocument/2006/relationships/customXml" Target="../ink/ink487.xml"/><Relationship Id="rId107" Type="http://schemas.openxmlformats.org/officeDocument/2006/relationships/image" Target="../media/image540.png"/><Relationship Id="rId11" Type="http://schemas.openxmlformats.org/officeDocument/2006/relationships/image" Target="../media/image492.png"/><Relationship Id="rId32" Type="http://schemas.openxmlformats.org/officeDocument/2006/relationships/customXml" Target="../ink/ink495.xml"/><Relationship Id="rId37" Type="http://schemas.openxmlformats.org/officeDocument/2006/relationships/image" Target="../media/image505.png"/><Relationship Id="rId53" Type="http://schemas.openxmlformats.org/officeDocument/2006/relationships/image" Target="../media/image513.png"/><Relationship Id="rId58" Type="http://schemas.openxmlformats.org/officeDocument/2006/relationships/customXml" Target="../ink/ink508.xml"/><Relationship Id="rId74" Type="http://schemas.openxmlformats.org/officeDocument/2006/relationships/customXml" Target="../ink/ink516.xml"/><Relationship Id="rId79" Type="http://schemas.openxmlformats.org/officeDocument/2006/relationships/image" Target="../media/image526.png"/><Relationship Id="rId102" Type="http://schemas.openxmlformats.org/officeDocument/2006/relationships/customXml" Target="../ink/ink530.xml"/><Relationship Id="rId5" Type="http://schemas.openxmlformats.org/officeDocument/2006/relationships/image" Target="../media/image489.png"/><Relationship Id="rId90" Type="http://schemas.openxmlformats.org/officeDocument/2006/relationships/customXml" Target="../ink/ink524.xml"/><Relationship Id="rId95" Type="http://schemas.openxmlformats.org/officeDocument/2006/relationships/image" Target="../media/image534.png"/><Relationship Id="rId22" Type="http://schemas.openxmlformats.org/officeDocument/2006/relationships/customXml" Target="../ink/ink490.xml"/><Relationship Id="rId27" Type="http://schemas.openxmlformats.org/officeDocument/2006/relationships/image" Target="../media/image500.png"/><Relationship Id="rId43" Type="http://schemas.openxmlformats.org/officeDocument/2006/relationships/image" Target="../media/image508.png"/><Relationship Id="rId48" Type="http://schemas.openxmlformats.org/officeDocument/2006/relationships/customXml" Target="../ink/ink503.xml"/><Relationship Id="rId64" Type="http://schemas.openxmlformats.org/officeDocument/2006/relationships/customXml" Target="../ink/ink511.xml"/><Relationship Id="rId69" Type="http://schemas.openxmlformats.org/officeDocument/2006/relationships/image" Target="../media/image521.png"/><Relationship Id="rId113" Type="http://schemas.openxmlformats.org/officeDocument/2006/relationships/image" Target="../media/image543.png"/><Relationship Id="rId80" Type="http://schemas.openxmlformats.org/officeDocument/2006/relationships/customXml" Target="../ink/ink519.xml"/><Relationship Id="rId85" Type="http://schemas.openxmlformats.org/officeDocument/2006/relationships/image" Target="../media/image529.png"/><Relationship Id="rId12" Type="http://schemas.openxmlformats.org/officeDocument/2006/relationships/customXml" Target="../ink/ink485.xml"/><Relationship Id="rId17" Type="http://schemas.openxmlformats.org/officeDocument/2006/relationships/image" Target="../media/image495.png"/><Relationship Id="rId33" Type="http://schemas.openxmlformats.org/officeDocument/2006/relationships/image" Target="../media/image503.png"/><Relationship Id="rId38" Type="http://schemas.openxmlformats.org/officeDocument/2006/relationships/customXml" Target="../ink/ink498.xml"/><Relationship Id="rId59" Type="http://schemas.openxmlformats.org/officeDocument/2006/relationships/image" Target="../media/image516.png"/><Relationship Id="rId103" Type="http://schemas.openxmlformats.org/officeDocument/2006/relationships/image" Target="../media/image538.png"/><Relationship Id="rId108" Type="http://schemas.openxmlformats.org/officeDocument/2006/relationships/customXml" Target="../ink/ink533.xml"/><Relationship Id="rId54" Type="http://schemas.openxmlformats.org/officeDocument/2006/relationships/customXml" Target="../ink/ink506.xml"/><Relationship Id="rId70" Type="http://schemas.openxmlformats.org/officeDocument/2006/relationships/customXml" Target="../ink/ink514.xml"/><Relationship Id="rId75" Type="http://schemas.openxmlformats.org/officeDocument/2006/relationships/image" Target="../media/image524.png"/><Relationship Id="rId91" Type="http://schemas.openxmlformats.org/officeDocument/2006/relationships/image" Target="../media/image532.png"/><Relationship Id="rId96" Type="http://schemas.openxmlformats.org/officeDocument/2006/relationships/customXml" Target="../ink/ink527.xml"/><Relationship Id="rId1" Type="http://schemas.openxmlformats.org/officeDocument/2006/relationships/slideLayout" Target="../slideLayouts/slideLayout7.xml"/><Relationship Id="rId6" Type="http://schemas.openxmlformats.org/officeDocument/2006/relationships/customXml" Target="../ink/ink482.xml"/><Relationship Id="rId23" Type="http://schemas.openxmlformats.org/officeDocument/2006/relationships/image" Target="../media/image498.png"/><Relationship Id="rId28" Type="http://schemas.openxmlformats.org/officeDocument/2006/relationships/customXml" Target="../ink/ink493.xml"/><Relationship Id="rId49" Type="http://schemas.openxmlformats.org/officeDocument/2006/relationships/image" Target="../media/image511.png"/><Relationship Id="rId114" Type="http://schemas.openxmlformats.org/officeDocument/2006/relationships/customXml" Target="../ink/ink536.xml"/><Relationship Id="rId10" Type="http://schemas.openxmlformats.org/officeDocument/2006/relationships/customXml" Target="../ink/ink484.xml"/><Relationship Id="rId31" Type="http://schemas.openxmlformats.org/officeDocument/2006/relationships/image" Target="../media/image502.png"/><Relationship Id="rId44" Type="http://schemas.openxmlformats.org/officeDocument/2006/relationships/customXml" Target="../ink/ink501.xml"/><Relationship Id="rId52" Type="http://schemas.openxmlformats.org/officeDocument/2006/relationships/customXml" Target="../ink/ink505.xml"/><Relationship Id="rId60" Type="http://schemas.openxmlformats.org/officeDocument/2006/relationships/customXml" Target="../ink/ink509.xml"/><Relationship Id="rId65" Type="http://schemas.openxmlformats.org/officeDocument/2006/relationships/image" Target="../media/image519.png"/><Relationship Id="rId73" Type="http://schemas.openxmlformats.org/officeDocument/2006/relationships/image" Target="../media/image523.png"/><Relationship Id="rId78" Type="http://schemas.openxmlformats.org/officeDocument/2006/relationships/customXml" Target="../ink/ink518.xml"/><Relationship Id="rId81" Type="http://schemas.openxmlformats.org/officeDocument/2006/relationships/image" Target="../media/image527.png"/><Relationship Id="rId86" Type="http://schemas.openxmlformats.org/officeDocument/2006/relationships/customXml" Target="../ink/ink522.xml"/><Relationship Id="rId94" Type="http://schemas.openxmlformats.org/officeDocument/2006/relationships/customXml" Target="../ink/ink526.xml"/><Relationship Id="rId99" Type="http://schemas.openxmlformats.org/officeDocument/2006/relationships/image" Target="../media/image536.png"/><Relationship Id="rId101" Type="http://schemas.openxmlformats.org/officeDocument/2006/relationships/image" Target="../media/image537.png"/><Relationship Id="rId4" Type="http://schemas.openxmlformats.org/officeDocument/2006/relationships/customXml" Target="../ink/ink481.xml"/><Relationship Id="rId9" Type="http://schemas.openxmlformats.org/officeDocument/2006/relationships/image" Target="../media/image491.png"/><Relationship Id="rId13" Type="http://schemas.openxmlformats.org/officeDocument/2006/relationships/image" Target="../media/image493.png"/><Relationship Id="rId18" Type="http://schemas.openxmlformats.org/officeDocument/2006/relationships/customXml" Target="../ink/ink488.xml"/><Relationship Id="rId39" Type="http://schemas.openxmlformats.org/officeDocument/2006/relationships/image" Target="../media/image506.png"/><Relationship Id="rId109" Type="http://schemas.openxmlformats.org/officeDocument/2006/relationships/image" Target="../media/image541.png"/><Relationship Id="rId34" Type="http://schemas.openxmlformats.org/officeDocument/2006/relationships/customXml" Target="../ink/ink496.xml"/><Relationship Id="rId50" Type="http://schemas.openxmlformats.org/officeDocument/2006/relationships/customXml" Target="../ink/ink504.xml"/><Relationship Id="rId55" Type="http://schemas.openxmlformats.org/officeDocument/2006/relationships/image" Target="../media/image514.png"/><Relationship Id="rId76" Type="http://schemas.openxmlformats.org/officeDocument/2006/relationships/customXml" Target="../ink/ink517.xml"/><Relationship Id="rId97" Type="http://schemas.openxmlformats.org/officeDocument/2006/relationships/image" Target="../media/image535.png"/><Relationship Id="rId104" Type="http://schemas.openxmlformats.org/officeDocument/2006/relationships/customXml" Target="../ink/ink531.xml"/><Relationship Id="rId7" Type="http://schemas.openxmlformats.org/officeDocument/2006/relationships/image" Target="../media/image490.png"/><Relationship Id="rId71" Type="http://schemas.openxmlformats.org/officeDocument/2006/relationships/image" Target="../media/image522.png"/><Relationship Id="rId92" Type="http://schemas.openxmlformats.org/officeDocument/2006/relationships/customXml" Target="../ink/ink525.xml"/><Relationship Id="rId2" Type="http://schemas.openxmlformats.org/officeDocument/2006/relationships/image" Target="../media/image487.tiff"/><Relationship Id="rId29" Type="http://schemas.openxmlformats.org/officeDocument/2006/relationships/image" Target="../media/image501.png"/><Relationship Id="rId24" Type="http://schemas.openxmlformats.org/officeDocument/2006/relationships/customXml" Target="../ink/ink491.xml"/><Relationship Id="rId40" Type="http://schemas.openxmlformats.org/officeDocument/2006/relationships/customXml" Target="../ink/ink499.xml"/><Relationship Id="rId45" Type="http://schemas.openxmlformats.org/officeDocument/2006/relationships/image" Target="../media/image509.png"/><Relationship Id="rId66" Type="http://schemas.openxmlformats.org/officeDocument/2006/relationships/customXml" Target="../ink/ink512.xml"/><Relationship Id="rId87" Type="http://schemas.openxmlformats.org/officeDocument/2006/relationships/image" Target="../media/image530.png"/><Relationship Id="rId110" Type="http://schemas.openxmlformats.org/officeDocument/2006/relationships/customXml" Target="../ink/ink534.xml"/><Relationship Id="rId115" Type="http://schemas.openxmlformats.org/officeDocument/2006/relationships/image" Target="../media/image544.png"/><Relationship Id="rId61" Type="http://schemas.openxmlformats.org/officeDocument/2006/relationships/image" Target="../media/image517.png"/><Relationship Id="rId82" Type="http://schemas.openxmlformats.org/officeDocument/2006/relationships/customXml" Target="../ink/ink520.xml"/><Relationship Id="rId19" Type="http://schemas.openxmlformats.org/officeDocument/2006/relationships/image" Target="../media/image496.png"/><Relationship Id="rId14" Type="http://schemas.openxmlformats.org/officeDocument/2006/relationships/customXml" Target="../ink/ink486.xml"/><Relationship Id="rId30" Type="http://schemas.openxmlformats.org/officeDocument/2006/relationships/customXml" Target="../ink/ink494.xml"/><Relationship Id="rId35" Type="http://schemas.openxmlformats.org/officeDocument/2006/relationships/image" Target="../media/image504.png"/><Relationship Id="rId56" Type="http://schemas.openxmlformats.org/officeDocument/2006/relationships/customXml" Target="../ink/ink507.xml"/><Relationship Id="rId77" Type="http://schemas.openxmlformats.org/officeDocument/2006/relationships/image" Target="../media/image525.png"/><Relationship Id="rId100" Type="http://schemas.openxmlformats.org/officeDocument/2006/relationships/customXml" Target="../ink/ink529.xml"/><Relationship Id="rId105" Type="http://schemas.openxmlformats.org/officeDocument/2006/relationships/image" Target="../media/image539.png"/><Relationship Id="rId8" Type="http://schemas.openxmlformats.org/officeDocument/2006/relationships/customXml" Target="../ink/ink483.xml"/><Relationship Id="rId51" Type="http://schemas.openxmlformats.org/officeDocument/2006/relationships/image" Target="../media/image512.png"/><Relationship Id="rId72" Type="http://schemas.openxmlformats.org/officeDocument/2006/relationships/customXml" Target="../ink/ink515.xml"/><Relationship Id="rId93" Type="http://schemas.openxmlformats.org/officeDocument/2006/relationships/image" Target="../media/image533.png"/><Relationship Id="rId98" Type="http://schemas.openxmlformats.org/officeDocument/2006/relationships/customXml" Target="../ink/ink528.xml"/><Relationship Id="rId3" Type="http://schemas.openxmlformats.org/officeDocument/2006/relationships/image" Target="../media/image488.tiff"/><Relationship Id="rId25" Type="http://schemas.openxmlformats.org/officeDocument/2006/relationships/image" Target="../media/image499.png"/><Relationship Id="rId46" Type="http://schemas.openxmlformats.org/officeDocument/2006/relationships/customXml" Target="../ink/ink502.xml"/><Relationship Id="rId67" Type="http://schemas.openxmlformats.org/officeDocument/2006/relationships/image" Target="../media/image520.png"/><Relationship Id="rId116" Type="http://schemas.openxmlformats.org/officeDocument/2006/relationships/customXml" Target="../ink/ink537.xml"/><Relationship Id="rId20" Type="http://schemas.openxmlformats.org/officeDocument/2006/relationships/customXml" Target="../ink/ink489.xml"/><Relationship Id="rId41" Type="http://schemas.openxmlformats.org/officeDocument/2006/relationships/image" Target="../media/image507.png"/><Relationship Id="rId62" Type="http://schemas.openxmlformats.org/officeDocument/2006/relationships/customXml" Target="../ink/ink510.xml"/><Relationship Id="rId83" Type="http://schemas.openxmlformats.org/officeDocument/2006/relationships/image" Target="../media/image528.png"/><Relationship Id="rId88" Type="http://schemas.openxmlformats.org/officeDocument/2006/relationships/customXml" Target="../ink/ink523.xml"/><Relationship Id="rId111" Type="http://schemas.openxmlformats.org/officeDocument/2006/relationships/image" Target="../media/image542.png"/><Relationship Id="rId15" Type="http://schemas.openxmlformats.org/officeDocument/2006/relationships/image" Target="../media/image494.png"/><Relationship Id="rId36" Type="http://schemas.openxmlformats.org/officeDocument/2006/relationships/customXml" Target="../ink/ink497.xml"/><Relationship Id="rId57" Type="http://schemas.openxmlformats.org/officeDocument/2006/relationships/image" Target="../media/image515.png"/><Relationship Id="rId106" Type="http://schemas.openxmlformats.org/officeDocument/2006/relationships/customXml" Target="../ink/ink532.xml"/></Relationships>
</file>

<file path=ppt/slides/_rels/slide29.xml.rels><?xml version="1.0" encoding="UTF-8" standalone="yes"?>
<Relationships xmlns="http://schemas.openxmlformats.org/package/2006/relationships"><Relationship Id="rId117" Type="http://schemas.openxmlformats.org/officeDocument/2006/relationships/image" Target="../media/image603.png"/><Relationship Id="rId299" Type="http://schemas.openxmlformats.org/officeDocument/2006/relationships/image" Target="../media/image694.png"/><Relationship Id="rId21" Type="http://schemas.openxmlformats.org/officeDocument/2006/relationships/image" Target="../media/image555.png"/><Relationship Id="rId63" Type="http://schemas.openxmlformats.org/officeDocument/2006/relationships/image" Target="../media/image576.png"/><Relationship Id="rId159" Type="http://schemas.openxmlformats.org/officeDocument/2006/relationships/image" Target="../media/image624.png"/><Relationship Id="rId324" Type="http://schemas.openxmlformats.org/officeDocument/2006/relationships/customXml" Target="../ink/ink699.xml"/><Relationship Id="rId170" Type="http://schemas.openxmlformats.org/officeDocument/2006/relationships/customXml" Target="../ink/ink622.xml"/><Relationship Id="rId226" Type="http://schemas.openxmlformats.org/officeDocument/2006/relationships/customXml" Target="../ink/ink650.xml"/><Relationship Id="rId268" Type="http://schemas.openxmlformats.org/officeDocument/2006/relationships/customXml" Target="../ink/ink671.xml"/><Relationship Id="rId32" Type="http://schemas.openxmlformats.org/officeDocument/2006/relationships/customXml" Target="../ink/ink553.xml"/><Relationship Id="rId74" Type="http://schemas.openxmlformats.org/officeDocument/2006/relationships/customXml" Target="../ink/ink574.xml"/><Relationship Id="rId128" Type="http://schemas.openxmlformats.org/officeDocument/2006/relationships/customXml" Target="../ink/ink601.xml"/><Relationship Id="rId335" Type="http://schemas.openxmlformats.org/officeDocument/2006/relationships/image" Target="../media/image712.png"/><Relationship Id="rId5" Type="http://schemas.openxmlformats.org/officeDocument/2006/relationships/image" Target="../media/image547.png"/><Relationship Id="rId181" Type="http://schemas.openxmlformats.org/officeDocument/2006/relationships/image" Target="../media/image635.png"/><Relationship Id="rId237" Type="http://schemas.openxmlformats.org/officeDocument/2006/relationships/image" Target="../media/image663.png"/><Relationship Id="rId279" Type="http://schemas.openxmlformats.org/officeDocument/2006/relationships/image" Target="../media/image684.png"/><Relationship Id="rId43" Type="http://schemas.openxmlformats.org/officeDocument/2006/relationships/image" Target="../media/image566.png"/><Relationship Id="rId139" Type="http://schemas.openxmlformats.org/officeDocument/2006/relationships/image" Target="../media/image614.png"/><Relationship Id="rId290" Type="http://schemas.openxmlformats.org/officeDocument/2006/relationships/customXml" Target="../ink/ink682.xml"/><Relationship Id="rId304" Type="http://schemas.openxmlformats.org/officeDocument/2006/relationships/customXml" Target="../ink/ink689.xml"/><Relationship Id="rId346" Type="http://schemas.openxmlformats.org/officeDocument/2006/relationships/customXml" Target="../ink/ink710.xml"/><Relationship Id="rId85" Type="http://schemas.openxmlformats.org/officeDocument/2006/relationships/image" Target="../media/image587.png"/><Relationship Id="rId150" Type="http://schemas.openxmlformats.org/officeDocument/2006/relationships/customXml" Target="../ink/ink612.xml"/><Relationship Id="rId192" Type="http://schemas.openxmlformats.org/officeDocument/2006/relationships/customXml" Target="../ink/ink633.xml"/><Relationship Id="rId206" Type="http://schemas.openxmlformats.org/officeDocument/2006/relationships/customXml" Target="../ink/ink640.xml"/><Relationship Id="rId248" Type="http://schemas.openxmlformats.org/officeDocument/2006/relationships/customXml" Target="../ink/ink661.xml"/><Relationship Id="rId12" Type="http://schemas.openxmlformats.org/officeDocument/2006/relationships/customXml" Target="../ink/ink543.xml"/><Relationship Id="rId108" Type="http://schemas.openxmlformats.org/officeDocument/2006/relationships/customXml" Target="../ink/ink591.xml"/><Relationship Id="rId315" Type="http://schemas.openxmlformats.org/officeDocument/2006/relationships/image" Target="../media/image702.png"/><Relationship Id="rId54" Type="http://schemas.openxmlformats.org/officeDocument/2006/relationships/customXml" Target="../ink/ink564.xml"/><Relationship Id="rId96" Type="http://schemas.openxmlformats.org/officeDocument/2006/relationships/customXml" Target="../ink/ink585.xml"/><Relationship Id="rId161" Type="http://schemas.openxmlformats.org/officeDocument/2006/relationships/image" Target="../media/image625.png"/><Relationship Id="rId217" Type="http://schemas.openxmlformats.org/officeDocument/2006/relationships/image" Target="../media/image653.png"/><Relationship Id="rId259" Type="http://schemas.openxmlformats.org/officeDocument/2006/relationships/image" Target="../media/image674.png"/><Relationship Id="rId23" Type="http://schemas.openxmlformats.org/officeDocument/2006/relationships/image" Target="../media/image556.png"/><Relationship Id="rId119" Type="http://schemas.openxmlformats.org/officeDocument/2006/relationships/image" Target="../media/image604.png"/><Relationship Id="rId270" Type="http://schemas.openxmlformats.org/officeDocument/2006/relationships/customXml" Target="../ink/ink672.xml"/><Relationship Id="rId326" Type="http://schemas.openxmlformats.org/officeDocument/2006/relationships/customXml" Target="../ink/ink700.xml"/><Relationship Id="rId65" Type="http://schemas.openxmlformats.org/officeDocument/2006/relationships/image" Target="../media/image577.png"/><Relationship Id="rId130" Type="http://schemas.openxmlformats.org/officeDocument/2006/relationships/customXml" Target="../ink/ink602.xml"/><Relationship Id="rId172" Type="http://schemas.openxmlformats.org/officeDocument/2006/relationships/customXml" Target="../ink/ink623.xml"/><Relationship Id="rId228" Type="http://schemas.openxmlformats.org/officeDocument/2006/relationships/customXml" Target="../ink/ink651.xml"/><Relationship Id="rId281" Type="http://schemas.openxmlformats.org/officeDocument/2006/relationships/image" Target="../media/image685.png"/><Relationship Id="rId337" Type="http://schemas.openxmlformats.org/officeDocument/2006/relationships/image" Target="../media/image713.png"/><Relationship Id="rId34" Type="http://schemas.openxmlformats.org/officeDocument/2006/relationships/customXml" Target="../ink/ink554.xml"/><Relationship Id="rId76" Type="http://schemas.openxmlformats.org/officeDocument/2006/relationships/customXml" Target="../ink/ink575.xml"/><Relationship Id="rId141" Type="http://schemas.openxmlformats.org/officeDocument/2006/relationships/image" Target="../media/image615.png"/><Relationship Id="rId7" Type="http://schemas.openxmlformats.org/officeDocument/2006/relationships/image" Target="../media/image548.png"/><Relationship Id="rId183" Type="http://schemas.openxmlformats.org/officeDocument/2006/relationships/image" Target="../media/image636.png"/><Relationship Id="rId239" Type="http://schemas.openxmlformats.org/officeDocument/2006/relationships/image" Target="../media/image664.png"/><Relationship Id="rId250" Type="http://schemas.openxmlformats.org/officeDocument/2006/relationships/customXml" Target="../ink/ink662.xml"/><Relationship Id="rId292" Type="http://schemas.openxmlformats.org/officeDocument/2006/relationships/customXml" Target="../ink/ink683.xml"/><Relationship Id="rId306" Type="http://schemas.openxmlformats.org/officeDocument/2006/relationships/customXml" Target="../ink/ink690.xml"/><Relationship Id="rId45" Type="http://schemas.openxmlformats.org/officeDocument/2006/relationships/image" Target="../media/image567.png"/><Relationship Id="rId87" Type="http://schemas.openxmlformats.org/officeDocument/2006/relationships/image" Target="../media/image588.png"/><Relationship Id="rId110" Type="http://schemas.openxmlformats.org/officeDocument/2006/relationships/customXml" Target="../ink/ink592.xml"/><Relationship Id="rId152" Type="http://schemas.openxmlformats.org/officeDocument/2006/relationships/customXml" Target="../ink/ink613.xml"/><Relationship Id="rId194" Type="http://schemas.openxmlformats.org/officeDocument/2006/relationships/customXml" Target="../ink/ink634.xml"/><Relationship Id="rId208" Type="http://schemas.openxmlformats.org/officeDocument/2006/relationships/customXml" Target="../ink/ink641.xml"/><Relationship Id="rId261" Type="http://schemas.openxmlformats.org/officeDocument/2006/relationships/image" Target="../media/image675.png"/><Relationship Id="rId14" Type="http://schemas.openxmlformats.org/officeDocument/2006/relationships/customXml" Target="../ink/ink544.xml"/><Relationship Id="rId35" Type="http://schemas.openxmlformats.org/officeDocument/2006/relationships/image" Target="../media/image562.png"/><Relationship Id="rId56" Type="http://schemas.openxmlformats.org/officeDocument/2006/relationships/customXml" Target="../ink/ink565.xml"/><Relationship Id="rId77" Type="http://schemas.openxmlformats.org/officeDocument/2006/relationships/image" Target="../media/image583.png"/><Relationship Id="rId100" Type="http://schemas.openxmlformats.org/officeDocument/2006/relationships/customXml" Target="../ink/ink587.xml"/><Relationship Id="rId282" Type="http://schemas.openxmlformats.org/officeDocument/2006/relationships/customXml" Target="../ink/ink678.xml"/><Relationship Id="rId317" Type="http://schemas.openxmlformats.org/officeDocument/2006/relationships/image" Target="../media/image703.png"/><Relationship Id="rId338" Type="http://schemas.openxmlformats.org/officeDocument/2006/relationships/customXml" Target="../ink/ink706.xml"/><Relationship Id="rId8" Type="http://schemas.openxmlformats.org/officeDocument/2006/relationships/customXml" Target="../ink/ink541.xml"/><Relationship Id="rId98" Type="http://schemas.openxmlformats.org/officeDocument/2006/relationships/customXml" Target="../ink/ink586.xml"/><Relationship Id="rId121" Type="http://schemas.openxmlformats.org/officeDocument/2006/relationships/image" Target="../media/image605.png"/><Relationship Id="rId142" Type="http://schemas.openxmlformats.org/officeDocument/2006/relationships/customXml" Target="../ink/ink608.xml"/><Relationship Id="rId163" Type="http://schemas.openxmlformats.org/officeDocument/2006/relationships/image" Target="../media/image626.png"/><Relationship Id="rId184" Type="http://schemas.openxmlformats.org/officeDocument/2006/relationships/customXml" Target="../ink/ink629.xml"/><Relationship Id="rId219" Type="http://schemas.openxmlformats.org/officeDocument/2006/relationships/image" Target="../media/image654.png"/><Relationship Id="rId230" Type="http://schemas.openxmlformats.org/officeDocument/2006/relationships/customXml" Target="../ink/ink652.xml"/><Relationship Id="rId251" Type="http://schemas.openxmlformats.org/officeDocument/2006/relationships/image" Target="../media/image670.png"/><Relationship Id="rId25" Type="http://schemas.openxmlformats.org/officeDocument/2006/relationships/image" Target="../media/image557.png"/><Relationship Id="rId46" Type="http://schemas.openxmlformats.org/officeDocument/2006/relationships/customXml" Target="../ink/ink560.xml"/><Relationship Id="rId67" Type="http://schemas.openxmlformats.org/officeDocument/2006/relationships/image" Target="../media/image578.png"/><Relationship Id="rId272" Type="http://schemas.openxmlformats.org/officeDocument/2006/relationships/customXml" Target="../ink/ink673.xml"/><Relationship Id="rId293" Type="http://schemas.openxmlformats.org/officeDocument/2006/relationships/image" Target="../media/image691.png"/><Relationship Id="rId307" Type="http://schemas.openxmlformats.org/officeDocument/2006/relationships/image" Target="../media/image698.png"/><Relationship Id="rId328" Type="http://schemas.openxmlformats.org/officeDocument/2006/relationships/customXml" Target="../ink/ink701.xml"/><Relationship Id="rId88" Type="http://schemas.openxmlformats.org/officeDocument/2006/relationships/customXml" Target="../ink/ink581.xml"/><Relationship Id="rId111" Type="http://schemas.openxmlformats.org/officeDocument/2006/relationships/image" Target="../media/image600.png"/><Relationship Id="rId132" Type="http://schemas.openxmlformats.org/officeDocument/2006/relationships/customXml" Target="../ink/ink603.xml"/><Relationship Id="rId153" Type="http://schemas.openxmlformats.org/officeDocument/2006/relationships/image" Target="../media/image621.png"/><Relationship Id="rId174" Type="http://schemas.openxmlformats.org/officeDocument/2006/relationships/customXml" Target="../ink/ink624.xml"/><Relationship Id="rId195" Type="http://schemas.openxmlformats.org/officeDocument/2006/relationships/image" Target="../media/image642.png"/><Relationship Id="rId209" Type="http://schemas.openxmlformats.org/officeDocument/2006/relationships/image" Target="../media/image649.png"/><Relationship Id="rId220" Type="http://schemas.openxmlformats.org/officeDocument/2006/relationships/customXml" Target="../ink/ink647.xml"/><Relationship Id="rId241" Type="http://schemas.openxmlformats.org/officeDocument/2006/relationships/image" Target="../media/image665.png"/><Relationship Id="rId15" Type="http://schemas.openxmlformats.org/officeDocument/2006/relationships/image" Target="../media/image552.png"/><Relationship Id="rId36" Type="http://schemas.openxmlformats.org/officeDocument/2006/relationships/customXml" Target="../ink/ink555.xml"/><Relationship Id="rId57" Type="http://schemas.openxmlformats.org/officeDocument/2006/relationships/image" Target="../media/image573.png"/><Relationship Id="rId262" Type="http://schemas.openxmlformats.org/officeDocument/2006/relationships/customXml" Target="../ink/ink668.xml"/><Relationship Id="rId283" Type="http://schemas.openxmlformats.org/officeDocument/2006/relationships/image" Target="../media/image686.png"/><Relationship Id="rId318" Type="http://schemas.openxmlformats.org/officeDocument/2006/relationships/customXml" Target="../ink/ink696.xml"/><Relationship Id="rId339" Type="http://schemas.openxmlformats.org/officeDocument/2006/relationships/image" Target="../media/image714.png"/><Relationship Id="rId78" Type="http://schemas.openxmlformats.org/officeDocument/2006/relationships/customXml" Target="../ink/ink576.xml"/><Relationship Id="rId99" Type="http://schemas.openxmlformats.org/officeDocument/2006/relationships/image" Target="../media/image594.png"/><Relationship Id="rId101" Type="http://schemas.openxmlformats.org/officeDocument/2006/relationships/image" Target="../media/image595.png"/><Relationship Id="rId122" Type="http://schemas.openxmlformats.org/officeDocument/2006/relationships/customXml" Target="../ink/ink598.xml"/><Relationship Id="rId143" Type="http://schemas.openxmlformats.org/officeDocument/2006/relationships/image" Target="../media/image616.png"/><Relationship Id="rId164" Type="http://schemas.openxmlformats.org/officeDocument/2006/relationships/customXml" Target="../ink/ink619.xml"/><Relationship Id="rId185" Type="http://schemas.openxmlformats.org/officeDocument/2006/relationships/image" Target="../media/image637.png"/><Relationship Id="rId9" Type="http://schemas.openxmlformats.org/officeDocument/2006/relationships/image" Target="../media/image549.png"/><Relationship Id="rId210" Type="http://schemas.openxmlformats.org/officeDocument/2006/relationships/customXml" Target="../ink/ink642.xml"/><Relationship Id="rId26" Type="http://schemas.openxmlformats.org/officeDocument/2006/relationships/customXml" Target="../ink/ink550.xml"/><Relationship Id="rId231" Type="http://schemas.openxmlformats.org/officeDocument/2006/relationships/image" Target="../media/image660.png"/><Relationship Id="rId252" Type="http://schemas.openxmlformats.org/officeDocument/2006/relationships/customXml" Target="../ink/ink663.xml"/><Relationship Id="rId273" Type="http://schemas.openxmlformats.org/officeDocument/2006/relationships/image" Target="../media/image681.png"/><Relationship Id="rId294" Type="http://schemas.openxmlformats.org/officeDocument/2006/relationships/customXml" Target="../ink/ink684.xml"/><Relationship Id="rId308" Type="http://schemas.openxmlformats.org/officeDocument/2006/relationships/customXml" Target="../ink/ink691.xml"/><Relationship Id="rId329" Type="http://schemas.openxmlformats.org/officeDocument/2006/relationships/image" Target="../media/image709.png"/><Relationship Id="rId47" Type="http://schemas.openxmlformats.org/officeDocument/2006/relationships/image" Target="../media/image568.png"/><Relationship Id="rId68" Type="http://schemas.openxmlformats.org/officeDocument/2006/relationships/customXml" Target="../ink/ink571.xml"/><Relationship Id="rId89" Type="http://schemas.openxmlformats.org/officeDocument/2006/relationships/image" Target="../media/image589.png"/><Relationship Id="rId112" Type="http://schemas.openxmlformats.org/officeDocument/2006/relationships/customXml" Target="../ink/ink593.xml"/><Relationship Id="rId133" Type="http://schemas.openxmlformats.org/officeDocument/2006/relationships/image" Target="../media/image611.png"/><Relationship Id="rId154" Type="http://schemas.openxmlformats.org/officeDocument/2006/relationships/customXml" Target="../ink/ink614.xml"/><Relationship Id="rId175" Type="http://schemas.openxmlformats.org/officeDocument/2006/relationships/image" Target="../media/image632.png"/><Relationship Id="rId340" Type="http://schemas.openxmlformats.org/officeDocument/2006/relationships/customXml" Target="../ink/ink707.xml"/><Relationship Id="rId196" Type="http://schemas.openxmlformats.org/officeDocument/2006/relationships/customXml" Target="../ink/ink635.xml"/><Relationship Id="rId200" Type="http://schemas.openxmlformats.org/officeDocument/2006/relationships/customXml" Target="../ink/ink637.xml"/><Relationship Id="rId16" Type="http://schemas.openxmlformats.org/officeDocument/2006/relationships/customXml" Target="../ink/ink545.xml"/><Relationship Id="rId221" Type="http://schemas.openxmlformats.org/officeDocument/2006/relationships/image" Target="../media/image655.png"/><Relationship Id="rId242" Type="http://schemas.openxmlformats.org/officeDocument/2006/relationships/customXml" Target="../ink/ink658.xml"/><Relationship Id="rId263" Type="http://schemas.openxmlformats.org/officeDocument/2006/relationships/image" Target="../media/image676.png"/><Relationship Id="rId284" Type="http://schemas.openxmlformats.org/officeDocument/2006/relationships/customXml" Target="../ink/ink679.xml"/><Relationship Id="rId319" Type="http://schemas.openxmlformats.org/officeDocument/2006/relationships/image" Target="../media/image704.png"/><Relationship Id="rId37" Type="http://schemas.openxmlformats.org/officeDocument/2006/relationships/image" Target="../media/image563.png"/><Relationship Id="rId58" Type="http://schemas.openxmlformats.org/officeDocument/2006/relationships/customXml" Target="../ink/ink566.xml"/><Relationship Id="rId79" Type="http://schemas.openxmlformats.org/officeDocument/2006/relationships/image" Target="../media/image584.png"/><Relationship Id="rId102" Type="http://schemas.openxmlformats.org/officeDocument/2006/relationships/customXml" Target="../ink/ink588.xml"/><Relationship Id="rId123" Type="http://schemas.openxmlformats.org/officeDocument/2006/relationships/image" Target="../media/image606.png"/><Relationship Id="rId144" Type="http://schemas.openxmlformats.org/officeDocument/2006/relationships/customXml" Target="../ink/ink609.xml"/><Relationship Id="rId330" Type="http://schemas.openxmlformats.org/officeDocument/2006/relationships/customXml" Target="../ink/ink702.xml"/><Relationship Id="rId90" Type="http://schemas.openxmlformats.org/officeDocument/2006/relationships/customXml" Target="../ink/ink582.xml"/><Relationship Id="rId165" Type="http://schemas.openxmlformats.org/officeDocument/2006/relationships/image" Target="../media/image627.png"/><Relationship Id="rId186" Type="http://schemas.openxmlformats.org/officeDocument/2006/relationships/customXml" Target="../ink/ink630.xml"/><Relationship Id="rId211" Type="http://schemas.openxmlformats.org/officeDocument/2006/relationships/image" Target="../media/image650.png"/><Relationship Id="rId232" Type="http://schemas.openxmlformats.org/officeDocument/2006/relationships/customXml" Target="../ink/ink653.xml"/><Relationship Id="rId253" Type="http://schemas.openxmlformats.org/officeDocument/2006/relationships/image" Target="../media/image671.png"/><Relationship Id="rId274" Type="http://schemas.openxmlformats.org/officeDocument/2006/relationships/customXml" Target="../ink/ink674.xml"/><Relationship Id="rId295" Type="http://schemas.openxmlformats.org/officeDocument/2006/relationships/image" Target="../media/image692.png"/><Relationship Id="rId309" Type="http://schemas.openxmlformats.org/officeDocument/2006/relationships/image" Target="../media/image699.png"/><Relationship Id="rId27" Type="http://schemas.openxmlformats.org/officeDocument/2006/relationships/image" Target="../media/image558.png"/><Relationship Id="rId48" Type="http://schemas.openxmlformats.org/officeDocument/2006/relationships/customXml" Target="../ink/ink561.xml"/><Relationship Id="rId69" Type="http://schemas.openxmlformats.org/officeDocument/2006/relationships/image" Target="../media/image579.png"/><Relationship Id="rId113" Type="http://schemas.openxmlformats.org/officeDocument/2006/relationships/image" Target="../media/image601.png"/><Relationship Id="rId134" Type="http://schemas.openxmlformats.org/officeDocument/2006/relationships/customXml" Target="../ink/ink604.xml"/><Relationship Id="rId320" Type="http://schemas.openxmlformats.org/officeDocument/2006/relationships/customXml" Target="../ink/ink697.xml"/><Relationship Id="rId80" Type="http://schemas.openxmlformats.org/officeDocument/2006/relationships/customXml" Target="../ink/ink577.xml"/><Relationship Id="rId155" Type="http://schemas.openxmlformats.org/officeDocument/2006/relationships/image" Target="../media/image622.png"/><Relationship Id="rId176" Type="http://schemas.openxmlformats.org/officeDocument/2006/relationships/customXml" Target="../ink/ink625.xml"/><Relationship Id="rId197" Type="http://schemas.openxmlformats.org/officeDocument/2006/relationships/image" Target="../media/image643.png"/><Relationship Id="rId341" Type="http://schemas.openxmlformats.org/officeDocument/2006/relationships/image" Target="../media/image715.png"/><Relationship Id="rId201" Type="http://schemas.openxmlformats.org/officeDocument/2006/relationships/image" Target="../media/image645.png"/><Relationship Id="rId222" Type="http://schemas.openxmlformats.org/officeDocument/2006/relationships/customXml" Target="../ink/ink648.xml"/><Relationship Id="rId243" Type="http://schemas.openxmlformats.org/officeDocument/2006/relationships/image" Target="../media/image666.png"/><Relationship Id="rId264" Type="http://schemas.openxmlformats.org/officeDocument/2006/relationships/customXml" Target="../ink/ink669.xml"/><Relationship Id="rId285" Type="http://schemas.openxmlformats.org/officeDocument/2006/relationships/image" Target="../media/image687.png"/><Relationship Id="rId17" Type="http://schemas.openxmlformats.org/officeDocument/2006/relationships/image" Target="../media/image553.png"/><Relationship Id="rId38" Type="http://schemas.openxmlformats.org/officeDocument/2006/relationships/customXml" Target="../ink/ink556.xml"/><Relationship Id="rId59" Type="http://schemas.openxmlformats.org/officeDocument/2006/relationships/image" Target="../media/image574.png"/><Relationship Id="rId103" Type="http://schemas.openxmlformats.org/officeDocument/2006/relationships/image" Target="../media/image596.png"/><Relationship Id="rId124" Type="http://schemas.openxmlformats.org/officeDocument/2006/relationships/customXml" Target="../ink/ink599.xml"/><Relationship Id="rId310" Type="http://schemas.openxmlformats.org/officeDocument/2006/relationships/customXml" Target="../ink/ink692.xml"/><Relationship Id="rId70" Type="http://schemas.openxmlformats.org/officeDocument/2006/relationships/customXml" Target="../ink/ink572.xml"/><Relationship Id="rId91" Type="http://schemas.openxmlformats.org/officeDocument/2006/relationships/image" Target="../media/image590.png"/><Relationship Id="rId145" Type="http://schemas.openxmlformats.org/officeDocument/2006/relationships/image" Target="../media/image617.png"/><Relationship Id="rId166" Type="http://schemas.openxmlformats.org/officeDocument/2006/relationships/customXml" Target="../ink/ink620.xml"/><Relationship Id="rId187" Type="http://schemas.openxmlformats.org/officeDocument/2006/relationships/image" Target="../media/image638.png"/><Relationship Id="rId331" Type="http://schemas.openxmlformats.org/officeDocument/2006/relationships/image" Target="../media/image710.png"/><Relationship Id="rId1" Type="http://schemas.openxmlformats.org/officeDocument/2006/relationships/slideLayout" Target="../slideLayouts/slideLayout7.xml"/><Relationship Id="rId212" Type="http://schemas.openxmlformats.org/officeDocument/2006/relationships/customXml" Target="../ink/ink643.xml"/><Relationship Id="rId233" Type="http://schemas.openxmlformats.org/officeDocument/2006/relationships/image" Target="../media/image661.png"/><Relationship Id="rId254" Type="http://schemas.openxmlformats.org/officeDocument/2006/relationships/customXml" Target="../ink/ink664.xml"/><Relationship Id="rId28" Type="http://schemas.openxmlformats.org/officeDocument/2006/relationships/customXml" Target="../ink/ink551.xml"/><Relationship Id="rId49" Type="http://schemas.openxmlformats.org/officeDocument/2006/relationships/image" Target="../media/image569.png"/><Relationship Id="rId114" Type="http://schemas.openxmlformats.org/officeDocument/2006/relationships/customXml" Target="../ink/ink594.xml"/><Relationship Id="rId275" Type="http://schemas.openxmlformats.org/officeDocument/2006/relationships/image" Target="../media/image682.png"/><Relationship Id="rId296" Type="http://schemas.openxmlformats.org/officeDocument/2006/relationships/customXml" Target="../ink/ink685.xml"/><Relationship Id="rId300" Type="http://schemas.openxmlformats.org/officeDocument/2006/relationships/customXml" Target="../ink/ink687.xml"/><Relationship Id="rId60" Type="http://schemas.openxmlformats.org/officeDocument/2006/relationships/customXml" Target="../ink/ink567.xml"/><Relationship Id="rId81" Type="http://schemas.openxmlformats.org/officeDocument/2006/relationships/image" Target="../media/image585.png"/><Relationship Id="rId135" Type="http://schemas.openxmlformats.org/officeDocument/2006/relationships/image" Target="../media/image612.png"/><Relationship Id="rId156" Type="http://schemas.openxmlformats.org/officeDocument/2006/relationships/customXml" Target="../ink/ink615.xml"/><Relationship Id="rId177" Type="http://schemas.openxmlformats.org/officeDocument/2006/relationships/image" Target="../media/image633.png"/><Relationship Id="rId198" Type="http://schemas.openxmlformats.org/officeDocument/2006/relationships/customXml" Target="../ink/ink636.xml"/><Relationship Id="rId321" Type="http://schemas.openxmlformats.org/officeDocument/2006/relationships/image" Target="../media/image705.png"/><Relationship Id="rId342" Type="http://schemas.openxmlformats.org/officeDocument/2006/relationships/customXml" Target="../ink/ink708.xml"/><Relationship Id="rId202" Type="http://schemas.openxmlformats.org/officeDocument/2006/relationships/customXml" Target="../ink/ink638.xml"/><Relationship Id="rId223" Type="http://schemas.openxmlformats.org/officeDocument/2006/relationships/image" Target="../media/image656.png"/><Relationship Id="rId244" Type="http://schemas.openxmlformats.org/officeDocument/2006/relationships/customXml" Target="../ink/ink659.xml"/><Relationship Id="rId18" Type="http://schemas.openxmlformats.org/officeDocument/2006/relationships/customXml" Target="../ink/ink546.xml"/><Relationship Id="rId39" Type="http://schemas.openxmlformats.org/officeDocument/2006/relationships/image" Target="../media/image564.png"/><Relationship Id="rId265" Type="http://schemas.openxmlformats.org/officeDocument/2006/relationships/image" Target="../media/image677.png"/><Relationship Id="rId286" Type="http://schemas.openxmlformats.org/officeDocument/2006/relationships/customXml" Target="../ink/ink680.xml"/><Relationship Id="rId50" Type="http://schemas.openxmlformats.org/officeDocument/2006/relationships/customXml" Target="../ink/ink562.xml"/><Relationship Id="rId104" Type="http://schemas.openxmlformats.org/officeDocument/2006/relationships/customXml" Target="../ink/ink589.xml"/><Relationship Id="rId125" Type="http://schemas.openxmlformats.org/officeDocument/2006/relationships/image" Target="../media/image607.png"/><Relationship Id="rId146" Type="http://schemas.openxmlformats.org/officeDocument/2006/relationships/customXml" Target="../ink/ink610.xml"/><Relationship Id="rId167" Type="http://schemas.openxmlformats.org/officeDocument/2006/relationships/image" Target="../media/image628.png"/><Relationship Id="rId188" Type="http://schemas.openxmlformats.org/officeDocument/2006/relationships/customXml" Target="../ink/ink631.xml"/><Relationship Id="rId311" Type="http://schemas.openxmlformats.org/officeDocument/2006/relationships/image" Target="../media/image700.png"/><Relationship Id="rId332" Type="http://schemas.openxmlformats.org/officeDocument/2006/relationships/customXml" Target="../ink/ink703.xml"/><Relationship Id="rId71" Type="http://schemas.openxmlformats.org/officeDocument/2006/relationships/image" Target="../media/image580.png"/><Relationship Id="rId92" Type="http://schemas.openxmlformats.org/officeDocument/2006/relationships/customXml" Target="../ink/ink583.xml"/><Relationship Id="rId213" Type="http://schemas.openxmlformats.org/officeDocument/2006/relationships/image" Target="../media/image651.png"/><Relationship Id="rId234" Type="http://schemas.openxmlformats.org/officeDocument/2006/relationships/customXml" Target="../ink/ink654.xml"/><Relationship Id="rId2" Type="http://schemas.openxmlformats.org/officeDocument/2006/relationships/customXml" Target="../ink/ink538.xml"/><Relationship Id="rId29" Type="http://schemas.openxmlformats.org/officeDocument/2006/relationships/image" Target="../media/image559.png"/><Relationship Id="rId255" Type="http://schemas.openxmlformats.org/officeDocument/2006/relationships/image" Target="../media/image672.png"/><Relationship Id="rId276" Type="http://schemas.openxmlformats.org/officeDocument/2006/relationships/customXml" Target="../ink/ink675.xml"/><Relationship Id="rId297" Type="http://schemas.openxmlformats.org/officeDocument/2006/relationships/image" Target="../media/image693.png"/><Relationship Id="rId40" Type="http://schemas.openxmlformats.org/officeDocument/2006/relationships/customXml" Target="../ink/ink557.xml"/><Relationship Id="rId115" Type="http://schemas.openxmlformats.org/officeDocument/2006/relationships/image" Target="../media/image602.png"/><Relationship Id="rId136" Type="http://schemas.openxmlformats.org/officeDocument/2006/relationships/customXml" Target="../ink/ink605.xml"/><Relationship Id="rId157" Type="http://schemas.openxmlformats.org/officeDocument/2006/relationships/image" Target="../media/image623.png"/><Relationship Id="rId178" Type="http://schemas.openxmlformats.org/officeDocument/2006/relationships/customXml" Target="../ink/ink626.xml"/><Relationship Id="rId301" Type="http://schemas.openxmlformats.org/officeDocument/2006/relationships/image" Target="../media/image695.png"/><Relationship Id="rId322" Type="http://schemas.openxmlformats.org/officeDocument/2006/relationships/customXml" Target="../ink/ink698.xml"/><Relationship Id="rId343" Type="http://schemas.openxmlformats.org/officeDocument/2006/relationships/image" Target="../media/image716.png"/><Relationship Id="rId61" Type="http://schemas.openxmlformats.org/officeDocument/2006/relationships/image" Target="../media/image575.png"/><Relationship Id="rId82" Type="http://schemas.openxmlformats.org/officeDocument/2006/relationships/customXml" Target="../ink/ink578.xml"/><Relationship Id="rId199" Type="http://schemas.openxmlformats.org/officeDocument/2006/relationships/image" Target="../media/image644.png"/><Relationship Id="rId203" Type="http://schemas.openxmlformats.org/officeDocument/2006/relationships/image" Target="../media/image646.png"/><Relationship Id="rId19" Type="http://schemas.openxmlformats.org/officeDocument/2006/relationships/image" Target="../media/image554.png"/><Relationship Id="rId224" Type="http://schemas.openxmlformats.org/officeDocument/2006/relationships/customXml" Target="../ink/ink649.xml"/><Relationship Id="rId245" Type="http://schemas.openxmlformats.org/officeDocument/2006/relationships/image" Target="../media/image667.png"/><Relationship Id="rId266" Type="http://schemas.openxmlformats.org/officeDocument/2006/relationships/customXml" Target="../ink/ink670.xml"/><Relationship Id="rId287" Type="http://schemas.openxmlformats.org/officeDocument/2006/relationships/image" Target="../media/image688.png"/><Relationship Id="rId30" Type="http://schemas.openxmlformats.org/officeDocument/2006/relationships/customXml" Target="../ink/ink552.xml"/><Relationship Id="rId105" Type="http://schemas.openxmlformats.org/officeDocument/2006/relationships/image" Target="../media/image597.png"/><Relationship Id="rId126" Type="http://schemas.openxmlformats.org/officeDocument/2006/relationships/customXml" Target="../ink/ink600.xml"/><Relationship Id="rId147" Type="http://schemas.openxmlformats.org/officeDocument/2006/relationships/image" Target="../media/image618.png"/><Relationship Id="rId168" Type="http://schemas.openxmlformats.org/officeDocument/2006/relationships/customXml" Target="../ink/ink621.xml"/><Relationship Id="rId312" Type="http://schemas.openxmlformats.org/officeDocument/2006/relationships/customXml" Target="../ink/ink693.xml"/><Relationship Id="rId333" Type="http://schemas.openxmlformats.org/officeDocument/2006/relationships/image" Target="../media/image711.png"/><Relationship Id="rId51" Type="http://schemas.openxmlformats.org/officeDocument/2006/relationships/image" Target="../media/image570.png"/><Relationship Id="rId72" Type="http://schemas.openxmlformats.org/officeDocument/2006/relationships/customXml" Target="../ink/ink573.xml"/><Relationship Id="rId93" Type="http://schemas.openxmlformats.org/officeDocument/2006/relationships/image" Target="../media/image591.png"/><Relationship Id="rId189" Type="http://schemas.openxmlformats.org/officeDocument/2006/relationships/image" Target="../media/image639.png"/><Relationship Id="rId3" Type="http://schemas.openxmlformats.org/officeDocument/2006/relationships/image" Target="../media/image546.png"/><Relationship Id="rId214" Type="http://schemas.openxmlformats.org/officeDocument/2006/relationships/customXml" Target="../ink/ink644.xml"/><Relationship Id="rId235" Type="http://schemas.openxmlformats.org/officeDocument/2006/relationships/image" Target="../media/image662.png"/><Relationship Id="rId256" Type="http://schemas.openxmlformats.org/officeDocument/2006/relationships/customXml" Target="../ink/ink665.xml"/><Relationship Id="rId277" Type="http://schemas.openxmlformats.org/officeDocument/2006/relationships/image" Target="../media/image683.png"/><Relationship Id="rId298" Type="http://schemas.openxmlformats.org/officeDocument/2006/relationships/customXml" Target="../ink/ink686.xml"/><Relationship Id="rId116" Type="http://schemas.openxmlformats.org/officeDocument/2006/relationships/customXml" Target="../ink/ink595.xml"/><Relationship Id="rId137" Type="http://schemas.openxmlformats.org/officeDocument/2006/relationships/image" Target="../media/image613.png"/><Relationship Id="rId158" Type="http://schemas.openxmlformats.org/officeDocument/2006/relationships/customXml" Target="../ink/ink616.xml"/><Relationship Id="rId302" Type="http://schemas.openxmlformats.org/officeDocument/2006/relationships/customXml" Target="../ink/ink688.xml"/><Relationship Id="rId323" Type="http://schemas.openxmlformats.org/officeDocument/2006/relationships/image" Target="../media/image706.png"/><Relationship Id="rId344" Type="http://schemas.openxmlformats.org/officeDocument/2006/relationships/customXml" Target="../ink/ink709.xml"/><Relationship Id="rId20" Type="http://schemas.openxmlformats.org/officeDocument/2006/relationships/customXml" Target="../ink/ink547.xml"/><Relationship Id="rId41" Type="http://schemas.openxmlformats.org/officeDocument/2006/relationships/image" Target="../media/image565.png"/><Relationship Id="rId62" Type="http://schemas.openxmlformats.org/officeDocument/2006/relationships/customXml" Target="../ink/ink568.xml"/><Relationship Id="rId83" Type="http://schemas.openxmlformats.org/officeDocument/2006/relationships/image" Target="../media/image586.png"/><Relationship Id="rId179" Type="http://schemas.openxmlformats.org/officeDocument/2006/relationships/image" Target="../media/image634.png"/><Relationship Id="rId190" Type="http://schemas.openxmlformats.org/officeDocument/2006/relationships/customXml" Target="../ink/ink632.xml"/><Relationship Id="rId204" Type="http://schemas.openxmlformats.org/officeDocument/2006/relationships/customXml" Target="../ink/ink639.xml"/><Relationship Id="rId225" Type="http://schemas.openxmlformats.org/officeDocument/2006/relationships/image" Target="../media/image657.png"/><Relationship Id="rId246" Type="http://schemas.openxmlformats.org/officeDocument/2006/relationships/customXml" Target="../ink/ink660.xml"/><Relationship Id="rId267" Type="http://schemas.openxmlformats.org/officeDocument/2006/relationships/image" Target="../media/image678.png"/><Relationship Id="rId288" Type="http://schemas.openxmlformats.org/officeDocument/2006/relationships/customXml" Target="../ink/ink681.xml"/><Relationship Id="rId106" Type="http://schemas.openxmlformats.org/officeDocument/2006/relationships/customXml" Target="../ink/ink590.xml"/><Relationship Id="rId127" Type="http://schemas.openxmlformats.org/officeDocument/2006/relationships/image" Target="../media/image608.png"/><Relationship Id="rId313" Type="http://schemas.openxmlformats.org/officeDocument/2006/relationships/image" Target="../media/image701.png"/><Relationship Id="rId10" Type="http://schemas.openxmlformats.org/officeDocument/2006/relationships/customXml" Target="../ink/ink542.xml"/><Relationship Id="rId31" Type="http://schemas.openxmlformats.org/officeDocument/2006/relationships/image" Target="../media/image560.png"/><Relationship Id="rId52" Type="http://schemas.openxmlformats.org/officeDocument/2006/relationships/customXml" Target="../ink/ink563.xml"/><Relationship Id="rId73" Type="http://schemas.openxmlformats.org/officeDocument/2006/relationships/image" Target="../media/image581.png"/><Relationship Id="rId94" Type="http://schemas.openxmlformats.org/officeDocument/2006/relationships/customXml" Target="../ink/ink584.xml"/><Relationship Id="rId148" Type="http://schemas.openxmlformats.org/officeDocument/2006/relationships/customXml" Target="../ink/ink611.xml"/><Relationship Id="rId169" Type="http://schemas.openxmlformats.org/officeDocument/2006/relationships/image" Target="../media/image629.png"/><Relationship Id="rId334" Type="http://schemas.openxmlformats.org/officeDocument/2006/relationships/customXml" Target="../ink/ink704.xml"/><Relationship Id="rId4" Type="http://schemas.openxmlformats.org/officeDocument/2006/relationships/customXml" Target="../ink/ink539.xml"/><Relationship Id="rId180" Type="http://schemas.openxmlformats.org/officeDocument/2006/relationships/customXml" Target="../ink/ink627.xml"/><Relationship Id="rId215" Type="http://schemas.openxmlformats.org/officeDocument/2006/relationships/image" Target="../media/image652.png"/><Relationship Id="rId236" Type="http://schemas.openxmlformats.org/officeDocument/2006/relationships/customXml" Target="../ink/ink655.xml"/><Relationship Id="rId257" Type="http://schemas.openxmlformats.org/officeDocument/2006/relationships/image" Target="../media/image673.png"/><Relationship Id="rId278" Type="http://schemas.openxmlformats.org/officeDocument/2006/relationships/customXml" Target="../ink/ink676.xml"/><Relationship Id="rId303" Type="http://schemas.openxmlformats.org/officeDocument/2006/relationships/image" Target="../media/image696.png"/><Relationship Id="rId42" Type="http://schemas.openxmlformats.org/officeDocument/2006/relationships/customXml" Target="../ink/ink558.xml"/><Relationship Id="rId84" Type="http://schemas.openxmlformats.org/officeDocument/2006/relationships/customXml" Target="../ink/ink579.xml"/><Relationship Id="rId138" Type="http://schemas.openxmlformats.org/officeDocument/2006/relationships/customXml" Target="../ink/ink606.xml"/><Relationship Id="rId345" Type="http://schemas.openxmlformats.org/officeDocument/2006/relationships/image" Target="../media/image717.png"/><Relationship Id="rId191" Type="http://schemas.openxmlformats.org/officeDocument/2006/relationships/image" Target="../media/image640.png"/><Relationship Id="rId205" Type="http://schemas.openxmlformats.org/officeDocument/2006/relationships/image" Target="../media/image647.png"/><Relationship Id="rId247" Type="http://schemas.openxmlformats.org/officeDocument/2006/relationships/image" Target="../media/image668.png"/><Relationship Id="rId107" Type="http://schemas.openxmlformats.org/officeDocument/2006/relationships/image" Target="../media/image598.png"/><Relationship Id="rId289" Type="http://schemas.openxmlformats.org/officeDocument/2006/relationships/image" Target="../media/image689.png"/><Relationship Id="rId11" Type="http://schemas.openxmlformats.org/officeDocument/2006/relationships/image" Target="../media/image550.png"/><Relationship Id="rId53" Type="http://schemas.openxmlformats.org/officeDocument/2006/relationships/image" Target="../media/image571.png"/><Relationship Id="rId149" Type="http://schemas.openxmlformats.org/officeDocument/2006/relationships/image" Target="../media/image619.png"/><Relationship Id="rId314" Type="http://schemas.openxmlformats.org/officeDocument/2006/relationships/customXml" Target="../ink/ink694.xml"/><Relationship Id="rId95" Type="http://schemas.openxmlformats.org/officeDocument/2006/relationships/image" Target="../media/image592.png"/><Relationship Id="rId160" Type="http://schemas.openxmlformats.org/officeDocument/2006/relationships/customXml" Target="../ink/ink617.xml"/><Relationship Id="rId216" Type="http://schemas.openxmlformats.org/officeDocument/2006/relationships/customXml" Target="../ink/ink645.xml"/><Relationship Id="rId258" Type="http://schemas.openxmlformats.org/officeDocument/2006/relationships/customXml" Target="../ink/ink666.xml"/><Relationship Id="rId22" Type="http://schemas.openxmlformats.org/officeDocument/2006/relationships/customXml" Target="../ink/ink548.xml"/><Relationship Id="rId64" Type="http://schemas.openxmlformats.org/officeDocument/2006/relationships/customXml" Target="../ink/ink569.xml"/><Relationship Id="rId118" Type="http://schemas.openxmlformats.org/officeDocument/2006/relationships/customXml" Target="../ink/ink596.xml"/><Relationship Id="rId325" Type="http://schemas.openxmlformats.org/officeDocument/2006/relationships/image" Target="../media/image707.png"/><Relationship Id="rId171" Type="http://schemas.openxmlformats.org/officeDocument/2006/relationships/image" Target="../media/image630.png"/><Relationship Id="rId227" Type="http://schemas.openxmlformats.org/officeDocument/2006/relationships/image" Target="../media/image658.png"/><Relationship Id="rId269" Type="http://schemas.openxmlformats.org/officeDocument/2006/relationships/image" Target="../media/image679.png"/><Relationship Id="rId33" Type="http://schemas.openxmlformats.org/officeDocument/2006/relationships/image" Target="../media/image561.png"/><Relationship Id="rId129" Type="http://schemas.openxmlformats.org/officeDocument/2006/relationships/image" Target="../media/image609.png"/><Relationship Id="rId280" Type="http://schemas.openxmlformats.org/officeDocument/2006/relationships/customXml" Target="../ink/ink677.xml"/><Relationship Id="rId336" Type="http://schemas.openxmlformats.org/officeDocument/2006/relationships/customXml" Target="../ink/ink705.xml"/><Relationship Id="rId75" Type="http://schemas.openxmlformats.org/officeDocument/2006/relationships/image" Target="../media/image582.png"/><Relationship Id="rId140" Type="http://schemas.openxmlformats.org/officeDocument/2006/relationships/customXml" Target="../ink/ink607.xml"/><Relationship Id="rId182" Type="http://schemas.openxmlformats.org/officeDocument/2006/relationships/customXml" Target="../ink/ink628.xml"/><Relationship Id="rId6" Type="http://schemas.openxmlformats.org/officeDocument/2006/relationships/customXml" Target="../ink/ink540.xml"/><Relationship Id="rId238" Type="http://schemas.openxmlformats.org/officeDocument/2006/relationships/customXml" Target="../ink/ink656.xml"/><Relationship Id="rId291" Type="http://schemas.openxmlformats.org/officeDocument/2006/relationships/image" Target="../media/image690.png"/><Relationship Id="rId305" Type="http://schemas.openxmlformats.org/officeDocument/2006/relationships/image" Target="../media/image697.png"/><Relationship Id="rId347" Type="http://schemas.openxmlformats.org/officeDocument/2006/relationships/image" Target="../media/image718.png"/><Relationship Id="rId44" Type="http://schemas.openxmlformats.org/officeDocument/2006/relationships/customXml" Target="../ink/ink559.xml"/><Relationship Id="rId86" Type="http://schemas.openxmlformats.org/officeDocument/2006/relationships/customXml" Target="../ink/ink580.xml"/><Relationship Id="rId151" Type="http://schemas.openxmlformats.org/officeDocument/2006/relationships/image" Target="../media/image620.png"/><Relationship Id="rId193" Type="http://schemas.openxmlformats.org/officeDocument/2006/relationships/image" Target="../media/image641.png"/><Relationship Id="rId207" Type="http://schemas.openxmlformats.org/officeDocument/2006/relationships/image" Target="../media/image648.png"/><Relationship Id="rId249" Type="http://schemas.openxmlformats.org/officeDocument/2006/relationships/image" Target="../media/image669.png"/><Relationship Id="rId13" Type="http://schemas.openxmlformats.org/officeDocument/2006/relationships/image" Target="../media/image551.png"/><Relationship Id="rId109" Type="http://schemas.openxmlformats.org/officeDocument/2006/relationships/image" Target="../media/image599.png"/><Relationship Id="rId260" Type="http://schemas.openxmlformats.org/officeDocument/2006/relationships/customXml" Target="../ink/ink667.xml"/><Relationship Id="rId316" Type="http://schemas.openxmlformats.org/officeDocument/2006/relationships/customXml" Target="../ink/ink695.xml"/><Relationship Id="rId55" Type="http://schemas.openxmlformats.org/officeDocument/2006/relationships/image" Target="../media/image572.png"/><Relationship Id="rId97" Type="http://schemas.openxmlformats.org/officeDocument/2006/relationships/image" Target="../media/image593.png"/><Relationship Id="rId120" Type="http://schemas.openxmlformats.org/officeDocument/2006/relationships/customXml" Target="../ink/ink597.xml"/><Relationship Id="rId162" Type="http://schemas.openxmlformats.org/officeDocument/2006/relationships/customXml" Target="../ink/ink618.xml"/><Relationship Id="rId218" Type="http://schemas.openxmlformats.org/officeDocument/2006/relationships/customXml" Target="../ink/ink646.xml"/><Relationship Id="rId271" Type="http://schemas.openxmlformats.org/officeDocument/2006/relationships/image" Target="../media/image680.png"/><Relationship Id="rId24" Type="http://schemas.openxmlformats.org/officeDocument/2006/relationships/customXml" Target="../ink/ink549.xml"/><Relationship Id="rId66" Type="http://schemas.openxmlformats.org/officeDocument/2006/relationships/customXml" Target="../ink/ink570.xml"/><Relationship Id="rId131" Type="http://schemas.openxmlformats.org/officeDocument/2006/relationships/image" Target="../media/image610.png"/><Relationship Id="rId327" Type="http://schemas.openxmlformats.org/officeDocument/2006/relationships/image" Target="../media/image708.png"/><Relationship Id="rId173" Type="http://schemas.openxmlformats.org/officeDocument/2006/relationships/image" Target="../media/image631.png"/><Relationship Id="rId229" Type="http://schemas.openxmlformats.org/officeDocument/2006/relationships/image" Target="../media/image659.png"/><Relationship Id="rId240" Type="http://schemas.openxmlformats.org/officeDocument/2006/relationships/customXml" Target="../ink/ink6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17" Type="http://schemas.openxmlformats.org/officeDocument/2006/relationships/image" Target="../media/image777.png"/><Relationship Id="rId299" Type="http://schemas.openxmlformats.org/officeDocument/2006/relationships/image" Target="../media/image868.png"/><Relationship Id="rId21" Type="http://schemas.openxmlformats.org/officeDocument/2006/relationships/image" Target="../media/image728.png"/><Relationship Id="rId63" Type="http://schemas.openxmlformats.org/officeDocument/2006/relationships/image" Target="../media/image750.png"/><Relationship Id="rId159" Type="http://schemas.openxmlformats.org/officeDocument/2006/relationships/image" Target="../media/image798.png"/><Relationship Id="rId170" Type="http://schemas.openxmlformats.org/officeDocument/2006/relationships/customXml" Target="../ink/ink795.xml"/><Relationship Id="rId226" Type="http://schemas.openxmlformats.org/officeDocument/2006/relationships/customXml" Target="../ink/ink823.xml"/><Relationship Id="rId268" Type="http://schemas.openxmlformats.org/officeDocument/2006/relationships/customXml" Target="../ink/ink844.xml"/><Relationship Id="rId32" Type="http://schemas.openxmlformats.org/officeDocument/2006/relationships/customXml" Target="../ink/ink726.xml"/><Relationship Id="rId74" Type="http://schemas.openxmlformats.org/officeDocument/2006/relationships/customXml" Target="../ink/ink747.xml"/><Relationship Id="rId128" Type="http://schemas.openxmlformats.org/officeDocument/2006/relationships/customXml" Target="../ink/ink774.xml"/><Relationship Id="rId5" Type="http://schemas.openxmlformats.org/officeDocument/2006/relationships/image" Target="../media/image720.png"/><Relationship Id="rId181" Type="http://schemas.openxmlformats.org/officeDocument/2006/relationships/image" Target="../media/image809.png"/><Relationship Id="rId237" Type="http://schemas.openxmlformats.org/officeDocument/2006/relationships/image" Target="../media/image837.png"/><Relationship Id="rId279" Type="http://schemas.openxmlformats.org/officeDocument/2006/relationships/image" Target="../media/image858.png"/><Relationship Id="rId43" Type="http://schemas.openxmlformats.org/officeDocument/2006/relationships/image" Target="../media/image739.png"/><Relationship Id="rId139" Type="http://schemas.openxmlformats.org/officeDocument/2006/relationships/image" Target="../media/image788.png"/><Relationship Id="rId290" Type="http://schemas.openxmlformats.org/officeDocument/2006/relationships/customXml" Target="../ink/ink855.xml"/><Relationship Id="rId85" Type="http://schemas.openxmlformats.org/officeDocument/2006/relationships/image" Target="../media/image761.png"/><Relationship Id="rId150" Type="http://schemas.openxmlformats.org/officeDocument/2006/relationships/customXml" Target="../ink/ink785.xml"/><Relationship Id="rId192" Type="http://schemas.openxmlformats.org/officeDocument/2006/relationships/customXml" Target="../ink/ink806.xml"/><Relationship Id="rId206" Type="http://schemas.openxmlformats.org/officeDocument/2006/relationships/customXml" Target="../ink/ink813.xml"/><Relationship Id="rId248" Type="http://schemas.openxmlformats.org/officeDocument/2006/relationships/customXml" Target="../ink/ink834.xml"/><Relationship Id="rId12" Type="http://schemas.openxmlformats.org/officeDocument/2006/relationships/customXml" Target="../ink/ink716.xml"/><Relationship Id="rId108" Type="http://schemas.openxmlformats.org/officeDocument/2006/relationships/customXml" Target="../ink/ink764.xml"/><Relationship Id="rId54" Type="http://schemas.openxmlformats.org/officeDocument/2006/relationships/customXml" Target="../ink/ink737.xml"/><Relationship Id="rId96" Type="http://schemas.openxmlformats.org/officeDocument/2006/relationships/customXml" Target="../ink/ink758.xml"/><Relationship Id="rId161" Type="http://schemas.openxmlformats.org/officeDocument/2006/relationships/image" Target="../media/image799.png"/><Relationship Id="rId217" Type="http://schemas.openxmlformats.org/officeDocument/2006/relationships/image" Target="../media/image827.png"/><Relationship Id="rId6" Type="http://schemas.openxmlformats.org/officeDocument/2006/relationships/customXml" Target="../ink/ink713.xml"/><Relationship Id="rId238" Type="http://schemas.openxmlformats.org/officeDocument/2006/relationships/customXml" Target="../ink/ink829.xml"/><Relationship Id="rId259" Type="http://schemas.openxmlformats.org/officeDocument/2006/relationships/image" Target="../media/image848.png"/><Relationship Id="rId23" Type="http://schemas.openxmlformats.org/officeDocument/2006/relationships/image" Target="../media/image729.png"/><Relationship Id="rId119" Type="http://schemas.openxmlformats.org/officeDocument/2006/relationships/image" Target="../media/image778.png"/><Relationship Id="rId270" Type="http://schemas.openxmlformats.org/officeDocument/2006/relationships/customXml" Target="../ink/ink845.xml"/><Relationship Id="rId291" Type="http://schemas.openxmlformats.org/officeDocument/2006/relationships/image" Target="../media/image864.png"/><Relationship Id="rId44" Type="http://schemas.openxmlformats.org/officeDocument/2006/relationships/customXml" Target="../ink/ink732.xml"/><Relationship Id="rId65" Type="http://schemas.openxmlformats.org/officeDocument/2006/relationships/image" Target="../media/image751.png"/><Relationship Id="rId86" Type="http://schemas.openxmlformats.org/officeDocument/2006/relationships/customXml" Target="../ink/ink753.xml"/><Relationship Id="rId130" Type="http://schemas.openxmlformats.org/officeDocument/2006/relationships/customXml" Target="../ink/ink775.xml"/><Relationship Id="rId151" Type="http://schemas.openxmlformats.org/officeDocument/2006/relationships/image" Target="../media/image794.png"/><Relationship Id="rId172" Type="http://schemas.openxmlformats.org/officeDocument/2006/relationships/customXml" Target="../ink/ink796.xml"/><Relationship Id="rId193" Type="http://schemas.openxmlformats.org/officeDocument/2006/relationships/image" Target="../media/image815.png"/><Relationship Id="rId207" Type="http://schemas.openxmlformats.org/officeDocument/2006/relationships/image" Target="../media/image822.png"/><Relationship Id="rId228" Type="http://schemas.openxmlformats.org/officeDocument/2006/relationships/customXml" Target="../ink/ink824.xml"/><Relationship Id="rId249" Type="http://schemas.openxmlformats.org/officeDocument/2006/relationships/image" Target="../media/image843.png"/><Relationship Id="rId13" Type="http://schemas.openxmlformats.org/officeDocument/2006/relationships/image" Target="../media/image724.png"/><Relationship Id="rId109" Type="http://schemas.openxmlformats.org/officeDocument/2006/relationships/image" Target="../media/image773.png"/><Relationship Id="rId260" Type="http://schemas.openxmlformats.org/officeDocument/2006/relationships/customXml" Target="../ink/ink840.xml"/><Relationship Id="rId281" Type="http://schemas.openxmlformats.org/officeDocument/2006/relationships/image" Target="../media/image859.png"/><Relationship Id="rId34" Type="http://schemas.openxmlformats.org/officeDocument/2006/relationships/customXml" Target="../ink/ink727.xml"/><Relationship Id="rId55" Type="http://schemas.openxmlformats.org/officeDocument/2006/relationships/image" Target="../media/image746.png"/><Relationship Id="rId76" Type="http://schemas.openxmlformats.org/officeDocument/2006/relationships/customXml" Target="../ink/ink748.xml"/><Relationship Id="rId97" Type="http://schemas.openxmlformats.org/officeDocument/2006/relationships/image" Target="../media/image767.png"/><Relationship Id="rId120" Type="http://schemas.openxmlformats.org/officeDocument/2006/relationships/customXml" Target="../ink/ink770.xml"/><Relationship Id="rId141" Type="http://schemas.openxmlformats.org/officeDocument/2006/relationships/image" Target="../media/image789.png"/><Relationship Id="rId7" Type="http://schemas.openxmlformats.org/officeDocument/2006/relationships/image" Target="../media/image721.png"/><Relationship Id="rId162" Type="http://schemas.openxmlformats.org/officeDocument/2006/relationships/customXml" Target="../ink/ink791.xml"/><Relationship Id="rId183" Type="http://schemas.openxmlformats.org/officeDocument/2006/relationships/image" Target="../media/image810.png"/><Relationship Id="rId218" Type="http://schemas.openxmlformats.org/officeDocument/2006/relationships/customXml" Target="../ink/ink819.xml"/><Relationship Id="rId239" Type="http://schemas.openxmlformats.org/officeDocument/2006/relationships/image" Target="../media/image838.png"/><Relationship Id="rId250" Type="http://schemas.openxmlformats.org/officeDocument/2006/relationships/customXml" Target="../ink/ink835.xml"/><Relationship Id="rId271" Type="http://schemas.openxmlformats.org/officeDocument/2006/relationships/image" Target="../media/image854.png"/><Relationship Id="rId292" Type="http://schemas.openxmlformats.org/officeDocument/2006/relationships/customXml" Target="../ink/ink856.xml"/><Relationship Id="rId24" Type="http://schemas.openxmlformats.org/officeDocument/2006/relationships/customXml" Target="../ink/ink722.xml"/><Relationship Id="rId45" Type="http://schemas.openxmlformats.org/officeDocument/2006/relationships/image" Target="../media/image741.png"/><Relationship Id="rId66" Type="http://schemas.openxmlformats.org/officeDocument/2006/relationships/customXml" Target="../ink/ink743.xml"/><Relationship Id="rId87" Type="http://schemas.openxmlformats.org/officeDocument/2006/relationships/image" Target="../media/image762.png"/><Relationship Id="rId110" Type="http://schemas.openxmlformats.org/officeDocument/2006/relationships/customXml" Target="../ink/ink765.xml"/><Relationship Id="rId131" Type="http://schemas.openxmlformats.org/officeDocument/2006/relationships/image" Target="../media/image784.png"/><Relationship Id="rId152" Type="http://schemas.openxmlformats.org/officeDocument/2006/relationships/customXml" Target="../ink/ink786.xml"/><Relationship Id="rId173" Type="http://schemas.openxmlformats.org/officeDocument/2006/relationships/image" Target="../media/image805.png"/><Relationship Id="rId194" Type="http://schemas.openxmlformats.org/officeDocument/2006/relationships/customXml" Target="../ink/ink807.xml"/><Relationship Id="rId208" Type="http://schemas.openxmlformats.org/officeDocument/2006/relationships/customXml" Target="../ink/ink814.xml"/><Relationship Id="rId229" Type="http://schemas.openxmlformats.org/officeDocument/2006/relationships/image" Target="../media/image833.png"/><Relationship Id="rId240" Type="http://schemas.openxmlformats.org/officeDocument/2006/relationships/customXml" Target="../ink/ink830.xml"/><Relationship Id="rId261" Type="http://schemas.openxmlformats.org/officeDocument/2006/relationships/image" Target="../media/image849.png"/><Relationship Id="rId14" Type="http://schemas.openxmlformats.org/officeDocument/2006/relationships/customXml" Target="../ink/ink717.xml"/><Relationship Id="rId35" Type="http://schemas.openxmlformats.org/officeDocument/2006/relationships/image" Target="../media/image735.png"/><Relationship Id="rId56" Type="http://schemas.openxmlformats.org/officeDocument/2006/relationships/customXml" Target="../ink/ink738.xml"/><Relationship Id="rId77" Type="http://schemas.openxmlformats.org/officeDocument/2006/relationships/image" Target="../media/image757.png"/><Relationship Id="rId100" Type="http://schemas.openxmlformats.org/officeDocument/2006/relationships/customXml" Target="../ink/ink760.xml"/><Relationship Id="rId282" Type="http://schemas.openxmlformats.org/officeDocument/2006/relationships/customXml" Target="../ink/ink851.xml"/><Relationship Id="rId8" Type="http://schemas.openxmlformats.org/officeDocument/2006/relationships/customXml" Target="../ink/ink714.xml"/><Relationship Id="rId98" Type="http://schemas.openxmlformats.org/officeDocument/2006/relationships/customXml" Target="../ink/ink759.xml"/><Relationship Id="rId121" Type="http://schemas.openxmlformats.org/officeDocument/2006/relationships/image" Target="../media/image779.png"/><Relationship Id="rId142" Type="http://schemas.openxmlformats.org/officeDocument/2006/relationships/customXml" Target="../ink/ink781.xml"/><Relationship Id="rId163" Type="http://schemas.openxmlformats.org/officeDocument/2006/relationships/image" Target="../media/image800.png"/><Relationship Id="rId184" Type="http://schemas.openxmlformats.org/officeDocument/2006/relationships/customXml" Target="../ink/ink802.xml"/><Relationship Id="rId219" Type="http://schemas.openxmlformats.org/officeDocument/2006/relationships/image" Target="../media/image828.png"/><Relationship Id="rId230" Type="http://schemas.openxmlformats.org/officeDocument/2006/relationships/customXml" Target="../ink/ink825.xml"/><Relationship Id="rId251" Type="http://schemas.openxmlformats.org/officeDocument/2006/relationships/image" Target="../media/image844.png"/><Relationship Id="rId25" Type="http://schemas.openxmlformats.org/officeDocument/2006/relationships/image" Target="../media/image730.png"/><Relationship Id="rId46" Type="http://schemas.openxmlformats.org/officeDocument/2006/relationships/customXml" Target="../ink/ink733.xml"/><Relationship Id="rId67" Type="http://schemas.openxmlformats.org/officeDocument/2006/relationships/image" Target="../media/image752.png"/><Relationship Id="rId272" Type="http://schemas.openxmlformats.org/officeDocument/2006/relationships/customXml" Target="../ink/ink846.xml"/><Relationship Id="rId293" Type="http://schemas.openxmlformats.org/officeDocument/2006/relationships/image" Target="../media/image865.png"/><Relationship Id="rId88" Type="http://schemas.openxmlformats.org/officeDocument/2006/relationships/customXml" Target="../ink/ink754.xml"/><Relationship Id="rId111" Type="http://schemas.openxmlformats.org/officeDocument/2006/relationships/image" Target="../media/image774.png"/><Relationship Id="rId132" Type="http://schemas.openxmlformats.org/officeDocument/2006/relationships/customXml" Target="../ink/ink776.xml"/><Relationship Id="rId153" Type="http://schemas.openxmlformats.org/officeDocument/2006/relationships/image" Target="../media/image795.png"/><Relationship Id="rId174" Type="http://schemas.openxmlformats.org/officeDocument/2006/relationships/customXml" Target="../ink/ink797.xml"/><Relationship Id="rId195" Type="http://schemas.openxmlformats.org/officeDocument/2006/relationships/image" Target="../media/image816.png"/><Relationship Id="rId209" Type="http://schemas.openxmlformats.org/officeDocument/2006/relationships/image" Target="../media/image823.png"/><Relationship Id="rId220" Type="http://schemas.openxmlformats.org/officeDocument/2006/relationships/customXml" Target="../ink/ink820.xml"/><Relationship Id="rId241" Type="http://schemas.openxmlformats.org/officeDocument/2006/relationships/image" Target="../media/image839.png"/><Relationship Id="rId15" Type="http://schemas.openxmlformats.org/officeDocument/2006/relationships/image" Target="../media/image725.png"/><Relationship Id="rId36" Type="http://schemas.openxmlformats.org/officeDocument/2006/relationships/customXml" Target="../ink/ink728.xml"/><Relationship Id="rId57" Type="http://schemas.openxmlformats.org/officeDocument/2006/relationships/image" Target="../media/image747.png"/><Relationship Id="rId262" Type="http://schemas.openxmlformats.org/officeDocument/2006/relationships/customXml" Target="../ink/ink841.xml"/><Relationship Id="rId283" Type="http://schemas.openxmlformats.org/officeDocument/2006/relationships/image" Target="../media/image860.png"/><Relationship Id="rId78" Type="http://schemas.openxmlformats.org/officeDocument/2006/relationships/customXml" Target="../ink/ink749.xml"/><Relationship Id="rId99" Type="http://schemas.openxmlformats.org/officeDocument/2006/relationships/image" Target="../media/image768.png"/><Relationship Id="rId101" Type="http://schemas.openxmlformats.org/officeDocument/2006/relationships/image" Target="../media/image769.png"/><Relationship Id="rId122" Type="http://schemas.openxmlformats.org/officeDocument/2006/relationships/customXml" Target="../ink/ink771.xml"/><Relationship Id="rId143" Type="http://schemas.openxmlformats.org/officeDocument/2006/relationships/image" Target="../media/image790.png"/><Relationship Id="rId164" Type="http://schemas.openxmlformats.org/officeDocument/2006/relationships/customXml" Target="../ink/ink792.xml"/><Relationship Id="rId185" Type="http://schemas.openxmlformats.org/officeDocument/2006/relationships/image" Target="../media/image811.png"/><Relationship Id="rId9" Type="http://schemas.openxmlformats.org/officeDocument/2006/relationships/image" Target="../media/image722.png"/><Relationship Id="rId210" Type="http://schemas.openxmlformats.org/officeDocument/2006/relationships/customXml" Target="../ink/ink815.xml"/><Relationship Id="rId26" Type="http://schemas.openxmlformats.org/officeDocument/2006/relationships/customXml" Target="../ink/ink723.xml"/><Relationship Id="rId231" Type="http://schemas.openxmlformats.org/officeDocument/2006/relationships/image" Target="../media/image834.png"/><Relationship Id="rId252" Type="http://schemas.openxmlformats.org/officeDocument/2006/relationships/customXml" Target="../ink/ink836.xml"/><Relationship Id="rId273" Type="http://schemas.openxmlformats.org/officeDocument/2006/relationships/image" Target="../media/image855.png"/><Relationship Id="rId294" Type="http://schemas.openxmlformats.org/officeDocument/2006/relationships/customXml" Target="../ink/ink857.xml"/><Relationship Id="rId47" Type="http://schemas.openxmlformats.org/officeDocument/2006/relationships/image" Target="../media/image742.png"/><Relationship Id="rId68" Type="http://schemas.openxmlformats.org/officeDocument/2006/relationships/customXml" Target="../ink/ink744.xml"/><Relationship Id="rId89" Type="http://schemas.openxmlformats.org/officeDocument/2006/relationships/image" Target="../media/image763.png"/><Relationship Id="rId112" Type="http://schemas.openxmlformats.org/officeDocument/2006/relationships/customXml" Target="../ink/ink766.xml"/><Relationship Id="rId133" Type="http://schemas.openxmlformats.org/officeDocument/2006/relationships/image" Target="../media/image785.png"/><Relationship Id="rId154" Type="http://schemas.openxmlformats.org/officeDocument/2006/relationships/customXml" Target="../ink/ink787.xml"/><Relationship Id="rId175" Type="http://schemas.openxmlformats.org/officeDocument/2006/relationships/image" Target="../media/image806.png"/><Relationship Id="rId196" Type="http://schemas.openxmlformats.org/officeDocument/2006/relationships/customXml" Target="../ink/ink808.xml"/><Relationship Id="rId200" Type="http://schemas.openxmlformats.org/officeDocument/2006/relationships/customXml" Target="../ink/ink810.xml"/><Relationship Id="rId16" Type="http://schemas.openxmlformats.org/officeDocument/2006/relationships/customXml" Target="../ink/ink718.xml"/><Relationship Id="rId221" Type="http://schemas.openxmlformats.org/officeDocument/2006/relationships/image" Target="../media/image829.png"/><Relationship Id="rId242" Type="http://schemas.openxmlformats.org/officeDocument/2006/relationships/customXml" Target="../ink/ink831.xml"/><Relationship Id="rId263" Type="http://schemas.openxmlformats.org/officeDocument/2006/relationships/image" Target="../media/image850.png"/><Relationship Id="rId284" Type="http://schemas.openxmlformats.org/officeDocument/2006/relationships/customXml" Target="../ink/ink852.xml"/><Relationship Id="rId37" Type="http://schemas.openxmlformats.org/officeDocument/2006/relationships/image" Target="../media/image736.png"/><Relationship Id="rId58" Type="http://schemas.openxmlformats.org/officeDocument/2006/relationships/customXml" Target="../ink/ink739.xml"/><Relationship Id="rId79" Type="http://schemas.openxmlformats.org/officeDocument/2006/relationships/image" Target="../media/image758.png"/><Relationship Id="rId102" Type="http://schemas.openxmlformats.org/officeDocument/2006/relationships/customXml" Target="../ink/ink761.xml"/><Relationship Id="rId123" Type="http://schemas.openxmlformats.org/officeDocument/2006/relationships/image" Target="../media/image780.png"/><Relationship Id="rId144" Type="http://schemas.openxmlformats.org/officeDocument/2006/relationships/customXml" Target="../ink/ink782.xml"/><Relationship Id="rId90" Type="http://schemas.openxmlformats.org/officeDocument/2006/relationships/customXml" Target="../ink/ink755.xml"/><Relationship Id="rId165" Type="http://schemas.openxmlformats.org/officeDocument/2006/relationships/image" Target="../media/image801.png"/><Relationship Id="rId186" Type="http://schemas.openxmlformats.org/officeDocument/2006/relationships/customXml" Target="../ink/ink803.xml"/><Relationship Id="rId211" Type="http://schemas.openxmlformats.org/officeDocument/2006/relationships/image" Target="../media/image824.png"/><Relationship Id="rId232" Type="http://schemas.openxmlformats.org/officeDocument/2006/relationships/customXml" Target="../ink/ink826.xml"/><Relationship Id="rId253" Type="http://schemas.openxmlformats.org/officeDocument/2006/relationships/image" Target="../media/image845.png"/><Relationship Id="rId274" Type="http://schemas.openxmlformats.org/officeDocument/2006/relationships/customXml" Target="../ink/ink847.xml"/><Relationship Id="rId295" Type="http://schemas.openxmlformats.org/officeDocument/2006/relationships/image" Target="../media/image866.png"/><Relationship Id="rId27" Type="http://schemas.openxmlformats.org/officeDocument/2006/relationships/image" Target="../media/image731.png"/><Relationship Id="rId48" Type="http://schemas.openxmlformats.org/officeDocument/2006/relationships/customXml" Target="../ink/ink734.xml"/><Relationship Id="rId69" Type="http://schemas.openxmlformats.org/officeDocument/2006/relationships/image" Target="../media/image753.png"/><Relationship Id="rId113" Type="http://schemas.openxmlformats.org/officeDocument/2006/relationships/image" Target="../media/image775.png"/><Relationship Id="rId134" Type="http://schemas.openxmlformats.org/officeDocument/2006/relationships/customXml" Target="../ink/ink777.xml"/><Relationship Id="rId80" Type="http://schemas.openxmlformats.org/officeDocument/2006/relationships/customXml" Target="../ink/ink750.xml"/><Relationship Id="rId155" Type="http://schemas.openxmlformats.org/officeDocument/2006/relationships/image" Target="../media/image796.png"/><Relationship Id="rId176" Type="http://schemas.openxmlformats.org/officeDocument/2006/relationships/customXml" Target="../ink/ink798.xml"/><Relationship Id="rId197" Type="http://schemas.openxmlformats.org/officeDocument/2006/relationships/image" Target="../media/image817.png"/><Relationship Id="rId201" Type="http://schemas.openxmlformats.org/officeDocument/2006/relationships/image" Target="../media/image819.png"/><Relationship Id="rId222" Type="http://schemas.openxmlformats.org/officeDocument/2006/relationships/customXml" Target="../ink/ink821.xml"/><Relationship Id="rId243" Type="http://schemas.openxmlformats.org/officeDocument/2006/relationships/image" Target="../media/image840.png"/><Relationship Id="rId264" Type="http://schemas.openxmlformats.org/officeDocument/2006/relationships/customXml" Target="../ink/ink842.xml"/><Relationship Id="rId285" Type="http://schemas.openxmlformats.org/officeDocument/2006/relationships/image" Target="../media/image861.png"/><Relationship Id="rId17" Type="http://schemas.openxmlformats.org/officeDocument/2006/relationships/image" Target="../media/image726.png"/><Relationship Id="rId38" Type="http://schemas.openxmlformats.org/officeDocument/2006/relationships/customXml" Target="../ink/ink729.xml"/><Relationship Id="rId59" Type="http://schemas.openxmlformats.org/officeDocument/2006/relationships/image" Target="../media/image748.png"/><Relationship Id="rId103" Type="http://schemas.openxmlformats.org/officeDocument/2006/relationships/image" Target="../media/image770.png"/><Relationship Id="rId124" Type="http://schemas.openxmlformats.org/officeDocument/2006/relationships/customXml" Target="../ink/ink772.xml"/><Relationship Id="rId70" Type="http://schemas.openxmlformats.org/officeDocument/2006/relationships/customXml" Target="../ink/ink745.xml"/><Relationship Id="rId91" Type="http://schemas.openxmlformats.org/officeDocument/2006/relationships/image" Target="../media/image764.png"/><Relationship Id="rId145" Type="http://schemas.openxmlformats.org/officeDocument/2006/relationships/image" Target="../media/image791.png"/><Relationship Id="rId166" Type="http://schemas.openxmlformats.org/officeDocument/2006/relationships/customXml" Target="../ink/ink793.xml"/><Relationship Id="rId187" Type="http://schemas.openxmlformats.org/officeDocument/2006/relationships/image" Target="../media/image812.png"/><Relationship Id="rId1" Type="http://schemas.openxmlformats.org/officeDocument/2006/relationships/slideLayout" Target="../slideLayouts/slideLayout7.xml"/><Relationship Id="rId212" Type="http://schemas.openxmlformats.org/officeDocument/2006/relationships/customXml" Target="../ink/ink816.xml"/><Relationship Id="rId233" Type="http://schemas.openxmlformats.org/officeDocument/2006/relationships/image" Target="../media/image835.png"/><Relationship Id="rId254" Type="http://schemas.openxmlformats.org/officeDocument/2006/relationships/customXml" Target="../ink/ink837.xml"/><Relationship Id="rId28" Type="http://schemas.openxmlformats.org/officeDocument/2006/relationships/customXml" Target="../ink/ink724.xml"/><Relationship Id="rId49" Type="http://schemas.openxmlformats.org/officeDocument/2006/relationships/image" Target="../media/image743.png"/><Relationship Id="rId114" Type="http://schemas.openxmlformats.org/officeDocument/2006/relationships/customXml" Target="../ink/ink767.xml"/><Relationship Id="rId275" Type="http://schemas.openxmlformats.org/officeDocument/2006/relationships/image" Target="../media/image856.png"/><Relationship Id="rId296" Type="http://schemas.openxmlformats.org/officeDocument/2006/relationships/customXml" Target="../ink/ink858.xml"/><Relationship Id="rId300" Type="http://schemas.openxmlformats.org/officeDocument/2006/relationships/customXml" Target="../ink/ink860.xml"/><Relationship Id="rId60" Type="http://schemas.openxmlformats.org/officeDocument/2006/relationships/customXml" Target="../ink/ink740.xml"/><Relationship Id="rId81" Type="http://schemas.openxmlformats.org/officeDocument/2006/relationships/image" Target="../media/image759.png"/><Relationship Id="rId135" Type="http://schemas.openxmlformats.org/officeDocument/2006/relationships/image" Target="../media/image786.png"/><Relationship Id="rId156" Type="http://schemas.openxmlformats.org/officeDocument/2006/relationships/customXml" Target="../ink/ink788.xml"/><Relationship Id="rId177" Type="http://schemas.openxmlformats.org/officeDocument/2006/relationships/image" Target="../media/image807.png"/><Relationship Id="rId198" Type="http://schemas.openxmlformats.org/officeDocument/2006/relationships/customXml" Target="../ink/ink809.xml"/><Relationship Id="rId202" Type="http://schemas.openxmlformats.org/officeDocument/2006/relationships/customXml" Target="../ink/ink811.xml"/><Relationship Id="rId223" Type="http://schemas.openxmlformats.org/officeDocument/2006/relationships/image" Target="../media/image830.png"/><Relationship Id="rId244" Type="http://schemas.openxmlformats.org/officeDocument/2006/relationships/customXml" Target="../ink/ink832.xml"/><Relationship Id="rId18" Type="http://schemas.openxmlformats.org/officeDocument/2006/relationships/customXml" Target="../ink/ink719.xml"/><Relationship Id="rId39" Type="http://schemas.openxmlformats.org/officeDocument/2006/relationships/image" Target="../media/image737.png"/><Relationship Id="rId265" Type="http://schemas.openxmlformats.org/officeDocument/2006/relationships/image" Target="../media/image851.png"/><Relationship Id="rId286" Type="http://schemas.openxmlformats.org/officeDocument/2006/relationships/customXml" Target="../ink/ink853.xml"/><Relationship Id="rId50" Type="http://schemas.openxmlformats.org/officeDocument/2006/relationships/customXml" Target="../ink/ink735.xml"/><Relationship Id="rId104" Type="http://schemas.openxmlformats.org/officeDocument/2006/relationships/customXml" Target="../ink/ink762.xml"/><Relationship Id="rId125" Type="http://schemas.openxmlformats.org/officeDocument/2006/relationships/image" Target="../media/image781.png"/><Relationship Id="rId146" Type="http://schemas.openxmlformats.org/officeDocument/2006/relationships/customXml" Target="../ink/ink783.xml"/><Relationship Id="rId167" Type="http://schemas.openxmlformats.org/officeDocument/2006/relationships/image" Target="../media/image802.png"/><Relationship Id="rId188" Type="http://schemas.openxmlformats.org/officeDocument/2006/relationships/customXml" Target="../ink/ink804.xml"/><Relationship Id="rId71" Type="http://schemas.openxmlformats.org/officeDocument/2006/relationships/image" Target="../media/image754.png"/><Relationship Id="rId92" Type="http://schemas.openxmlformats.org/officeDocument/2006/relationships/customXml" Target="../ink/ink756.xml"/><Relationship Id="rId213" Type="http://schemas.openxmlformats.org/officeDocument/2006/relationships/image" Target="../media/image825.png"/><Relationship Id="rId234" Type="http://schemas.openxmlformats.org/officeDocument/2006/relationships/customXml" Target="../ink/ink827.xml"/><Relationship Id="rId2" Type="http://schemas.openxmlformats.org/officeDocument/2006/relationships/customXml" Target="../ink/ink711.xml"/><Relationship Id="rId29" Type="http://schemas.openxmlformats.org/officeDocument/2006/relationships/image" Target="../media/image732.png"/><Relationship Id="rId255" Type="http://schemas.openxmlformats.org/officeDocument/2006/relationships/image" Target="../media/image846.png"/><Relationship Id="rId276" Type="http://schemas.openxmlformats.org/officeDocument/2006/relationships/customXml" Target="../ink/ink848.xml"/><Relationship Id="rId297" Type="http://schemas.openxmlformats.org/officeDocument/2006/relationships/image" Target="../media/image867.png"/><Relationship Id="rId40" Type="http://schemas.openxmlformats.org/officeDocument/2006/relationships/customXml" Target="../ink/ink730.xml"/><Relationship Id="rId115" Type="http://schemas.openxmlformats.org/officeDocument/2006/relationships/image" Target="../media/image776.png"/><Relationship Id="rId136" Type="http://schemas.openxmlformats.org/officeDocument/2006/relationships/customXml" Target="../ink/ink778.xml"/><Relationship Id="rId157" Type="http://schemas.openxmlformats.org/officeDocument/2006/relationships/image" Target="../media/image797.png"/><Relationship Id="rId178" Type="http://schemas.openxmlformats.org/officeDocument/2006/relationships/customXml" Target="../ink/ink799.xml"/><Relationship Id="rId301" Type="http://schemas.openxmlformats.org/officeDocument/2006/relationships/image" Target="../media/image869.png"/><Relationship Id="rId61" Type="http://schemas.openxmlformats.org/officeDocument/2006/relationships/image" Target="../media/image749.png"/><Relationship Id="rId82" Type="http://schemas.openxmlformats.org/officeDocument/2006/relationships/customXml" Target="../ink/ink751.xml"/><Relationship Id="rId199" Type="http://schemas.openxmlformats.org/officeDocument/2006/relationships/image" Target="../media/image818.png"/><Relationship Id="rId203" Type="http://schemas.openxmlformats.org/officeDocument/2006/relationships/image" Target="../media/image820.png"/><Relationship Id="rId19" Type="http://schemas.openxmlformats.org/officeDocument/2006/relationships/image" Target="../media/image727.png"/><Relationship Id="rId224" Type="http://schemas.openxmlformats.org/officeDocument/2006/relationships/customXml" Target="../ink/ink822.xml"/><Relationship Id="rId245" Type="http://schemas.openxmlformats.org/officeDocument/2006/relationships/image" Target="../media/image841.png"/><Relationship Id="rId266" Type="http://schemas.openxmlformats.org/officeDocument/2006/relationships/customXml" Target="../ink/ink843.xml"/><Relationship Id="rId287" Type="http://schemas.openxmlformats.org/officeDocument/2006/relationships/image" Target="../media/image862.png"/><Relationship Id="rId30" Type="http://schemas.openxmlformats.org/officeDocument/2006/relationships/customXml" Target="../ink/ink725.xml"/><Relationship Id="rId105" Type="http://schemas.openxmlformats.org/officeDocument/2006/relationships/image" Target="../media/image771.png"/><Relationship Id="rId126" Type="http://schemas.openxmlformats.org/officeDocument/2006/relationships/customXml" Target="../ink/ink773.xml"/><Relationship Id="rId147" Type="http://schemas.openxmlformats.org/officeDocument/2006/relationships/image" Target="../media/image792.png"/><Relationship Id="rId168" Type="http://schemas.openxmlformats.org/officeDocument/2006/relationships/customXml" Target="../ink/ink794.xml"/><Relationship Id="rId51" Type="http://schemas.openxmlformats.org/officeDocument/2006/relationships/image" Target="../media/image744.png"/><Relationship Id="rId72" Type="http://schemas.openxmlformats.org/officeDocument/2006/relationships/customXml" Target="../ink/ink746.xml"/><Relationship Id="rId93" Type="http://schemas.openxmlformats.org/officeDocument/2006/relationships/image" Target="../media/image765.png"/><Relationship Id="rId189" Type="http://schemas.openxmlformats.org/officeDocument/2006/relationships/image" Target="../media/image813.png"/><Relationship Id="rId3" Type="http://schemas.openxmlformats.org/officeDocument/2006/relationships/image" Target="../media/image719.png"/><Relationship Id="rId214" Type="http://schemas.openxmlformats.org/officeDocument/2006/relationships/customXml" Target="../ink/ink817.xml"/><Relationship Id="rId235" Type="http://schemas.openxmlformats.org/officeDocument/2006/relationships/image" Target="../media/image836.png"/><Relationship Id="rId256" Type="http://schemas.openxmlformats.org/officeDocument/2006/relationships/customXml" Target="../ink/ink838.xml"/><Relationship Id="rId277" Type="http://schemas.openxmlformats.org/officeDocument/2006/relationships/image" Target="../media/image857.png"/><Relationship Id="rId298" Type="http://schemas.openxmlformats.org/officeDocument/2006/relationships/customXml" Target="../ink/ink859.xml"/><Relationship Id="rId116" Type="http://schemas.openxmlformats.org/officeDocument/2006/relationships/customXml" Target="../ink/ink768.xml"/><Relationship Id="rId137" Type="http://schemas.openxmlformats.org/officeDocument/2006/relationships/image" Target="../media/image787.png"/><Relationship Id="rId158" Type="http://schemas.openxmlformats.org/officeDocument/2006/relationships/customXml" Target="../ink/ink789.xml"/><Relationship Id="rId20" Type="http://schemas.openxmlformats.org/officeDocument/2006/relationships/customXml" Target="../ink/ink720.xml"/><Relationship Id="rId41" Type="http://schemas.openxmlformats.org/officeDocument/2006/relationships/image" Target="../media/image738.png"/><Relationship Id="rId62" Type="http://schemas.openxmlformats.org/officeDocument/2006/relationships/customXml" Target="../ink/ink741.xml"/><Relationship Id="rId83" Type="http://schemas.openxmlformats.org/officeDocument/2006/relationships/image" Target="../media/image760.png"/><Relationship Id="rId179" Type="http://schemas.openxmlformats.org/officeDocument/2006/relationships/image" Target="../media/image808.png"/><Relationship Id="rId190" Type="http://schemas.openxmlformats.org/officeDocument/2006/relationships/customXml" Target="../ink/ink805.xml"/><Relationship Id="rId204" Type="http://schemas.openxmlformats.org/officeDocument/2006/relationships/customXml" Target="../ink/ink812.xml"/><Relationship Id="rId225" Type="http://schemas.openxmlformats.org/officeDocument/2006/relationships/image" Target="../media/image831.png"/><Relationship Id="rId246" Type="http://schemas.openxmlformats.org/officeDocument/2006/relationships/customXml" Target="../ink/ink833.xml"/><Relationship Id="rId267" Type="http://schemas.openxmlformats.org/officeDocument/2006/relationships/image" Target="../media/image852.png"/><Relationship Id="rId288" Type="http://schemas.openxmlformats.org/officeDocument/2006/relationships/customXml" Target="../ink/ink854.xml"/><Relationship Id="rId106" Type="http://schemas.openxmlformats.org/officeDocument/2006/relationships/customXml" Target="../ink/ink763.xml"/><Relationship Id="rId127" Type="http://schemas.openxmlformats.org/officeDocument/2006/relationships/image" Target="../media/image782.png"/><Relationship Id="rId10" Type="http://schemas.openxmlformats.org/officeDocument/2006/relationships/customXml" Target="../ink/ink715.xml"/><Relationship Id="rId31" Type="http://schemas.openxmlformats.org/officeDocument/2006/relationships/image" Target="../media/image733.png"/><Relationship Id="rId52" Type="http://schemas.openxmlformats.org/officeDocument/2006/relationships/customXml" Target="../ink/ink736.xml"/><Relationship Id="rId73" Type="http://schemas.openxmlformats.org/officeDocument/2006/relationships/image" Target="../media/image755.png"/><Relationship Id="rId94" Type="http://schemas.openxmlformats.org/officeDocument/2006/relationships/customXml" Target="../ink/ink757.xml"/><Relationship Id="rId148" Type="http://schemas.openxmlformats.org/officeDocument/2006/relationships/customXml" Target="../ink/ink784.xml"/><Relationship Id="rId169" Type="http://schemas.openxmlformats.org/officeDocument/2006/relationships/image" Target="../media/image803.png"/><Relationship Id="rId4" Type="http://schemas.openxmlformats.org/officeDocument/2006/relationships/customXml" Target="../ink/ink712.xml"/><Relationship Id="rId180" Type="http://schemas.openxmlformats.org/officeDocument/2006/relationships/customXml" Target="../ink/ink800.xml"/><Relationship Id="rId215" Type="http://schemas.openxmlformats.org/officeDocument/2006/relationships/image" Target="../media/image826.png"/><Relationship Id="rId236" Type="http://schemas.openxmlformats.org/officeDocument/2006/relationships/customXml" Target="../ink/ink828.xml"/><Relationship Id="rId257" Type="http://schemas.openxmlformats.org/officeDocument/2006/relationships/image" Target="../media/image847.png"/><Relationship Id="rId278" Type="http://schemas.openxmlformats.org/officeDocument/2006/relationships/customXml" Target="../ink/ink849.xml"/><Relationship Id="rId42" Type="http://schemas.openxmlformats.org/officeDocument/2006/relationships/customXml" Target="../ink/ink731.xml"/><Relationship Id="rId84" Type="http://schemas.openxmlformats.org/officeDocument/2006/relationships/customXml" Target="../ink/ink752.xml"/><Relationship Id="rId138" Type="http://schemas.openxmlformats.org/officeDocument/2006/relationships/customXml" Target="../ink/ink779.xml"/><Relationship Id="rId191" Type="http://schemas.openxmlformats.org/officeDocument/2006/relationships/image" Target="../media/image814.png"/><Relationship Id="rId205" Type="http://schemas.openxmlformats.org/officeDocument/2006/relationships/image" Target="../media/image821.png"/><Relationship Id="rId247" Type="http://schemas.openxmlformats.org/officeDocument/2006/relationships/image" Target="../media/image842.png"/><Relationship Id="rId107" Type="http://schemas.openxmlformats.org/officeDocument/2006/relationships/image" Target="../media/image772.png"/><Relationship Id="rId289" Type="http://schemas.openxmlformats.org/officeDocument/2006/relationships/image" Target="../media/image863.png"/><Relationship Id="rId11" Type="http://schemas.openxmlformats.org/officeDocument/2006/relationships/image" Target="../media/image723.png"/><Relationship Id="rId53" Type="http://schemas.openxmlformats.org/officeDocument/2006/relationships/image" Target="../media/image745.png"/><Relationship Id="rId149" Type="http://schemas.openxmlformats.org/officeDocument/2006/relationships/image" Target="../media/image793.png"/><Relationship Id="rId95" Type="http://schemas.openxmlformats.org/officeDocument/2006/relationships/image" Target="../media/image766.png"/><Relationship Id="rId160" Type="http://schemas.openxmlformats.org/officeDocument/2006/relationships/customXml" Target="../ink/ink790.xml"/><Relationship Id="rId216" Type="http://schemas.openxmlformats.org/officeDocument/2006/relationships/customXml" Target="../ink/ink818.xml"/><Relationship Id="rId258" Type="http://schemas.openxmlformats.org/officeDocument/2006/relationships/customXml" Target="../ink/ink839.xml"/><Relationship Id="rId22" Type="http://schemas.openxmlformats.org/officeDocument/2006/relationships/customXml" Target="../ink/ink721.xml"/><Relationship Id="rId64" Type="http://schemas.openxmlformats.org/officeDocument/2006/relationships/customXml" Target="../ink/ink742.xml"/><Relationship Id="rId118" Type="http://schemas.openxmlformats.org/officeDocument/2006/relationships/customXml" Target="../ink/ink769.xml"/><Relationship Id="rId171" Type="http://schemas.openxmlformats.org/officeDocument/2006/relationships/image" Target="../media/image804.png"/><Relationship Id="rId227" Type="http://schemas.openxmlformats.org/officeDocument/2006/relationships/image" Target="../media/image832.png"/><Relationship Id="rId269" Type="http://schemas.openxmlformats.org/officeDocument/2006/relationships/image" Target="../media/image853.png"/><Relationship Id="rId33" Type="http://schemas.openxmlformats.org/officeDocument/2006/relationships/image" Target="../media/image734.png"/><Relationship Id="rId129" Type="http://schemas.openxmlformats.org/officeDocument/2006/relationships/image" Target="../media/image783.png"/><Relationship Id="rId280" Type="http://schemas.openxmlformats.org/officeDocument/2006/relationships/customXml" Target="../ink/ink850.xml"/><Relationship Id="rId75" Type="http://schemas.openxmlformats.org/officeDocument/2006/relationships/image" Target="../media/image756.png"/><Relationship Id="rId140" Type="http://schemas.openxmlformats.org/officeDocument/2006/relationships/customXml" Target="../ink/ink780.xml"/><Relationship Id="rId182" Type="http://schemas.openxmlformats.org/officeDocument/2006/relationships/customXml" Target="../ink/ink801.xml"/></Relationships>
</file>

<file path=ppt/slides/_rels/slide31.xml.rels><?xml version="1.0" encoding="UTF-8" standalone="yes"?>
<Relationships xmlns="http://schemas.openxmlformats.org/package/2006/relationships"><Relationship Id="rId26" Type="http://schemas.openxmlformats.org/officeDocument/2006/relationships/customXml" Target="../ink/ink872.xml"/><Relationship Id="rId117" Type="http://schemas.openxmlformats.org/officeDocument/2006/relationships/image" Target="../media/image930.png"/><Relationship Id="rId21" Type="http://schemas.openxmlformats.org/officeDocument/2006/relationships/image" Target="../media/image882.png"/><Relationship Id="rId42" Type="http://schemas.openxmlformats.org/officeDocument/2006/relationships/customXml" Target="../ink/ink880.xml"/><Relationship Id="rId47" Type="http://schemas.openxmlformats.org/officeDocument/2006/relationships/image" Target="../media/image895.png"/><Relationship Id="rId63" Type="http://schemas.openxmlformats.org/officeDocument/2006/relationships/image" Target="../media/image903.png"/><Relationship Id="rId68" Type="http://schemas.openxmlformats.org/officeDocument/2006/relationships/customXml" Target="../ink/ink893.xml"/><Relationship Id="rId84" Type="http://schemas.openxmlformats.org/officeDocument/2006/relationships/customXml" Target="../ink/ink901.xml"/><Relationship Id="rId89" Type="http://schemas.openxmlformats.org/officeDocument/2006/relationships/image" Target="../media/image916.png"/><Relationship Id="rId112" Type="http://schemas.openxmlformats.org/officeDocument/2006/relationships/customXml" Target="../ink/ink915.xml"/><Relationship Id="rId16" Type="http://schemas.openxmlformats.org/officeDocument/2006/relationships/customXml" Target="../ink/ink867.xml"/><Relationship Id="rId107" Type="http://schemas.openxmlformats.org/officeDocument/2006/relationships/image" Target="../media/image925.png"/><Relationship Id="rId11" Type="http://schemas.openxmlformats.org/officeDocument/2006/relationships/image" Target="../media/image877.png"/><Relationship Id="rId32" Type="http://schemas.openxmlformats.org/officeDocument/2006/relationships/customXml" Target="../ink/ink875.xml"/><Relationship Id="rId37" Type="http://schemas.openxmlformats.org/officeDocument/2006/relationships/image" Target="../media/image890.png"/><Relationship Id="rId53" Type="http://schemas.openxmlformats.org/officeDocument/2006/relationships/image" Target="../media/image898.png"/><Relationship Id="rId58" Type="http://schemas.openxmlformats.org/officeDocument/2006/relationships/customXml" Target="../ink/ink888.xml"/><Relationship Id="rId74" Type="http://schemas.openxmlformats.org/officeDocument/2006/relationships/customXml" Target="../ink/ink896.xml"/><Relationship Id="rId79" Type="http://schemas.openxmlformats.org/officeDocument/2006/relationships/image" Target="../media/image911.png"/><Relationship Id="rId102" Type="http://schemas.openxmlformats.org/officeDocument/2006/relationships/customXml" Target="../ink/ink910.xml"/><Relationship Id="rId123" Type="http://schemas.openxmlformats.org/officeDocument/2006/relationships/image" Target="../media/image933.png"/><Relationship Id="rId5" Type="http://schemas.openxmlformats.org/officeDocument/2006/relationships/image" Target="../media/image873.png"/><Relationship Id="rId90" Type="http://schemas.openxmlformats.org/officeDocument/2006/relationships/customXml" Target="../ink/ink904.xml"/><Relationship Id="rId95" Type="http://schemas.openxmlformats.org/officeDocument/2006/relationships/image" Target="../media/image919.png"/><Relationship Id="rId22" Type="http://schemas.openxmlformats.org/officeDocument/2006/relationships/customXml" Target="../ink/ink870.xml"/><Relationship Id="rId27" Type="http://schemas.openxmlformats.org/officeDocument/2006/relationships/image" Target="../media/image885.png"/><Relationship Id="rId43" Type="http://schemas.openxmlformats.org/officeDocument/2006/relationships/image" Target="../media/image893.png"/><Relationship Id="rId48" Type="http://schemas.openxmlformats.org/officeDocument/2006/relationships/customXml" Target="../ink/ink883.xml"/><Relationship Id="rId64" Type="http://schemas.openxmlformats.org/officeDocument/2006/relationships/customXml" Target="../ink/ink891.xml"/><Relationship Id="rId69" Type="http://schemas.openxmlformats.org/officeDocument/2006/relationships/image" Target="../media/image906.png"/><Relationship Id="rId113" Type="http://schemas.openxmlformats.org/officeDocument/2006/relationships/image" Target="../media/image928.png"/><Relationship Id="rId118" Type="http://schemas.openxmlformats.org/officeDocument/2006/relationships/customXml" Target="../ink/ink918.xml"/><Relationship Id="rId80" Type="http://schemas.openxmlformats.org/officeDocument/2006/relationships/customXml" Target="../ink/ink899.xml"/><Relationship Id="rId85" Type="http://schemas.openxmlformats.org/officeDocument/2006/relationships/image" Target="../media/image914.png"/><Relationship Id="rId12" Type="http://schemas.openxmlformats.org/officeDocument/2006/relationships/customXml" Target="../ink/ink865.xml"/><Relationship Id="rId17" Type="http://schemas.openxmlformats.org/officeDocument/2006/relationships/image" Target="../media/image880.png"/><Relationship Id="rId33" Type="http://schemas.openxmlformats.org/officeDocument/2006/relationships/image" Target="../media/image888.png"/><Relationship Id="rId38" Type="http://schemas.openxmlformats.org/officeDocument/2006/relationships/customXml" Target="../ink/ink878.xml"/><Relationship Id="rId59" Type="http://schemas.openxmlformats.org/officeDocument/2006/relationships/image" Target="../media/image901.png"/><Relationship Id="rId103" Type="http://schemas.openxmlformats.org/officeDocument/2006/relationships/image" Target="../media/image923.png"/><Relationship Id="rId108" Type="http://schemas.openxmlformats.org/officeDocument/2006/relationships/customXml" Target="../ink/ink913.xml"/><Relationship Id="rId54" Type="http://schemas.openxmlformats.org/officeDocument/2006/relationships/customXml" Target="../ink/ink886.xml"/><Relationship Id="rId70" Type="http://schemas.openxmlformats.org/officeDocument/2006/relationships/customXml" Target="../ink/ink894.xml"/><Relationship Id="rId75" Type="http://schemas.openxmlformats.org/officeDocument/2006/relationships/image" Target="../media/image909.png"/><Relationship Id="rId91" Type="http://schemas.openxmlformats.org/officeDocument/2006/relationships/image" Target="../media/image917.png"/><Relationship Id="rId96" Type="http://schemas.openxmlformats.org/officeDocument/2006/relationships/customXml" Target="../ink/ink907.xml"/><Relationship Id="rId1" Type="http://schemas.openxmlformats.org/officeDocument/2006/relationships/slideLayout" Target="../slideLayouts/slideLayout7.xml"/><Relationship Id="rId6" Type="http://schemas.openxmlformats.org/officeDocument/2006/relationships/customXml" Target="../ink/ink862.xml"/><Relationship Id="rId23" Type="http://schemas.openxmlformats.org/officeDocument/2006/relationships/image" Target="../media/image883.png"/><Relationship Id="rId28" Type="http://schemas.openxmlformats.org/officeDocument/2006/relationships/customXml" Target="../ink/ink873.xml"/><Relationship Id="rId49" Type="http://schemas.openxmlformats.org/officeDocument/2006/relationships/image" Target="../media/image896.png"/><Relationship Id="rId114" Type="http://schemas.openxmlformats.org/officeDocument/2006/relationships/customXml" Target="../ink/ink916.xml"/><Relationship Id="rId119" Type="http://schemas.openxmlformats.org/officeDocument/2006/relationships/image" Target="../media/image931.png"/><Relationship Id="rId44" Type="http://schemas.openxmlformats.org/officeDocument/2006/relationships/customXml" Target="../ink/ink881.xml"/><Relationship Id="rId60" Type="http://schemas.openxmlformats.org/officeDocument/2006/relationships/customXml" Target="../ink/ink889.xml"/><Relationship Id="rId65" Type="http://schemas.openxmlformats.org/officeDocument/2006/relationships/image" Target="../media/image904.png"/><Relationship Id="rId81" Type="http://schemas.openxmlformats.org/officeDocument/2006/relationships/image" Target="../media/image912.png"/><Relationship Id="rId86" Type="http://schemas.openxmlformats.org/officeDocument/2006/relationships/customXml" Target="../ink/ink902.xml"/><Relationship Id="rId4" Type="http://schemas.openxmlformats.org/officeDocument/2006/relationships/customXml" Target="../ink/ink861.xml"/><Relationship Id="rId9" Type="http://schemas.openxmlformats.org/officeDocument/2006/relationships/image" Target="../media/image876.png"/><Relationship Id="rId13" Type="http://schemas.openxmlformats.org/officeDocument/2006/relationships/image" Target="../media/image878.png"/><Relationship Id="rId18" Type="http://schemas.openxmlformats.org/officeDocument/2006/relationships/customXml" Target="../ink/ink868.xml"/><Relationship Id="rId39" Type="http://schemas.openxmlformats.org/officeDocument/2006/relationships/image" Target="../media/image891.png"/><Relationship Id="rId109" Type="http://schemas.openxmlformats.org/officeDocument/2006/relationships/image" Target="../media/image926.png"/><Relationship Id="rId34" Type="http://schemas.openxmlformats.org/officeDocument/2006/relationships/customXml" Target="../ink/ink876.xml"/><Relationship Id="rId50" Type="http://schemas.openxmlformats.org/officeDocument/2006/relationships/customXml" Target="../ink/ink884.xml"/><Relationship Id="rId55" Type="http://schemas.openxmlformats.org/officeDocument/2006/relationships/image" Target="../media/image899.png"/><Relationship Id="rId76" Type="http://schemas.openxmlformats.org/officeDocument/2006/relationships/customXml" Target="../ink/ink897.xml"/><Relationship Id="rId97" Type="http://schemas.openxmlformats.org/officeDocument/2006/relationships/image" Target="../media/image920.png"/><Relationship Id="rId104" Type="http://schemas.openxmlformats.org/officeDocument/2006/relationships/customXml" Target="../ink/ink911.xml"/><Relationship Id="rId120" Type="http://schemas.openxmlformats.org/officeDocument/2006/relationships/customXml" Target="../ink/ink919.xml"/><Relationship Id="rId7" Type="http://schemas.openxmlformats.org/officeDocument/2006/relationships/image" Target="../media/image874.png"/><Relationship Id="rId71" Type="http://schemas.openxmlformats.org/officeDocument/2006/relationships/image" Target="../media/image907.png"/><Relationship Id="rId92" Type="http://schemas.openxmlformats.org/officeDocument/2006/relationships/customXml" Target="../ink/ink905.xml"/><Relationship Id="rId2" Type="http://schemas.openxmlformats.org/officeDocument/2006/relationships/image" Target="../media/image870.tiff"/><Relationship Id="rId29" Type="http://schemas.openxmlformats.org/officeDocument/2006/relationships/image" Target="../media/image886.png"/><Relationship Id="rId24" Type="http://schemas.openxmlformats.org/officeDocument/2006/relationships/customXml" Target="../ink/ink871.xml"/><Relationship Id="rId40" Type="http://schemas.openxmlformats.org/officeDocument/2006/relationships/customXml" Target="../ink/ink879.xml"/><Relationship Id="rId45" Type="http://schemas.openxmlformats.org/officeDocument/2006/relationships/image" Target="../media/image894.png"/><Relationship Id="rId66" Type="http://schemas.openxmlformats.org/officeDocument/2006/relationships/customXml" Target="../ink/ink892.xml"/><Relationship Id="rId87" Type="http://schemas.openxmlformats.org/officeDocument/2006/relationships/image" Target="../media/image915.png"/><Relationship Id="rId110" Type="http://schemas.openxmlformats.org/officeDocument/2006/relationships/customXml" Target="../ink/ink914.xml"/><Relationship Id="rId115" Type="http://schemas.openxmlformats.org/officeDocument/2006/relationships/image" Target="../media/image929.png"/><Relationship Id="rId61" Type="http://schemas.openxmlformats.org/officeDocument/2006/relationships/image" Target="../media/image902.png"/><Relationship Id="rId82" Type="http://schemas.openxmlformats.org/officeDocument/2006/relationships/customXml" Target="../ink/ink900.xml"/><Relationship Id="rId19" Type="http://schemas.openxmlformats.org/officeDocument/2006/relationships/image" Target="../media/image881.png"/><Relationship Id="rId14" Type="http://schemas.openxmlformats.org/officeDocument/2006/relationships/customXml" Target="../ink/ink866.xml"/><Relationship Id="rId30" Type="http://schemas.openxmlformats.org/officeDocument/2006/relationships/customXml" Target="../ink/ink874.xml"/><Relationship Id="rId35" Type="http://schemas.openxmlformats.org/officeDocument/2006/relationships/image" Target="../media/image889.png"/><Relationship Id="rId56" Type="http://schemas.openxmlformats.org/officeDocument/2006/relationships/customXml" Target="../ink/ink887.xml"/><Relationship Id="rId77" Type="http://schemas.openxmlformats.org/officeDocument/2006/relationships/image" Target="../media/image910.png"/><Relationship Id="rId100" Type="http://schemas.openxmlformats.org/officeDocument/2006/relationships/customXml" Target="../ink/ink909.xml"/><Relationship Id="rId105" Type="http://schemas.openxmlformats.org/officeDocument/2006/relationships/image" Target="../media/image924.png"/><Relationship Id="rId8" Type="http://schemas.openxmlformats.org/officeDocument/2006/relationships/customXml" Target="../ink/ink863.xml"/><Relationship Id="rId51" Type="http://schemas.openxmlformats.org/officeDocument/2006/relationships/image" Target="../media/image897.png"/><Relationship Id="rId72" Type="http://schemas.openxmlformats.org/officeDocument/2006/relationships/customXml" Target="../ink/ink895.xml"/><Relationship Id="rId93" Type="http://schemas.openxmlformats.org/officeDocument/2006/relationships/image" Target="../media/image918.png"/><Relationship Id="rId98" Type="http://schemas.openxmlformats.org/officeDocument/2006/relationships/customXml" Target="../ink/ink908.xml"/><Relationship Id="rId121" Type="http://schemas.openxmlformats.org/officeDocument/2006/relationships/image" Target="../media/image932.png"/><Relationship Id="rId3" Type="http://schemas.openxmlformats.org/officeDocument/2006/relationships/image" Target="../media/image871.tiff"/><Relationship Id="rId25" Type="http://schemas.openxmlformats.org/officeDocument/2006/relationships/image" Target="../media/image884.png"/><Relationship Id="rId46" Type="http://schemas.openxmlformats.org/officeDocument/2006/relationships/customXml" Target="../ink/ink882.xml"/><Relationship Id="rId67" Type="http://schemas.openxmlformats.org/officeDocument/2006/relationships/image" Target="../media/image905.png"/><Relationship Id="rId116" Type="http://schemas.openxmlformats.org/officeDocument/2006/relationships/customXml" Target="../ink/ink917.xml"/><Relationship Id="rId20" Type="http://schemas.openxmlformats.org/officeDocument/2006/relationships/customXml" Target="../ink/ink869.xml"/><Relationship Id="rId41" Type="http://schemas.openxmlformats.org/officeDocument/2006/relationships/image" Target="../media/image892.png"/><Relationship Id="rId62" Type="http://schemas.openxmlformats.org/officeDocument/2006/relationships/customXml" Target="../ink/ink890.xml"/><Relationship Id="rId83" Type="http://schemas.openxmlformats.org/officeDocument/2006/relationships/image" Target="../media/image913.png"/><Relationship Id="rId88" Type="http://schemas.openxmlformats.org/officeDocument/2006/relationships/customXml" Target="../ink/ink903.xml"/><Relationship Id="rId111" Type="http://schemas.openxmlformats.org/officeDocument/2006/relationships/image" Target="../media/image927.png"/><Relationship Id="rId15" Type="http://schemas.openxmlformats.org/officeDocument/2006/relationships/image" Target="../media/image879.png"/><Relationship Id="rId36" Type="http://schemas.openxmlformats.org/officeDocument/2006/relationships/customXml" Target="../ink/ink877.xml"/><Relationship Id="rId57" Type="http://schemas.openxmlformats.org/officeDocument/2006/relationships/image" Target="../media/image900.png"/><Relationship Id="rId106" Type="http://schemas.openxmlformats.org/officeDocument/2006/relationships/customXml" Target="../ink/ink912.xml"/><Relationship Id="rId10" Type="http://schemas.openxmlformats.org/officeDocument/2006/relationships/customXml" Target="../ink/ink864.xml"/><Relationship Id="rId31" Type="http://schemas.openxmlformats.org/officeDocument/2006/relationships/image" Target="../media/image887.png"/><Relationship Id="rId52" Type="http://schemas.openxmlformats.org/officeDocument/2006/relationships/customXml" Target="../ink/ink885.xml"/><Relationship Id="rId73" Type="http://schemas.openxmlformats.org/officeDocument/2006/relationships/image" Target="../media/image908.png"/><Relationship Id="rId78" Type="http://schemas.openxmlformats.org/officeDocument/2006/relationships/customXml" Target="../ink/ink898.xml"/><Relationship Id="rId94" Type="http://schemas.openxmlformats.org/officeDocument/2006/relationships/customXml" Target="../ink/ink906.xml"/><Relationship Id="rId99" Type="http://schemas.openxmlformats.org/officeDocument/2006/relationships/image" Target="../media/image921.png"/><Relationship Id="rId101" Type="http://schemas.openxmlformats.org/officeDocument/2006/relationships/image" Target="../media/image922.png"/><Relationship Id="rId122" Type="http://schemas.openxmlformats.org/officeDocument/2006/relationships/customXml" Target="../ink/ink920.xml"/></Relationships>
</file>

<file path=ppt/slides/_rels/slide32.xml.rels><?xml version="1.0" encoding="UTF-8" standalone="yes"?>
<Relationships xmlns="http://schemas.openxmlformats.org/package/2006/relationships"><Relationship Id="rId117" Type="http://schemas.openxmlformats.org/officeDocument/2006/relationships/image" Target="../media/image991.png"/><Relationship Id="rId21" Type="http://schemas.openxmlformats.org/officeDocument/2006/relationships/image" Target="../media/image943.png"/><Relationship Id="rId42" Type="http://schemas.openxmlformats.org/officeDocument/2006/relationships/customXml" Target="../ink/ink941.xml"/><Relationship Id="rId63" Type="http://schemas.openxmlformats.org/officeDocument/2006/relationships/image" Target="../media/image964.png"/><Relationship Id="rId84" Type="http://schemas.openxmlformats.org/officeDocument/2006/relationships/customXml" Target="../ink/ink962.xml"/><Relationship Id="rId138" Type="http://schemas.openxmlformats.org/officeDocument/2006/relationships/customXml" Target="../ink/ink989.xml"/><Relationship Id="rId159" Type="http://schemas.openxmlformats.org/officeDocument/2006/relationships/image" Target="../media/image1013.png"/><Relationship Id="rId170" Type="http://schemas.openxmlformats.org/officeDocument/2006/relationships/customXml" Target="../ink/ink1005.xml"/><Relationship Id="rId107" Type="http://schemas.openxmlformats.org/officeDocument/2006/relationships/image" Target="../media/image986.png"/><Relationship Id="rId11" Type="http://schemas.openxmlformats.org/officeDocument/2006/relationships/image" Target="../media/image938.png"/><Relationship Id="rId32" Type="http://schemas.openxmlformats.org/officeDocument/2006/relationships/customXml" Target="../ink/ink936.xml"/><Relationship Id="rId53" Type="http://schemas.openxmlformats.org/officeDocument/2006/relationships/image" Target="../media/image959.png"/><Relationship Id="rId74" Type="http://schemas.openxmlformats.org/officeDocument/2006/relationships/customXml" Target="../ink/ink957.xml"/><Relationship Id="rId128" Type="http://schemas.openxmlformats.org/officeDocument/2006/relationships/customXml" Target="../ink/ink984.xml"/><Relationship Id="rId149" Type="http://schemas.openxmlformats.org/officeDocument/2006/relationships/image" Target="../media/image1008.png"/><Relationship Id="rId5" Type="http://schemas.openxmlformats.org/officeDocument/2006/relationships/image" Target="../media/image935.png"/><Relationship Id="rId95" Type="http://schemas.openxmlformats.org/officeDocument/2006/relationships/image" Target="../media/image980.png"/><Relationship Id="rId160" Type="http://schemas.openxmlformats.org/officeDocument/2006/relationships/customXml" Target="../ink/ink1000.xml"/><Relationship Id="rId22" Type="http://schemas.openxmlformats.org/officeDocument/2006/relationships/customXml" Target="../ink/ink931.xml"/><Relationship Id="rId43" Type="http://schemas.openxmlformats.org/officeDocument/2006/relationships/image" Target="../media/image954.png"/><Relationship Id="rId64" Type="http://schemas.openxmlformats.org/officeDocument/2006/relationships/customXml" Target="../ink/ink952.xml"/><Relationship Id="rId118" Type="http://schemas.openxmlformats.org/officeDocument/2006/relationships/customXml" Target="../ink/ink979.xml"/><Relationship Id="rId139" Type="http://schemas.openxmlformats.org/officeDocument/2006/relationships/image" Target="../media/image1003.png"/><Relationship Id="rId85" Type="http://schemas.openxmlformats.org/officeDocument/2006/relationships/image" Target="../media/image975.png"/><Relationship Id="rId150" Type="http://schemas.openxmlformats.org/officeDocument/2006/relationships/customXml" Target="../ink/ink995.xml"/><Relationship Id="rId171" Type="http://schemas.openxmlformats.org/officeDocument/2006/relationships/image" Target="../media/image1019.png"/><Relationship Id="rId12" Type="http://schemas.openxmlformats.org/officeDocument/2006/relationships/customXml" Target="../ink/ink926.xml"/><Relationship Id="rId33" Type="http://schemas.openxmlformats.org/officeDocument/2006/relationships/image" Target="../media/image949.png"/><Relationship Id="rId108" Type="http://schemas.openxmlformats.org/officeDocument/2006/relationships/customXml" Target="../ink/ink974.xml"/><Relationship Id="rId129" Type="http://schemas.openxmlformats.org/officeDocument/2006/relationships/image" Target="../media/image998.png"/><Relationship Id="rId54" Type="http://schemas.openxmlformats.org/officeDocument/2006/relationships/customXml" Target="../ink/ink947.xml"/><Relationship Id="rId75" Type="http://schemas.openxmlformats.org/officeDocument/2006/relationships/image" Target="../media/image970.png"/><Relationship Id="rId96" Type="http://schemas.openxmlformats.org/officeDocument/2006/relationships/customXml" Target="../ink/ink968.xml"/><Relationship Id="rId140" Type="http://schemas.openxmlformats.org/officeDocument/2006/relationships/customXml" Target="../ink/ink990.xml"/><Relationship Id="rId161" Type="http://schemas.openxmlformats.org/officeDocument/2006/relationships/image" Target="../media/image1014.png"/><Relationship Id="rId1" Type="http://schemas.openxmlformats.org/officeDocument/2006/relationships/slideLayout" Target="../slideLayouts/slideLayout7.xml"/><Relationship Id="rId6" Type="http://schemas.openxmlformats.org/officeDocument/2006/relationships/customXml" Target="../ink/ink923.xml"/><Relationship Id="rId23" Type="http://schemas.openxmlformats.org/officeDocument/2006/relationships/image" Target="../media/image944.png"/><Relationship Id="rId28" Type="http://schemas.openxmlformats.org/officeDocument/2006/relationships/customXml" Target="../ink/ink934.xml"/><Relationship Id="rId49" Type="http://schemas.openxmlformats.org/officeDocument/2006/relationships/image" Target="../media/image957.png"/><Relationship Id="rId114" Type="http://schemas.openxmlformats.org/officeDocument/2006/relationships/customXml" Target="../ink/ink977.xml"/><Relationship Id="rId119" Type="http://schemas.openxmlformats.org/officeDocument/2006/relationships/image" Target="../media/image992.png"/><Relationship Id="rId44" Type="http://schemas.openxmlformats.org/officeDocument/2006/relationships/customXml" Target="../ink/ink942.xml"/><Relationship Id="rId60" Type="http://schemas.openxmlformats.org/officeDocument/2006/relationships/customXml" Target="../ink/ink950.xml"/><Relationship Id="rId65" Type="http://schemas.openxmlformats.org/officeDocument/2006/relationships/image" Target="../media/image965.png"/><Relationship Id="rId81" Type="http://schemas.openxmlformats.org/officeDocument/2006/relationships/image" Target="../media/image973.png"/><Relationship Id="rId86" Type="http://schemas.openxmlformats.org/officeDocument/2006/relationships/customXml" Target="../ink/ink963.xml"/><Relationship Id="rId130" Type="http://schemas.openxmlformats.org/officeDocument/2006/relationships/customXml" Target="../ink/ink985.xml"/><Relationship Id="rId135" Type="http://schemas.openxmlformats.org/officeDocument/2006/relationships/image" Target="../media/image1001.png"/><Relationship Id="rId151" Type="http://schemas.openxmlformats.org/officeDocument/2006/relationships/image" Target="../media/image1009.png"/><Relationship Id="rId156" Type="http://schemas.openxmlformats.org/officeDocument/2006/relationships/customXml" Target="../ink/ink998.xml"/><Relationship Id="rId172" Type="http://schemas.openxmlformats.org/officeDocument/2006/relationships/customXml" Target="../ink/ink1006.xml"/><Relationship Id="rId13" Type="http://schemas.openxmlformats.org/officeDocument/2006/relationships/image" Target="../media/image939.png"/><Relationship Id="rId18" Type="http://schemas.openxmlformats.org/officeDocument/2006/relationships/customXml" Target="../ink/ink929.xml"/><Relationship Id="rId39" Type="http://schemas.openxmlformats.org/officeDocument/2006/relationships/image" Target="../media/image952.png"/><Relationship Id="rId109" Type="http://schemas.openxmlformats.org/officeDocument/2006/relationships/image" Target="../media/image987.png"/><Relationship Id="rId34" Type="http://schemas.openxmlformats.org/officeDocument/2006/relationships/customXml" Target="../ink/ink937.xml"/><Relationship Id="rId50" Type="http://schemas.openxmlformats.org/officeDocument/2006/relationships/customXml" Target="../ink/ink945.xml"/><Relationship Id="rId55" Type="http://schemas.openxmlformats.org/officeDocument/2006/relationships/image" Target="../media/image960.png"/><Relationship Id="rId76" Type="http://schemas.openxmlformats.org/officeDocument/2006/relationships/customXml" Target="../ink/ink958.xml"/><Relationship Id="rId97" Type="http://schemas.openxmlformats.org/officeDocument/2006/relationships/image" Target="../media/image981.png"/><Relationship Id="rId104" Type="http://schemas.openxmlformats.org/officeDocument/2006/relationships/customXml" Target="../ink/ink972.xml"/><Relationship Id="rId120" Type="http://schemas.openxmlformats.org/officeDocument/2006/relationships/customXml" Target="../ink/ink980.xml"/><Relationship Id="rId125" Type="http://schemas.openxmlformats.org/officeDocument/2006/relationships/image" Target="../media/image996.png"/><Relationship Id="rId141" Type="http://schemas.openxmlformats.org/officeDocument/2006/relationships/image" Target="../media/image1004.png"/><Relationship Id="rId146" Type="http://schemas.openxmlformats.org/officeDocument/2006/relationships/customXml" Target="../ink/ink993.xml"/><Relationship Id="rId167" Type="http://schemas.openxmlformats.org/officeDocument/2006/relationships/image" Target="../media/image1017.png"/><Relationship Id="rId7" Type="http://schemas.openxmlformats.org/officeDocument/2006/relationships/image" Target="../media/image936.png"/><Relationship Id="rId71" Type="http://schemas.openxmlformats.org/officeDocument/2006/relationships/image" Target="../media/image968.png"/><Relationship Id="rId92" Type="http://schemas.openxmlformats.org/officeDocument/2006/relationships/customXml" Target="../ink/ink966.xml"/><Relationship Id="rId162" Type="http://schemas.openxmlformats.org/officeDocument/2006/relationships/customXml" Target="../ink/ink1001.xml"/><Relationship Id="rId2" Type="http://schemas.openxmlformats.org/officeDocument/2006/relationships/customXml" Target="../ink/ink921.xml"/><Relationship Id="rId29" Type="http://schemas.openxmlformats.org/officeDocument/2006/relationships/image" Target="../media/image947.png"/><Relationship Id="rId24" Type="http://schemas.openxmlformats.org/officeDocument/2006/relationships/customXml" Target="../ink/ink932.xml"/><Relationship Id="rId40" Type="http://schemas.openxmlformats.org/officeDocument/2006/relationships/customXml" Target="../ink/ink940.xml"/><Relationship Id="rId45" Type="http://schemas.openxmlformats.org/officeDocument/2006/relationships/image" Target="../media/image955.png"/><Relationship Id="rId66" Type="http://schemas.openxmlformats.org/officeDocument/2006/relationships/customXml" Target="../ink/ink953.xml"/><Relationship Id="rId87" Type="http://schemas.openxmlformats.org/officeDocument/2006/relationships/image" Target="../media/image976.png"/><Relationship Id="rId110" Type="http://schemas.openxmlformats.org/officeDocument/2006/relationships/customXml" Target="../ink/ink975.xml"/><Relationship Id="rId115" Type="http://schemas.openxmlformats.org/officeDocument/2006/relationships/image" Target="../media/image990.png"/><Relationship Id="rId131" Type="http://schemas.openxmlformats.org/officeDocument/2006/relationships/image" Target="../media/image999.png"/><Relationship Id="rId136" Type="http://schemas.openxmlformats.org/officeDocument/2006/relationships/customXml" Target="../ink/ink988.xml"/><Relationship Id="rId157" Type="http://schemas.openxmlformats.org/officeDocument/2006/relationships/image" Target="../media/image1012.png"/><Relationship Id="rId61" Type="http://schemas.openxmlformats.org/officeDocument/2006/relationships/image" Target="../media/image963.png"/><Relationship Id="rId82" Type="http://schemas.openxmlformats.org/officeDocument/2006/relationships/customXml" Target="../ink/ink961.xml"/><Relationship Id="rId152" Type="http://schemas.openxmlformats.org/officeDocument/2006/relationships/customXml" Target="../ink/ink996.xml"/><Relationship Id="rId173" Type="http://schemas.openxmlformats.org/officeDocument/2006/relationships/image" Target="../media/image1020.png"/><Relationship Id="rId19" Type="http://schemas.openxmlformats.org/officeDocument/2006/relationships/image" Target="../media/image942.png"/><Relationship Id="rId14" Type="http://schemas.openxmlformats.org/officeDocument/2006/relationships/customXml" Target="../ink/ink927.xml"/><Relationship Id="rId30" Type="http://schemas.openxmlformats.org/officeDocument/2006/relationships/customXml" Target="../ink/ink935.xml"/><Relationship Id="rId35" Type="http://schemas.openxmlformats.org/officeDocument/2006/relationships/image" Target="../media/image950.png"/><Relationship Id="rId56" Type="http://schemas.openxmlformats.org/officeDocument/2006/relationships/customXml" Target="../ink/ink948.xml"/><Relationship Id="rId77" Type="http://schemas.openxmlformats.org/officeDocument/2006/relationships/image" Target="../media/image971.png"/><Relationship Id="rId100" Type="http://schemas.openxmlformats.org/officeDocument/2006/relationships/customXml" Target="../ink/ink970.xml"/><Relationship Id="rId105" Type="http://schemas.openxmlformats.org/officeDocument/2006/relationships/image" Target="../media/image985.png"/><Relationship Id="rId126" Type="http://schemas.openxmlformats.org/officeDocument/2006/relationships/customXml" Target="../ink/ink983.xml"/><Relationship Id="rId147" Type="http://schemas.openxmlformats.org/officeDocument/2006/relationships/image" Target="../media/image1007.png"/><Relationship Id="rId168" Type="http://schemas.openxmlformats.org/officeDocument/2006/relationships/customXml" Target="../ink/ink1004.xml"/><Relationship Id="rId8" Type="http://schemas.openxmlformats.org/officeDocument/2006/relationships/customXml" Target="../ink/ink924.xml"/><Relationship Id="rId51" Type="http://schemas.openxmlformats.org/officeDocument/2006/relationships/image" Target="../media/image958.png"/><Relationship Id="rId72" Type="http://schemas.openxmlformats.org/officeDocument/2006/relationships/customXml" Target="../ink/ink956.xml"/><Relationship Id="rId93" Type="http://schemas.openxmlformats.org/officeDocument/2006/relationships/image" Target="../media/image979.png"/><Relationship Id="rId98" Type="http://schemas.openxmlformats.org/officeDocument/2006/relationships/customXml" Target="../ink/ink969.xml"/><Relationship Id="rId121" Type="http://schemas.openxmlformats.org/officeDocument/2006/relationships/image" Target="../media/image993.png"/><Relationship Id="rId142" Type="http://schemas.openxmlformats.org/officeDocument/2006/relationships/customXml" Target="../ink/ink991.xml"/><Relationship Id="rId163" Type="http://schemas.openxmlformats.org/officeDocument/2006/relationships/image" Target="../media/image1015.png"/><Relationship Id="rId3" Type="http://schemas.openxmlformats.org/officeDocument/2006/relationships/image" Target="../media/image934.png"/><Relationship Id="rId25" Type="http://schemas.openxmlformats.org/officeDocument/2006/relationships/image" Target="../media/image945.png"/><Relationship Id="rId46" Type="http://schemas.openxmlformats.org/officeDocument/2006/relationships/customXml" Target="../ink/ink943.xml"/><Relationship Id="rId67" Type="http://schemas.openxmlformats.org/officeDocument/2006/relationships/image" Target="../media/image966.png"/><Relationship Id="rId116" Type="http://schemas.openxmlformats.org/officeDocument/2006/relationships/customXml" Target="../ink/ink978.xml"/><Relationship Id="rId137" Type="http://schemas.openxmlformats.org/officeDocument/2006/relationships/image" Target="../media/image1002.png"/><Relationship Id="rId158" Type="http://schemas.openxmlformats.org/officeDocument/2006/relationships/customXml" Target="../ink/ink999.xml"/><Relationship Id="rId20" Type="http://schemas.openxmlformats.org/officeDocument/2006/relationships/customXml" Target="../ink/ink930.xml"/><Relationship Id="rId41" Type="http://schemas.openxmlformats.org/officeDocument/2006/relationships/image" Target="../media/image953.png"/><Relationship Id="rId62" Type="http://schemas.openxmlformats.org/officeDocument/2006/relationships/customXml" Target="../ink/ink951.xml"/><Relationship Id="rId83" Type="http://schemas.openxmlformats.org/officeDocument/2006/relationships/image" Target="../media/image974.png"/><Relationship Id="rId88" Type="http://schemas.openxmlformats.org/officeDocument/2006/relationships/customXml" Target="../ink/ink964.xml"/><Relationship Id="rId111" Type="http://schemas.openxmlformats.org/officeDocument/2006/relationships/image" Target="../media/image988.png"/><Relationship Id="rId132" Type="http://schemas.openxmlformats.org/officeDocument/2006/relationships/customXml" Target="../ink/ink986.xml"/><Relationship Id="rId153" Type="http://schemas.openxmlformats.org/officeDocument/2006/relationships/image" Target="../media/image1010.png"/><Relationship Id="rId174" Type="http://schemas.openxmlformats.org/officeDocument/2006/relationships/customXml" Target="../ink/ink1007.xml"/><Relationship Id="rId15" Type="http://schemas.openxmlformats.org/officeDocument/2006/relationships/image" Target="../media/image940.png"/><Relationship Id="rId36" Type="http://schemas.openxmlformats.org/officeDocument/2006/relationships/customXml" Target="../ink/ink938.xml"/><Relationship Id="rId57" Type="http://schemas.openxmlformats.org/officeDocument/2006/relationships/image" Target="../media/image961.png"/><Relationship Id="rId106" Type="http://schemas.openxmlformats.org/officeDocument/2006/relationships/customXml" Target="../ink/ink973.xml"/><Relationship Id="rId127" Type="http://schemas.openxmlformats.org/officeDocument/2006/relationships/image" Target="../media/image997.png"/><Relationship Id="rId10" Type="http://schemas.openxmlformats.org/officeDocument/2006/relationships/customXml" Target="../ink/ink925.xml"/><Relationship Id="rId31" Type="http://schemas.openxmlformats.org/officeDocument/2006/relationships/image" Target="../media/image948.png"/><Relationship Id="rId52" Type="http://schemas.openxmlformats.org/officeDocument/2006/relationships/customXml" Target="../ink/ink946.xml"/><Relationship Id="rId73" Type="http://schemas.openxmlformats.org/officeDocument/2006/relationships/image" Target="../media/image969.png"/><Relationship Id="rId78" Type="http://schemas.openxmlformats.org/officeDocument/2006/relationships/customXml" Target="../ink/ink959.xml"/><Relationship Id="rId94" Type="http://schemas.openxmlformats.org/officeDocument/2006/relationships/customXml" Target="../ink/ink967.xml"/><Relationship Id="rId99" Type="http://schemas.openxmlformats.org/officeDocument/2006/relationships/image" Target="../media/image982.png"/><Relationship Id="rId101" Type="http://schemas.openxmlformats.org/officeDocument/2006/relationships/image" Target="../media/image983.png"/><Relationship Id="rId122" Type="http://schemas.openxmlformats.org/officeDocument/2006/relationships/customXml" Target="../ink/ink981.xml"/><Relationship Id="rId143" Type="http://schemas.openxmlformats.org/officeDocument/2006/relationships/image" Target="../media/image1005.png"/><Relationship Id="rId148" Type="http://schemas.openxmlformats.org/officeDocument/2006/relationships/customXml" Target="../ink/ink994.xml"/><Relationship Id="rId164" Type="http://schemas.openxmlformats.org/officeDocument/2006/relationships/customXml" Target="../ink/ink1002.xml"/><Relationship Id="rId169" Type="http://schemas.openxmlformats.org/officeDocument/2006/relationships/image" Target="../media/image1018.png"/><Relationship Id="rId4" Type="http://schemas.openxmlformats.org/officeDocument/2006/relationships/customXml" Target="../ink/ink922.xml"/><Relationship Id="rId9" Type="http://schemas.openxmlformats.org/officeDocument/2006/relationships/image" Target="../media/image937.png"/><Relationship Id="rId26" Type="http://schemas.openxmlformats.org/officeDocument/2006/relationships/customXml" Target="../ink/ink933.xml"/><Relationship Id="rId47" Type="http://schemas.openxmlformats.org/officeDocument/2006/relationships/image" Target="../media/image956.png"/><Relationship Id="rId68" Type="http://schemas.openxmlformats.org/officeDocument/2006/relationships/customXml" Target="../ink/ink954.xml"/><Relationship Id="rId89" Type="http://schemas.openxmlformats.org/officeDocument/2006/relationships/image" Target="../media/image977.png"/><Relationship Id="rId112" Type="http://schemas.openxmlformats.org/officeDocument/2006/relationships/customXml" Target="../ink/ink976.xml"/><Relationship Id="rId133" Type="http://schemas.openxmlformats.org/officeDocument/2006/relationships/image" Target="../media/image1000.png"/><Relationship Id="rId154" Type="http://schemas.openxmlformats.org/officeDocument/2006/relationships/customXml" Target="../ink/ink997.xml"/><Relationship Id="rId175" Type="http://schemas.openxmlformats.org/officeDocument/2006/relationships/image" Target="../media/image1021.png"/><Relationship Id="rId16" Type="http://schemas.openxmlformats.org/officeDocument/2006/relationships/customXml" Target="../ink/ink928.xml"/><Relationship Id="rId37" Type="http://schemas.openxmlformats.org/officeDocument/2006/relationships/image" Target="../media/image951.png"/><Relationship Id="rId58" Type="http://schemas.openxmlformats.org/officeDocument/2006/relationships/customXml" Target="../ink/ink949.xml"/><Relationship Id="rId79" Type="http://schemas.openxmlformats.org/officeDocument/2006/relationships/image" Target="../media/image972.png"/><Relationship Id="rId102" Type="http://schemas.openxmlformats.org/officeDocument/2006/relationships/customXml" Target="../ink/ink971.xml"/><Relationship Id="rId123" Type="http://schemas.openxmlformats.org/officeDocument/2006/relationships/image" Target="../media/image995.png"/><Relationship Id="rId144" Type="http://schemas.openxmlformats.org/officeDocument/2006/relationships/customXml" Target="../ink/ink992.xml"/><Relationship Id="rId90" Type="http://schemas.openxmlformats.org/officeDocument/2006/relationships/customXml" Target="../ink/ink965.xml"/><Relationship Id="rId165" Type="http://schemas.openxmlformats.org/officeDocument/2006/relationships/image" Target="../media/image1016.png"/><Relationship Id="rId27" Type="http://schemas.openxmlformats.org/officeDocument/2006/relationships/image" Target="../media/image946.png"/><Relationship Id="rId48" Type="http://schemas.openxmlformats.org/officeDocument/2006/relationships/customXml" Target="../ink/ink944.xml"/><Relationship Id="rId69" Type="http://schemas.openxmlformats.org/officeDocument/2006/relationships/image" Target="../media/image967.png"/><Relationship Id="rId113" Type="http://schemas.openxmlformats.org/officeDocument/2006/relationships/image" Target="../media/image989.png"/><Relationship Id="rId134" Type="http://schemas.openxmlformats.org/officeDocument/2006/relationships/customXml" Target="../ink/ink987.xml"/><Relationship Id="rId80" Type="http://schemas.openxmlformats.org/officeDocument/2006/relationships/customXml" Target="../ink/ink960.xml"/><Relationship Id="rId155" Type="http://schemas.openxmlformats.org/officeDocument/2006/relationships/image" Target="../media/image1011.png"/><Relationship Id="rId17" Type="http://schemas.openxmlformats.org/officeDocument/2006/relationships/image" Target="../media/image941.png"/><Relationship Id="rId38" Type="http://schemas.openxmlformats.org/officeDocument/2006/relationships/customXml" Target="../ink/ink939.xml"/><Relationship Id="rId59" Type="http://schemas.openxmlformats.org/officeDocument/2006/relationships/image" Target="../media/image962.png"/><Relationship Id="rId103" Type="http://schemas.openxmlformats.org/officeDocument/2006/relationships/image" Target="../media/image984.png"/><Relationship Id="rId124" Type="http://schemas.openxmlformats.org/officeDocument/2006/relationships/customXml" Target="../ink/ink982.xml"/><Relationship Id="rId70" Type="http://schemas.openxmlformats.org/officeDocument/2006/relationships/customXml" Target="../ink/ink955.xml"/><Relationship Id="rId91" Type="http://schemas.openxmlformats.org/officeDocument/2006/relationships/image" Target="../media/image978.png"/><Relationship Id="rId145" Type="http://schemas.openxmlformats.org/officeDocument/2006/relationships/image" Target="../media/image1006.png"/><Relationship Id="rId166" Type="http://schemas.openxmlformats.org/officeDocument/2006/relationships/customXml" Target="../ink/ink1003.xml"/></Relationships>
</file>

<file path=ppt/slides/_rels/slide33.xml.rels><?xml version="1.0" encoding="UTF-8" standalone="yes"?>
<Relationships xmlns="http://schemas.openxmlformats.org/package/2006/relationships"><Relationship Id="rId117" Type="http://schemas.openxmlformats.org/officeDocument/2006/relationships/image" Target="../media/image1079.png"/><Relationship Id="rId21" Type="http://schemas.openxmlformats.org/officeDocument/2006/relationships/image" Target="../media/image1031.png"/><Relationship Id="rId42" Type="http://schemas.openxmlformats.org/officeDocument/2006/relationships/customXml" Target="../ink/ink1028.xml"/><Relationship Id="rId63" Type="http://schemas.openxmlformats.org/officeDocument/2006/relationships/image" Target="../media/image1052.png"/><Relationship Id="rId84" Type="http://schemas.openxmlformats.org/officeDocument/2006/relationships/customXml" Target="../ink/ink1049.xml"/><Relationship Id="rId138" Type="http://schemas.openxmlformats.org/officeDocument/2006/relationships/customXml" Target="../ink/ink1076.xml"/><Relationship Id="rId159" Type="http://schemas.openxmlformats.org/officeDocument/2006/relationships/image" Target="../media/image1101.png"/><Relationship Id="rId170" Type="http://schemas.openxmlformats.org/officeDocument/2006/relationships/customXml" Target="../ink/ink1092.xml"/><Relationship Id="rId107" Type="http://schemas.openxmlformats.org/officeDocument/2006/relationships/image" Target="../media/image1074.png"/><Relationship Id="rId11" Type="http://schemas.openxmlformats.org/officeDocument/2006/relationships/image" Target="../media/image1026.png"/><Relationship Id="rId32" Type="http://schemas.openxmlformats.org/officeDocument/2006/relationships/customXml" Target="../ink/ink1023.xml"/><Relationship Id="rId53" Type="http://schemas.openxmlformats.org/officeDocument/2006/relationships/image" Target="../media/image1047.png"/><Relationship Id="rId74" Type="http://schemas.openxmlformats.org/officeDocument/2006/relationships/customXml" Target="../ink/ink1044.xml"/><Relationship Id="rId128" Type="http://schemas.openxmlformats.org/officeDocument/2006/relationships/customXml" Target="../ink/ink1071.xml"/><Relationship Id="rId149" Type="http://schemas.openxmlformats.org/officeDocument/2006/relationships/image" Target="../media/image1095.png"/><Relationship Id="rId5" Type="http://schemas.openxmlformats.org/officeDocument/2006/relationships/image" Target="../media/image1023.png"/><Relationship Id="rId95" Type="http://schemas.openxmlformats.org/officeDocument/2006/relationships/image" Target="../media/image1068.png"/><Relationship Id="rId160" Type="http://schemas.openxmlformats.org/officeDocument/2006/relationships/customXml" Target="../ink/ink1087.xml"/><Relationship Id="rId181" Type="http://schemas.openxmlformats.org/officeDocument/2006/relationships/image" Target="../media/image1112.png"/><Relationship Id="rId22" Type="http://schemas.openxmlformats.org/officeDocument/2006/relationships/customXml" Target="../ink/ink1018.xml"/><Relationship Id="rId43" Type="http://schemas.openxmlformats.org/officeDocument/2006/relationships/image" Target="../media/image1042.png"/><Relationship Id="rId64" Type="http://schemas.openxmlformats.org/officeDocument/2006/relationships/customXml" Target="../ink/ink1039.xml"/><Relationship Id="rId118" Type="http://schemas.openxmlformats.org/officeDocument/2006/relationships/customXml" Target="../ink/ink1066.xml"/><Relationship Id="rId139" Type="http://schemas.openxmlformats.org/officeDocument/2006/relationships/image" Target="../media/image1090.png"/><Relationship Id="rId85" Type="http://schemas.openxmlformats.org/officeDocument/2006/relationships/image" Target="../media/image1063.png"/><Relationship Id="rId150" Type="http://schemas.openxmlformats.org/officeDocument/2006/relationships/customXml" Target="../ink/ink1082.xml"/><Relationship Id="rId171" Type="http://schemas.openxmlformats.org/officeDocument/2006/relationships/image" Target="../media/image1107.png"/><Relationship Id="rId12" Type="http://schemas.openxmlformats.org/officeDocument/2006/relationships/customXml" Target="../ink/ink1013.xml"/><Relationship Id="rId33" Type="http://schemas.openxmlformats.org/officeDocument/2006/relationships/image" Target="../media/image1037.png"/><Relationship Id="rId108" Type="http://schemas.openxmlformats.org/officeDocument/2006/relationships/customXml" Target="../ink/ink1061.xml"/><Relationship Id="rId129" Type="http://schemas.openxmlformats.org/officeDocument/2006/relationships/image" Target="../media/image1085.png"/><Relationship Id="rId54" Type="http://schemas.openxmlformats.org/officeDocument/2006/relationships/customXml" Target="../ink/ink1034.xml"/><Relationship Id="rId75" Type="http://schemas.openxmlformats.org/officeDocument/2006/relationships/image" Target="../media/image1058.png"/><Relationship Id="rId96" Type="http://schemas.openxmlformats.org/officeDocument/2006/relationships/customXml" Target="../ink/ink1055.xml"/><Relationship Id="rId140" Type="http://schemas.openxmlformats.org/officeDocument/2006/relationships/customXml" Target="../ink/ink1077.xml"/><Relationship Id="rId161" Type="http://schemas.openxmlformats.org/officeDocument/2006/relationships/image" Target="../media/image1102.png"/><Relationship Id="rId182" Type="http://schemas.openxmlformats.org/officeDocument/2006/relationships/customXml" Target="../ink/ink1098.xml"/><Relationship Id="rId6" Type="http://schemas.openxmlformats.org/officeDocument/2006/relationships/customXml" Target="../ink/ink1010.xml"/><Relationship Id="rId23" Type="http://schemas.openxmlformats.org/officeDocument/2006/relationships/image" Target="../media/image1032.png"/><Relationship Id="rId119" Type="http://schemas.openxmlformats.org/officeDocument/2006/relationships/image" Target="../media/image1080.png"/><Relationship Id="rId44" Type="http://schemas.openxmlformats.org/officeDocument/2006/relationships/customXml" Target="../ink/ink1029.xml"/><Relationship Id="rId65" Type="http://schemas.openxmlformats.org/officeDocument/2006/relationships/image" Target="../media/image1053.png"/><Relationship Id="rId86" Type="http://schemas.openxmlformats.org/officeDocument/2006/relationships/customXml" Target="../ink/ink1050.xml"/><Relationship Id="rId130" Type="http://schemas.openxmlformats.org/officeDocument/2006/relationships/customXml" Target="../ink/ink1072.xml"/><Relationship Id="rId151" Type="http://schemas.openxmlformats.org/officeDocument/2006/relationships/image" Target="../media/image1096.png"/><Relationship Id="rId172" Type="http://schemas.openxmlformats.org/officeDocument/2006/relationships/customXml" Target="../ink/ink1093.xml"/><Relationship Id="rId13" Type="http://schemas.openxmlformats.org/officeDocument/2006/relationships/image" Target="../media/image1027.png"/><Relationship Id="rId18" Type="http://schemas.openxmlformats.org/officeDocument/2006/relationships/customXml" Target="../ink/ink1016.xml"/><Relationship Id="rId39" Type="http://schemas.openxmlformats.org/officeDocument/2006/relationships/image" Target="../media/image1040.png"/><Relationship Id="rId109" Type="http://schemas.openxmlformats.org/officeDocument/2006/relationships/image" Target="../media/image1075.png"/><Relationship Id="rId34" Type="http://schemas.openxmlformats.org/officeDocument/2006/relationships/customXml" Target="../ink/ink1024.xml"/><Relationship Id="rId50" Type="http://schemas.openxmlformats.org/officeDocument/2006/relationships/customXml" Target="../ink/ink1032.xml"/><Relationship Id="rId55" Type="http://schemas.openxmlformats.org/officeDocument/2006/relationships/image" Target="../media/image1048.png"/><Relationship Id="rId76" Type="http://schemas.openxmlformats.org/officeDocument/2006/relationships/customXml" Target="../ink/ink1045.xml"/><Relationship Id="rId97" Type="http://schemas.openxmlformats.org/officeDocument/2006/relationships/image" Target="../media/image1069.png"/><Relationship Id="rId104" Type="http://schemas.openxmlformats.org/officeDocument/2006/relationships/customXml" Target="../ink/ink1059.xml"/><Relationship Id="rId120" Type="http://schemas.openxmlformats.org/officeDocument/2006/relationships/customXml" Target="../ink/ink1067.xml"/><Relationship Id="rId125" Type="http://schemas.openxmlformats.org/officeDocument/2006/relationships/image" Target="../media/image1083.png"/><Relationship Id="rId141" Type="http://schemas.openxmlformats.org/officeDocument/2006/relationships/image" Target="../media/image1091.png"/><Relationship Id="rId146" Type="http://schemas.openxmlformats.org/officeDocument/2006/relationships/customXml" Target="../ink/ink1080.xml"/><Relationship Id="rId167" Type="http://schemas.openxmlformats.org/officeDocument/2006/relationships/image" Target="../media/image1105.png"/><Relationship Id="rId7" Type="http://schemas.openxmlformats.org/officeDocument/2006/relationships/image" Target="../media/image1024.png"/><Relationship Id="rId71" Type="http://schemas.openxmlformats.org/officeDocument/2006/relationships/image" Target="../media/image1056.png"/><Relationship Id="rId92" Type="http://schemas.openxmlformats.org/officeDocument/2006/relationships/customXml" Target="../ink/ink1053.xml"/><Relationship Id="rId162" Type="http://schemas.openxmlformats.org/officeDocument/2006/relationships/customXml" Target="../ink/ink1088.xml"/><Relationship Id="rId183" Type="http://schemas.openxmlformats.org/officeDocument/2006/relationships/image" Target="../media/image1113.png"/><Relationship Id="rId2" Type="http://schemas.openxmlformats.org/officeDocument/2006/relationships/customXml" Target="../ink/ink1008.xml"/><Relationship Id="rId29" Type="http://schemas.openxmlformats.org/officeDocument/2006/relationships/image" Target="../media/image1035.png"/><Relationship Id="rId24" Type="http://schemas.openxmlformats.org/officeDocument/2006/relationships/customXml" Target="../ink/ink1019.xml"/><Relationship Id="rId40" Type="http://schemas.openxmlformats.org/officeDocument/2006/relationships/customXml" Target="../ink/ink1027.xml"/><Relationship Id="rId45" Type="http://schemas.openxmlformats.org/officeDocument/2006/relationships/image" Target="../media/image1043.png"/><Relationship Id="rId66" Type="http://schemas.openxmlformats.org/officeDocument/2006/relationships/customXml" Target="../ink/ink1040.xml"/><Relationship Id="rId87" Type="http://schemas.openxmlformats.org/officeDocument/2006/relationships/image" Target="../media/image1064.png"/><Relationship Id="rId110" Type="http://schemas.openxmlformats.org/officeDocument/2006/relationships/customXml" Target="../ink/ink1062.xml"/><Relationship Id="rId115" Type="http://schemas.openxmlformats.org/officeDocument/2006/relationships/image" Target="../media/image1078.png"/><Relationship Id="rId131" Type="http://schemas.openxmlformats.org/officeDocument/2006/relationships/image" Target="../media/image1086.png"/><Relationship Id="rId136" Type="http://schemas.openxmlformats.org/officeDocument/2006/relationships/customXml" Target="../ink/ink1075.xml"/><Relationship Id="rId157" Type="http://schemas.openxmlformats.org/officeDocument/2006/relationships/image" Target="../media/image1100.png"/><Relationship Id="rId178" Type="http://schemas.openxmlformats.org/officeDocument/2006/relationships/customXml" Target="../ink/ink1096.xml"/><Relationship Id="rId61" Type="http://schemas.openxmlformats.org/officeDocument/2006/relationships/image" Target="../media/image1051.png"/><Relationship Id="rId82" Type="http://schemas.openxmlformats.org/officeDocument/2006/relationships/customXml" Target="../ink/ink1048.xml"/><Relationship Id="rId152" Type="http://schemas.openxmlformats.org/officeDocument/2006/relationships/customXml" Target="../ink/ink1083.xml"/><Relationship Id="rId173" Type="http://schemas.openxmlformats.org/officeDocument/2006/relationships/image" Target="../media/image1108.png"/><Relationship Id="rId19" Type="http://schemas.openxmlformats.org/officeDocument/2006/relationships/image" Target="../media/image1030.png"/><Relationship Id="rId14" Type="http://schemas.openxmlformats.org/officeDocument/2006/relationships/customXml" Target="../ink/ink1014.xml"/><Relationship Id="rId30" Type="http://schemas.openxmlformats.org/officeDocument/2006/relationships/customXml" Target="../ink/ink1022.xml"/><Relationship Id="rId35" Type="http://schemas.openxmlformats.org/officeDocument/2006/relationships/image" Target="../media/image1038.png"/><Relationship Id="rId56" Type="http://schemas.openxmlformats.org/officeDocument/2006/relationships/customXml" Target="../ink/ink1035.xml"/><Relationship Id="rId77" Type="http://schemas.openxmlformats.org/officeDocument/2006/relationships/image" Target="../media/image1059.png"/><Relationship Id="rId100" Type="http://schemas.openxmlformats.org/officeDocument/2006/relationships/customXml" Target="../ink/ink1057.xml"/><Relationship Id="rId105" Type="http://schemas.openxmlformats.org/officeDocument/2006/relationships/image" Target="../media/image1073.png"/><Relationship Id="rId126" Type="http://schemas.openxmlformats.org/officeDocument/2006/relationships/customXml" Target="../ink/ink1070.xml"/><Relationship Id="rId147" Type="http://schemas.openxmlformats.org/officeDocument/2006/relationships/image" Target="../media/image1094.png"/><Relationship Id="rId168" Type="http://schemas.openxmlformats.org/officeDocument/2006/relationships/customXml" Target="../ink/ink1091.xml"/><Relationship Id="rId8" Type="http://schemas.openxmlformats.org/officeDocument/2006/relationships/customXml" Target="../ink/ink1011.xml"/><Relationship Id="rId51" Type="http://schemas.openxmlformats.org/officeDocument/2006/relationships/image" Target="../media/image1046.png"/><Relationship Id="rId72" Type="http://schemas.openxmlformats.org/officeDocument/2006/relationships/customXml" Target="../ink/ink1043.xml"/><Relationship Id="rId93" Type="http://schemas.openxmlformats.org/officeDocument/2006/relationships/image" Target="../media/image1067.png"/><Relationship Id="rId98" Type="http://schemas.openxmlformats.org/officeDocument/2006/relationships/customXml" Target="../ink/ink1056.xml"/><Relationship Id="rId121" Type="http://schemas.openxmlformats.org/officeDocument/2006/relationships/image" Target="../media/image1081.png"/><Relationship Id="rId142" Type="http://schemas.openxmlformats.org/officeDocument/2006/relationships/customXml" Target="../ink/ink1078.xml"/><Relationship Id="rId163" Type="http://schemas.openxmlformats.org/officeDocument/2006/relationships/image" Target="../media/image1103.png"/><Relationship Id="rId184" Type="http://schemas.openxmlformats.org/officeDocument/2006/relationships/customXml" Target="../ink/ink1099.xml"/><Relationship Id="rId3" Type="http://schemas.openxmlformats.org/officeDocument/2006/relationships/image" Target="../media/image1022.png"/><Relationship Id="rId25" Type="http://schemas.openxmlformats.org/officeDocument/2006/relationships/image" Target="../media/image1033.png"/><Relationship Id="rId46" Type="http://schemas.openxmlformats.org/officeDocument/2006/relationships/customXml" Target="../ink/ink1030.xml"/><Relationship Id="rId67" Type="http://schemas.openxmlformats.org/officeDocument/2006/relationships/image" Target="../media/image1054.png"/><Relationship Id="rId116" Type="http://schemas.openxmlformats.org/officeDocument/2006/relationships/customXml" Target="../ink/ink1065.xml"/><Relationship Id="rId137" Type="http://schemas.openxmlformats.org/officeDocument/2006/relationships/image" Target="../media/image1089.png"/><Relationship Id="rId158" Type="http://schemas.openxmlformats.org/officeDocument/2006/relationships/customXml" Target="../ink/ink1086.xml"/><Relationship Id="rId20" Type="http://schemas.openxmlformats.org/officeDocument/2006/relationships/customXml" Target="../ink/ink1017.xml"/><Relationship Id="rId41" Type="http://schemas.openxmlformats.org/officeDocument/2006/relationships/image" Target="../media/image1041.png"/><Relationship Id="rId62" Type="http://schemas.openxmlformats.org/officeDocument/2006/relationships/customXml" Target="../ink/ink1038.xml"/><Relationship Id="rId83" Type="http://schemas.openxmlformats.org/officeDocument/2006/relationships/image" Target="../media/image1062.png"/><Relationship Id="rId88" Type="http://schemas.openxmlformats.org/officeDocument/2006/relationships/customXml" Target="../ink/ink1051.xml"/><Relationship Id="rId111" Type="http://schemas.openxmlformats.org/officeDocument/2006/relationships/image" Target="../media/image1076.png"/><Relationship Id="rId132" Type="http://schemas.openxmlformats.org/officeDocument/2006/relationships/customXml" Target="../ink/ink1073.xml"/><Relationship Id="rId153" Type="http://schemas.openxmlformats.org/officeDocument/2006/relationships/image" Target="../media/image1098.png"/><Relationship Id="rId174" Type="http://schemas.openxmlformats.org/officeDocument/2006/relationships/customXml" Target="../ink/ink1094.xml"/><Relationship Id="rId179" Type="http://schemas.openxmlformats.org/officeDocument/2006/relationships/image" Target="../media/image1111.png"/><Relationship Id="rId15" Type="http://schemas.openxmlformats.org/officeDocument/2006/relationships/image" Target="../media/image1028.png"/><Relationship Id="rId36" Type="http://schemas.openxmlformats.org/officeDocument/2006/relationships/customXml" Target="../ink/ink1025.xml"/><Relationship Id="rId57" Type="http://schemas.openxmlformats.org/officeDocument/2006/relationships/image" Target="../media/image1049.png"/><Relationship Id="rId106" Type="http://schemas.openxmlformats.org/officeDocument/2006/relationships/customXml" Target="../ink/ink1060.xml"/><Relationship Id="rId127" Type="http://schemas.openxmlformats.org/officeDocument/2006/relationships/image" Target="../media/image1084.png"/><Relationship Id="rId10" Type="http://schemas.openxmlformats.org/officeDocument/2006/relationships/customXml" Target="../ink/ink1012.xml"/><Relationship Id="rId31" Type="http://schemas.openxmlformats.org/officeDocument/2006/relationships/image" Target="../media/image1036.png"/><Relationship Id="rId52" Type="http://schemas.openxmlformats.org/officeDocument/2006/relationships/customXml" Target="../ink/ink1033.xml"/><Relationship Id="rId73" Type="http://schemas.openxmlformats.org/officeDocument/2006/relationships/image" Target="../media/image1057.png"/><Relationship Id="rId78" Type="http://schemas.openxmlformats.org/officeDocument/2006/relationships/customXml" Target="../ink/ink1046.xml"/><Relationship Id="rId94" Type="http://schemas.openxmlformats.org/officeDocument/2006/relationships/customXml" Target="../ink/ink1054.xml"/><Relationship Id="rId99" Type="http://schemas.openxmlformats.org/officeDocument/2006/relationships/image" Target="../media/image1070.png"/><Relationship Id="rId101" Type="http://schemas.openxmlformats.org/officeDocument/2006/relationships/image" Target="../media/image1071.png"/><Relationship Id="rId122" Type="http://schemas.openxmlformats.org/officeDocument/2006/relationships/customXml" Target="../ink/ink1068.xml"/><Relationship Id="rId143" Type="http://schemas.openxmlformats.org/officeDocument/2006/relationships/image" Target="../media/image1092.png"/><Relationship Id="rId148" Type="http://schemas.openxmlformats.org/officeDocument/2006/relationships/customXml" Target="../ink/ink1081.xml"/><Relationship Id="rId164" Type="http://schemas.openxmlformats.org/officeDocument/2006/relationships/customXml" Target="../ink/ink1089.xml"/><Relationship Id="rId169" Type="http://schemas.openxmlformats.org/officeDocument/2006/relationships/image" Target="../media/image1106.png"/><Relationship Id="rId185" Type="http://schemas.openxmlformats.org/officeDocument/2006/relationships/image" Target="../media/image1114.png"/><Relationship Id="rId4" Type="http://schemas.openxmlformats.org/officeDocument/2006/relationships/customXml" Target="../ink/ink1009.xml"/><Relationship Id="rId9" Type="http://schemas.openxmlformats.org/officeDocument/2006/relationships/image" Target="../media/image1025.png"/><Relationship Id="rId180" Type="http://schemas.openxmlformats.org/officeDocument/2006/relationships/customXml" Target="../ink/ink1097.xml"/><Relationship Id="rId26" Type="http://schemas.openxmlformats.org/officeDocument/2006/relationships/customXml" Target="../ink/ink1020.xml"/><Relationship Id="rId47" Type="http://schemas.openxmlformats.org/officeDocument/2006/relationships/image" Target="../media/image1044.png"/><Relationship Id="rId68" Type="http://schemas.openxmlformats.org/officeDocument/2006/relationships/customXml" Target="../ink/ink1041.xml"/><Relationship Id="rId89" Type="http://schemas.openxmlformats.org/officeDocument/2006/relationships/image" Target="../media/image1065.png"/><Relationship Id="rId112" Type="http://schemas.openxmlformats.org/officeDocument/2006/relationships/customXml" Target="../ink/ink1063.xml"/><Relationship Id="rId133" Type="http://schemas.openxmlformats.org/officeDocument/2006/relationships/image" Target="../media/image1087.png"/><Relationship Id="rId154" Type="http://schemas.openxmlformats.org/officeDocument/2006/relationships/customXml" Target="../ink/ink1084.xml"/><Relationship Id="rId175" Type="http://schemas.openxmlformats.org/officeDocument/2006/relationships/image" Target="../media/image1109.png"/><Relationship Id="rId16" Type="http://schemas.openxmlformats.org/officeDocument/2006/relationships/customXml" Target="../ink/ink1015.xml"/><Relationship Id="rId37" Type="http://schemas.openxmlformats.org/officeDocument/2006/relationships/image" Target="../media/image1039.png"/><Relationship Id="rId58" Type="http://schemas.openxmlformats.org/officeDocument/2006/relationships/customXml" Target="../ink/ink1036.xml"/><Relationship Id="rId79" Type="http://schemas.openxmlformats.org/officeDocument/2006/relationships/image" Target="../media/image1060.png"/><Relationship Id="rId102" Type="http://schemas.openxmlformats.org/officeDocument/2006/relationships/customXml" Target="../ink/ink1058.xml"/><Relationship Id="rId123" Type="http://schemas.openxmlformats.org/officeDocument/2006/relationships/image" Target="../media/image1082.png"/><Relationship Id="rId144" Type="http://schemas.openxmlformats.org/officeDocument/2006/relationships/customXml" Target="../ink/ink1079.xml"/><Relationship Id="rId90" Type="http://schemas.openxmlformats.org/officeDocument/2006/relationships/customXml" Target="../ink/ink1052.xml"/><Relationship Id="rId165" Type="http://schemas.openxmlformats.org/officeDocument/2006/relationships/image" Target="../media/image1104.png"/><Relationship Id="rId27" Type="http://schemas.openxmlformats.org/officeDocument/2006/relationships/image" Target="../media/image1034.png"/><Relationship Id="rId48" Type="http://schemas.openxmlformats.org/officeDocument/2006/relationships/customXml" Target="../ink/ink1031.xml"/><Relationship Id="rId69" Type="http://schemas.openxmlformats.org/officeDocument/2006/relationships/image" Target="../media/image1055.png"/><Relationship Id="rId113" Type="http://schemas.openxmlformats.org/officeDocument/2006/relationships/image" Target="../media/image1077.png"/><Relationship Id="rId134" Type="http://schemas.openxmlformats.org/officeDocument/2006/relationships/customXml" Target="../ink/ink1074.xml"/><Relationship Id="rId80" Type="http://schemas.openxmlformats.org/officeDocument/2006/relationships/customXml" Target="../ink/ink1047.xml"/><Relationship Id="rId155" Type="http://schemas.openxmlformats.org/officeDocument/2006/relationships/image" Target="../media/image1099.png"/><Relationship Id="rId176" Type="http://schemas.openxmlformats.org/officeDocument/2006/relationships/customXml" Target="../ink/ink1095.xml"/><Relationship Id="rId17" Type="http://schemas.openxmlformats.org/officeDocument/2006/relationships/image" Target="../media/image1029.png"/><Relationship Id="rId38" Type="http://schemas.openxmlformats.org/officeDocument/2006/relationships/customXml" Target="../ink/ink1026.xml"/><Relationship Id="rId59" Type="http://schemas.openxmlformats.org/officeDocument/2006/relationships/image" Target="../media/image1050.png"/><Relationship Id="rId103" Type="http://schemas.openxmlformats.org/officeDocument/2006/relationships/image" Target="../media/image1072.png"/><Relationship Id="rId124" Type="http://schemas.openxmlformats.org/officeDocument/2006/relationships/customXml" Target="../ink/ink1069.xml"/><Relationship Id="rId70" Type="http://schemas.openxmlformats.org/officeDocument/2006/relationships/customXml" Target="../ink/ink1042.xml"/><Relationship Id="rId91" Type="http://schemas.openxmlformats.org/officeDocument/2006/relationships/image" Target="../media/image1066.png"/><Relationship Id="rId145" Type="http://schemas.openxmlformats.org/officeDocument/2006/relationships/image" Target="../media/image1093.png"/><Relationship Id="rId166" Type="http://schemas.openxmlformats.org/officeDocument/2006/relationships/customXml" Target="../ink/ink1090.xml"/><Relationship Id="rId1" Type="http://schemas.openxmlformats.org/officeDocument/2006/relationships/slideLayout" Target="../slideLayouts/slideLayout7.xml"/><Relationship Id="rId28" Type="http://schemas.openxmlformats.org/officeDocument/2006/relationships/customXml" Target="../ink/ink1021.xml"/><Relationship Id="rId49" Type="http://schemas.openxmlformats.org/officeDocument/2006/relationships/image" Target="../media/image1045.png"/><Relationship Id="rId114" Type="http://schemas.openxmlformats.org/officeDocument/2006/relationships/customXml" Target="../ink/ink1064.xml"/><Relationship Id="rId60" Type="http://schemas.openxmlformats.org/officeDocument/2006/relationships/customXml" Target="../ink/ink1037.xml"/><Relationship Id="rId81" Type="http://schemas.openxmlformats.org/officeDocument/2006/relationships/image" Target="../media/image1061.png"/><Relationship Id="rId135" Type="http://schemas.openxmlformats.org/officeDocument/2006/relationships/image" Target="../media/image1088.png"/><Relationship Id="rId156" Type="http://schemas.openxmlformats.org/officeDocument/2006/relationships/customXml" Target="../ink/ink1085.xml"/><Relationship Id="rId177" Type="http://schemas.openxmlformats.org/officeDocument/2006/relationships/image" Target="../media/image1110.png"/></Relationships>
</file>

<file path=ppt/slides/_rels/slide34.xml.rels><?xml version="1.0" encoding="UTF-8" standalone="yes"?>
<Relationships xmlns="http://schemas.openxmlformats.org/package/2006/relationships"><Relationship Id="rId117" Type="http://schemas.openxmlformats.org/officeDocument/2006/relationships/image" Target="../media/image1173.png"/><Relationship Id="rId21" Type="http://schemas.openxmlformats.org/officeDocument/2006/relationships/image" Target="../media/image1124.png"/><Relationship Id="rId42" Type="http://schemas.openxmlformats.org/officeDocument/2006/relationships/customXml" Target="../ink/ink1120.xml"/><Relationship Id="rId63" Type="http://schemas.openxmlformats.org/officeDocument/2006/relationships/image" Target="../media/image1145.png"/><Relationship Id="rId84" Type="http://schemas.openxmlformats.org/officeDocument/2006/relationships/customXml" Target="../ink/ink1141.xml"/><Relationship Id="rId138" Type="http://schemas.openxmlformats.org/officeDocument/2006/relationships/customXml" Target="../ink/ink1168.xml"/><Relationship Id="rId107" Type="http://schemas.openxmlformats.org/officeDocument/2006/relationships/image" Target="../media/image1168.png"/><Relationship Id="rId11" Type="http://schemas.openxmlformats.org/officeDocument/2006/relationships/image" Target="../media/image1119.png"/><Relationship Id="rId32" Type="http://schemas.openxmlformats.org/officeDocument/2006/relationships/customXml" Target="../ink/ink1115.xml"/><Relationship Id="rId53" Type="http://schemas.openxmlformats.org/officeDocument/2006/relationships/image" Target="../media/image1140.png"/><Relationship Id="rId74" Type="http://schemas.openxmlformats.org/officeDocument/2006/relationships/customXml" Target="../ink/ink1136.xml"/><Relationship Id="rId128" Type="http://schemas.openxmlformats.org/officeDocument/2006/relationships/customXml" Target="../ink/ink1163.xml"/><Relationship Id="rId5" Type="http://schemas.openxmlformats.org/officeDocument/2006/relationships/image" Target="../media/image1116.png"/><Relationship Id="rId90" Type="http://schemas.openxmlformats.org/officeDocument/2006/relationships/customXml" Target="../ink/ink1144.xml"/><Relationship Id="rId95" Type="http://schemas.openxmlformats.org/officeDocument/2006/relationships/image" Target="../media/image1162.png"/><Relationship Id="rId22" Type="http://schemas.openxmlformats.org/officeDocument/2006/relationships/customXml" Target="../ink/ink1110.xml"/><Relationship Id="rId27" Type="http://schemas.openxmlformats.org/officeDocument/2006/relationships/image" Target="../media/image1127.png"/><Relationship Id="rId43" Type="http://schemas.openxmlformats.org/officeDocument/2006/relationships/image" Target="../media/image1135.png"/><Relationship Id="rId48" Type="http://schemas.openxmlformats.org/officeDocument/2006/relationships/customXml" Target="../ink/ink1123.xml"/><Relationship Id="rId64" Type="http://schemas.openxmlformats.org/officeDocument/2006/relationships/customXml" Target="../ink/ink1131.xml"/><Relationship Id="rId69" Type="http://schemas.openxmlformats.org/officeDocument/2006/relationships/image" Target="../media/image1148.png"/><Relationship Id="rId113" Type="http://schemas.openxmlformats.org/officeDocument/2006/relationships/image" Target="../media/image1171.png"/><Relationship Id="rId118" Type="http://schemas.openxmlformats.org/officeDocument/2006/relationships/customXml" Target="../ink/ink1158.xml"/><Relationship Id="rId134" Type="http://schemas.openxmlformats.org/officeDocument/2006/relationships/customXml" Target="../ink/ink1166.xml"/><Relationship Id="rId139" Type="http://schemas.openxmlformats.org/officeDocument/2006/relationships/image" Target="../media/image1184.png"/><Relationship Id="rId80" Type="http://schemas.openxmlformats.org/officeDocument/2006/relationships/customXml" Target="../ink/ink1139.xml"/><Relationship Id="rId85" Type="http://schemas.openxmlformats.org/officeDocument/2006/relationships/image" Target="../media/image1157.png"/><Relationship Id="rId12" Type="http://schemas.openxmlformats.org/officeDocument/2006/relationships/customXml" Target="../ink/ink1105.xml"/><Relationship Id="rId17" Type="http://schemas.openxmlformats.org/officeDocument/2006/relationships/image" Target="../media/image1122.png"/><Relationship Id="rId33" Type="http://schemas.openxmlformats.org/officeDocument/2006/relationships/image" Target="../media/image1130.png"/><Relationship Id="rId38" Type="http://schemas.openxmlformats.org/officeDocument/2006/relationships/customXml" Target="../ink/ink1118.xml"/><Relationship Id="rId59" Type="http://schemas.openxmlformats.org/officeDocument/2006/relationships/image" Target="../media/image1143.png"/><Relationship Id="rId103" Type="http://schemas.openxmlformats.org/officeDocument/2006/relationships/image" Target="../media/image1166.png"/><Relationship Id="rId108" Type="http://schemas.openxmlformats.org/officeDocument/2006/relationships/customXml" Target="../ink/ink1153.xml"/><Relationship Id="rId124" Type="http://schemas.openxmlformats.org/officeDocument/2006/relationships/customXml" Target="../ink/ink1161.xml"/><Relationship Id="rId129" Type="http://schemas.openxmlformats.org/officeDocument/2006/relationships/image" Target="../media/image1179.png"/><Relationship Id="rId54" Type="http://schemas.openxmlformats.org/officeDocument/2006/relationships/customXml" Target="../ink/ink1126.xml"/><Relationship Id="rId70" Type="http://schemas.openxmlformats.org/officeDocument/2006/relationships/customXml" Target="../ink/ink1134.xml"/><Relationship Id="rId75" Type="http://schemas.openxmlformats.org/officeDocument/2006/relationships/image" Target="../media/image1151.png"/><Relationship Id="rId91" Type="http://schemas.openxmlformats.org/officeDocument/2006/relationships/image" Target="../media/image1160.png"/><Relationship Id="rId96" Type="http://schemas.openxmlformats.org/officeDocument/2006/relationships/customXml" Target="../ink/ink1147.xml"/><Relationship Id="rId140" Type="http://schemas.openxmlformats.org/officeDocument/2006/relationships/customXml" Target="../ink/ink1169.xml"/><Relationship Id="rId145" Type="http://schemas.openxmlformats.org/officeDocument/2006/relationships/image" Target="../media/image1187.png"/><Relationship Id="rId1" Type="http://schemas.openxmlformats.org/officeDocument/2006/relationships/slideLayout" Target="../slideLayouts/slideLayout7.xml"/><Relationship Id="rId6" Type="http://schemas.openxmlformats.org/officeDocument/2006/relationships/customXml" Target="../ink/ink1102.xml"/><Relationship Id="rId23" Type="http://schemas.openxmlformats.org/officeDocument/2006/relationships/image" Target="../media/image1125.png"/><Relationship Id="rId28" Type="http://schemas.openxmlformats.org/officeDocument/2006/relationships/customXml" Target="../ink/ink1113.xml"/><Relationship Id="rId49" Type="http://schemas.openxmlformats.org/officeDocument/2006/relationships/image" Target="../media/image1138.png"/><Relationship Id="rId114" Type="http://schemas.openxmlformats.org/officeDocument/2006/relationships/customXml" Target="../ink/ink1156.xml"/><Relationship Id="rId119" Type="http://schemas.openxmlformats.org/officeDocument/2006/relationships/image" Target="../media/image1174.png"/><Relationship Id="rId44" Type="http://schemas.openxmlformats.org/officeDocument/2006/relationships/customXml" Target="../ink/ink1121.xml"/><Relationship Id="rId60" Type="http://schemas.openxmlformats.org/officeDocument/2006/relationships/customXml" Target="../ink/ink1129.xml"/><Relationship Id="rId65" Type="http://schemas.openxmlformats.org/officeDocument/2006/relationships/image" Target="../media/image1146.png"/><Relationship Id="rId81" Type="http://schemas.openxmlformats.org/officeDocument/2006/relationships/image" Target="../media/image1155.png"/><Relationship Id="rId86" Type="http://schemas.openxmlformats.org/officeDocument/2006/relationships/customXml" Target="../ink/ink1142.xml"/><Relationship Id="rId130" Type="http://schemas.openxmlformats.org/officeDocument/2006/relationships/customXml" Target="../ink/ink1164.xml"/><Relationship Id="rId135" Type="http://schemas.openxmlformats.org/officeDocument/2006/relationships/image" Target="../media/image1182.png"/><Relationship Id="rId13" Type="http://schemas.openxmlformats.org/officeDocument/2006/relationships/image" Target="../media/image1120.png"/><Relationship Id="rId18" Type="http://schemas.openxmlformats.org/officeDocument/2006/relationships/customXml" Target="../ink/ink1108.xml"/><Relationship Id="rId39" Type="http://schemas.openxmlformats.org/officeDocument/2006/relationships/image" Target="../media/image1133.png"/><Relationship Id="rId109" Type="http://schemas.openxmlformats.org/officeDocument/2006/relationships/image" Target="../media/image1169.png"/><Relationship Id="rId34" Type="http://schemas.openxmlformats.org/officeDocument/2006/relationships/customXml" Target="../ink/ink1116.xml"/><Relationship Id="rId50" Type="http://schemas.openxmlformats.org/officeDocument/2006/relationships/customXml" Target="../ink/ink1124.xml"/><Relationship Id="rId55" Type="http://schemas.openxmlformats.org/officeDocument/2006/relationships/image" Target="../media/image1141.png"/><Relationship Id="rId76" Type="http://schemas.openxmlformats.org/officeDocument/2006/relationships/customXml" Target="../ink/ink1137.xml"/><Relationship Id="rId97" Type="http://schemas.openxmlformats.org/officeDocument/2006/relationships/image" Target="../media/image1163.png"/><Relationship Id="rId104" Type="http://schemas.openxmlformats.org/officeDocument/2006/relationships/customXml" Target="../ink/ink1151.xml"/><Relationship Id="rId120" Type="http://schemas.openxmlformats.org/officeDocument/2006/relationships/customXml" Target="../ink/ink1159.xml"/><Relationship Id="rId125" Type="http://schemas.openxmlformats.org/officeDocument/2006/relationships/image" Target="../media/image1177.png"/><Relationship Id="rId141" Type="http://schemas.openxmlformats.org/officeDocument/2006/relationships/image" Target="../media/image1185.png"/><Relationship Id="rId7" Type="http://schemas.openxmlformats.org/officeDocument/2006/relationships/image" Target="../media/image1117.png"/><Relationship Id="rId71" Type="http://schemas.openxmlformats.org/officeDocument/2006/relationships/image" Target="../media/image1149.png"/><Relationship Id="rId92" Type="http://schemas.openxmlformats.org/officeDocument/2006/relationships/customXml" Target="../ink/ink1145.xml"/><Relationship Id="rId2" Type="http://schemas.openxmlformats.org/officeDocument/2006/relationships/customXml" Target="../ink/ink1100.xml"/><Relationship Id="rId29" Type="http://schemas.openxmlformats.org/officeDocument/2006/relationships/image" Target="../media/image1128.png"/><Relationship Id="rId24" Type="http://schemas.openxmlformats.org/officeDocument/2006/relationships/customXml" Target="../ink/ink1111.xml"/><Relationship Id="rId40" Type="http://schemas.openxmlformats.org/officeDocument/2006/relationships/customXml" Target="../ink/ink1119.xml"/><Relationship Id="rId45" Type="http://schemas.openxmlformats.org/officeDocument/2006/relationships/image" Target="../media/image1136.png"/><Relationship Id="rId66" Type="http://schemas.openxmlformats.org/officeDocument/2006/relationships/customXml" Target="../ink/ink1132.xml"/><Relationship Id="rId87" Type="http://schemas.openxmlformats.org/officeDocument/2006/relationships/image" Target="../media/image1158.png"/><Relationship Id="rId110" Type="http://schemas.openxmlformats.org/officeDocument/2006/relationships/customXml" Target="../ink/ink1154.xml"/><Relationship Id="rId115" Type="http://schemas.openxmlformats.org/officeDocument/2006/relationships/image" Target="../media/image1172.png"/><Relationship Id="rId131" Type="http://schemas.openxmlformats.org/officeDocument/2006/relationships/image" Target="../media/image1180.png"/><Relationship Id="rId136" Type="http://schemas.openxmlformats.org/officeDocument/2006/relationships/customXml" Target="../ink/ink1167.xml"/><Relationship Id="rId61" Type="http://schemas.openxmlformats.org/officeDocument/2006/relationships/image" Target="../media/image1144.png"/><Relationship Id="rId82" Type="http://schemas.openxmlformats.org/officeDocument/2006/relationships/customXml" Target="../ink/ink1140.xml"/><Relationship Id="rId19" Type="http://schemas.openxmlformats.org/officeDocument/2006/relationships/image" Target="../media/image1123.png"/><Relationship Id="rId14" Type="http://schemas.openxmlformats.org/officeDocument/2006/relationships/customXml" Target="../ink/ink1106.xml"/><Relationship Id="rId30" Type="http://schemas.openxmlformats.org/officeDocument/2006/relationships/customXml" Target="../ink/ink1114.xml"/><Relationship Id="rId35" Type="http://schemas.openxmlformats.org/officeDocument/2006/relationships/image" Target="../media/image1131.png"/><Relationship Id="rId56" Type="http://schemas.openxmlformats.org/officeDocument/2006/relationships/customXml" Target="../ink/ink1127.xml"/><Relationship Id="rId77" Type="http://schemas.openxmlformats.org/officeDocument/2006/relationships/image" Target="../media/image1153.png"/><Relationship Id="rId100" Type="http://schemas.openxmlformats.org/officeDocument/2006/relationships/customXml" Target="../ink/ink1149.xml"/><Relationship Id="rId105" Type="http://schemas.openxmlformats.org/officeDocument/2006/relationships/image" Target="../media/image1167.png"/><Relationship Id="rId126" Type="http://schemas.openxmlformats.org/officeDocument/2006/relationships/customXml" Target="../ink/ink1162.xml"/><Relationship Id="rId8" Type="http://schemas.openxmlformats.org/officeDocument/2006/relationships/customXml" Target="../ink/ink1103.xml"/><Relationship Id="rId51" Type="http://schemas.openxmlformats.org/officeDocument/2006/relationships/image" Target="../media/image1139.png"/><Relationship Id="rId72" Type="http://schemas.openxmlformats.org/officeDocument/2006/relationships/customXml" Target="../ink/ink1135.xml"/><Relationship Id="rId93" Type="http://schemas.openxmlformats.org/officeDocument/2006/relationships/image" Target="../media/image1161.png"/><Relationship Id="rId98" Type="http://schemas.openxmlformats.org/officeDocument/2006/relationships/customXml" Target="../ink/ink1148.xml"/><Relationship Id="rId121" Type="http://schemas.openxmlformats.org/officeDocument/2006/relationships/image" Target="../media/image1175.png"/><Relationship Id="rId142" Type="http://schemas.openxmlformats.org/officeDocument/2006/relationships/customXml" Target="../ink/ink1170.xml"/><Relationship Id="rId3" Type="http://schemas.openxmlformats.org/officeDocument/2006/relationships/image" Target="../media/image1115.png"/><Relationship Id="rId25" Type="http://schemas.openxmlformats.org/officeDocument/2006/relationships/image" Target="../media/image1126.png"/><Relationship Id="rId46" Type="http://schemas.openxmlformats.org/officeDocument/2006/relationships/customXml" Target="../ink/ink1122.xml"/><Relationship Id="rId67" Type="http://schemas.openxmlformats.org/officeDocument/2006/relationships/image" Target="../media/image1147.png"/><Relationship Id="rId116" Type="http://schemas.openxmlformats.org/officeDocument/2006/relationships/customXml" Target="../ink/ink1157.xml"/><Relationship Id="rId137" Type="http://schemas.openxmlformats.org/officeDocument/2006/relationships/image" Target="../media/image1183.png"/><Relationship Id="rId20" Type="http://schemas.openxmlformats.org/officeDocument/2006/relationships/customXml" Target="../ink/ink1109.xml"/><Relationship Id="rId41" Type="http://schemas.openxmlformats.org/officeDocument/2006/relationships/image" Target="../media/image1134.png"/><Relationship Id="rId62" Type="http://schemas.openxmlformats.org/officeDocument/2006/relationships/customXml" Target="../ink/ink1130.xml"/><Relationship Id="rId83" Type="http://schemas.openxmlformats.org/officeDocument/2006/relationships/image" Target="../media/image1156.png"/><Relationship Id="rId88" Type="http://schemas.openxmlformats.org/officeDocument/2006/relationships/customXml" Target="../ink/ink1143.xml"/><Relationship Id="rId111" Type="http://schemas.openxmlformats.org/officeDocument/2006/relationships/image" Target="../media/image1170.png"/><Relationship Id="rId132" Type="http://schemas.openxmlformats.org/officeDocument/2006/relationships/customXml" Target="../ink/ink1165.xml"/><Relationship Id="rId15" Type="http://schemas.openxmlformats.org/officeDocument/2006/relationships/image" Target="../media/image1121.png"/><Relationship Id="rId36" Type="http://schemas.openxmlformats.org/officeDocument/2006/relationships/customXml" Target="../ink/ink1117.xml"/><Relationship Id="rId57" Type="http://schemas.openxmlformats.org/officeDocument/2006/relationships/image" Target="../media/image1142.png"/><Relationship Id="rId106" Type="http://schemas.openxmlformats.org/officeDocument/2006/relationships/customXml" Target="../ink/ink1152.xml"/><Relationship Id="rId127" Type="http://schemas.openxmlformats.org/officeDocument/2006/relationships/image" Target="../media/image1178.png"/><Relationship Id="rId10" Type="http://schemas.openxmlformats.org/officeDocument/2006/relationships/customXml" Target="../ink/ink1104.xml"/><Relationship Id="rId31" Type="http://schemas.openxmlformats.org/officeDocument/2006/relationships/image" Target="../media/image1129.png"/><Relationship Id="rId52" Type="http://schemas.openxmlformats.org/officeDocument/2006/relationships/customXml" Target="../ink/ink1125.xml"/><Relationship Id="rId73" Type="http://schemas.openxmlformats.org/officeDocument/2006/relationships/image" Target="../media/image1150.png"/><Relationship Id="rId78" Type="http://schemas.openxmlformats.org/officeDocument/2006/relationships/customXml" Target="../ink/ink1138.xml"/><Relationship Id="rId94" Type="http://schemas.openxmlformats.org/officeDocument/2006/relationships/customXml" Target="../ink/ink1146.xml"/><Relationship Id="rId99" Type="http://schemas.openxmlformats.org/officeDocument/2006/relationships/image" Target="../media/image1164.png"/><Relationship Id="rId101" Type="http://schemas.openxmlformats.org/officeDocument/2006/relationships/image" Target="../media/image1165.png"/><Relationship Id="rId122" Type="http://schemas.openxmlformats.org/officeDocument/2006/relationships/customXml" Target="../ink/ink1160.xml"/><Relationship Id="rId143" Type="http://schemas.openxmlformats.org/officeDocument/2006/relationships/image" Target="../media/image1186.png"/><Relationship Id="rId4" Type="http://schemas.openxmlformats.org/officeDocument/2006/relationships/customXml" Target="../ink/ink1101.xml"/><Relationship Id="rId9" Type="http://schemas.openxmlformats.org/officeDocument/2006/relationships/image" Target="../media/image1118.png"/><Relationship Id="rId26" Type="http://schemas.openxmlformats.org/officeDocument/2006/relationships/customXml" Target="../ink/ink1112.xml"/><Relationship Id="rId47" Type="http://schemas.openxmlformats.org/officeDocument/2006/relationships/image" Target="../media/image1137.png"/><Relationship Id="rId68" Type="http://schemas.openxmlformats.org/officeDocument/2006/relationships/customXml" Target="../ink/ink1133.xml"/><Relationship Id="rId89" Type="http://schemas.openxmlformats.org/officeDocument/2006/relationships/image" Target="../media/image1159.png"/><Relationship Id="rId112" Type="http://schemas.openxmlformats.org/officeDocument/2006/relationships/customXml" Target="../ink/ink1155.xml"/><Relationship Id="rId133" Type="http://schemas.openxmlformats.org/officeDocument/2006/relationships/image" Target="../media/image1181.png"/><Relationship Id="rId16" Type="http://schemas.openxmlformats.org/officeDocument/2006/relationships/customXml" Target="../ink/ink1107.xml"/><Relationship Id="rId37" Type="http://schemas.openxmlformats.org/officeDocument/2006/relationships/image" Target="../media/image1132.png"/><Relationship Id="rId58" Type="http://schemas.openxmlformats.org/officeDocument/2006/relationships/customXml" Target="../ink/ink1128.xml"/><Relationship Id="rId79" Type="http://schemas.openxmlformats.org/officeDocument/2006/relationships/image" Target="../media/image1154.png"/><Relationship Id="rId102" Type="http://schemas.openxmlformats.org/officeDocument/2006/relationships/customXml" Target="../ink/ink1150.xml"/><Relationship Id="rId123" Type="http://schemas.openxmlformats.org/officeDocument/2006/relationships/image" Target="../media/image1176.png"/><Relationship Id="rId144" Type="http://schemas.openxmlformats.org/officeDocument/2006/relationships/customXml" Target="../ink/ink1171.xml"/></Relationships>
</file>

<file path=ppt/slides/_rels/slide35.xml.rels><?xml version="1.0" encoding="UTF-8" standalone="yes"?>
<Relationships xmlns="http://schemas.openxmlformats.org/package/2006/relationships"><Relationship Id="rId26" Type="http://schemas.openxmlformats.org/officeDocument/2006/relationships/image" Target="../media/image1200.png"/><Relationship Id="rId21" Type="http://schemas.openxmlformats.org/officeDocument/2006/relationships/customXml" Target="../ink/ink1181.xml"/><Relationship Id="rId42" Type="http://schemas.openxmlformats.org/officeDocument/2006/relationships/image" Target="../media/image1208.png"/><Relationship Id="rId47" Type="http://schemas.openxmlformats.org/officeDocument/2006/relationships/customXml" Target="../ink/ink1194.xml"/><Relationship Id="rId63" Type="http://schemas.openxmlformats.org/officeDocument/2006/relationships/customXml" Target="../ink/ink1202.xml"/><Relationship Id="rId68" Type="http://schemas.openxmlformats.org/officeDocument/2006/relationships/image" Target="../media/image1221.png"/><Relationship Id="rId84" Type="http://schemas.openxmlformats.org/officeDocument/2006/relationships/image" Target="../media/image1229.png"/><Relationship Id="rId16" Type="http://schemas.openxmlformats.org/officeDocument/2006/relationships/image" Target="../media/image1195.png"/><Relationship Id="rId11" Type="http://schemas.openxmlformats.org/officeDocument/2006/relationships/customXml" Target="../ink/ink1176.xml"/><Relationship Id="rId32" Type="http://schemas.openxmlformats.org/officeDocument/2006/relationships/image" Target="../media/image1203.png"/><Relationship Id="rId37" Type="http://schemas.openxmlformats.org/officeDocument/2006/relationships/customXml" Target="../ink/ink1189.xml"/><Relationship Id="rId53" Type="http://schemas.openxmlformats.org/officeDocument/2006/relationships/customXml" Target="../ink/ink1197.xml"/><Relationship Id="rId58" Type="http://schemas.openxmlformats.org/officeDocument/2006/relationships/image" Target="../media/image1216.png"/><Relationship Id="rId74" Type="http://schemas.openxmlformats.org/officeDocument/2006/relationships/image" Target="../media/image1224.png"/><Relationship Id="rId79" Type="http://schemas.openxmlformats.org/officeDocument/2006/relationships/customXml" Target="../ink/ink1210.xml"/><Relationship Id="rId5" Type="http://schemas.openxmlformats.org/officeDocument/2006/relationships/customXml" Target="../ink/ink1173.xml"/><Relationship Id="rId19" Type="http://schemas.openxmlformats.org/officeDocument/2006/relationships/customXml" Target="../ink/ink1180.xml"/><Relationship Id="rId14" Type="http://schemas.openxmlformats.org/officeDocument/2006/relationships/image" Target="../media/image1194.png"/><Relationship Id="rId22" Type="http://schemas.openxmlformats.org/officeDocument/2006/relationships/image" Target="../media/image1198.png"/><Relationship Id="rId27" Type="http://schemas.openxmlformats.org/officeDocument/2006/relationships/customXml" Target="../ink/ink1184.xml"/><Relationship Id="rId30" Type="http://schemas.openxmlformats.org/officeDocument/2006/relationships/image" Target="../media/image1202.png"/><Relationship Id="rId35" Type="http://schemas.openxmlformats.org/officeDocument/2006/relationships/customXml" Target="../ink/ink1188.xml"/><Relationship Id="rId43" Type="http://schemas.openxmlformats.org/officeDocument/2006/relationships/customXml" Target="../ink/ink1192.xml"/><Relationship Id="rId48" Type="http://schemas.openxmlformats.org/officeDocument/2006/relationships/image" Target="../media/image1211.png"/><Relationship Id="rId56" Type="http://schemas.openxmlformats.org/officeDocument/2006/relationships/image" Target="../media/image1215.png"/><Relationship Id="rId64" Type="http://schemas.openxmlformats.org/officeDocument/2006/relationships/image" Target="../media/image1219.png"/><Relationship Id="rId69" Type="http://schemas.openxmlformats.org/officeDocument/2006/relationships/customXml" Target="../ink/ink1205.xml"/><Relationship Id="rId77" Type="http://schemas.openxmlformats.org/officeDocument/2006/relationships/customXml" Target="../ink/ink1209.xml"/><Relationship Id="rId8" Type="http://schemas.openxmlformats.org/officeDocument/2006/relationships/image" Target="../media/image1191.png"/><Relationship Id="rId51" Type="http://schemas.openxmlformats.org/officeDocument/2006/relationships/customXml" Target="../ink/ink1196.xml"/><Relationship Id="rId72" Type="http://schemas.openxmlformats.org/officeDocument/2006/relationships/image" Target="../media/image1223.png"/><Relationship Id="rId80" Type="http://schemas.openxmlformats.org/officeDocument/2006/relationships/image" Target="../media/image1227.png"/><Relationship Id="rId85" Type="http://schemas.openxmlformats.org/officeDocument/2006/relationships/customXml" Target="../ink/ink1213.xml"/><Relationship Id="rId3" Type="http://schemas.openxmlformats.org/officeDocument/2006/relationships/customXml" Target="../ink/ink1172.xml"/><Relationship Id="rId12" Type="http://schemas.openxmlformats.org/officeDocument/2006/relationships/image" Target="../media/image1193.png"/><Relationship Id="rId17" Type="http://schemas.openxmlformats.org/officeDocument/2006/relationships/customXml" Target="../ink/ink1179.xml"/><Relationship Id="rId25" Type="http://schemas.openxmlformats.org/officeDocument/2006/relationships/customXml" Target="../ink/ink1183.xml"/><Relationship Id="rId33" Type="http://schemas.openxmlformats.org/officeDocument/2006/relationships/customXml" Target="../ink/ink1187.xml"/><Relationship Id="rId38" Type="http://schemas.openxmlformats.org/officeDocument/2006/relationships/image" Target="../media/image1206.png"/><Relationship Id="rId46" Type="http://schemas.openxmlformats.org/officeDocument/2006/relationships/image" Target="../media/image1210.png"/><Relationship Id="rId59" Type="http://schemas.openxmlformats.org/officeDocument/2006/relationships/customXml" Target="../ink/ink1200.xml"/><Relationship Id="rId67" Type="http://schemas.openxmlformats.org/officeDocument/2006/relationships/customXml" Target="../ink/ink1204.xml"/><Relationship Id="rId20" Type="http://schemas.openxmlformats.org/officeDocument/2006/relationships/image" Target="../media/image1197.png"/><Relationship Id="rId41" Type="http://schemas.openxmlformats.org/officeDocument/2006/relationships/customXml" Target="../ink/ink1191.xml"/><Relationship Id="rId54" Type="http://schemas.openxmlformats.org/officeDocument/2006/relationships/image" Target="../media/image1214.png"/><Relationship Id="rId62" Type="http://schemas.openxmlformats.org/officeDocument/2006/relationships/image" Target="../media/image1218.png"/><Relationship Id="rId70" Type="http://schemas.openxmlformats.org/officeDocument/2006/relationships/image" Target="../media/image1222.png"/><Relationship Id="rId75" Type="http://schemas.openxmlformats.org/officeDocument/2006/relationships/customXml" Target="../ink/ink1208.xml"/><Relationship Id="rId83" Type="http://schemas.openxmlformats.org/officeDocument/2006/relationships/customXml" Target="../ink/ink1212.xml"/><Relationship Id="rId1" Type="http://schemas.openxmlformats.org/officeDocument/2006/relationships/slideLayout" Target="../slideLayouts/slideLayout7.xml"/><Relationship Id="rId6" Type="http://schemas.openxmlformats.org/officeDocument/2006/relationships/image" Target="../media/image1190.png"/><Relationship Id="rId15" Type="http://schemas.openxmlformats.org/officeDocument/2006/relationships/customXml" Target="../ink/ink1178.xml"/><Relationship Id="rId23" Type="http://schemas.openxmlformats.org/officeDocument/2006/relationships/customXml" Target="../ink/ink1182.xml"/><Relationship Id="rId28" Type="http://schemas.openxmlformats.org/officeDocument/2006/relationships/image" Target="../media/image1201.png"/><Relationship Id="rId36" Type="http://schemas.openxmlformats.org/officeDocument/2006/relationships/image" Target="../media/image1205.png"/><Relationship Id="rId49" Type="http://schemas.openxmlformats.org/officeDocument/2006/relationships/customXml" Target="../ink/ink1195.xml"/><Relationship Id="rId57" Type="http://schemas.openxmlformats.org/officeDocument/2006/relationships/customXml" Target="../ink/ink1199.xml"/><Relationship Id="rId10" Type="http://schemas.openxmlformats.org/officeDocument/2006/relationships/image" Target="../media/image1192.png"/><Relationship Id="rId31" Type="http://schemas.openxmlformats.org/officeDocument/2006/relationships/customXml" Target="../ink/ink1186.xml"/><Relationship Id="rId44" Type="http://schemas.openxmlformats.org/officeDocument/2006/relationships/image" Target="../media/image1209.png"/><Relationship Id="rId52" Type="http://schemas.openxmlformats.org/officeDocument/2006/relationships/image" Target="../media/image1213.png"/><Relationship Id="rId60" Type="http://schemas.openxmlformats.org/officeDocument/2006/relationships/image" Target="../media/image1217.png"/><Relationship Id="rId65" Type="http://schemas.openxmlformats.org/officeDocument/2006/relationships/customXml" Target="../ink/ink1203.xml"/><Relationship Id="rId73" Type="http://schemas.openxmlformats.org/officeDocument/2006/relationships/customXml" Target="../ink/ink1207.xml"/><Relationship Id="rId78" Type="http://schemas.openxmlformats.org/officeDocument/2006/relationships/image" Target="../media/image1226.png"/><Relationship Id="rId81" Type="http://schemas.openxmlformats.org/officeDocument/2006/relationships/customXml" Target="../ink/ink1211.xml"/><Relationship Id="rId86" Type="http://schemas.openxmlformats.org/officeDocument/2006/relationships/image" Target="../media/image1230.png"/><Relationship Id="rId4" Type="http://schemas.openxmlformats.org/officeDocument/2006/relationships/image" Target="../media/image1189.png"/><Relationship Id="rId9" Type="http://schemas.openxmlformats.org/officeDocument/2006/relationships/customXml" Target="../ink/ink1175.xml"/><Relationship Id="rId13" Type="http://schemas.openxmlformats.org/officeDocument/2006/relationships/customXml" Target="../ink/ink1177.xml"/><Relationship Id="rId18" Type="http://schemas.openxmlformats.org/officeDocument/2006/relationships/image" Target="../media/image1196.png"/><Relationship Id="rId39" Type="http://schemas.openxmlformats.org/officeDocument/2006/relationships/customXml" Target="../ink/ink1190.xml"/><Relationship Id="rId34" Type="http://schemas.openxmlformats.org/officeDocument/2006/relationships/image" Target="../media/image1204.png"/><Relationship Id="rId50" Type="http://schemas.openxmlformats.org/officeDocument/2006/relationships/image" Target="../media/image1212.png"/><Relationship Id="rId55" Type="http://schemas.openxmlformats.org/officeDocument/2006/relationships/customXml" Target="../ink/ink1198.xml"/><Relationship Id="rId76" Type="http://schemas.openxmlformats.org/officeDocument/2006/relationships/image" Target="../media/image1225.png"/><Relationship Id="rId7" Type="http://schemas.openxmlformats.org/officeDocument/2006/relationships/customXml" Target="../ink/ink1174.xml"/><Relationship Id="rId71" Type="http://schemas.openxmlformats.org/officeDocument/2006/relationships/customXml" Target="../ink/ink1206.xml"/><Relationship Id="rId2" Type="http://schemas.openxmlformats.org/officeDocument/2006/relationships/image" Target="../media/image1188.png"/><Relationship Id="rId29" Type="http://schemas.openxmlformats.org/officeDocument/2006/relationships/customXml" Target="../ink/ink1185.xml"/><Relationship Id="rId24" Type="http://schemas.openxmlformats.org/officeDocument/2006/relationships/image" Target="../media/image1199.png"/><Relationship Id="rId40" Type="http://schemas.openxmlformats.org/officeDocument/2006/relationships/image" Target="../media/image1207.png"/><Relationship Id="rId45" Type="http://schemas.openxmlformats.org/officeDocument/2006/relationships/customXml" Target="../ink/ink1193.xml"/><Relationship Id="rId66" Type="http://schemas.openxmlformats.org/officeDocument/2006/relationships/image" Target="../media/image1220.png"/><Relationship Id="rId61" Type="http://schemas.openxmlformats.org/officeDocument/2006/relationships/customXml" Target="../ink/ink1201.xml"/><Relationship Id="rId82" Type="http://schemas.openxmlformats.org/officeDocument/2006/relationships/image" Target="../media/image1228.png"/></Relationships>
</file>

<file path=ppt/slides/_rels/slide36.xml.rels><?xml version="1.0" encoding="UTF-8" standalone="yes"?>
<Relationships xmlns="http://schemas.openxmlformats.org/package/2006/relationships"><Relationship Id="rId13" Type="http://schemas.openxmlformats.org/officeDocument/2006/relationships/image" Target="../media/image1236.png"/><Relationship Id="rId18" Type="http://schemas.openxmlformats.org/officeDocument/2006/relationships/customXml" Target="../ink/ink1222.xml"/><Relationship Id="rId26" Type="http://schemas.openxmlformats.org/officeDocument/2006/relationships/customXml" Target="../ink/ink1226.xml"/><Relationship Id="rId39" Type="http://schemas.openxmlformats.org/officeDocument/2006/relationships/image" Target="../media/image1249.png"/><Relationship Id="rId21" Type="http://schemas.openxmlformats.org/officeDocument/2006/relationships/image" Target="../media/image1240.png"/><Relationship Id="rId34" Type="http://schemas.openxmlformats.org/officeDocument/2006/relationships/customXml" Target="../ink/ink1230.xml"/><Relationship Id="rId7" Type="http://schemas.openxmlformats.org/officeDocument/2006/relationships/image" Target="../media/image1233.png"/><Relationship Id="rId12" Type="http://schemas.openxmlformats.org/officeDocument/2006/relationships/customXml" Target="../ink/ink1219.xml"/><Relationship Id="rId17" Type="http://schemas.openxmlformats.org/officeDocument/2006/relationships/image" Target="../media/image1238.png"/><Relationship Id="rId25" Type="http://schemas.openxmlformats.org/officeDocument/2006/relationships/image" Target="../media/image1242.png"/><Relationship Id="rId33" Type="http://schemas.openxmlformats.org/officeDocument/2006/relationships/image" Target="../media/image1246.png"/><Relationship Id="rId38" Type="http://schemas.openxmlformats.org/officeDocument/2006/relationships/customXml" Target="../ink/ink1232.xml"/><Relationship Id="rId2" Type="http://schemas.openxmlformats.org/officeDocument/2006/relationships/customXml" Target="../ink/ink1214.xml"/><Relationship Id="rId16" Type="http://schemas.openxmlformats.org/officeDocument/2006/relationships/customXml" Target="../ink/ink1221.xml"/><Relationship Id="rId20" Type="http://schemas.openxmlformats.org/officeDocument/2006/relationships/customXml" Target="../ink/ink1223.xml"/><Relationship Id="rId29" Type="http://schemas.openxmlformats.org/officeDocument/2006/relationships/image" Target="../media/image1244.png"/><Relationship Id="rId1" Type="http://schemas.openxmlformats.org/officeDocument/2006/relationships/slideLayout" Target="../slideLayouts/slideLayout7.xml"/><Relationship Id="rId6" Type="http://schemas.openxmlformats.org/officeDocument/2006/relationships/customXml" Target="../ink/ink1216.xml"/><Relationship Id="rId11" Type="http://schemas.openxmlformats.org/officeDocument/2006/relationships/image" Target="../media/image1235.png"/><Relationship Id="rId24" Type="http://schemas.openxmlformats.org/officeDocument/2006/relationships/customXml" Target="../ink/ink1225.xml"/><Relationship Id="rId32" Type="http://schemas.openxmlformats.org/officeDocument/2006/relationships/customXml" Target="../ink/ink1229.xml"/><Relationship Id="rId37" Type="http://schemas.openxmlformats.org/officeDocument/2006/relationships/image" Target="../media/image1248.png"/><Relationship Id="rId5" Type="http://schemas.openxmlformats.org/officeDocument/2006/relationships/image" Target="../media/image1232.png"/><Relationship Id="rId15" Type="http://schemas.openxmlformats.org/officeDocument/2006/relationships/image" Target="../media/image1237.png"/><Relationship Id="rId23" Type="http://schemas.openxmlformats.org/officeDocument/2006/relationships/image" Target="../media/image1241.png"/><Relationship Id="rId28" Type="http://schemas.openxmlformats.org/officeDocument/2006/relationships/customXml" Target="../ink/ink1227.xml"/><Relationship Id="rId36" Type="http://schemas.openxmlformats.org/officeDocument/2006/relationships/customXml" Target="../ink/ink1231.xml"/><Relationship Id="rId10" Type="http://schemas.openxmlformats.org/officeDocument/2006/relationships/customXml" Target="../ink/ink1218.xml"/><Relationship Id="rId19" Type="http://schemas.openxmlformats.org/officeDocument/2006/relationships/image" Target="../media/image1239.png"/><Relationship Id="rId31" Type="http://schemas.openxmlformats.org/officeDocument/2006/relationships/image" Target="../media/image1245.png"/><Relationship Id="rId4" Type="http://schemas.openxmlformats.org/officeDocument/2006/relationships/customXml" Target="../ink/ink1215.xml"/><Relationship Id="rId9" Type="http://schemas.openxmlformats.org/officeDocument/2006/relationships/image" Target="../media/image1234.png"/><Relationship Id="rId14" Type="http://schemas.openxmlformats.org/officeDocument/2006/relationships/customXml" Target="../ink/ink1220.xml"/><Relationship Id="rId22" Type="http://schemas.openxmlformats.org/officeDocument/2006/relationships/customXml" Target="../ink/ink1224.xml"/><Relationship Id="rId27" Type="http://schemas.openxmlformats.org/officeDocument/2006/relationships/image" Target="../media/image1243.png"/><Relationship Id="rId30" Type="http://schemas.openxmlformats.org/officeDocument/2006/relationships/customXml" Target="../ink/ink1228.xml"/><Relationship Id="rId35" Type="http://schemas.openxmlformats.org/officeDocument/2006/relationships/image" Target="../media/image1247.png"/><Relationship Id="rId8" Type="http://schemas.openxmlformats.org/officeDocument/2006/relationships/customXml" Target="../ink/ink1217.xml"/><Relationship Id="rId3" Type="http://schemas.openxmlformats.org/officeDocument/2006/relationships/image" Target="../media/image1231.png"/></Relationships>
</file>

<file path=ppt/slides/_rels/slide37.xml.rels><?xml version="1.0" encoding="UTF-8" standalone="yes"?>
<Relationships xmlns="http://schemas.openxmlformats.org/package/2006/relationships"><Relationship Id="rId26" Type="http://schemas.openxmlformats.org/officeDocument/2006/relationships/image" Target="../media/image1262.png"/><Relationship Id="rId117" Type="http://schemas.openxmlformats.org/officeDocument/2006/relationships/customXml" Target="../ink/ink1290.xml"/><Relationship Id="rId21" Type="http://schemas.openxmlformats.org/officeDocument/2006/relationships/customXml" Target="../ink/ink1242.xml"/><Relationship Id="rId42" Type="http://schemas.openxmlformats.org/officeDocument/2006/relationships/image" Target="../media/image839.png"/><Relationship Id="rId47" Type="http://schemas.openxmlformats.org/officeDocument/2006/relationships/customXml" Target="../ink/ink1255.xml"/><Relationship Id="rId63" Type="http://schemas.openxmlformats.org/officeDocument/2006/relationships/customXml" Target="../ink/ink1263.xml"/><Relationship Id="rId68" Type="http://schemas.openxmlformats.org/officeDocument/2006/relationships/image" Target="../media/image1282.png"/><Relationship Id="rId84" Type="http://schemas.openxmlformats.org/officeDocument/2006/relationships/image" Target="../media/image1290.png"/><Relationship Id="rId89" Type="http://schemas.openxmlformats.org/officeDocument/2006/relationships/customXml" Target="../ink/ink1276.xml"/><Relationship Id="rId112" Type="http://schemas.openxmlformats.org/officeDocument/2006/relationships/image" Target="../media/image1304.png"/><Relationship Id="rId16" Type="http://schemas.openxmlformats.org/officeDocument/2006/relationships/image" Target="../media/image1257.png"/><Relationship Id="rId107" Type="http://schemas.openxmlformats.org/officeDocument/2006/relationships/customXml" Target="../ink/ink1285.xml"/><Relationship Id="rId11" Type="http://schemas.openxmlformats.org/officeDocument/2006/relationships/customXml" Target="../ink/ink1237.xml"/><Relationship Id="rId32" Type="http://schemas.openxmlformats.org/officeDocument/2006/relationships/image" Target="../media/image1265.png"/><Relationship Id="rId37" Type="http://schemas.openxmlformats.org/officeDocument/2006/relationships/customXml" Target="../ink/ink1250.xml"/><Relationship Id="rId53" Type="http://schemas.openxmlformats.org/officeDocument/2006/relationships/customXml" Target="../ink/ink1258.xml"/><Relationship Id="rId58" Type="http://schemas.openxmlformats.org/officeDocument/2006/relationships/image" Target="../media/image1277.png"/><Relationship Id="rId74" Type="http://schemas.openxmlformats.org/officeDocument/2006/relationships/image" Target="../media/image1285.png"/><Relationship Id="rId79" Type="http://schemas.openxmlformats.org/officeDocument/2006/relationships/customXml" Target="../ink/ink1271.xml"/><Relationship Id="rId102" Type="http://schemas.openxmlformats.org/officeDocument/2006/relationships/image" Target="../media/image1299.png"/><Relationship Id="rId5" Type="http://schemas.openxmlformats.org/officeDocument/2006/relationships/customXml" Target="../ink/ink1234.xml"/><Relationship Id="rId90" Type="http://schemas.openxmlformats.org/officeDocument/2006/relationships/image" Target="../media/image1293.png"/><Relationship Id="rId95" Type="http://schemas.openxmlformats.org/officeDocument/2006/relationships/customXml" Target="../ink/ink1279.xml"/><Relationship Id="rId22" Type="http://schemas.openxmlformats.org/officeDocument/2006/relationships/image" Target="../media/image1260.png"/><Relationship Id="rId27" Type="http://schemas.openxmlformats.org/officeDocument/2006/relationships/customXml" Target="../ink/ink1245.xml"/><Relationship Id="rId43" Type="http://schemas.openxmlformats.org/officeDocument/2006/relationships/customXml" Target="../ink/ink1253.xml"/><Relationship Id="rId48" Type="http://schemas.openxmlformats.org/officeDocument/2006/relationships/image" Target="../media/image1272.png"/><Relationship Id="rId64" Type="http://schemas.openxmlformats.org/officeDocument/2006/relationships/image" Target="../media/image1280.png"/><Relationship Id="rId69" Type="http://schemas.openxmlformats.org/officeDocument/2006/relationships/customXml" Target="../ink/ink1266.xml"/><Relationship Id="rId113" Type="http://schemas.openxmlformats.org/officeDocument/2006/relationships/customXml" Target="../ink/ink1288.xml"/><Relationship Id="rId118" Type="http://schemas.openxmlformats.org/officeDocument/2006/relationships/image" Target="../media/image1307.png"/><Relationship Id="rId80" Type="http://schemas.openxmlformats.org/officeDocument/2006/relationships/image" Target="../media/image1288.png"/><Relationship Id="rId85" Type="http://schemas.openxmlformats.org/officeDocument/2006/relationships/customXml" Target="../ink/ink1274.xml"/><Relationship Id="rId12" Type="http://schemas.openxmlformats.org/officeDocument/2006/relationships/image" Target="../media/image1255.png"/><Relationship Id="rId17" Type="http://schemas.openxmlformats.org/officeDocument/2006/relationships/customXml" Target="../ink/ink1240.xml"/><Relationship Id="rId33" Type="http://schemas.openxmlformats.org/officeDocument/2006/relationships/customXml" Target="../ink/ink1248.xml"/><Relationship Id="rId38" Type="http://schemas.openxmlformats.org/officeDocument/2006/relationships/image" Target="../media/image1268.png"/><Relationship Id="rId59" Type="http://schemas.openxmlformats.org/officeDocument/2006/relationships/customXml" Target="../ink/ink1261.xml"/><Relationship Id="rId103" Type="http://schemas.openxmlformats.org/officeDocument/2006/relationships/customXml" Target="../ink/ink1283.xml"/><Relationship Id="rId108" Type="http://schemas.openxmlformats.org/officeDocument/2006/relationships/image" Target="../media/image1302.png"/><Relationship Id="rId54" Type="http://schemas.openxmlformats.org/officeDocument/2006/relationships/image" Target="../media/image1275.png"/><Relationship Id="rId70" Type="http://schemas.openxmlformats.org/officeDocument/2006/relationships/image" Target="../media/image1283.png"/><Relationship Id="rId75" Type="http://schemas.openxmlformats.org/officeDocument/2006/relationships/customXml" Target="../ink/ink1269.xml"/><Relationship Id="rId91" Type="http://schemas.openxmlformats.org/officeDocument/2006/relationships/customXml" Target="../ink/ink1277.xml"/><Relationship Id="rId96" Type="http://schemas.openxmlformats.org/officeDocument/2006/relationships/image" Target="../media/image1296.png"/><Relationship Id="rId1" Type="http://schemas.openxmlformats.org/officeDocument/2006/relationships/slideLayout" Target="../slideLayouts/slideLayout7.xml"/><Relationship Id="rId6" Type="http://schemas.openxmlformats.org/officeDocument/2006/relationships/image" Target="../media/image1252.png"/><Relationship Id="rId23" Type="http://schemas.openxmlformats.org/officeDocument/2006/relationships/customXml" Target="../ink/ink1243.xml"/><Relationship Id="rId28" Type="http://schemas.openxmlformats.org/officeDocument/2006/relationships/image" Target="../media/image1263.png"/><Relationship Id="rId49" Type="http://schemas.openxmlformats.org/officeDocument/2006/relationships/customXml" Target="../ink/ink1256.xml"/><Relationship Id="rId114" Type="http://schemas.openxmlformats.org/officeDocument/2006/relationships/image" Target="../media/image1305.png"/><Relationship Id="rId119" Type="http://schemas.openxmlformats.org/officeDocument/2006/relationships/customXml" Target="../ink/ink1291.xml"/><Relationship Id="rId10" Type="http://schemas.openxmlformats.org/officeDocument/2006/relationships/image" Target="../media/image1254.png"/><Relationship Id="rId31" Type="http://schemas.openxmlformats.org/officeDocument/2006/relationships/customXml" Target="../ink/ink1247.xml"/><Relationship Id="rId44" Type="http://schemas.openxmlformats.org/officeDocument/2006/relationships/image" Target="../media/image1270.png"/><Relationship Id="rId52" Type="http://schemas.openxmlformats.org/officeDocument/2006/relationships/image" Target="../media/image1274.png"/><Relationship Id="rId60" Type="http://schemas.openxmlformats.org/officeDocument/2006/relationships/image" Target="../media/image1278.png"/><Relationship Id="rId65" Type="http://schemas.openxmlformats.org/officeDocument/2006/relationships/customXml" Target="../ink/ink1264.xml"/><Relationship Id="rId73" Type="http://schemas.openxmlformats.org/officeDocument/2006/relationships/customXml" Target="../ink/ink1268.xml"/><Relationship Id="rId78" Type="http://schemas.openxmlformats.org/officeDocument/2006/relationships/image" Target="../media/image1287.png"/><Relationship Id="rId81" Type="http://schemas.openxmlformats.org/officeDocument/2006/relationships/customXml" Target="../ink/ink1272.xml"/><Relationship Id="rId86" Type="http://schemas.openxmlformats.org/officeDocument/2006/relationships/image" Target="../media/image1291.png"/><Relationship Id="rId94" Type="http://schemas.openxmlformats.org/officeDocument/2006/relationships/image" Target="../media/image1295.png"/><Relationship Id="rId99" Type="http://schemas.openxmlformats.org/officeDocument/2006/relationships/customXml" Target="../ink/ink1281.xml"/><Relationship Id="rId101" Type="http://schemas.openxmlformats.org/officeDocument/2006/relationships/customXml" Target="../ink/ink1282.xml"/><Relationship Id="rId4" Type="http://schemas.openxmlformats.org/officeDocument/2006/relationships/image" Target="../media/image1251.png"/><Relationship Id="rId9" Type="http://schemas.openxmlformats.org/officeDocument/2006/relationships/customXml" Target="../ink/ink1236.xml"/><Relationship Id="rId13" Type="http://schemas.openxmlformats.org/officeDocument/2006/relationships/customXml" Target="../ink/ink1238.xml"/><Relationship Id="rId18" Type="http://schemas.openxmlformats.org/officeDocument/2006/relationships/image" Target="../media/image1258.png"/><Relationship Id="rId39" Type="http://schemas.openxmlformats.org/officeDocument/2006/relationships/customXml" Target="../ink/ink1251.xml"/><Relationship Id="rId109" Type="http://schemas.openxmlformats.org/officeDocument/2006/relationships/customXml" Target="../ink/ink1286.xml"/><Relationship Id="rId34" Type="http://schemas.openxmlformats.org/officeDocument/2006/relationships/image" Target="../media/image1266.png"/><Relationship Id="rId50" Type="http://schemas.openxmlformats.org/officeDocument/2006/relationships/image" Target="../media/image1273.png"/><Relationship Id="rId55" Type="http://schemas.openxmlformats.org/officeDocument/2006/relationships/customXml" Target="../ink/ink1259.xml"/><Relationship Id="rId76" Type="http://schemas.openxmlformats.org/officeDocument/2006/relationships/image" Target="../media/image1286.png"/><Relationship Id="rId97" Type="http://schemas.openxmlformats.org/officeDocument/2006/relationships/customXml" Target="../ink/ink1280.xml"/><Relationship Id="rId104" Type="http://schemas.openxmlformats.org/officeDocument/2006/relationships/image" Target="../media/image1300.png"/><Relationship Id="rId120" Type="http://schemas.openxmlformats.org/officeDocument/2006/relationships/image" Target="../media/image1308.png"/><Relationship Id="rId7" Type="http://schemas.openxmlformats.org/officeDocument/2006/relationships/customXml" Target="../ink/ink1235.xml"/><Relationship Id="rId71" Type="http://schemas.openxmlformats.org/officeDocument/2006/relationships/customXml" Target="../ink/ink1267.xml"/><Relationship Id="rId92" Type="http://schemas.openxmlformats.org/officeDocument/2006/relationships/image" Target="../media/image1294.png"/><Relationship Id="rId2" Type="http://schemas.openxmlformats.org/officeDocument/2006/relationships/image" Target="../media/image1250.png"/><Relationship Id="rId29" Type="http://schemas.openxmlformats.org/officeDocument/2006/relationships/customXml" Target="../ink/ink1246.xml"/><Relationship Id="rId24" Type="http://schemas.openxmlformats.org/officeDocument/2006/relationships/image" Target="../media/image1261.png"/><Relationship Id="rId40" Type="http://schemas.openxmlformats.org/officeDocument/2006/relationships/image" Target="../media/image1269.png"/><Relationship Id="rId45" Type="http://schemas.openxmlformats.org/officeDocument/2006/relationships/customXml" Target="../ink/ink1254.xml"/><Relationship Id="rId66" Type="http://schemas.openxmlformats.org/officeDocument/2006/relationships/image" Target="../media/image1281.png"/><Relationship Id="rId87" Type="http://schemas.openxmlformats.org/officeDocument/2006/relationships/customXml" Target="../ink/ink1275.xml"/><Relationship Id="rId110" Type="http://schemas.openxmlformats.org/officeDocument/2006/relationships/image" Target="../media/image1303.png"/><Relationship Id="rId115" Type="http://schemas.openxmlformats.org/officeDocument/2006/relationships/customXml" Target="../ink/ink1289.xml"/><Relationship Id="rId61" Type="http://schemas.openxmlformats.org/officeDocument/2006/relationships/customXml" Target="../ink/ink1262.xml"/><Relationship Id="rId82" Type="http://schemas.openxmlformats.org/officeDocument/2006/relationships/image" Target="../media/image1289.png"/><Relationship Id="rId19" Type="http://schemas.openxmlformats.org/officeDocument/2006/relationships/customXml" Target="../ink/ink1241.xml"/><Relationship Id="rId14" Type="http://schemas.openxmlformats.org/officeDocument/2006/relationships/image" Target="../media/image1256.png"/><Relationship Id="rId30" Type="http://schemas.openxmlformats.org/officeDocument/2006/relationships/image" Target="../media/image1264.png"/><Relationship Id="rId35" Type="http://schemas.openxmlformats.org/officeDocument/2006/relationships/customXml" Target="../ink/ink1249.xml"/><Relationship Id="rId56" Type="http://schemas.openxmlformats.org/officeDocument/2006/relationships/image" Target="../media/image1276.png"/><Relationship Id="rId77" Type="http://schemas.openxmlformats.org/officeDocument/2006/relationships/customXml" Target="../ink/ink1270.xml"/><Relationship Id="rId100" Type="http://schemas.openxmlformats.org/officeDocument/2006/relationships/image" Target="../media/image1298.png"/><Relationship Id="rId105" Type="http://schemas.openxmlformats.org/officeDocument/2006/relationships/customXml" Target="../ink/ink1284.xml"/><Relationship Id="rId8" Type="http://schemas.openxmlformats.org/officeDocument/2006/relationships/image" Target="../media/image1253.png"/><Relationship Id="rId51" Type="http://schemas.openxmlformats.org/officeDocument/2006/relationships/customXml" Target="../ink/ink1257.xml"/><Relationship Id="rId72" Type="http://schemas.openxmlformats.org/officeDocument/2006/relationships/image" Target="../media/image1284.png"/><Relationship Id="rId93" Type="http://schemas.openxmlformats.org/officeDocument/2006/relationships/customXml" Target="../ink/ink1278.xml"/><Relationship Id="rId98" Type="http://schemas.openxmlformats.org/officeDocument/2006/relationships/image" Target="../media/image1297.png"/><Relationship Id="rId3" Type="http://schemas.openxmlformats.org/officeDocument/2006/relationships/customXml" Target="../ink/ink1233.xml"/><Relationship Id="rId25" Type="http://schemas.openxmlformats.org/officeDocument/2006/relationships/customXml" Target="../ink/ink1244.xml"/><Relationship Id="rId46" Type="http://schemas.openxmlformats.org/officeDocument/2006/relationships/image" Target="../media/image1271.png"/><Relationship Id="rId67" Type="http://schemas.openxmlformats.org/officeDocument/2006/relationships/customXml" Target="../ink/ink1265.xml"/><Relationship Id="rId116" Type="http://schemas.openxmlformats.org/officeDocument/2006/relationships/image" Target="../media/image1306.png"/><Relationship Id="rId20" Type="http://schemas.openxmlformats.org/officeDocument/2006/relationships/image" Target="../media/image1259.png"/><Relationship Id="rId41" Type="http://schemas.openxmlformats.org/officeDocument/2006/relationships/customXml" Target="../ink/ink1252.xml"/><Relationship Id="rId62" Type="http://schemas.openxmlformats.org/officeDocument/2006/relationships/image" Target="../media/image1279.png"/><Relationship Id="rId83" Type="http://schemas.openxmlformats.org/officeDocument/2006/relationships/customXml" Target="../ink/ink1273.xml"/><Relationship Id="rId88" Type="http://schemas.openxmlformats.org/officeDocument/2006/relationships/image" Target="../media/image1292.png"/><Relationship Id="rId111" Type="http://schemas.openxmlformats.org/officeDocument/2006/relationships/customXml" Target="../ink/ink1287.xml"/><Relationship Id="rId15" Type="http://schemas.openxmlformats.org/officeDocument/2006/relationships/customXml" Target="../ink/ink1239.xml"/><Relationship Id="rId36" Type="http://schemas.openxmlformats.org/officeDocument/2006/relationships/image" Target="../media/image1267.png"/><Relationship Id="rId57" Type="http://schemas.openxmlformats.org/officeDocument/2006/relationships/customXml" Target="../ink/ink1260.xml"/><Relationship Id="rId106" Type="http://schemas.openxmlformats.org/officeDocument/2006/relationships/image" Target="../media/image1301.png"/></Relationships>
</file>

<file path=ppt/slides/_rels/slide38.xml.rels><?xml version="1.0" encoding="UTF-8" standalone="yes"?>
<Relationships xmlns="http://schemas.openxmlformats.org/package/2006/relationships"><Relationship Id="rId8" Type="http://schemas.openxmlformats.org/officeDocument/2006/relationships/image" Target="../media/image1312.png"/><Relationship Id="rId13" Type="http://schemas.openxmlformats.org/officeDocument/2006/relationships/customXml" Target="../ink/ink1297.xml"/><Relationship Id="rId18" Type="http://schemas.openxmlformats.org/officeDocument/2006/relationships/image" Target="../media/image1317.png"/><Relationship Id="rId3" Type="http://schemas.openxmlformats.org/officeDocument/2006/relationships/customXml" Target="../ink/ink1292.xml"/><Relationship Id="rId7" Type="http://schemas.openxmlformats.org/officeDocument/2006/relationships/customXml" Target="../ink/ink1294.xml"/><Relationship Id="rId12" Type="http://schemas.openxmlformats.org/officeDocument/2006/relationships/image" Target="../media/image1314.png"/><Relationship Id="rId17" Type="http://schemas.openxmlformats.org/officeDocument/2006/relationships/customXml" Target="../ink/ink1299.xml"/><Relationship Id="rId2" Type="http://schemas.openxmlformats.org/officeDocument/2006/relationships/image" Target="../media/image1309.png"/><Relationship Id="rId16" Type="http://schemas.openxmlformats.org/officeDocument/2006/relationships/image" Target="../media/image1316.png"/><Relationship Id="rId1" Type="http://schemas.openxmlformats.org/officeDocument/2006/relationships/slideLayout" Target="../slideLayouts/slideLayout7.xml"/><Relationship Id="rId6" Type="http://schemas.openxmlformats.org/officeDocument/2006/relationships/image" Target="../media/image1311.png"/><Relationship Id="rId11" Type="http://schemas.openxmlformats.org/officeDocument/2006/relationships/customXml" Target="../ink/ink1296.xml"/><Relationship Id="rId5" Type="http://schemas.openxmlformats.org/officeDocument/2006/relationships/customXml" Target="../ink/ink1293.xml"/><Relationship Id="rId15" Type="http://schemas.openxmlformats.org/officeDocument/2006/relationships/customXml" Target="../ink/ink1298.xml"/><Relationship Id="rId10" Type="http://schemas.openxmlformats.org/officeDocument/2006/relationships/image" Target="../media/image1313.png"/><Relationship Id="rId4" Type="http://schemas.openxmlformats.org/officeDocument/2006/relationships/image" Target="../media/image1310.png"/><Relationship Id="rId9" Type="http://schemas.openxmlformats.org/officeDocument/2006/relationships/customXml" Target="../ink/ink1295.xml"/><Relationship Id="rId14" Type="http://schemas.openxmlformats.org/officeDocument/2006/relationships/image" Target="../media/image1315.png"/></Relationships>
</file>

<file path=ppt/slides/_rels/slide39.xml.rels><?xml version="1.0" encoding="UTF-8" standalone="yes"?>
<Relationships xmlns="http://schemas.openxmlformats.org/package/2006/relationships"><Relationship Id="rId8" Type="http://schemas.openxmlformats.org/officeDocument/2006/relationships/customXml" Target="../ink/ink1303.xml"/><Relationship Id="rId3" Type="http://schemas.openxmlformats.org/officeDocument/2006/relationships/image" Target="../media/image1318.png"/><Relationship Id="rId7" Type="http://schemas.openxmlformats.org/officeDocument/2006/relationships/image" Target="../media/image1320.png"/><Relationship Id="rId2" Type="http://schemas.openxmlformats.org/officeDocument/2006/relationships/customXml" Target="../ink/ink1300.xml"/><Relationship Id="rId1" Type="http://schemas.openxmlformats.org/officeDocument/2006/relationships/slideLayout" Target="../slideLayouts/slideLayout7.xml"/><Relationship Id="rId6" Type="http://schemas.openxmlformats.org/officeDocument/2006/relationships/customXml" Target="../ink/ink1302.xml"/><Relationship Id="rId11" Type="http://schemas.openxmlformats.org/officeDocument/2006/relationships/image" Target="../media/image1322.png"/><Relationship Id="rId5" Type="http://schemas.openxmlformats.org/officeDocument/2006/relationships/image" Target="../media/image1319.png"/><Relationship Id="rId10" Type="http://schemas.openxmlformats.org/officeDocument/2006/relationships/customXml" Target="../ink/ink1304.xml"/><Relationship Id="rId4" Type="http://schemas.openxmlformats.org/officeDocument/2006/relationships/customXml" Target="../ink/ink1301.xml"/><Relationship Id="rId9" Type="http://schemas.openxmlformats.org/officeDocument/2006/relationships/image" Target="../media/image13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6" Type="http://schemas.openxmlformats.org/officeDocument/2006/relationships/image" Target="../media/image1335.png"/><Relationship Id="rId21" Type="http://schemas.openxmlformats.org/officeDocument/2006/relationships/customXml" Target="../ink/ink1314.xml"/><Relationship Id="rId42" Type="http://schemas.openxmlformats.org/officeDocument/2006/relationships/image" Target="../media/image1343.png"/><Relationship Id="rId47" Type="http://schemas.openxmlformats.org/officeDocument/2006/relationships/customXml" Target="../ink/ink1327.xml"/><Relationship Id="rId63" Type="http://schemas.openxmlformats.org/officeDocument/2006/relationships/customXml" Target="../ink/ink1335.xml"/><Relationship Id="rId68" Type="http://schemas.openxmlformats.org/officeDocument/2006/relationships/image" Target="../media/image1356.png"/><Relationship Id="rId84" Type="http://schemas.openxmlformats.org/officeDocument/2006/relationships/image" Target="../media/image1364.png"/><Relationship Id="rId89" Type="http://schemas.openxmlformats.org/officeDocument/2006/relationships/customXml" Target="../ink/ink1348.xml"/><Relationship Id="rId16" Type="http://schemas.openxmlformats.org/officeDocument/2006/relationships/image" Target="../media/image1330.png"/><Relationship Id="rId11" Type="http://schemas.openxmlformats.org/officeDocument/2006/relationships/customXml" Target="../ink/ink1309.xml"/><Relationship Id="rId32" Type="http://schemas.openxmlformats.org/officeDocument/2006/relationships/image" Target="../media/image1338.png"/><Relationship Id="rId37" Type="http://schemas.openxmlformats.org/officeDocument/2006/relationships/customXml" Target="../ink/ink1322.xml"/><Relationship Id="rId53" Type="http://schemas.openxmlformats.org/officeDocument/2006/relationships/customXml" Target="../ink/ink1330.xml"/><Relationship Id="rId58" Type="http://schemas.openxmlformats.org/officeDocument/2006/relationships/image" Target="../media/image1351.png"/><Relationship Id="rId74" Type="http://schemas.openxmlformats.org/officeDocument/2006/relationships/image" Target="../media/image1359.png"/><Relationship Id="rId79" Type="http://schemas.openxmlformats.org/officeDocument/2006/relationships/customXml" Target="../ink/ink1343.xml"/><Relationship Id="rId102" Type="http://schemas.openxmlformats.org/officeDocument/2006/relationships/image" Target="../media/image1373.png"/><Relationship Id="rId5" Type="http://schemas.openxmlformats.org/officeDocument/2006/relationships/customXml" Target="../ink/ink1306.xml"/><Relationship Id="rId90" Type="http://schemas.openxmlformats.org/officeDocument/2006/relationships/image" Target="../media/image1367.png"/><Relationship Id="rId95" Type="http://schemas.openxmlformats.org/officeDocument/2006/relationships/customXml" Target="../ink/ink1351.xml"/><Relationship Id="rId22" Type="http://schemas.openxmlformats.org/officeDocument/2006/relationships/image" Target="../media/image1333.png"/><Relationship Id="rId27" Type="http://schemas.openxmlformats.org/officeDocument/2006/relationships/customXml" Target="../ink/ink1317.xml"/><Relationship Id="rId43" Type="http://schemas.openxmlformats.org/officeDocument/2006/relationships/customXml" Target="../ink/ink1325.xml"/><Relationship Id="rId48" Type="http://schemas.openxmlformats.org/officeDocument/2006/relationships/image" Target="../media/image1346.png"/><Relationship Id="rId64" Type="http://schemas.openxmlformats.org/officeDocument/2006/relationships/image" Target="../media/image1354.png"/><Relationship Id="rId69" Type="http://schemas.openxmlformats.org/officeDocument/2006/relationships/customXml" Target="../ink/ink1338.xml"/><Relationship Id="rId80" Type="http://schemas.openxmlformats.org/officeDocument/2006/relationships/image" Target="../media/image1362.png"/><Relationship Id="rId85" Type="http://schemas.openxmlformats.org/officeDocument/2006/relationships/customXml" Target="../ink/ink1346.xml"/><Relationship Id="rId12" Type="http://schemas.openxmlformats.org/officeDocument/2006/relationships/image" Target="../media/image1328.png"/><Relationship Id="rId17" Type="http://schemas.openxmlformats.org/officeDocument/2006/relationships/customXml" Target="../ink/ink1312.xml"/><Relationship Id="rId33" Type="http://schemas.openxmlformats.org/officeDocument/2006/relationships/customXml" Target="../ink/ink1320.xml"/><Relationship Id="rId38" Type="http://schemas.openxmlformats.org/officeDocument/2006/relationships/image" Target="../media/image1341.png"/><Relationship Id="rId59" Type="http://schemas.openxmlformats.org/officeDocument/2006/relationships/customXml" Target="../ink/ink1333.xml"/><Relationship Id="rId103" Type="http://schemas.openxmlformats.org/officeDocument/2006/relationships/customXml" Target="../ink/ink1355.xml"/><Relationship Id="rId20" Type="http://schemas.openxmlformats.org/officeDocument/2006/relationships/image" Target="../media/image1332.png"/><Relationship Id="rId41" Type="http://schemas.openxmlformats.org/officeDocument/2006/relationships/customXml" Target="../ink/ink1324.xml"/><Relationship Id="rId54" Type="http://schemas.openxmlformats.org/officeDocument/2006/relationships/image" Target="../media/image1349.png"/><Relationship Id="rId62" Type="http://schemas.openxmlformats.org/officeDocument/2006/relationships/image" Target="../media/image1353.png"/><Relationship Id="rId70" Type="http://schemas.openxmlformats.org/officeDocument/2006/relationships/image" Target="../media/image1357.png"/><Relationship Id="rId75" Type="http://schemas.openxmlformats.org/officeDocument/2006/relationships/customXml" Target="../ink/ink1341.xml"/><Relationship Id="rId83" Type="http://schemas.openxmlformats.org/officeDocument/2006/relationships/customXml" Target="../ink/ink1345.xml"/><Relationship Id="rId88" Type="http://schemas.openxmlformats.org/officeDocument/2006/relationships/image" Target="../media/image1366.png"/><Relationship Id="rId91" Type="http://schemas.openxmlformats.org/officeDocument/2006/relationships/customXml" Target="../ink/ink1349.xml"/><Relationship Id="rId96" Type="http://schemas.openxmlformats.org/officeDocument/2006/relationships/image" Target="../media/image1370.png"/><Relationship Id="rId1" Type="http://schemas.openxmlformats.org/officeDocument/2006/relationships/slideLayout" Target="../slideLayouts/slideLayout7.xml"/><Relationship Id="rId6" Type="http://schemas.openxmlformats.org/officeDocument/2006/relationships/image" Target="../media/image1325.png"/><Relationship Id="rId15" Type="http://schemas.openxmlformats.org/officeDocument/2006/relationships/customXml" Target="../ink/ink1311.xml"/><Relationship Id="rId23" Type="http://schemas.openxmlformats.org/officeDocument/2006/relationships/customXml" Target="../ink/ink1315.xml"/><Relationship Id="rId28" Type="http://schemas.openxmlformats.org/officeDocument/2006/relationships/image" Target="../media/image1336.png"/><Relationship Id="rId36" Type="http://schemas.openxmlformats.org/officeDocument/2006/relationships/image" Target="../media/image1340.png"/><Relationship Id="rId49" Type="http://schemas.openxmlformats.org/officeDocument/2006/relationships/customXml" Target="../ink/ink1328.xml"/><Relationship Id="rId57" Type="http://schemas.openxmlformats.org/officeDocument/2006/relationships/customXml" Target="../ink/ink1332.xml"/><Relationship Id="rId106" Type="http://schemas.openxmlformats.org/officeDocument/2006/relationships/image" Target="../media/image1375.png"/><Relationship Id="rId10" Type="http://schemas.openxmlformats.org/officeDocument/2006/relationships/image" Target="../media/image1327.png"/><Relationship Id="rId31" Type="http://schemas.openxmlformats.org/officeDocument/2006/relationships/customXml" Target="../ink/ink1319.xml"/><Relationship Id="rId44" Type="http://schemas.openxmlformats.org/officeDocument/2006/relationships/image" Target="../media/image1344.png"/><Relationship Id="rId52" Type="http://schemas.openxmlformats.org/officeDocument/2006/relationships/image" Target="../media/image1348.png"/><Relationship Id="rId60" Type="http://schemas.openxmlformats.org/officeDocument/2006/relationships/image" Target="../media/image1352.png"/><Relationship Id="rId65" Type="http://schemas.openxmlformats.org/officeDocument/2006/relationships/customXml" Target="../ink/ink1336.xml"/><Relationship Id="rId73" Type="http://schemas.openxmlformats.org/officeDocument/2006/relationships/customXml" Target="../ink/ink1340.xml"/><Relationship Id="rId78" Type="http://schemas.openxmlformats.org/officeDocument/2006/relationships/image" Target="../media/image1361.png"/><Relationship Id="rId81" Type="http://schemas.openxmlformats.org/officeDocument/2006/relationships/customXml" Target="../ink/ink1344.xml"/><Relationship Id="rId86" Type="http://schemas.openxmlformats.org/officeDocument/2006/relationships/image" Target="../media/image1365.png"/><Relationship Id="rId94" Type="http://schemas.openxmlformats.org/officeDocument/2006/relationships/image" Target="../media/image1369.png"/><Relationship Id="rId99" Type="http://schemas.openxmlformats.org/officeDocument/2006/relationships/customXml" Target="../ink/ink1353.xml"/><Relationship Id="rId101" Type="http://schemas.openxmlformats.org/officeDocument/2006/relationships/customXml" Target="../ink/ink1354.xml"/><Relationship Id="rId4" Type="http://schemas.openxmlformats.org/officeDocument/2006/relationships/image" Target="../media/image1324.png"/><Relationship Id="rId9" Type="http://schemas.openxmlformats.org/officeDocument/2006/relationships/customXml" Target="../ink/ink1308.xml"/><Relationship Id="rId13" Type="http://schemas.openxmlformats.org/officeDocument/2006/relationships/customXml" Target="../ink/ink1310.xml"/><Relationship Id="rId18" Type="http://schemas.openxmlformats.org/officeDocument/2006/relationships/image" Target="../media/image1331.png"/><Relationship Id="rId39" Type="http://schemas.openxmlformats.org/officeDocument/2006/relationships/customXml" Target="../ink/ink1323.xml"/><Relationship Id="rId34" Type="http://schemas.openxmlformats.org/officeDocument/2006/relationships/image" Target="../media/image1339.png"/><Relationship Id="rId50" Type="http://schemas.openxmlformats.org/officeDocument/2006/relationships/image" Target="../media/image1347.png"/><Relationship Id="rId55" Type="http://schemas.openxmlformats.org/officeDocument/2006/relationships/customXml" Target="../ink/ink1331.xml"/><Relationship Id="rId76" Type="http://schemas.openxmlformats.org/officeDocument/2006/relationships/image" Target="../media/image1360.png"/><Relationship Id="rId97" Type="http://schemas.openxmlformats.org/officeDocument/2006/relationships/customXml" Target="../ink/ink1352.xml"/><Relationship Id="rId104" Type="http://schemas.openxmlformats.org/officeDocument/2006/relationships/image" Target="../media/image1374.png"/><Relationship Id="rId7" Type="http://schemas.openxmlformats.org/officeDocument/2006/relationships/customXml" Target="../ink/ink1307.xml"/><Relationship Id="rId71" Type="http://schemas.openxmlformats.org/officeDocument/2006/relationships/customXml" Target="../ink/ink1339.xml"/><Relationship Id="rId92" Type="http://schemas.openxmlformats.org/officeDocument/2006/relationships/image" Target="../media/image1368.png"/><Relationship Id="rId2" Type="http://schemas.openxmlformats.org/officeDocument/2006/relationships/image" Target="../media/image1323.png"/><Relationship Id="rId29" Type="http://schemas.openxmlformats.org/officeDocument/2006/relationships/customXml" Target="../ink/ink1318.xml"/><Relationship Id="rId24" Type="http://schemas.openxmlformats.org/officeDocument/2006/relationships/image" Target="../media/image1334.png"/><Relationship Id="rId40" Type="http://schemas.openxmlformats.org/officeDocument/2006/relationships/image" Target="../media/image1342.png"/><Relationship Id="rId45" Type="http://schemas.openxmlformats.org/officeDocument/2006/relationships/customXml" Target="../ink/ink1326.xml"/><Relationship Id="rId66" Type="http://schemas.openxmlformats.org/officeDocument/2006/relationships/image" Target="../media/image1355.png"/><Relationship Id="rId87" Type="http://schemas.openxmlformats.org/officeDocument/2006/relationships/customXml" Target="../ink/ink1347.xml"/><Relationship Id="rId61" Type="http://schemas.openxmlformats.org/officeDocument/2006/relationships/customXml" Target="../ink/ink1334.xml"/><Relationship Id="rId82" Type="http://schemas.openxmlformats.org/officeDocument/2006/relationships/image" Target="../media/image1363.png"/><Relationship Id="rId19" Type="http://schemas.openxmlformats.org/officeDocument/2006/relationships/customXml" Target="../ink/ink1313.xml"/><Relationship Id="rId14" Type="http://schemas.openxmlformats.org/officeDocument/2006/relationships/image" Target="../media/image1329.png"/><Relationship Id="rId30" Type="http://schemas.openxmlformats.org/officeDocument/2006/relationships/image" Target="../media/image1337.png"/><Relationship Id="rId35" Type="http://schemas.openxmlformats.org/officeDocument/2006/relationships/customXml" Target="../ink/ink1321.xml"/><Relationship Id="rId56" Type="http://schemas.openxmlformats.org/officeDocument/2006/relationships/image" Target="../media/image1350.png"/><Relationship Id="rId77" Type="http://schemas.openxmlformats.org/officeDocument/2006/relationships/customXml" Target="../ink/ink1342.xml"/><Relationship Id="rId100" Type="http://schemas.openxmlformats.org/officeDocument/2006/relationships/image" Target="../media/image1372.png"/><Relationship Id="rId105" Type="http://schemas.openxmlformats.org/officeDocument/2006/relationships/customXml" Target="../ink/ink1356.xml"/><Relationship Id="rId8" Type="http://schemas.openxmlformats.org/officeDocument/2006/relationships/image" Target="../media/image1326.png"/><Relationship Id="rId51" Type="http://schemas.openxmlformats.org/officeDocument/2006/relationships/customXml" Target="../ink/ink1329.xml"/><Relationship Id="rId72" Type="http://schemas.openxmlformats.org/officeDocument/2006/relationships/image" Target="../media/image1358.png"/><Relationship Id="rId93" Type="http://schemas.openxmlformats.org/officeDocument/2006/relationships/customXml" Target="../ink/ink1350.xml"/><Relationship Id="rId98" Type="http://schemas.openxmlformats.org/officeDocument/2006/relationships/image" Target="../media/image1371.png"/><Relationship Id="rId3" Type="http://schemas.openxmlformats.org/officeDocument/2006/relationships/customXml" Target="../ink/ink1305.xml"/><Relationship Id="rId25" Type="http://schemas.openxmlformats.org/officeDocument/2006/relationships/customXml" Target="../ink/ink1316.xml"/><Relationship Id="rId46" Type="http://schemas.openxmlformats.org/officeDocument/2006/relationships/image" Target="../media/image1345.png"/><Relationship Id="rId67" Type="http://schemas.openxmlformats.org/officeDocument/2006/relationships/customXml" Target="../ink/ink1337.xml"/></Relationships>
</file>

<file path=ppt/slides/_rels/slide41.xml.rels><?xml version="1.0" encoding="UTF-8" standalone="yes"?>
<Relationships xmlns="http://schemas.openxmlformats.org/package/2006/relationships"><Relationship Id="rId26" Type="http://schemas.openxmlformats.org/officeDocument/2006/relationships/customXml" Target="../ink/ink1369.xml"/><Relationship Id="rId21" Type="http://schemas.openxmlformats.org/officeDocument/2006/relationships/image" Target="../media/image1385.png"/><Relationship Id="rId42" Type="http://schemas.openxmlformats.org/officeDocument/2006/relationships/customXml" Target="../ink/ink1377.xml"/><Relationship Id="rId47" Type="http://schemas.openxmlformats.org/officeDocument/2006/relationships/image" Target="../media/image1398.png"/><Relationship Id="rId63" Type="http://schemas.openxmlformats.org/officeDocument/2006/relationships/image" Target="../media/image1406.png"/><Relationship Id="rId68" Type="http://schemas.openxmlformats.org/officeDocument/2006/relationships/customXml" Target="../ink/ink1390.xml"/><Relationship Id="rId84" Type="http://schemas.openxmlformats.org/officeDocument/2006/relationships/customXml" Target="../ink/ink1398.xml"/><Relationship Id="rId16" Type="http://schemas.openxmlformats.org/officeDocument/2006/relationships/customXml" Target="../ink/ink1364.xml"/><Relationship Id="rId11" Type="http://schemas.openxmlformats.org/officeDocument/2006/relationships/image" Target="../media/image1380.png"/><Relationship Id="rId32" Type="http://schemas.openxmlformats.org/officeDocument/2006/relationships/customXml" Target="../ink/ink1372.xml"/><Relationship Id="rId37" Type="http://schemas.openxmlformats.org/officeDocument/2006/relationships/image" Target="../media/image1393.png"/><Relationship Id="rId53" Type="http://schemas.openxmlformats.org/officeDocument/2006/relationships/image" Target="../media/image1401.png"/><Relationship Id="rId58" Type="http://schemas.openxmlformats.org/officeDocument/2006/relationships/customXml" Target="../ink/ink1385.xml"/><Relationship Id="rId74" Type="http://schemas.openxmlformats.org/officeDocument/2006/relationships/customXml" Target="../ink/ink1393.xml"/><Relationship Id="rId79" Type="http://schemas.openxmlformats.org/officeDocument/2006/relationships/image" Target="../media/image1414.png"/><Relationship Id="rId5" Type="http://schemas.openxmlformats.org/officeDocument/2006/relationships/image" Target="../media/image1377.png"/><Relationship Id="rId19" Type="http://schemas.openxmlformats.org/officeDocument/2006/relationships/image" Target="../media/image1384.png"/><Relationship Id="rId14" Type="http://schemas.openxmlformats.org/officeDocument/2006/relationships/customXml" Target="../ink/ink1363.xml"/><Relationship Id="rId22" Type="http://schemas.openxmlformats.org/officeDocument/2006/relationships/customXml" Target="../ink/ink1367.xml"/><Relationship Id="rId27" Type="http://schemas.openxmlformats.org/officeDocument/2006/relationships/image" Target="../media/image1388.png"/><Relationship Id="rId30" Type="http://schemas.openxmlformats.org/officeDocument/2006/relationships/customXml" Target="../ink/ink1371.xml"/><Relationship Id="rId35" Type="http://schemas.openxmlformats.org/officeDocument/2006/relationships/image" Target="../media/image1392.png"/><Relationship Id="rId43" Type="http://schemas.openxmlformats.org/officeDocument/2006/relationships/image" Target="../media/image1396.png"/><Relationship Id="rId48" Type="http://schemas.openxmlformats.org/officeDocument/2006/relationships/customXml" Target="../ink/ink1380.xml"/><Relationship Id="rId56" Type="http://schemas.openxmlformats.org/officeDocument/2006/relationships/customXml" Target="../ink/ink1384.xml"/><Relationship Id="rId64" Type="http://schemas.openxmlformats.org/officeDocument/2006/relationships/customXml" Target="../ink/ink1388.xml"/><Relationship Id="rId69" Type="http://schemas.openxmlformats.org/officeDocument/2006/relationships/image" Target="../media/image1409.png"/><Relationship Id="rId77" Type="http://schemas.openxmlformats.org/officeDocument/2006/relationships/image" Target="../media/image1413.png"/><Relationship Id="rId8" Type="http://schemas.openxmlformats.org/officeDocument/2006/relationships/customXml" Target="../ink/ink1360.xml"/><Relationship Id="rId51" Type="http://schemas.openxmlformats.org/officeDocument/2006/relationships/image" Target="../media/image1400.png"/><Relationship Id="rId72" Type="http://schemas.openxmlformats.org/officeDocument/2006/relationships/customXml" Target="../ink/ink1392.xml"/><Relationship Id="rId80" Type="http://schemas.openxmlformats.org/officeDocument/2006/relationships/customXml" Target="../ink/ink1396.xml"/><Relationship Id="rId85" Type="http://schemas.openxmlformats.org/officeDocument/2006/relationships/image" Target="../media/image1417.png"/><Relationship Id="rId3" Type="http://schemas.openxmlformats.org/officeDocument/2006/relationships/image" Target="../media/image1376.png"/><Relationship Id="rId12" Type="http://schemas.openxmlformats.org/officeDocument/2006/relationships/customXml" Target="../ink/ink1362.xml"/><Relationship Id="rId17" Type="http://schemas.openxmlformats.org/officeDocument/2006/relationships/image" Target="../media/image1383.png"/><Relationship Id="rId25" Type="http://schemas.openxmlformats.org/officeDocument/2006/relationships/image" Target="../media/image1387.png"/><Relationship Id="rId33" Type="http://schemas.openxmlformats.org/officeDocument/2006/relationships/image" Target="../media/image1391.png"/><Relationship Id="rId38" Type="http://schemas.openxmlformats.org/officeDocument/2006/relationships/customXml" Target="../ink/ink1375.xml"/><Relationship Id="rId46" Type="http://schemas.openxmlformats.org/officeDocument/2006/relationships/customXml" Target="../ink/ink1379.xml"/><Relationship Id="rId59" Type="http://schemas.openxmlformats.org/officeDocument/2006/relationships/image" Target="../media/image1404.png"/><Relationship Id="rId67" Type="http://schemas.openxmlformats.org/officeDocument/2006/relationships/image" Target="../media/image1408.png"/><Relationship Id="rId20" Type="http://schemas.openxmlformats.org/officeDocument/2006/relationships/customXml" Target="../ink/ink1366.xml"/><Relationship Id="rId41" Type="http://schemas.openxmlformats.org/officeDocument/2006/relationships/image" Target="../media/image1395.png"/><Relationship Id="rId54" Type="http://schemas.openxmlformats.org/officeDocument/2006/relationships/customXml" Target="../ink/ink1383.xml"/><Relationship Id="rId62" Type="http://schemas.openxmlformats.org/officeDocument/2006/relationships/customXml" Target="../ink/ink1387.xml"/><Relationship Id="rId70" Type="http://schemas.openxmlformats.org/officeDocument/2006/relationships/customXml" Target="../ink/ink1391.xml"/><Relationship Id="rId75" Type="http://schemas.openxmlformats.org/officeDocument/2006/relationships/image" Target="../media/image1412.png"/><Relationship Id="rId83" Type="http://schemas.openxmlformats.org/officeDocument/2006/relationships/image" Target="../media/image1416.png"/><Relationship Id="rId1" Type="http://schemas.openxmlformats.org/officeDocument/2006/relationships/slideLayout" Target="../slideLayouts/slideLayout7.xml"/><Relationship Id="rId6" Type="http://schemas.openxmlformats.org/officeDocument/2006/relationships/customXml" Target="../ink/ink1359.xml"/><Relationship Id="rId15" Type="http://schemas.openxmlformats.org/officeDocument/2006/relationships/image" Target="../media/image1382.png"/><Relationship Id="rId23" Type="http://schemas.openxmlformats.org/officeDocument/2006/relationships/image" Target="../media/image1386.png"/><Relationship Id="rId28" Type="http://schemas.openxmlformats.org/officeDocument/2006/relationships/customXml" Target="../ink/ink1370.xml"/><Relationship Id="rId36" Type="http://schemas.openxmlformats.org/officeDocument/2006/relationships/customXml" Target="../ink/ink1374.xml"/><Relationship Id="rId49" Type="http://schemas.openxmlformats.org/officeDocument/2006/relationships/image" Target="../media/image1399.png"/><Relationship Id="rId57" Type="http://schemas.openxmlformats.org/officeDocument/2006/relationships/image" Target="../media/image1403.png"/><Relationship Id="rId10" Type="http://schemas.openxmlformats.org/officeDocument/2006/relationships/customXml" Target="../ink/ink1361.xml"/><Relationship Id="rId31" Type="http://schemas.openxmlformats.org/officeDocument/2006/relationships/image" Target="../media/image1390.png"/><Relationship Id="rId44" Type="http://schemas.openxmlformats.org/officeDocument/2006/relationships/customXml" Target="../ink/ink1378.xml"/><Relationship Id="rId52" Type="http://schemas.openxmlformats.org/officeDocument/2006/relationships/customXml" Target="../ink/ink1382.xml"/><Relationship Id="rId60" Type="http://schemas.openxmlformats.org/officeDocument/2006/relationships/customXml" Target="../ink/ink1386.xml"/><Relationship Id="rId65" Type="http://schemas.openxmlformats.org/officeDocument/2006/relationships/image" Target="../media/image1407.png"/><Relationship Id="rId73" Type="http://schemas.openxmlformats.org/officeDocument/2006/relationships/image" Target="../media/image1411.png"/><Relationship Id="rId78" Type="http://schemas.openxmlformats.org/officeDocument/2006/relationships/customXml" Target="../ink/ink1395.xml"/><Relationship Id="rId81" Type="http://schemas.openxmlformats.org/officeDocument/2006/relationships/image" Target="../media/image1415.png"/><Relationship Id="rId4" Type="http://schemas.openxmlformats.org/officeDocument/2006/relationships/customXml" Target="../ink/ink1358.xml"/><Relationship Id="rId9" Type="http://schemas.openxmlformats.org/officeDocument/2006/relationships/image" Target="../media/image1379.png"/><Relationship Id="rId13" Type="http://schemas.openxmlformats.org/officeDocument/2006/relationships/image" Target="../media/image1381.png"/><Relationship Id="rId18" Type="http://schemas.openxmlformats.org/officeDocument/2006/relationships/customXml" Target="../ink/ink1365.xml"/><Relationship Id="rId39" Type="http://schemas.openxmlformats.org/officeDocument/2006/relationships/image" Target="../media/image1394.png"/><Relationship Id="rId34" Type="http://schemas.openxmlformats.org/officeDocument/2006/relationships/customXml" Target="../ink/ink1373.xml"/><Relationship Id="rId50" Type="http://schemas.openxmlformats.org/officeDocument/2006/relationships/customXml" Target="../ink/ink1381.xml"/><Relationship Id="rId55" Type="http://schemas.openxmlformats.org/officeDocument/2006/relationships/image" Target="../media/image1402.png"/><Relationship Id="rId76" Type="http://schemas.openxmlformats.org/officeDocument/2006/relationships/customXml" Target="../ink/ink1394.xml"/><Relationship Id="rId7" Type="http://schemas.openxmlformats.org/officeDocument/2006/relationships/image" Target="../media/image1378.png"/><Relationship Id="rId71" Type="http://schemas.openxmlformats.org/officeDocument/2006/relationships/image" Target="../media/image1410.png"/><Relationship Id="rId2" Type="http://schemas.openxmlformats.org/officeDocument/2006/relationships/customXml" Target="../ink/ink1357.xml"/><Relationship Id="rId29" Type="http://schemas.openxmlformats.org/officeDocument/2006/relationships/image" Target="../media/image1389.png"/><Relationship Id="rId24" Type="http://schemas.openxmlformats.org/officeDocument/2006/relationships/customXml" Target="../ink/ink1368.xml"/><Relationship Id="rId40" Type="http://schemas.openxmlformats.org/officeDocument/2006/relationships/customXml" Target="../ink/ink1376.xml"/><Relationship Id="rId45" Type="http://schemas.openxmlformats.org/officeDocument/2006/relationships/image" Target="../media/image1397.png"/><Relationship Id="rId66" Type="http://schemas.openxmlformats.org/officeDocument/2006/relationships/customXml" Target="../ink/ink1389.xml"/><Relationship Id="rId61" Type="http://schemas.openxmlformats.org/officeDocument/2006/relationships/image" Target="../media/image1405.png"/><Relationship Id="rId82" Type="http://schemas.openxmlformats.org/officeDocument/2006/relationships/customXml" Target="../ink/ink1397.xml"/></Relationships>
</file>

<file path=ppt/slides/_rels/slide42.xml.rels><?xml version="1.0" encoding="UTF-8" standalone="yes"?>
<Relationships xmlns="http://schemas.openxmlformats.org/package/2006/relationships"><Relationship Id="rId13" Type="http://schemas.openxmlformats.org/officeDocument/2006/relationships/customXml" Target="../ink/ink1404.xml"/><Relationship Id="rId18" Type="http://schemas.openxmlformats.org/officeDocument/2006/relationships/image" Target="../media/image1426.png"/><Relationship Id="rId26" Type="http://schemas.openxmlformats.org/officeDocument/2006/relationships/image" Target="../media/image1430.png"/><Relationship Id="rId21" Type="http://schemas.openxmlformats.org/officeDocument/2006/relationships/customXml" Target="../ink/ink1408.xml"/><Relationship Id="rId34" Type="http://schemas.openxmlformats.org/officeDocument/2006/relationships/image" Target="../media/image1434.png"/><Relationship Id="rId7" Type="http://schemas.openxmlformats.org/officeDocument/2006/relationships/customXml" Target="../ink/ink1401.xml"/><Relationship Id="rId12" Type="http://schemas.openxmlformats.org/officeDocument/2006/relationships/image" Target="../media/image1423.png"/><Relationship Id="rId17" Type="http://schemas.openxmlformats.org/officeDocument/2006/relationships/customXml" Target="../ink/ink1406.xml"/><Relationship Id="rId25" Type="http://schemas.openxmlformats.org/officeDocument/2006/relationships/customXml" Target="../ink/ink1410.xml"/><Relationship Id="rId33" Type="http://schemas.openxmlformats.org/officeDocument/2006/relationships/customXml" Target="../ink/ink1414.xml"/><Relationship Id="rId38" Type="http://schemas.openxmlformats.org/officeDocument/2006/relationships/image" Target="../media/image1436.png"/><Relationship Id="rId2" Type="http://schemas.openxmlformats.org/officeDocument/2006/relationships/image" Target="../media/image1418.png"/><Relationship Id="rId16" Type="http://schemas.openxmlformats.org/officeDocument/2006/relationships/image" Target="../media/image1425.png"/><Relationship Id="rId20" Type="http://schemas.openxmlformats.org/officeDocument/2006/relationships/image" Target="../media/image1427.png"/><Relationship Id="rId29" Type="http://schemas.openxmlformats.org/officeDocument/2006/relationships/customXml" Target="../ink/ink1412.xml"/><Relationship Id="rId1" Type="http://schemas.openxmlformats.org/officeDocument/2006/relationships/slideLayout" Target="../slideLayouts/slideLayout7.xml"/><Relationship Id="rId6" Type="http://schemas.openxmlformats.org/officeDocument/2006/relationships/image" Target="../media/image1420.png"/><Relationship Id="rId11" Type="http://schemas.openxmlformats.org/officeDocument/2006/relationships/customXml" Target="../ink/ink1403.xml"/><Relationship Id="rId24" Type="http://schemas.openxmlformats.org/officeDocument/2006/relationships/image" Target="../media/image1429.png"/><Relationship Id="rId32" Type="http://schemas.openxmlformats.org/officeDocument/2006/relationships/image" Target="../media/image1433.png"/><Relationship Id="rId37" Type="http://schemas.openxmlformats.org/officeDocument/2006/relationships/customXml" Target="../ink/ink1416.xml"/><Relationship Id="rId5" Type="http://schemas.openxmlformats.org/officeDocument/2006/relationships/customXml" Target="../ink/ink1400.xml"/><Relationship Id="rId15" Type="http://schemas.openxmlformats.org/officeDocument/2006/relationships/customXml" Target="../ink/ink1405.xml"/><Relationship Id="rId23" Type="http://schemas.openxmlformats.org/officeDocument/2006/relationships/customXml" Target="../ink/ink1409.xml"/><Relationship Id="rId28" Type="http://schemas.openxmlformats.org/officeDocument/2006/relationships/image" Target="../media/image1431.png"/><Relationship Id="rId36" Type="http://schemas.openxmlformats.org/officeDocument/2006/relationships/image" Target="../media/image1435.png"/><Relationship Id="rId10" Type="http://schemas.openxmlformats.org/officeDocument/2006/relationships/image" Target="../media/image1422.png"/><Relationship Id="rId19" Type="http://schemas.openxmlformats.org/officeDocument/2006/relationships/customXml" Target="../ink/ink1407.xml"/><Relationship Id="rId31" Type="http://schemas.openxmlformats.org/officeDocument/2006/relationships/customXml" Target="../ink/ink1413.xml"/><Relationship Id="rId4" Type="http://schemas.openxmlformats.org/officeDocument/2006/relationships/image" Target="../media/image1419.png"/><Relationship Id="rId9" Type="http://schemas.openxmlformats.org/officeDocument/2006/relationships/customXml" Target="../ink/ink1402.xml"/><Relationship Id="rId14" Type="http://schemas.openxmlformats.org/officeDocument/2006/relationships/image" Target="../media/image1424.png"/><Relationship Id="rId22" Type="http://schemas.openxmlformats.org/officeDocument/2006/relationships/image" Target="../media/image1428.png"/><Relationship Id="rId27" Type="http://schemas.openxmlformats.org/officeDocument/2006/relationships/customXml" Target="../ink/ink1411.xml"/><Relationship Id="rId30" Type="http://schemas.openxmlformats.org/officeDocument/2006/relationships/image" Target="../media/image1432.png"/><Relationship Id="rId35" Type="http://schemas.openxmlformats.org/officeDocument/2006/relationships/customXml" Target="../ink/ink1415.xml"/><Relationship Id="rId8" Type="http://schemas.openxmlformats.org/officeDocument/2006/relationships/image" Target="../media/image1421.png"/><Relationship Id="rId3" Type="http://schemas.openxmlformats.org/officeDocument/2006/relationships/customXml" Target="../ink/ink1399.xml"/></Relationships>
</file>

<file path=ppt/slides/_rels/slide43.xml.rels><?xml version="1.0" encoding="UTF-8" standalone="yes"?>
<Relationships xmlns="http://schemas.openxmlformats.org/package/2006/relationships"><Relationship Id="rId13" Type="http://schemas.openxmlformats.org/officeDocument/2006/relationships/customXml" Target="../ink/ink1422.xml"/><Relationship Id="rId18" Type="http://schemas.openxmlformats.org/officeDocument/2006/relationships/image" Target="../media/image1445.png"/><Relationship Id="rId26" Type="http://schemas.openxmlformats.org/officeDocument/2006/relationships/image" Target="../media/image1449.png"/><Relationship Id="rId39" Type="http://schemas.openxmlformats.org/officeDocument/2006/relationships/customXml" Target="../ink/ink1435.xml"/><Relationship Id="rId21" Type="http://schemas.openxmlformats.org/officeDocument/2006/relationships/customXml" Target="../ink/ink1426.xml"/><Relationship Id="rId34" Type="http://schemas.openxmlformats.org/officeDocument/2006/relationships/image" Target="../media/image1453.png"/><Relationship Id="rId42" Type="http://schemas.openxmlformats.org/officeDocument/2006/relationships/image" Target="../media/image1457.png"/><Relationship Id="rId47" Type="http://schemas.openxmlformats.org/officeDocument/2006/relationships/customXml" Target="../ink/ink1439.xml"/><Relationship Id="rId50" Type="http://schemas.openxmlformats.org/officeDocument/2006/relationships/image" Target="../media/image1461.png"/><Relationship Id="rId55" Type="http://schemas.openxmlformats.org/officeDocument/2006/relationships/customXml" Target="../ink/ink1443.xml"/><Relationship Id="rId7" Type="http://schemas.openxmlformats.org/officeDocument/2006/relationships/customXml" Target="../ink/ink1419.xml"/><Relationship Id="rId2" Type="http://schemas.openxmlformats.org/officeDocument/2006/relationships/image" Target="../media/image1437.png"/><Relationship Id="rId16" Type="http://schemas.openxmlformats.org/officeDocument/2006/relationships/image" Target="../media/image1444.png"/><Relationship Id="rId29" Type="http://schemas.openxmlformats.org/officeDocument/2006/relationships/customXml" Target="../ink/ink1430.xml"/><Relationship Id="rId11" Type="http://schemas.openxmlformats.org/officeDocument/2006/relationships/customXml" Target="../ink/ink1421.xml"/><Relationship Id="rId24" Type="http://schemas.openxmlformats.org/officeDocument/2006/relationships/image" Target="../media/image1448.png"/><Relationship Id="rId32" Type="http://schemas.openxmlformats.org/officeDocument/2006/relationships/image" Target="../media/image1452.png"/><Relationship Id="rId37" Type="http://schemas.openxmlformats.org/officeDocument/2006/relationships/customXml" Target="../ink/ink1434.xml"/><Relationship Id="rId40" Type="http://schemas.openxmlformats.org/officeDocument/2006/relationships/image" Target="../media/image1456.png"/><Relationship Id="rId45" Type="http://schemas.openxmlformats.org/officeDocument/2006/relationships/customXml" Target="../ink/ink1438.xml"/><Relationship Id="rId53" Type="http://schemas.openxmlformats.org/officeDocument/2006/relationships/customXml" Target="../ink/ink1442.xml"/><Relationship Id="rId58" Type="http://schemas.openxmlformats.org/officeDocument/2006/relationships/image" Target="../media/image1465.png"/><Relationship Id="rId5" Type="http://schemas.openxmlformats.org/officeDocument/2006/relationships/customXml" Target="../ink/ink1418.xml"/><Relationship Id="rId19" Type="http://schemas.openxmlformats.org/officeDocument/2006/relationships/customXml" Target="../ink/ink1425.xml"/><Relationship Id="rId4" Type="http://schemas.openxmlformats.org/officeDocument/2006/relationships/image" Target="../media/image1438.png"/><Relationship Id="rId9" Type="http://schemas.openxmlformats.org/officeDocument/2006/relationships/customXml" Target="../ink/ink1420.xml"/><Relationship Id="rId14" Type="http://schemas.openxmlformats.org/officeDocument/2006/relationships/image" Target="../media/image1443.png"/><Relationship Id="rId22" Type="http://schemas.openxmlformats.org/officeDocument/2006/relationships/image" Target="../media/image1447.png"/><Relationship Id="rId27" Type="http://schemas.openxmlformats.org/officeDocument/2006/relationships/customXml" Target="../ink/ink1429.xml"/><Relationship Id="rId30" Type="http://schemas.openxmlformats.org/officeDocument/2006/relationships/image" Target="../media/image1451.png"/><Relationship Id="rId35" Type="http://schemas.openxmlformats.org/officeDocument/2006/relationships/customXml" Target="../ink/ink1433.xml"/><Relationship Id="rId43" Type="http://schemas.openxmlformats.org/officeDocument/2006/relationships/customXml" Target="../ink/ink1437.xml"/><Relationship Id="rId48" Type="http://schemas.openxmlformats.org/officeDocument/2006/relationships/image" Target="../media/image1460.png"/><Relationship Id="rId56" Type="http://schemas.openxmlformats.org/officeDocument/2006/relationships/image" Target="../media/image1464.png"/><Relationship Id="rId8" Type="http://schemas.openxmlformats.org/officeDocument/2006/relationships/image" Target="../media/image1440.png"/><Relationship Id="rId51" Type="http://schemas.openxmlformats.org/officeDocument/2006/relationships/customXml" Target="../ink/ink1441.xml"/><Relationship Id="rId3" Type="http://schemas.openxmlformats.org/officeDocument/2006/relationships/customXml" Target="../ink/ink1417.xml"/><Relationship Id="rId12" Type="http://schemas.openxmlformats.org/officeDocument/2006/relationships/image" Target="../media/image1442.png"/><Relationship Id="rId17" Type="http://schemas.openxmlformats.org/officeDocument/2006/relationships/customXml" Target="../ink/ink1424.xml"/><Relationship Id="rId25" Type="http://schemas.openxmlformats.org/officeDocument/2006/relationships/customXml" Target="../ink/ink1428.xml"/><Relationship Id="rId33" Type="http://schemas.openxmlformats.org/officeDocument/2006/relationships/customXml" Target="../ink/ink1432.xml"/><Relationship Id="rId38" Type="http://schemas.openxmlformats.org/officeDocument/2006/relationships/image" Target="../media/image1455.png"/><Relationship Id="rId46" Type="http://schemas.openxmlformats.org/officeDocument/2006/relationships/image" Target="../media/image1459.png"/><Relationship Id="rId20" Type="http://schemas.openxmlformats.org/officeDocument/2006/relationships/image" Target="../media/image1446.png"/><Relationship Id="rId41" Type="http://schemas.openxmlformats.org/officeDocument/2006/relationships/customXml" Target="../ink/ink1436.xml"/><Relationship Id="rId54" Type="http://schemas.openxmlformats.org/officeDocument/2006/relationships/image" Target="../media/image1463.png"/><Relationship Id="rId1" Type="http://schemas.openxmlformats.org/officeDocument/2006/relationships/slideLayout" Target="../slideLayouts/slideLayout7.xml"/><Relationship Id="rId6" Type="http://schemas.openxmlformats.org/officeDocument/2006/relationships/image" Target="../media/image1439.png"/><Relationship Id="rId15" Type="http://schemas.openxmlformats.org/officeDocument/2006/relationships/customXml" Target="../ink/ink1423.xml"/><Relationship Id="rId23" Type="http://schemas.openxmlformats.org/officeDocument/2006/relationships/customXml" Target="../ink/ink1427.xml"/><Relationship Id="rId28" Type="http://schemas.openxmlformats.org/officeDocument/2006/relationships/image" Target="../media/image1450.png"/><Relationship Id="rId36" Type="http://schemas.openxmlformats.org/officeDocument/2006/relationships/image" Target="../media/image1454.png"/><Relationship Id="rId49" Type="http://schemas.openxmlformats.org/officeDocument/2006/relationships/customXml" Target="../ink/ink1440.xml"/><Relationship Id="rId57" Type="http://schemas.openxmlformats.org/officeDocument/2006/relationships/customXml" Target="../ink/ink1444.xml"/><Relationship Id="rId10" Type="http://schemas.openxmlformats.org/officeDocument/2006/relationships/image" Target="../media/image1441.png"/><Relationship Id="rId31" Type="http://schemas.openxmlformats.org/officeDocument/2006/relationships/customXml" Target="../ink/ink1431.xml"/><Relationship Id="rId44" Type="http://schemas.openxmlformats.org/officeDocument/2006/relationships/image" Target="../media/image1458.png"/><Relationship Id="rId52" Type="http://schemas.openxmlformats.org/officeDocument/2006/relationships/image" Target="../media/image1462.png"/></Relationships>
</file>

<file path=ppt/slides/_rels/slide44.xml.rels><?xml version="1.0" encoding="UTF-8" standalone="yes"?>
<Relationships xmlns="http://schemas.openxmlformats.org/package/2006/relationships"><Relationship Id="rId26" Type="http://schemas.openxmlformats.org/officeDocument/2006/relationships/image" Target="../media/image1478.png"/><Relationship Id="rId117" Type="http://schemas.openxmlformats.org/officeDocument/2006/relationships/customXml" Target="../ink/ink1502.xml"/><Relationship Id="rId21" Type="http://schemas.openxmlformats.org/officeDocument/2006/relationships/customXml" Target="../ink/ink1454.xml"/><Relationship Id="rId42" Type="http://schemas.openxmlformats.org/officeDocument/2006/relationships/image" Target="../media/image1486.png"/><Relationship Id="rId47" Type="http://schemas.openxmlformats.org/officeDocument/2006/relationships/customXml" Target="../ink/ink1467.xml"/><Relationship Id="rId63" Type="http://schemas.openxmlformats.org/officeDocument/2006/relationships/customXml" Target="../ink/ink1475.xml"/><Relationship Id="rId68" Type="http://schemas.openxmlformats.org/officeDocument/2006/relationships/image" Target="../media/image1499.png"/><Relationship Id="rId84" Type="http://schemas.openxmlformats.org/officeDocument/2006/relationships/image" Target="../media/image1507.png"/><Relationship Id="rId89" Type="http://schemas.openxmlformats.org/officeDocument/2006/relationships/customXml" Target="../ink/ink1488.xml"/><Relationship Id="rId112" Type="http://schemas.openxmlformats.org/officeDocument/2006/relationships/image" Target="../media/image1521.png"/><Relationship Id="rId16" Type="http://schemas.openxmlformats.org/officeDocument/2006/relationships/image" Target="../media/image1473.png"/><Relationship Id="rId107" Type="http://schemas.openxmlformats.org/officeDocument/2006/relationships/customXml" Target="../ink/ink1497.xml"/><Relationship Id="rId11" Type="http://schemas.openxmlformats.org/officeDocument/2006/relationships/customXml" Target="../ink/ink1449.xml"/><Relationship Id="rId32" Type="http://schemas.openxmlformats.org/officeDocument/2006/relationships/image" Target="../media/image1481.png"/><Relationship Id="rId37" Type="http://schemas.openxmlformats.org/officeDocument/2006/relationships/customXml" Target="../ink/ink1462.xml"/><Relationship Id="rId53" Type="http://schemas.openxmlformats.org/officeDocument/2006/relationships/customXml" Target="../ink/ink1470.xml"/><Relationship Id="rId58" Type="http://schemas.openxmlformats.org/officeDocument/2006/relationships/image" Target="../media/image1494.png"/><Relationship Id="rId74" Type="http://schemas.openxmlformats.org/officeDocument/2006/relationships/image" Target="../media/image1502.png"/><Relationship Id="rId79" Type="http://schemas.openxmlformats.org/officeDocument/2006/relationships/customXml" Target="../ink/ink1483.xml"/><Relationship Id="rId102" Type="http://schemas.openxmlformats.org/officeDocument/2006/relationships/image" Target="../media/image1516.png"/><Relationship Id="rId123" Type="http://schemas.openxmlformats.org/officeDocument/2006/relationships/customXml" Target="../ink/ink1505.xml"/><Relationship Id="rId5" Type="http://schemas.openxmlformats.org/officeDocument/2006/relationships/customXml" Target="../ink/ink1446.xml"/><Relationship Id="rId90" Type="http://schemas.openxmlformats.org/officeDocument/2006/relationships/image" Target="../media/image1510.png"/><Relationship Id="rId95" Type="http://schemas.openxmlformats.org/officeDocument/2006/relationships/customXml" Target="../ink/ink1491.xml"/><Relationship Id="rId22" Type="http://schemas.openxmlformats.org/officeDocument/2006/relationships/image" Target="../media/image1476.png"/><Relationship Id="rId27" Type="http://schemas.openxmlformats.org/officeDocument/2006/relationships/customXml" Target="../ink/ink1457.xml"/><Relationship Id="rId43" Type="http://schemas.openxmlformats.org/officeDocument/2006/relationships/customXml" Target="../ink/ink1465.xml"/><Relationship Id="rId48" Type="http://schemas.openxmlformats.org/officeDocument/2006/relationships/image" Target="../media/image1489.png"/><Relationship Id="rId64" Type="http://schemas.openxmlformats.org/officeDocument/2006/relationships/image" Target="../media/image1497.png"/><Relationship Id="rId69" Type="http://schemas.openxmlformats.org/officeDocument/2006/relationships/customXml" Target="../ink/ink1478.xml"/><Relationship Id="rId113" Type="http://schemas.openxmlformats.org/officeDocument/2006/relationships/customXml" Target="../ink/ink1500.xml"/><Relationship Id="rId118" Type="http://schemas.openxmlformats.org/officeDocument/2006/relationships/image" Target="../media/image1524.png"/><Relationship Id="rId80" Type="http://schemas.openxmlformats.org/officeDocument/2006/relationships/image" Target="../media/image1505.png"/><Relationship Id="rId85" Type="http://schemas.openxmlformats.org/officeDocument/2006/relationships/customXml" Target="../ink/ink1486.xml"/><Relationship Id="rId12" Type="http://schemas.openxmlformats.org/officeDocument/2006/relationships/image" Target="../media/image1471.png"/><Relationship Id="rId17" Type="http://schemas.openxmlformats.org/officeDocument/2006/relationships/customXml" Target="../ink/ink1452.xml"/><Relationship Id="rId33" Type="http://schemas.openxmlformats.org/officeDocument/2006/relationships/customXml" Target="../ink/ink1460.xml"/><Relationship Id="rId38" Type="http://schemas.openxmlformats.org/officeDocument/2006/relationships/image" Target="../media/image1484.png"/><Relationship Id="rId59" Type="http://schemas.openxmlformats.org/officeDocument/2006/relationships/customXml" Target="../ink/ink1473.xml"/><Relationship Id="rId103" Type="http://schemas.openxmlformats.org/officeDocument/2006/relationships/customXml" Target="../ink/ink1495.xml"/><Relationship Id="rId108" Type="http://schemas.openxmlformats.org/officeDocument/2006/relationships/image" Target="../media/image1519.png"/><Relationship Id="rId124" Type="http://schemas.openxmlformats.org/officeDocument/2006/relationships/image" Target="../media/image839.png"/><Relationship Id="rId54" Type="http://schemas.openxmlformats.org/officeDocument/2006/relationships/image" Target="../media/image1492.png"/><Relationship Id="rId70" Type="http://schemas.openxmlformats.org/officeDocument/2006/relationships/image" Target="../media/image1500.png"/><Relationship Id="rId75" Type="http://schemas.openxmlformats.org/officeDocument/2006/relationships/customXml" Target="../ink/ink1481.xml"/><Relationship Id="rId91" Type="http://schemas.openxmlformats.org/officeDocument/2006/relationships/customXml" Target="../ink/ink1489.xml"/><Relationship Id="rId96" Type="http://schemas.openxmlformats.org/officeDocument/2006/relationships/image" Target="../media/image1513.png"/><Relationship Id="rId1" Type="http://schemas.openxmlformats.org/officeDocument/2006/relationships/slideLayout" Target="../slideLayouts/slideLayout7.xml"/><Relationship Id="rId6" Type="http://schemas.openxmlformats.org/officeDocument/2006/relationships/image" Target="../media/image1468.png"/><Relationship Id="rId23" Type="http://schemas.openxmlformats.org/officeDocument/2006/relationships/customXml" Target="../ink/ink1455.xml"/><Relationship Id="rId28" Type="http://schemas.openxmlformats.org/officeDocument/2006/relationships/image" Target="../media/image1479.png"/><Relationship Id="rId49" Type="http://schemas.openxmlformats.org/officeDocument/2006/relationships/customXml" Target="../ink/ink1468.xml"/><Relationship Id="rId114" Type="http://schemas.openxmlformats.org/officeDocument/2006/relationships/image" Target="../media/image1522.png"/><Relationship Id="rId119" Type="http://schemas.openxmlformats.org/officeDocument/2006/relationships/customXml" Target="../ink/ink1503.xml"/><Relationship Id="rId44" Type="http://schemas.openxmlformats.org/officeDocument/2006/relationships/image" Target="../media/image1487.png"/><Relationship Id="rId60" Type="http://schemas.openxmlformats.org/officeDocument/2006/relationships/image" Target="../media/image1495.png"/><Relationship Id="rId65" Type="http://schemas.openxmlformats.org/officeDocument/2006/relationships/customXml" Target="../ink/ink1476.xml"/><Relationship Id="rId81" Type="http://schemas.openxmlformats.org/officeDocument/2006/relationships/customXml" Target="../ink/ink1484.xml"/><Relationship Id="rId86" Type="http://schemas.openxmlformats.org/officeDocument/2006/relationships/image" Target="../media/image1508.png"/><Relationship Id="rId4" Type="http://schemas.openxmlformats.org/officeDocument/2006/relationships/image" Target="../media/image1467.png"/><Relationship Id="rId9" Type="http://schemas.openxmlformats.org/officeDocument/2006/relationships/customXml" Target="../ink/ink1448.xml"/><Relationship Id="rId13" Type="http://schemas.openxmlformats.org/officeDocument/2006/relationships/customXml" Target="../ink/ink1450.xml"/><Relationship Id="rId18" Type="http://schemas.openxmlformats.org/officeDocument/2006/relationships/image" Target="../media/image1474.png"/><Relationship Id="rId39" Type="http://schemas.openxmlformats.org/officeDocument/2006/relationships/customXml" Target="../ink/ink1463.xml"/><Relationship Id="rId109" Type="http://schemas.openxmlformats.org/officeDocument/2006/relationships/customXml" Target="../ink/ink1498.xml"/><Relationship Id="rId34" Type="http://schemas.openxmlformats.org/officeDocument/2006/relationships/image" Target="../media/image1482.png"/><Relationship Id="rId50" Type="http://schemas.openxmlformats.org/officeDocument/2006/relationships/image" Target="../media/image1490.png"/><Relationship Id="rId55" Type="http://schemas.openxmlformats.org/officeDocument/2006/relationships/customXml" Target="../ink/ink1471.xml"/><Relationship Id="rId76" Type="http://schemas.openxmlformats.org/officeDocument/2006/relationships/image" Target="../media/image1503.png"/><Relationship Id="rId97" Type="http://schemas.openxmlformats.org/officeDocument/2006/relationships/customXml" Target="../ink/ink1492.xml"/><Relationship Id="rId104" Type="http://schemas.openxmlformats.org/officeDocument/2006/relationships/image" Target="../media/image1517.png"/><Relationship Id="rId120" Type="http://schemas.openxmlformats.org/officeDocument/2006/relationships/image" Target="../media/image1525.png"/><Relationship Id="rId7" Type="http://schemas.openxmlformats.org/officeDocument/2006/relationships/customXml" Target="../ink/ink1447.xml"/><Relationship Id="rId71" Type="http://schemas.openxmlformats.org/officeDocument/2006/relationships/customXml" Target="../ink/ink1479.xml"/><Relationship Id="rId92" Type="http://schemas.openxmlformats.org/officeDocument/2006/relationships/image" Target="../media/image1511.png"/><Relationship Id="rId2" Type="http://schemas.openxmlformats.org/officeDocument/2006/relationships/image" Target="../media/image1466.png"/><Relationship Id="rId29" Type="http://schemas.openxmlformats.org/officeDocument/2006/relationships/customXml" Target="../ink/ink1458.xml"/><Relationship Id="rId24" Type="http://schemas.openxmlformats.org/officeDocument/2006/relationships/image" Target="../media/image1477.png"/><Relationship Id="rId40" Type="http://schemas.openxmlformats.org/officeDocument/2006/relationships/image" Target="../media/image1485.png"/><Relationship Id="rId45" Type="http://schemas.openxmlformats.org/officeDocument/2006/relationships/customXml" Target="../ink/ink1466.xml"/><Relationship Id="rId66" Type="http://schemas.openxmlformats.org/officeDocument/2006/relationships/image" Target="../media/image1498.png"/><Relationship Id="rId87" Type="http://schemas.openxmlformats.org/officeDocument/2006/relationships/customXml" Target="../ink/ink1487.xml"/><Relationship Id="rId110" Type="http://schemas.openxmlformats.org/officeDocument/2006/relationships/image" Target="../media/image1520.png"/><Relationship Id="rId115" Type="http://schemas.openxmlformats.org/officeDocument/2006/relationships/customXml" Target="../ink/ink1501.xml"/><Relationship Id="rId61" Type="http://schemas.openxmlformats.org/officeDocument/2006/relationships/customXml" Target="../ink/ink1474.xml"/><Relationship Id="rId82" Type="http://schemas.openxmlformats.org/officeDocument/2006/relationships/image" Target="../media/image1506.png"/><Relationship Id="rId19" Type="http://schemas.openxmlformats.org/officeDocument/2006/relationships/customXml" Target="../ink/ink1453.xml"/><Relationship Id="rId14" Type="http://schemas.openxmlformats.org/officeDocument/2006/relationships/image" Target="../media/image1472.png"/><Relationship Id="rId30" Type="http://schemas.openxmlformats.org/officeDocument/2006/relationships/image" Target="../media/image1480.png"/><Relationship Id="rId35" Type="http://schemas.openxmlformats.org/officeDocument/2006/relationships/customXml" Target="../ink/ink1461.xml"/><Relationship Id="rId56" Type="http://schemas.openxmlformats.org/officeDocument/2006/relationships/image" Target="../media/image1493.png"/><Relationship Id="rId77" Type="http://schemas.openxmlformats.org/officeDocument/2006/relationships/customXml" Target="../ink/ink1482.xml"/><Relationship Id="rId100" Type="http://schemas.openxmlformats.org/officeDocument/2006/relationships/image" Target="../media/image1515.png"/><Relationship Id="rId105" Type="http://schemas.openxmlformats.org/officeDocument/2006/relationships/customXml" Target="../ink/ink1496.xml"/><Relationship Id="rId8" Type="http://schemas.openxmlformats.org/officeDocument/2006/relationships/image" Target="../media/image1469.png"/><Relationship Id="rId51" Type="http://schemas.openxmlformats.org/officeDocument/2006/relationships/customXml" Target="../ink/ink1469.xml"/><Relationship Id="rId72" Type="http://schemas.openxmlformats.org/officeDocument/2006/relationships/image" Target="../media/image1501.png"/><Relationship Id="rId93" Type="http://schemas.openxmlformats.org/officeDocument/2006/relationships/customXml" Target="../ink/ink1490.xml"/><Relationship Id="rId98" Type="http://schemas.openxmlformats.org/officeDocument/2006/relationships/image" Target="../media/image1514.png"/><Relationship Id="rId121" Type="http://schemas.openxmlformats.org/officeDocument/2006/relationships/customXml" Target="../ink/ink1504.xml"/><Relationship Id="rId3" Type="http://schemas.openxmlformats.org/officeDocument/2006/relationships/customXml" Target="../ink/ink1445.xml"/><Relationship Id="rId25" Type="http://schemas.openxmlformats.org/officeDocument/2006/relationships/customXml" Target="../ink/ink1456.xml"/><Relationship Id="rId46" Type="http://schemas.openxmlformats.org/officeDocument/2006/relationships/image" Target="../media/image1488.png"/><Relationship Id="rId67" Type="http://schemas.openxmlformats.org/officeDocument/2006/relationships/customXml" Target="../ink/ink1477.xml"/><Relationship Id="rId116" Type="http://schemas.openxmlformats.org/officeDocument/2006/relationships/image" Target="../media/image1523.png"/><Relationship Id="rId20" Type="http://schemas.openxmlformats.org/officeDocument/2006/relationships/image" Target="../media/image1475.png"/><Relationship Id="rId41" Type="http://schemas.openxmlformats.org/officeDocument/2006/relationships/customXml" Target="../ink/ink1464.xml"/><Relationship Id="rId62" Type="http://schemas.openxmlformats.org/officeDocument/2006/relationships/image" Target="../media/image1496.png"/><Relationship Id="rId83" Type="http://schemas.openxmlformats.org/officeDocument/2006/relationships/customXml" Target="../ink/ink1485.xml"/><Relationship Id="rId88" Type="http://schemas.openxmlformats.org/officeDocument/2006/relationships/image" Target="../media/image1509.png"/><Relationship Id="rId111" Type="http://schemas.openxmlformats.org/officeDocument/2006/relationships/customXml" Target="../ink/ink1499.xml"/><Relationship Id="rId15" Type="http://schemas.openxmlformats.org/officeDocument/2006/relationships/customXml" Target="../ink/ink1451.xml"/><Relationship Id="rId36" Type="http://schemas.openxmlformats.org/officeDocument/2006/relationships/image" Target="../media/image1483.png"/><Relationship Id="rId57" Type="http://schemas.openxmlformats.org/officeDocument/2006/relationships/customXml" Target="../ink/ink1472.xml"/><Relationship Id="rId106" Type="http://schemas.openxmlformats.org/officeDocument/2006/relationships/image" Target="../media/image1518.png"/><Relationship Id="rId10" Type="http://schemas.openxmlformats.org/officeDocument/2006/relationships/image" Target="../media/image1470.png"/><Relationship Id="rId31" Type="http://schemas.openxmlformats.org/officeDocument/2006/relationships/customXml" Target="../ink/ink1459.xml"/><Relationship Id="rId52" Type="http://schemas.openxmlformats.org/officeDocument/2006/relationships/image" Target="../media/image1491.png"/><Relationship Id="rId73" Type="http://schemas.openxmlformats.org/officeDocument/2006/relationships/customXml" Target="../ink/ink1480.xml"/><Relationship Id="rId78" Type="http://schemas.openxmlformats.org/officeDocument/2006/relationships/image" Target="../media/image1504.png"/><Relationship Id="rId94" Type="http://schemas.openxmlformats.org/officeDocument/2006/relationships/image" Target="../media/image1512.png"/><Relationship Id="rId99" Type="http://schemas.openxmlformats.org/officeDocument/2006/relationships/customXml" Target="../ink/ink1493.xml"/><Relationship Id="rId101" Type="http://schemas.openxmlformats.org/officeDocument/2006/relationships/customXml" Target="../ink/ink1494.xml"/><Relationship Id="rId122" Type="http://schemas.openxmlformats.org/officeDocument/2006/relationships/image" Target="../media/image1526.png"/></Relationships>
</file>

<file path=ppt/slides/_rels/slide45.xml.rels><?xml version="1.0" encoding="UTF-8" standalone="yes"?>
<Relationships xmlns="http://schemas.openxmlformats.org/package/2006/relationships"><Relationship Id="rId117" Type="http://schemas.openxmlformats.org/officeDocument/2006/relationships/image" Target="../media/image1584.png"/><Relationship Id="rId21" Type="http://schemas.openxmlformats.org/officeDocument/2006/relationships/image" Target="../media/image1536.png"/><Relationship Id="rId42" Type="http://schemas.openxmlformats.org/officeDocument/2006/relationships/customXml" Target="../ink/ink1526.xml"/><Relationship Id="rId63" Type="http://schemas.openxmlformats.org/officeDocument/2006/relationships/image" Target="../media/image1557.png"/><Relationship Id="rId84" Type="http://schemas.openxmlformats.org/officeDocument/2006/relationships/customXml" Target="../ink/ink1547.xml"/><Relationship Id="rId138" Type="http://schemas.openxmlformats.org/officeDocument/2006/relationships/customXml" Target="../ink/ink1574.xml"/><Relationship Id="rId159" Type="http://schemas.openxmlformats.org/officeDocument/2006/relationships/image" Target="../media/image1605.png"/><Relationship Id="rId170" Type="http://schemas.openxmlformats.org/officeDocument/2006/relationships/customXml" Target="../ink/ink1590.xml"/><Relationship Id="rId191" Type="http://schemas.openxmlformats.org/officeDocument/2006/relationships/image" Target="../media/image1621.png"/><Relationship Id="rId205" Type="http://schemas.openxmlformats.org/officeDocument/2006/relationships/image" Target="../media/image1628.png"/><Relationship Id="rId107" Type="http://schemas.openxmlformats.org/officeDocument/2006/relationships/image" Target="../media/image1579.png"/><Relationship Id="rId11" Type="http://schemas.openxmlformats.org/officeDocument/2006/relationships/image" Target="../media/image1531.png"/><Relationship Id="rId32" Type="http://schemas.openxmlformats.org/officeDocument/2006/relationships/customXml" Target="../ink/ink1521.xml"/><Relationship Id="rId53" Type="http://schemas.openxmlformats.org/officeDocument/2006/relationships/image" Target="../media/image1552.png"/><Relationship Id="rId74" Type="http://schemas.openxmlformats.org/officeDocument/2006/relationships/customXml" Target="../ink/ink1542.xml"/><Relationship Id="rId128" Type="http://schemas.openxmlformats.org/officeDocument/2006/relationships/customXml" Target="../ink/ink1569.xml"/><Relationship Id="rId149" Type="http://schemas.openxmlformats.org/officeDocument/2006/relationships/image" Target="../media/image1600.png"/><Relationship Id="rId5" Type="http://schemas.openxmlformats.org/officeDocument/2006/relationships/image" Target="../media/image1528.png"/><Relationship Id="rId95" Type="http://schemas.openxmlformats.org/officeDocument/2006/relationships/image" Target="../media/image1573.png"/><Relationship Id="rId160" Type="http://schemas.openxmlformats.org/officeDocument/2006/relationships/customXml" Target="../ink/ink1585.xml"/><Relationship Id="rId181" Type="http://schemas.openxmlformats.org/officeDocument/2006/relationships/image" Target="../media/image1616.png"/><Relationship Id="rId216" Type="http://schemas.openxmlformats.org/officeDocument/2006/relationships/customXml" Target="../ink/ink1613.xml"/><Relationship Id="rId22" Type="http://schemas.openxmlformats.org/officeDocument/2006/relationships/customXml" Target="../ink/ink1516.xml"/><Relationship Id="rId43" Type="http://schemas.openxmlformats.org/officeDocument/2006/relationships/image" Target="../media/image1547.png"/><Relationship Id="rId64" Type="http://schemas.openxmlformats.org/officeDocument/2006/relationships/customXml" Target="../ink/ink1537.xml"/><Relationship Id="rId118" Type="http://schemas.openxmlformats.org/officeDocument/2006/relationships/customXml" Target="../ink/ink1564.xml"/><Relationship Id="rId139" Type="http://schemas.openxmlformats.org/officeDocument/2006/relationships/image" Target="../media/image1595.png"/><Relationship Id="rId85" Type="http://schemas.openxmlformats.org/officeDocument/2006/relationships/image" Target="../media/image1568.png"/><Relationship Id="rId150" Type="http://schemas.openxmlformats.org/officeDocument/2006/relationships/customXml" Target="../ink/ink1580.xml"/><Relationship Id="rId171" Type="http://schemas.openxmlformats.org/officeDocument/2006/relationships/image" Target="../media/image1611.png"/><Relationship Id="rId192" Type="http://schemas.openxmlformats.org/officeDocument/2006/relationships/customXml" Target="../ink/ink1601.xml"/><Relationship Id="rId206" Type="http://schemas.openxmlformats.org/officeDocument/2006/relationships/customXml" Target="../ink/ink1608.xml"/><Relationship Id="rId12" Type="http://schemas.openxmlformats.org/officeDocument/2006/relationships/customXml" Target="../ink/ink1511.xml"/><Relationship Id="rId33" Type="http://schemas.openxmlformats.org/officeDocument/2006/relationships/image" Target="../media/image1542.png"/><Relationship Id="rId108" Type="http://schemas.openxmlformats.org/officeDocument/2006/relationships/customXml" Target="../ink/ink1559.xml"/><Relationship Id="rId129" Type="http://schemas.openxmlformats.org/officeDocument/2006/relationships/image" Target="../media/image1590.png"/><Relationship Id="rId54" Type="http://schemas.openxmlformats.org/officeDocument/2006/relationships/customXml" Target="../ink/ink1532.xml"/><Relationship Id="rId75" Type="http://schemas.openxmlformats.org/officeDocument/2006/relationships/image" Target="../media/image1563.png"/><Relationship Id="rId96" Type="http://schemas.openxmlformats.org/officeDocument/2006/relationships/customXml" Target="../ink/ink1553.xml"/><Relationship Id="rId140" Type="http://schemas.openxmlformats.org/officeDocument/2006/relationships/customXml" Target="../ink/ink1575.xml"/><Relationship Id="rId161" Type="http://schemas.openxmlformats.org/officeDocument/2006/relationships/image" Target="../media/image1606.png"/><Relationship Id="rId182" Type="http://schemas.openxmlformats.org/officeDocument/2006/relationships/customXml" Target="../ink/ink1596.xml"/><Relationship Id="rId217" Type="http://schemas.openxmlformats.org/officeDocument/2006/relationships/image" Target="../media/image1634.png"/><Relationship Id="rId6" Type="http://schemas.openxmlformats.org/officeDocument/2006/relationships/customXml" Target="../ink/ink1508.xml"/><Relationship Id="rId23" Type="http://schemas.openxmlformats.org/officeDocument/2006/relationships/image" Target="../media/image1537.png"/><Relationship Id="rId119" Type="http://schemas.openxmlformats.org/officeDocument/2006/relationships/image" Target="../media/image1585.png"/><Relationship Id="rId44" Type="http://schemas.openxmlformats.org/officeDocument/2006/relationships/customXml" Target="../ink/ink1527.xml"/><Relationship Id="rId65" Type="http://schemas.openxmlformats.org/officeDocument/2006/relationships/image" Target="../media/image1558.png"/><Relationship Id="rId86" Type="http://schemas.openxmlformats.org/officeDocument/2006/relationships/customXml" Target="../ink/ink1548.xml"/><Relationship Id="rId130" Type="http://schemas.openxmlformats.org/officeDocument/2006/relationships/customXml" Target="../ink/ink1570.xml"/><Relationship Id="rId151" Type="http://schemas.openxmlformats.org/officeDocument/2006/relationships/image" Target="../media/image1601.png"/><Relationship Id="rId172" Type="http://schemas.openxmlformats.org/officeDocument/2006/relationships/customXml" Target="../ink/ink1591.xml"/><Relationship Id="rId193" Type="http://schemas.openxmlformats.org/officeDocument/2006/relationships/image" Target="../media/image1622.png"/><Relationship Id="rId207" Type="http://schemas.openxmlformats.org/officeDocument/2006/relationships/image" Target="../media/image1629.png"/><Relationship Id="rId13" Type="http://schemas.openxmlformats.org/officeDocument/2006/relationships/image" Target="../media/image1532.png"/><Relationship Id="rId109" Type="http://schemas.openxmlformats.org/officeDocument/2006/relationships/image" Target="../media/image1580.png"/><Relationship Id="rId34" Type="http://schemas.openxmlformats.org/officeDocument/2006/relationships/customXml" Target="../ink/ink1522.xml"/><Relationship Id="rId55" Type="http://schemas.openxmlformats.org/officeDocument/2006/relationships/image" Target="../media/image1553.png"/><Relationship Id="rId76" Type="http://schemas.openxmlformats.org/officeDocument/2006/relationships/customXml" Target="../ink/ink1543.xml"/><Relationship Id="rId97" Type="http://schemas.openxmlformats.org/officeDocument/2006/relationships/image" Target="../media/image1574.png"/><Relationship Id="rId120" Type="http://schemas.openxmlformats.org/officeDocument/2006/relationships/customXml" Target="../ink/ink1565.xml"/><Relationship Id="rId141" Type="http://schemas.openxmlformats.org/officeDocument/2006/relationships/image" Target="../media/image1596.png"/><Relationship Id="rId7" Type="http://schemas.openxmlformats.org/officeDocument/2006/relationships/image" Target="../media/image1529.png"/><Relationship Id="rId162" Type="http://schemas.openxmlformats.org/officeDocument/2006/relationships/customXml" Target="../ink/ink1586.xml"/><Relationship Id="rId183" Type="http://schemas.openxmlformats.org/officeDocument/2006/relationships/image" Target="../media/image1617.png"/><Relationship Id="rId24" Type="http://schemas.openxmlformats.org/officeDocument/2006/relationships/customXml" Target="../ink/ink1517.xml"/><Relationship Id="rId45" Type="http://schemas.openxmlformats.org/officeDocument/2006/relationships/image" Target="../media/image1548.png"/><Relationship Id="rId66" Type="http://schemas.openxmlformats.org/officeDocument/2006/relationships/customXml" Target="../ink/ink1538.xml"/><Relationship Id="rId87" Type="http://schemas.openxmlformats.org/officeDocument/2006/relationships/image" Target="../media/image1569.png"/><Relationship Id="rId110" Type="http://schemas.openxmlformats.org/officeDocument/2006/relationships/customXml" Target="../ink/ink1560.xml"/><Relationship Id="rId131" Type="http://schemas.openxmlformats.org/officeDocument/2006/relationships/image" Target="../media/image1591.png"/><Relationship Id="rId152" Type="http://schemas.openxmlformats.org/officeDocument/2006/relationships/customXml" Target="../ink/ink1581.xml"/><Relationship Id="rId173" Type="http://schemas.openxmlformats.org/officeDocument/2006/relationships/image" Target="../media/image1612.png"/><Relationship Id="rId194" Type="http://schemas.openxmlformats.org/officeDocument/2006/relationships/customXml" Target="../ink/ink1602.xml"/><Relationship Id="rId208" Type="http://schemas.openxmlformats.org/officeDocument/2006/relationships/customXml" Target="../ink/ink1609.xml"/><Relationship Id="rId14" Type="http://schemas.openxmlformats.org/officeDocument/2006/relationships/customXml" Target="../ink/ink1512.xml"/><Relationship Id="rId30" Type="http://schemas.openxmlformats.org/officeDocument/2006/relationships/customXml" Target="../ink/ink1520.xml"/><Relationship Id="rId35" Type="http://schemas.openxmlformats.org/officeDocument/2006/relationships/image" Target="../media/image1543.png"/><Relationship Id="rId56" Type="http://schemas.openxmlformats.org/officeDocument/2006/relationships/customXml" Target="../ink/ink1533.xml"/><Relationship Id="rId77" Type="http://schemas.openxmlformats.org/officeDocument/2006/relationships/image" Target="../media/image1564.png"/><Relationship Id="rId100" Type="http://schemas.openxmlformats.org/officeDocument/2006/relationships/customXml" Target="../ink/ink1555.xml"/><Relationship Id="rId105" Type="http://schemas.openxmlformats.org/officeDocument/2006/relationships/image" Target="../media/image1578.png"/><Relationship Id="rId126" Type="http://schemas.openxmlformats.org/officeDocument/2006/relationships/customXml" Target="../ink/ink1568.xml"/><Relationship Id="rId147" Type="http://schemas.openxmlformats.org/officeDocument/2006/relationships/image" Target="../media/image1599.png"/><Relationship Id="rId168" Type="http://schemas.openxmlformats.org/officeDocument/2006/relationships/customXml" Target="../ink/ink1589.xml"/><Relationship Id="rId8" Type="http://schemas.openxmlformats.org/officeDocument/2006/relationships/customXml" Target="../ink/ink1509.xml"/><Relationship Id="rId51" Type="http://schemas.openxmlformats.org/officeDocument/2006/relationships/image" Target="../media/image1551.png"/><Relationship Id="rId72" Type="http://schemas.openxmlformats.org/officeDocument/2006/relationships/customXml" Target="../ink/ink1541.xml"/><Relationship Id="rId93" Type="http://schemas.openxmlformats.org/officeDocument/2006/relationships/image" Target="../media/image1572.png"/><Relationship Id="rId98" Type="http://schemas.openxmlformats.org/officeDocument/2006/relationships/customXml" Target="../ink/ink1554.xml"/><Relationship Id="rId121" Type="http://schemas.openxmlformats.org/officeDocument/2006/relationships/image" Target="../media/image1586.png"/><Relationship Id="rId142" Type="http://schemas.openxmlformats.org/officeDocument/2006/relationships/customXml" Target="../ink/ink1576.xml"/><Relationship Id="rId163" Type="http://schemas.openxmlformats.org/officeDocument/2006/relationships/image" Target="../media/image1607.png"/><Relationship Id="rId184" Type="http://schemas.openxmlformats.org/officeDocument/2006/relationships/customXml" Target="../ink/ink1597.xml"/><Relationship Id="rId189" Type="http://schemas.openxmlformats.org/officeDocument/2006/relationships/image" Target="../media/image1620.png"/><Relationship Id="rId3" Type="http://schemas.openxmlformats.org/officeDocument/2006/relationships/image" Target="../media/image1527.png"/><Relationship Id="rId214" Type="http://schemas.openxmlformats.org/officeDocument/2006/relationships/customXml" Target="../ink/ink1612.xml"/><Relationship Id="rId25" Type="http://schemas.openxmlformats.org/officeDocument/2006/relationships/image" Target="../media/image1538.png"/><Relationship Id="rId46" Type="http://schemas.openxmlformats.org/officeDocument/2006/relationships/customXml" Target="../ink/ink1528.xml"/><Relationship Id="rId67" Type="http://schemas.openxmlformats.org/officeDocument/2006/relationships/image" Target="../media/image1559.png"/><Relationship Id="rId116" Type="http://schemas.openxmlformats.org/officeDocument/2006/relationships/customXml" Target="../ink/ink1563.xml"/><Relationship Id="rId137" Type="http://schemas.openxmlformats.org/officeDocument/2006/relationships/image" Target="../media/image1594.png"/><Relationship Id="rId158" Type="http://schemas.openxmlformats.org/officeDocument/2006/relationships/customXml" Target="../ink/ink1584.xml"/><Relationship Id="rId20" Type="http://schemas.openxmlformats.org/officeDocument/2006/relationships/customXml" Target="../ink/ink1515.xml"/><Relationship Id="rId41" Type="http://schemas.openxmlformats.org/officeDocument/2006/relationships/image" Target="../media/image1546.png"/><Relationship Id="rId62" Type="http://schemas.openxmlformats.org/officeDocument/2006/relationships/customXml" Target="../ink/ink1536.xml"/><Relationship Id="rId83" Type="http://schemas.openxmlformats.org/officeDocument/2006/relationships/image" Target="../media/image1567.png"/><Relationship Id="rId88" Type="http://schemas.openxmlformats.org/officeDocument/2006/relationships/customXml" Target="../ink/ink1549.xml"/><Relationship Id="rId111" Type="http://schemas.openxmlformats.org/officeDocument/2006/relationships/image" Target="../media/image1581.png"/><Relationship Id="rId132" Type="http://schemas.openxmlformats.org/officeDocument/2006/relationships/customXml" Target="../ink/ink1571.xml"/><Relationship Id="rId153" Type="http://schemas.openxmlformats.org/officeDocument/2006/relationships/image" Target="../media/image1602.png"/><Relationship Id="rId174" Type="http://schemas.openxmlformats.org/officeDocument/2006/relationships/customXml" Target="../ink/ink1592.xml"/><Relationship Id="rId179" Type="http://schemas.openxmlformats.org/officeDocument/2006/relationships/image" Target="../media/image1615.png"/><Relationship Id="rId195" Type="http://schemas.openxmlformats.org/officeDocument/2006/relationships/image" Target="../media/image1623.png"/><Relationship Id="rId209" Type="http://schemas.openxmlformats.org/officeDocument/2006/relationships/image" Target="../media/image1630.png"/><Relationship Id="rId190" Type="http://schemas.openxmlformats.org/officeDocument/2006/relationships/customXml" Target="../ink/ink1600.xml"/><Relationship Id="rId204" Type="http://schemas.openxmlformats.org/officeDocument/2006/relationships/customXml" Target="../ink/ink1607.xml"/><Relationship Id="rId15" Type="http://schemas.openxmlformats.org/officeDocument/2006/relationships/image" Target="../media/image1533.png"/><Relationship Id="rId36" Type="http://schemas.openxmlformats.org/officeDocument/2006/relationships/customXml" Target="../ink/ink1523.xml"/><Relationship Id="rId57" Type="http://schemas.openxmlformats.org/officeDocument/2006/relationships/image" Target="../media/image1554.png"/><Relationship Id="rId106" Type="http://schemas.openxmlformats.org/officeDocument/2006/relationships/customXml" Target="../ink/ink1558.xml"/><Relationship Id="rId127" Type="http://schemas.openxmlformats.org/officeDocument/2006/relationships/image" Target="../media/image1589.png"/><Relationship Id="rId10" Type="http://schemas.openxmlformats.org/officeDocument/2006/relationships/customXml" Target="../ink/ink1510.xml"/><Relationship Id="rId31" Type="http://schemas.openxmlformats.org/officeDocument/2006/relationships/image" Target="../media/image1541.png"/><Relationship Id="rId52" Type="http://schemas.openxmlformats.org/officeDocument/2006/relationships/customXml" Target="../ink/ink1531.xml"/><Relationship Id="rId73" Type="http://schemas.openxmlformats.org/officeDocument/2006/relationships/image" Target="../media/image1562.png"/><Relationship Id="rId78" Type="http://schemas.openxmlformats.org/officeDocument/2006/relationships/customXml" Target="../ink/ink1544.xml"/><Relationship Id="rId94" Type="http://schemas.openxmlformats.org/officeDocument/2006/relationships/customXml" Target="../ink/ink1552.xml"/><Relationship Id="rId99" Type="http://schemas.openxmlformats.org/officeDocument/2006/relationships/image" Target="../media/image1575.png"/><Relationship Id="rId101" Type="http://schemas.openxmlformats.org/officeDocument/2006/relationships/image" Target="../media/image1576.png"/><Relationship Id="rId122" Type="http://schemas.openxmlformats.org/officeDocument/2006/relationships/customXml" Target="../ink/ink1566.xml"/><Relationship Id="rId143" Type="http://schemas.openxmlformats.org/officeDocument/2006/relationships/image" Target="../media/image1597.png"/><Relationship Id="rId148" Type="http://schemas.openxmlformats.org/officeDocument/2006/relationships/customXml" Target="../ink/ink1579.xml"/><Relationship Id="rId164" Type="http://schemas.openxmlformats.org/officeDocument/2006/relationships/customXml" Target="../ink/ink1587.xml"/><Relationship Id="rId169" Type="http://schemas.openxmlformats.org/officeDocument/2006/relationships/image" Target="../media/image1610.png"/><Relationship Id="rId185" Type="http://schemas.openxmlformats.org/officeDocument/2006/relationships/image" Target="../media/image1618.png"/><Relationship Id="rId4" Type="http://schemas.openxmlformats.org/officeDocument/2006/relationships/customXml" Target="../ink/ink1507.xml"/><Relationship Id="rId9" Type="http://schemas.openxmlformats.org/officeDocument/2006/relationships/image" Target="../media/image1530.png"/><Relationship Id="rId180" Type="http://schemas.openxmlformats.org/officeDocument/2006/relationships/customXml" Target="../ink/ink1595.xml"/><Relationship Id="rId210" Type="http://schemas.openxmlformats.org/officeDocument/2006/relationships/customXml" Target="../ink/ink1610.xml"/><Relationship Id="rId215" Type="http://schemas.openxmlformats.org/officeDocument/2006/relationships/image" Target="../media/image1633.png"/><Relationship Id="rId26" Type="http://schemas.openxmlformats.org/officeDocument/2006/relationships/customXml" Target="../ink/ink1518.xml"/><Relationship Id="rId47" Type="http://schemas.openxmlformats.org/officeDocument/2006/relationships/image" Target="../media/image1549.png"/><Relationship Id="rId68" Type="http://schemas.openxmlformats.org/officeDocument/2006/relationships/customXml" Target="../ink/ink1539.xml"/><Relationship Id="rId89" Type="http://schemas.openxmlformats.org/officeDocument/2006/relationships/image" Target="../media/image1570.png"/><Relationship Id="rId112" Type="http://schemas.openxmlformats.org/officeDocument/2006/relationships/customXml" Target="../ink/ink1561.xml"/><Relationship Id="rId133" Type="http://schemas.openxmlformats.org/officeDocument/2006/relationships/image" Target="../media/image1592.png"/><Relationship Id="rId154" Type="http://schemas.openxmlformats.org/officeDocument/2006/relationships/customXml" Target="../ink/ink1582.xml"/><Relationship Id="rId175" Type="http://schemas.openxmlformats.org/officeDocument/2006/relationships/image" Target="../media/image1613.png"/><Relationship Id="rId196" Type="http://schemas.openxmlformats.org/officeDocument/2006/relationships/customXml" Target="../ink/ink1603.xml"/><Relationship Id="rId200" Type="http://schemas.openxmlformats.org/officeDocument/2006/relationships/customXml" Target="../ink/ink1605.xml"/><Relationship Id="rId16" Type="http://schemas.openxmlformats.org/officeDocument/2006/relationships/customXml" Target="../ink/ink1513.xml"/><Relationship Id="rId37" Type="http://schemas.openxmlformats.org/officeDocument/2006/relationships/image" Target="../media/image1544.png"/><Relationship Id="rId58" Type="http://schemas.openxmlformats.org/officeDocument/2006/relationships/customXml" Target="../ink/ink1534.xml"/><Relationship Id="rId79" Type="http://schemas.openxmlformats.org/officeDocument/2006/relationships/image" Target="../media/image1565.png"/><Relationship Id="rId102" Type="http://schemas.openxmlformats.org/officeDocument/2006/relationships/customXml" Target="../ink/ink1556.xml"/><Relationship Id="rId123" Type="http://schemas.openxmlformats.org/officeDocument/2006/relationships/image" Target="../media/image1587.png"/><Relationship Id="rId144" Type="http://schemas.openxmlformats.org/officeDocument/2006/relationships/customXml" Target="../ink/ink1577.xml"/><Relationship Id="rId90" Type="http://schemas.openxmlformats.org/officeDocument/2006/relationships/customXml" Target="../ink/ink1550.xml"/><Relationship Id="rId165" Type="http://schemas.openxmlformats.org/officeDocument/2006/relationships/image" Target="../media/image1608.png"/><Relationship Id="rId186" Type="http://schemas.openxmlformats.org/officeDocument/2006/relationships/customXml" Target="../ink/ink1598.xml"/><Relationship Id="rId211" Type="http://schemas.openxmlformats.org/officeDocument/2006/relationships/image" Target="../media/image1631.png"/><Relationship Id="rId27" Type="http://schemas.openxmlformats.org/officeDocument/2006/relationships/image" Target="../media/image1539.png"/><Relationship Id="rId48" Type="http://schemas.openxmlformats.org/officeDocument/2006/relationships/customXml" Target="../ink/ink1529.xml"/><Relationship Id="rId69" Type="http://schemas.openxmlformats.org/officeDocument/2006/relationships/image" Target="../media/image1560.png"/><Relationship Id="rId113" Type="http://schemas.openxmlformats.org/officeDocument/2006/relationships/image" Target="../media/image1582.png"/><Relationship Id="rId134" Type="http://schemas.openxmlformats.org/officeDocument/2006/relationships/customXml" Target="../ink/ink1572.xml"/><Relationship Id="rId80" Type="http://schemas.openxmlformats.org/officeDocument/2006/relationships/customXml" Target="../ink/ink1545.xml"/><Relationship Id="rId155" Type="http://schemas.openxmlformats.org/officeDocument/2006/relationships/image" Target="../media/image1603.png"/><Relationship Id="rId176" Type="http://schemas.openxmlformats.org/officeDocument/2006/relationships/customXml" Target="../ink/ink1593.xml"/><Relationship Id="rId197" Type="http://schemas.openxmlformats.org/officeDocument/2006/relationships/image" Target="../media/image1624.png"/><Relationship Id="rId201" Type="http://schemas.openxmlformats.org/officeDocument/2006/relationships/image" Target="../media/image1626.png"/><Relationship Id="rId17" Type="http://schemas.openxmlformats.org/officeDocument/2006/relationships/image" Target="../media/image1534.png"/><Relationship Id="rId38" Type="http://schemas.openxmlformats.org/officeDocument/2006/relationships/customXml" Target="../ink/ink1524.xml"/><Relationship Id="rId59" Type="http://schemas.openxmlformats.org/officeDocument/2006/relationships/image" Target="../media/image1555.png"/><Relationship Id="rId103" Type="http://schemas.openxmlformats.org/officeDocument/2006/relationships/image" Target="../media/image1577.png"/><Relationship Id="rId124" Type="http://schemas.openxmlformats.org/officeDocument/2006/relationships/customXml" Target="../ink/ink1567.xml"/><Relationship Id="rId70" Type="http://schemas.openxmlformats.org/officeDocument/2006/relationships/customXml" Target="../ink/ink1540.xml"/><Relationship Id="rId91" Type="http://schemas.openxmlformats.org/officeDocument/2006/relationships/image" Target="../media/image1571.png"/><Relationship Id="rId145" Type="http://schemas.openxmlformats.org/officeDocument/2006/relationships/image" Target="../media/image1598.png"/><Relationship Id="rId166" Type="http://schemas.openxmlformats.org/officeDocument/2006/relationships/customXml" Target="../ink/ink1588.xml"/><Relationship Id="rId187" Type="http://schemas.openxmlformats.org/officeDocument/2006/relationships/image" Target="../media/image1619.png"/><Relationship Id="rId1" Type="http://schemas.openxmlformats.org/officeDocument/2006/relationships/slideLayout" Target="../slideLayouts/slideLayout7.xml"/><Relationship Id="rId212" Type="http://schemas.openxmlformats.org/officeDocument/2006/relationships/customXml" Target="../ink/ink1611.xml"/><Relationship Id="rId28" Type="http://schemas.openxmlformats.org/officeDocument/2006/relationships/customXml" Target="../ink/ink1519.xml"/><Relationship Id="rId49" Type="http://schemas.openxmlformats.org/officeDocument/2006/relationships/image" Target="../media/image1550.png"/><Relationship Id="rId114" Type="http://schemas.openxmlformats.org/officeDocument/2006/relationships/customXml" Target="../ink/ink1562.xml"/><Relationship Id="rId60" Type="http://schemas.openxmlformats.org/officeDocument/2006/relationships/customXml" Target="../ink/ink1535.xml"/><Relationship Id="rId81" Type="http://schemas.openxmlformats.org/officeDocument/2006/relationships/image" Target="../media/image1566.png"/><Relationship Id="rId135" Type="http://schemas.openxmlformats.org/officeDocument/2006/relationships/image" Target="../media/image1593.png"/><Relationship Id="rId156" Type="http://schemas.openxmlformats.org/officeDocument/2006/relationships/customXml" Target="../ink/ink1583.xml"/><Relationship Id="rId177" Type="http://schemas.openxmlformats.org/officeDocument/2006/relationships/image" Target="../media/image1614.png"/><Relationship Id="rId198" Type="http://schemas.openxmlformats.org/officeDocument/2006/relationships/customXml" Target="../ink/ink1604.xml"/><Relationship Id="rId202" Type="http://schemas.openxmlformats.org/officeDocument/2006/relationships/customXml" Target="../ink/ink1606.xml"/><Relationship Id="rId18" Type="http://schemas.openxmlformats.org/officeDocument/2006/relationships/customXml" Target="../ink/ink1514.xml"/><Relationship Id="rId39" Type="http://schemas.openxmlformats.org/officeDocument/2006/relationships/image" Target="../media/image1545.png"/><Relationship Id="rId50" Type="http://schemas.openxmlformats.org/officeDocument/2006/relationships/customXml" Target="../ink/ink1530.xml"/><Relationship Id="rId104" Type="http://schemas.openxmlformats.org/officeDocument/2006/relationships/customXml" Target="../ink/ink1557.xml"/><Relationship Id="rId125" Type="http://schemas.openxmlformats.org/officeDocument/2006/relationships/image" Target="../media/image1588.png"/><Relationship Id="rId146" Type="http://schemas.openxmlformats.org/officeDocument/2006/relationships/customXml" Target="../ink/ink1578.xml"/><Relationship Id="rId167" Type="http://schemas.openxmlformats.org/officeDocument/2006/relationships/image" Target="../media/image1609.png"/><Relationship Id="rId188" Type="http://schemas.openxmlformats.org/officeDocument/2006/relationships/customXml" Target="../ink/ink1599.xml"/><Relationship Id="rId71" Type="http://schemas.openxmlformats.org/officeDocument/2006/relationships/image" Target="../media/image1561.png"/><Relationship Id="rId92" Type="http://schemas.openxmlformats.org/officeDocument/2006/relationships/customXml" Target="../ink/ink1551.xml"/><Relationship Id="rId213" Type="http://schemas.openxmlformats.org/officeDocument/2006/relationships/image" Target="../media/image1632.png"/><Relationship Id="rId2" Type="http://schemas.openxmlformats.org/officeDocument/2006/relationships/customXml" Target="../ink/ink1506.xml"/><Relationship Id="rId29" Type="http://schemas.openxmlformats.org/officeDocument/2006/relationships/image" Target="../media/image1540.png"/><Relationship Id="rId40" Type="http://schemas.openxmlformats.org/officeDocument/2006/relationships/customXml" Target="../ink/ink1525.xml"/><Relationship Id="rId115" Type="http://schemas.openxmlformats.org/officeDocument/2006/relationships/image" Target="../media/image1583.png"/><Relationship Id="rId136" Type="http://schemas.openxmlformats.org/officeDocument/2006/relationships/customXml" Target="../ink/ink1573.xml"/><Relationship Id="rId157" Type="http://schemas.openxmlformats.org/officeDocument/2006/relationships/image" Target="../media/image1604.png"/><Relationship Id="rId178" Type="http://schemas.openxmlformats.org/officeDocument/2006/relationships/customXml" Target="../ink/ink1594.xml"/><Relationship Id="rId61" Type="http://schemas.openxmlformats.org/officeDocument/2006/relationships/image" Target="../media/image1556.png"/><Relationship Id="rId82" Type="http://schemas.openxmlformats.org/officeDocument/2006/relationships/customXml" Target="../ink/ink1546.xml"/><Relationship Id="rId199" Type="http://schemas.openxmlformats.org/officeDocument/2006/relationships/image" Target="../media/image1625.png"/><Relationship Id="rId203" Type="http://schemas.openxmlformats.org/officeDocument/2006/relationships/image" Target="../media/image1627.png"/><Relationship Id="rId19" Type="http://schemas.openxmlformats.org/officeDocument/2006/relationships/image" Target="../media/image1535.png"/></Relationships>
</file>

<file path=ppt/slides/_rels/slide46.xml.rels><?xml version="1.0" encoding="UTF-8" standalone="yes"?>
<Relationships xmlns="http://schemas.openxmlformats.org/package/2006/relationships"><Relationship Id="rId26" Type="http://schemas.openxmlformats.org/officeDocument/2006/relationships/image" Target="../media/image1647.png"/><Relationship Id="rId21" Type="http://schemas.openxmlformats.org/officeDocument/2006/relationships/customXml" Target="../ink/ink1623.xml"/><Relationship Id="rId42" Type="http://schemas.openxmlformats.org/officeDocument/2006/relationships/image" Target="../media/image1655.png"/><Relationship Id="rId47" Type="http://schemas.openxmlformats.org/officeDocument/2006/relationships/customXml" Target="../ink/ink1636.xml"/><Relationship Id="rId63" Type="http://schemas.openxmlformats.org/officeDocument/2006/relationships/customXml" Target="../ink/ink1644.xml"/><Relationship Id="rId68" Type="http://schemas.openxmlformats.org/officeDocument/2006/relationships/image" Target="../media/image1668.png"/><Relationship Id="rId84" Type="http://schemas.openxmlformats.org/officeDocument/2006/relationships/image" Target="../media/image1676.png"/><Relationship Id="rId16" Type="http://schemas.openxmlformats.org/officeDocument/2006/relationships/image" Target="../media/image1642.png"/><Relationship Id="rId11" Type="http://schemas.openxmlformats.org/officeDocument/2006/relationships/customXml" Target="../ink/ink1618.xml"/><Relationship Id="rId32" Type="http://schemas.openxmlformats.org/officeDocument/2006/relationships/image" Target="../media/image1650.png"/><Relationship Id="rId37" Type="http://schemas.openxmlformats.org/officeDocument/2006/relationships/customXml" Target="../ink/ink1631.xml"/><Relationship Id="rId53" Type="http://schemas.openxmlformats.org/officeDocument/2006/relationships/customXml" Target="../ink/ink1639.xml"/><Relationship Id="rId58" Type="http://schemas.openxmlformats.org/officeDocument/2006/relationships/image" Target="../media/image1663.png"/><Relationship Id="rId74" Type="http://schemas.openxmlformats.org/officeDocument/2006/relationships/image" Target="../media/image1671.png"/><Relationship Id="rId79" Type="http://schemas.openxmlformats.org/officeDocument/2006/relationships/customXml" Target="../ink/ink1652.xml"/><Relationship Id="rId5" Type="http://schemas.openxmlformats.org/officeDocument/2006/relationships/customXml" Target="../ink/ink1615.xml"/><Relationship Id="rId19" Type="http://schemas.openxmlformats.org/officeDocument/2006/relationships/customXml" Target="../ink/ink1622.xml"/><Relationship Id="rId14" Type="http://schemas.openxmlformats.org/officeDocument/2006/relationships/image" Target="../media/image1641.png"/><Relationship Id="rId22" Type="http://schemas.openxmlformats.org/officeDocument/2006/relationships/image" Target="../media/image1645.png"/><Relationship Id="rId27" Type="http://schemas.openxmlformats.org/officeDocument/2006/relationships/customXml" Target="../ink/ink1626.xml"/><Relationship Id="rId30" Type="http://schemas.openxmlformats.org/officeDocument/2006/relationships/image" Target="../media/image1649.png"/><Relationship Id="rId35" Type="http://schemas.openxmlformats.org/officeDocument/2006/relationships/customXml" Target="../ink/ink1630.xml"/><Relationship Id="rId43" Type="http://schemas.openxmlformats.org/officeDocument/2006/relationships/customXml" Target="../ink/ink1634.xml"/><Relationship Id="rId48" Type="http://schemas.openxmlformats.org/officeDocument/2006/relationships/image" Target="../media/image1658.png"/><Relationship Id="rId56" Type="http://schemas.openxmlformats.org/officeDocument/2006/relationships/image" Target="../media/image1662.png"/><Relationship Id="rId64" Type="http://schemas.openxmlformats.org/officeDocument/2006/relationships/image" Target="../media/image1666.png"/><Relationship Id="rId69" Type="http://schemas.openxmlformats.org/officeDocument/2006/relationships/customXml" Target="../ink/ink1647.xml"/><Relationship Id="rId77" Type="http://schemas.openxmlformats.org/officeDocument/2006/relationships/customXml" Target="../ink/ink1651.xml"/><Relationship Id="rId8" Type="http://schemas.openxmlformats.org/officeDocument/2006/relationships/image" Target="../media/image1638.png"/><Relationship Id="rId51" Type="http://schemas.openxmlformats.org/officeDocument/2006/relationships/customXml" Target="../ink/ink1638.xml"/><Relationship Id="rId72" Type="http://schemas.openxmlformats.org/officeDocument/2006/relationships/image" Target="../media/image1670.png"/><Relationship Id="rId80" Type="http://schemas.openxmlformats.org/officeDocument/2006/relationships/image" Target="../media/image1674.png"/><Relationship Id="rId85" Type="http://schemas.openxmlformats.org/officeDocument/2006/relationships/customXml" Target="../ink/ink1655.xml"/><Relationship Id="rId3" Type="http://schemas.openxmlformats.org/officeDocument/2006/relationships/customXml" Target="../ink/ink1614.xml"/><Relationship Id="rId12" Type="http://schemas.openxmlformats.org/officeDocument/2006/relationships/image" Target="../media/image1640.png"/><Relationship Id="rId17" Type="http://schemas.openxmlformats.org/officeDocument/2006/relationships/customXml" Target="../ink/ink1621.xml"/><Relationship Id="rId25" Type="http://schemas.openxmlformats.org/officeDocument/2006/relationships/customXml" Target="../ink/ink1625.xml"/><Relationship Id="rId33" Type="http://schemas.openxmlformats.org/officeDocument/2006/relationships/customXml" Target="../ink/ink1629.xml"/><Relationship Id="rId38" Type="http://schemas.openxmlformats.org/officeDocument/2006/relationships/image" Target="../media/image1653.png"/><Relationship Id="rId46" Type="http://schemas.openxmlformats.org/officeDocument/2006/relationships/image" Target="../media/image1657.png"/><Relationship Id="rId59" Type="http://schemas.openxmlformats.org/officeDocument/2006/relationships/customXml" Target="../ink/ink1642.xml"/><Relationship Id="rId67" Type="http://schemas.openxmlformats.org/officeDocument/2006/relationships/customXml" Target="../ink/ink1646.xml"/><Relationship Id="rId20" Type="http://schemas.openxmlformats.org/officeDocument/2006/relationships/image" Target="../media/image1644.png"/><Relationship Id="rId41" Type="http://schemas.openxmlformats.org/officeDocument/2006/relationships/customXml" Target="../ink/ink1633.xml"/><Relationship Id="rId54" Type="http://schemas.openxmlformats.org/officeDocument/2006/relationships/image" Target="../media/image1661.png"/><Relationship Id="rId62" Type="http://schemas.openxmlformats.org/officeDocument/2006/relationships/image" Target="../media/image1665.png"/><Relationship Id="rId70" Type="http://schemas.openxmlformats.org/officeDocument/2006/relationships/image" Target="../media/image1669.png"/><Relationship Id="rId75" Type="http://schemas.openxmlformats.org/officeDocument/2006/relationships/customXml" Target="../ink/ink1650.xml"/><Relationship Id="rId83" Type="http://schemas.openxmlformats.org/officeDocument/2006/relationships/customXml" Target="../ink/ink1654.xml"/><Relationship Id="rId88" Type="http://schemas.openxmlformats.org/officeDocument/2006/relationships/image" Target="../media/image1678.png"/><Relationship Id="rId1" Type="http://schemas.openxmlformats.org/officeDocument/2006/relationships/slideLayout" Target="../slideLayouts/slideLayout7.xml"/><Relationship Id="rId6" Type="http://schemas.openxmlformats.org/officeDocument/2006/relationships/image" Target="../media/image1637.png"/><Relationship Id="rId15" Type="http://schemas.openxmlformats.org/officeDocument/2006/relationships/customXml" Target="../ink/ink1620.xml"/><Relationship Id="rId23" Type="http://schemas.openxmlformats.org/officeDocument/2006/relationships/customXml" Target="../ink/ink1624.xml"/><Relationship Id="rId28" Type="http://schemas.openxmlformats.org/officeDocument/2006/relationships/image" Target="../media/image1648.png"/><Relationship Id="rId36" Type="http://schemas.openxmlformats.org/officeDocument/2006/relationships/image" Target="../media/image1652.png"/><Relationship Id="rId49" Type="http://schemas.openxmlformats.org/officeDocument/2006/relationships/customXml" Target="../ink/ink1637.xml"/><Relationship Id="rId57" Type="http://schemas.openxmlformats.org/officeDocument/2006/relationships/customXml" Target="../ink/ink1641.xml"/><Relationship Id="rId10" Type="http://schemas.openxmlformats.org/officeDocument/2006/relationships/image" Target="../media/image1639.png"/><Relationship Id="rId31" Type="http://schemas.openxmlformats.org/officeDocument/2006/relationships/customXml" Target="../ink/ink1628.xml"/><Relationship Id="rId44" Type="http://schemas.openxmlformats.org/officeDocument/2006/relationships/image" Target="../media/image1656.png"/><Relationship Id="rId52" Type="http://schemas.openxmlformats.org/officeDocument/2006/relationships/image" Target="../media/image1660.png"/><Relationship Id="rId60" Type="http://schemas.openxmlformats.org/officeDocument/2006/relationships/image" Target="../media/image1664.png"/><Relationship Id="rId65" Type="http://schemas.openxmlformats.org/officeDocument/2006/relationships/customXml" Target="../ink/ink1645.xml"/><Relationship Id="rId73" Type="http://schemas.openxmlformats.org/officeDocument/2006/relationships/customXml" Target="../ink/ink1649.xml"/><Relationship Id="rId78" Type="http://schemas.openxmlformats.org/officeDocument/2006/relationships/image" Target="../media/image1673.png"/><Relationship Id="rId81" Type="http://schemas.openxmlformats.org/officeDocument/2006/relationships/customXml" Target="../ink/ink1653.xml"/><Relationship Id="rId86" Type="http://schemas.openxmlformats.org/officeDocument/2006/relationships/image" Target="../media/image1677.png"/><Relationship Id="rId4" Type="http://schemas.openxmlformats.org/officeDocument/2006/relationships/image" Target="../media/image1636.png"/><Relationship Id="rId9" Type="http://schemas.openxmlformats.org/officeDocument/2006/relationships/customXml" Target="../ink/ink1617.xml"/><Relationship Id="rId13" Type="http://schemas.openxmlformats.org/officeDocument/2006/relationships/customXml" Target="../ink/ink1619.xml"/><Relationship Id="rId18" Type="http://schemas.openxmlformats.org/officeDocument/2006/relationships/image" Target="../media/image1643.png"/><Relationship Id="rId39" Type="http://schemas.openxmlformats.org/officeDocument/2006/relationships/customXml" Target="../ink/ink1632.xml"/><Relationship Id="rId34" Type="http://schemas.openxmlformats.org/officeDocument/2006/relationships/image" Target="../media/image1651.png"/><Relationship Id="rId50" Type="http://schemas.openxmlformats.org/officeDocument/2006/relationships/image" Target="../media/image1659.png"/><Relationship Id="rId55" Type="http://schemas.openxmlformats.org/officeDocument/2006/relationships/customXml" Target="../ink/ink1640.xml"/><Relationship Id="rId76" Type="http://schemas.openxmlformats.org/officeDocument/2006/relationships/image" Target="../media/image1672.png"/><Relationship Id="rId7" Type="http://schemas.openxmlformats.org/officeDocument/2006/relationships/customXml" Target="../ink/ink1616.xml"/><Relationship Id="rId71" Type="http://schemas.openxmlformats.org/officeDocument/2006/relationships/customXml" Target="../ink/ink1648.xml"/><Relationship Id="rId2" Type="http://schemas.openxmlformats.org/officeDocument/2006/relationships/image" Target="../media/image1635.png"/><Relationship Id="rId29" Type="http://schemas.openxmlformats.org/officeDocument/2006/relationships/customXml" Target="../ink/ink1627.xml"/><Relationship Id="rId24" Type="http://schemas.openxmlformats.org/officeDocument/2006/relationships/image" Target="../media/image1646.png"/><Relationship Id="rId40" Type="http://schemas.openxmlformats.org/officeDocument/2006/relationships/image" Target="../media/image1654.png"/><Relationship Id="rId45" Type="http://schemas.openxmlformats.org/officeDocument/2006/relationships/customXml" Target="../ink/ink1635.xml"/><Relationship Id="rId66" Type="http://schemas.openxmlformats.org/officeDocument/2006/relationships/image" Target="../media/image1667.png"/><Relationship Id="rId87" Type="http://schemas.openxmlformats.org/officeDocument/2006/relationships/customXml" Target="../ink/ink1656.xml"/><Relationship Id="rId61" Type="http://schemas.openxmlformats.org/officeDocument/2006/relationships/customXml" Target="../ink/ink1643.xml"/><Relationship Id="rId82" Type="http://schemas.openxmlformats.org/officeDocument/2006/relationships/image" Target="../media/image1675.png"/></Relationships>
</file>

<file path=ppt/slides/_rels/slide47.xml.rels><?xml version="1.0" encoding="UTF-8" standalone="yes"?>
<Relationships xmlns="http://schemas.openxmlformats.org/package/2006/relationships"><Relationship Id="rId8" Type="http://schemas.openxmlformats.org/officeDocument/2006/relationships/image" Target="../media/image1682.png"/><Relationship Id="rId13" Type="http://schemas.openxmlformats.org/officeDocument/2006/relationships/customXml" Target="../ink/ink1662.xml"/><Relationship Id="rId18" Type="http://schemas.openxmlformats.org/officeDocument/2006/relationships/image" Target="../media/image1687.png"/><Relationship Id="rId3" Type="http://schemas.openxmlformats.org/officeDocument/2006/relationships/customXml" Target="../ink/ink1657.xml"/><Relationship Id="rId7" Type="http://schemas.openxmlformats.org/officeDocument/2006/relationships/customXml" Target="../ink/ink1659.xml"/><Relationship Id="rId12" Type="http://schemas.openxmlformats.org/officeDocument/2006/relationships/image" Target="../media/image1684.png"/><Relationship Id="rId17" Type="http://schemas.openxmlformats.org/officeDocument/2006/relationships/customXml" Target="../ink/ink1664.xml"/><Relationship Id="rId2" Type="http://schemas.openxmlformats.org/officeDocument/2006/relationships/image" Target="../media/image1679.png"/><Relationship Id="rId16" Type="http://schemas.openxmlformats.org/officeDocument/2006/relationships/image" Target="../media/image1686.png"/><Relationship Id="rId1" Type="http://schemas.openxmlformats.org/officeDocument/2006/relationships/slideLayout" Target="../slideLayouts/slideLayout7.xml"/><Relationship Id="rId6" Type="http://schemas.openxmlformats.org/officeDocument/2006/relationships/image" Target="../media/image1681.png"/><Relationship Id="rId11" Type="http://schemas.openxmlformats.org/officeDocument/2006/relationships/customXml" Target="../ink/ink1661.xml"/><Relationship Id="rId5" Type="http://schemas.openxmlformats.org/officeDocument/2006/relationships/customXml" Target="../ink/ink1658.xml"/><Relationship Id="rId15" Type="http://schemas.openxmlformats.org/officeDocument/2006/relationships/customXml" Target="../ink/ink1663.xml"/><Relationship Id="rId10" Type="http://schemas.openxmlformats.org/officeDocument/2006/relationships/image" Target="../media/image1683.png"/><Relationship Id="rId4" Type="http://schemas.openxmlformats.org/officeDocument/2006/relationships/image" Target="../media/image1680.png"/><Relationship Id="rId9" Type="http://schemas.openxmlformats.org/officeDocument/2006/relationships/customXml" Target="../ink/ink1660.xml"/><Relationship Id="rId14" Type="http://schemas.openxmlformats.org/officeDocument/2006/relationships/image" Target="../media/image1685.png"/></Relationships>
</file>

<file path=ppt/slides/_rels/slide48.xml.rels><?xml version="1.0" encoding="UTF-8" standalone="yes"?>
<Relationships xmlns="http://schemas.openxmlformats.org/package/2006/relationships"><Relationship Id="rId13" Type="http://schemas.openxmlformats.org/officeDocument/2006/relationships/customXml" Target="../ink/ink1670.xml"/><Relationship Id="rId18" Type="http://schemas.openxmlformats.org/officeDocument/2006/relationships/image" Target="../media/image1696.png"/><Relationship Id="rId26" Type="http://schemas.openxmlformats.org/officeDocument/2006/relationships/image" Target="../media/image1700.png"/><Relationship Id="rId39" Type="http://schemas.openxmlformats.org/officeDocument/2006/relationships/customXml" Target="../ink/ink1683.xml"/><Relationship Id="rId21" Type="http://schemas.openxmlformats.org/officeDocument/2006/relationships/customXml" Target="../ink/ink1674.xml"/><Relationship Id="rId34" Type="http://schemas.openxmlformats.org/officeDocument/2006/relationships/image" Target="../media/image1704.png"/><Relationship Id="rId42" Type="http://schemas.openxmlformats.org/officeDocument/2006/relationships/image" Target="../media/image1708.png"/><Relationship Id="rId47" Type="http://schemas.openxmlformats.org/officeDocument/2006/relationships/customXml" Target="../ink/ink1687.xml"/><Relationship Id="rId50" Type="http://schemas.openxmlformats.org/officeDocument/2006/relationships/image" Target="../media/image1712.png"/><Relationship Id="rId7" Type="http://schemas.openxmlformats.org/officeDocument/2006/relationships/customXml" Target="../ink/ink1667.xml"/><Relationship Id="rId2" Type="http://schemas.openxmlformats.org/officeDocument/2006/relationships/image" Target="../media/image1688.png"/><Relationship Id="rId16" Type="http://schemas.openxmlformats.org/officeDocument/2006/relationships/image" Target="../media/image1695.png"/><Relationship Id="rId29" Type="http://schemas.openxmlformats.org/officeDocument/2006/relationships/customXml" Target="../ink/ink1678.xml"/><Relationship Id="rId11" Type="http://schemas.openxmlformats.org/officeDocument/2006/relationships/customXml" Target="../ink/ink1669.xml"/><Relationship Id="rId24" Type="http://schemas.openxmlformats.org/officeDocument/2006/relationships/image" Target="../media/image1699.png"/><Relationship Id="rId32" Type="http://schemas.openxmlformats.org/officeDocument/2006/relationships/image" Target="../media/image1703.png"/><Relationship Id="rId37" Type="http://schemas.openxmlformats.org/officeDocument/2006/relationships/customXml" Target="../ink/ink1682.xml"/><Relationship Id="rId40" Type="http://schemas.openxmlformats.org/officeDocument/2006/relationships/image" Target="../media/image1707.png"/><Relationship Id="rId45" Type="http://schemas.openxmlformats.org/officeDocument/2006/relationships/customXml" Target="../ink/ink1686.xml"/><Relationship Id="rId5" Type="http://schemas.openxmlformats.org/officeDocument/2006/relationships/customXml" Target="../ink/ink1666.xml"/><Relationship Id="rId15" Type="http://schemas.openxmlformats.org/officeDocument/2006/relationships/customXml" Target="../ink/ink1671.xml"/><Relationship Id="rId23" Type="http://schemas.openxmlformats.org/officeDocument/2006/relationships/customXml" Target="../ink/ink1675.xml"/><Relationship Id="rId28" Type="http://schemas.openxmlformats.org/officeDocument/2006/relationships/image" Target="../media/image1701.png"/><Relationship Id="rId36" Type="http://schemas.openxmlformats.org/officeDocument/2006/relationships/image" Target="../media/image1705.png"/><Relationship Id="rId49" Type="http://schemas.openxmlformats.org/officeDocument/2006/relationships/customXml" Target="../ink/ink1688.xml"/><Relationship Id="rId10" Type="http://schemas.openxmlformats.org/officeDocument/2006/relationships/image" Target="../media/image1692.png"/><Relationship Id="rId19" Type="http://schemas.openxmlformats.org/officeDocument/2006/relationships/customXml" Target="../ink/ink1673.xml"/><Relationship Id="rId31" Type="http://schemas.openxmlformats.org/officeDocument/2006/relationships/customXml" Target="../ink/ink1679.xml"/><Relationship Id="rId44" Type="http://schemas.openxmlformats.org/officeDocument/2006/relationships/image" Target="../media/image1709.png"/><Relationship Id="rId4" Type="http://schemas.openxmlformats.org/officeDocument/2006/relationships/image" Target="../media/image1689.png"/><Relationship Id="rId9" Type="http://schemas.openxmlformats.org/officeDocument/2006/relationships/customXml" Target="../ink/ink1668.xml"/><Relationship Id="rId14" Type="http://schemas.openxmlformats.org/officeDocument/2006/relationships/image" Target="../media/image1694.png"/><Relationship Id="rId22" Type="http://schemas.openxmlformats.org/officeDocument/2006/relationships/image" Target="../media/image1698.png"/><Relationship Id="rId27" Type="http://schemas.openxmlformats.org/officeDocument/2006/relationships/customXml" Target="../ink/ink1677.xml"/><Relationship Id="rId30" Type="http://schemas.openxmlformats.org/officeDocument/2006/relationships/image" Target="../media/image1702.png"/><Relationship Id="rId35" Type="http://schemas.openxmlformats.org/officeDocument/2006/relationships/customXml" Target="../ink/ink1681.xml"/><Relationship Id="rId43" Type="http://schemas.openxmlformats.org/officeDocument/2006/relationships/customXml" Target="../ink/ink1685.xml"/><Relationship Id="rId48" Type="http://schemas.openxmlformats.org/officeDocument/2006/relationships/image" Target="../media/image1711.png"/><Relationship Id="rId8" Type="http://schemas.openxmlformats.org/officeDocument/2006/relationships/image" Target="../media/image1691.png"/><Relationship Id="rId3" Type="http://schemas.openxmlformats.org/officeDocument/2006/relationships/customXml" Target="../ink/ink1665.xml"/><Relationship Id="rId12" Type="http://schemas.openxmlformats.org/officeDocument/2006/relationships/image" Target="../media/image1693.png"/><Relationship Id="rId17" Type="http://schemas.openxmlformats.org/officeDocument/2006/relationships/customXml" Target="../ink/ink1672.xml"/><Relationship Id="rId25" Type="http://schemas.openxmlformats.org/officeDocument/2006/relationships/customXml" Target="../ink/ink1676.xml"/><Relationship Id="rId33" Type="http://schemas.openxmlformats.org/officeDocument/2006/relationships/customXml" Target="../ink/ink1680.xml"/><Relationship Id="rId38" Type="http://schemas.openxmlformats.org/officeDocument/2006/relationships/image" Target="../media/image1706.png"/><Relationship Id="rId46" Type="http://schemas.openxmlformats.org/officeDocument/2006/relationships/image" Target="../media/image1710.png"/><Relationship Id="rId20" Type="http://schemas.openxmlformats.org/officeDocument/2006/relationships/image" Target="../media/image1697.png"/><Relationship Id="rId41" Type="http://schemas.openxmlformats.org/officeDocument/2006/relationships/customXml" Target="../ink/ink1684.xml"/><Relationship Id="rId1" Type="http://schemas.openxmlformats.org/officeDocument/2006/relationships/slideLayout" Target="../slideLayouts/slideLayout7.xml"/><Relationship Id="rId6" Type="http://schemas.openxmlformats.org/officeDocument/2006/relationships/image" Target="../media/image1690.png"/></Relationships>
</file>

<file path=ppt/slides/_rels/slide49.xml.rels><?xml version="1.0" encoding="UTF-8" standalone="yes"?>
<Relationships xmlns="http://schemas.openxmlformats.org/package/2006/relationships"><Relationship Id="rId26" Type="http://schemas.openxmlformats.org/officeDocument/2006/relationships/customXml" Target="../ink/ink1701.xml"/><Relationship Id="rId21" Type="http://schemas.openxmlformats.org/officeDocument/2006/relationships/image" Target="../media/image1722.png"/><Relationship Id="rId42" Type="http://schemas.openxmlformats.org/officeDocument/2006/relationships/customXml" Target="../ink/ink1709.xml"/><Relationship Id="rId47" Type="http://schemas.openxmlformats.org/officeDocument/2006/relationships/image" Target="../media/image1735.png"/><Relationship Id="rId63" Type="http://schemas.openxmlformats.org/officeDocument/2006/relationships/image" Target="../media/image1743.png"/><Relationship Id="rId68" Type="http://schemas.openxmlformats.org/officeDocument/2006/relationships/customXml" Target="../ink/ink1722.xml"/><Relationship Id="rId84" Type="http://schemas.openxmlformats.org/officeDocument/2006/relationships/customXml" Target="../ink/ink1730.xml"/><Relationship Id="rId89" Type="http://schemas.openxmlformats.org/officeDocument/2006/relationships/image" Target="../media/image1756.png"/><Relationship Id="rId16" Type="http://schemas.openxmlformats.org/officeDocument/2006/relationships/customXml" Target="../ink/ink1696.xml"/><Relationship Id="rId11" Type="http://schemas.openxmlformats.org/officeDocument/2006/relationships/image" Target="../media/image1717.png"/><Relationship Id="rId32" Type="http://schemas.openxmlformats.org/officeDocument/2006/relationships/customXml" Target="../ink/ink1704.xml"/><Relationship Id="rId37" Type="http://schemas.openxmlformats.org/officeDocument/2006/relationships/image" Target="../media/image1730.png"/><Relationship Id="rId53" Type="http://schemas.openxmlformats.org/officeDocument/2006/relationships/image" Target="../media/image1738.png"/><Relationship Id="rId58" Type="http://schemas.openxmlformats.org/officeDocument/2006/relationships/customXml" Target="../ink/ink1717.xml"/><Relationship Id="rId74" Type="http://schemas.openxmlformats.org/officeDocument/2006/relationships/customXml" Target="../ink/ink1725.xml"/><Relationship Id="rId79" Type="http://schemas.openxmlformats.org/officeDocument/2006/relationships/image" Target="../media/image1751.png"/><Relationship Id="rId5" Type="http://schemas.openxmlformats.org/officeDocument/2006/relationships/image" Target="../media/image1714.png"/><Relationship Id="rId90" Type="http://schemas.openxmlformats.org/officeDocument/2006/relationships/customXml" Target="../ink/ink1733.xml"/><Relationship Id="rId95" Type="http://schemas.openxmlformats.org/officeDocument/2006/relationships/image" Target="../media/image1759.png"/><Relationship Id="rId22" Type="http://schemas.openxmlformats.org/officeDocument/2006/relationships/customXml" Target="../ink/ink1699.xml"/><Relationship Id="rId27" Type="http://schemas.openxmlformats.org/officeDocument/2006/relationships/image" Target="../media/image1725.png"/><Relationship Id="rId43" Type="http://schemas.openxmlformats.org/officeDocument/2006/relationships/image" Target="../media/image1733.png"/><Relationship Id="rId48" Type="http://schemas.openxmlformats.org/officeDocument/2006/relationships/customXml" Target="../ink/ink1712.xml"/><Relationship Id="rId64" Type="http://schemas.openxmlformats.org/officeDocument/2006/relationships/customXml" Target="../ink/ink1720.xml"/><Relationship Id="rId69" Type="http://schemas.openxmlformats.org/officeDocument/2006/relationships/image" Target="../media/image1746.png"/><Relationship Id="rId8" Type="http://schemas.openxmlformats.org/officeDocument/2006/relationships/customXml" Target="../ink/ink1692.xml"/><Relationship Id="rId51" Type="http://schemas.openxmlformats.org/officeDocument/2006/relationships/image" Target="../media/image1737.png"/><Relationship Id="rId72" Type="http://schemas.openxmlformats.org/officeDocument/2006/relationships/customXml" Target="../ink/ink1724.xml"/><Relationship Id="rId80" Type="http://schemas.openxmlformats.org/officeDocument/2006/relationships/customXml" Target="../ink/ink1728.xml"/><Relationship Id="rId85" Type="http://schemas.openxmlformats.org/officeDocument/2006/relationships/image" Target="../media/image1754.png"/><Relationship Id="rId93" Type="http://schemas.openxmlformats.org/officeDocument/2006/relationships/image" Target="../media/image1758.png"/><Relationship Id="rId3" Type="http://schemas.openxmlformats.org/officeDocument/2006/relationships/image" Target="../media/image1713.png"/><Relationship Id="rId12" Type="http://schemas.openxmlformats.org/officeDocument/2006/relationships/customXml" Target="../ink/ink1694.xml"/><Relationship Id="rId17" Type="http://schemas.openxmlformats.org/officeDocument/2006/relationships/image" Target="../media/image1720.png"/><Relationship Id="rId25" Type="http://schemas.openxmlformats.org/officeDocument/2006/relationships/image" Target="../media/image1724.png"/><Relationship Id="rId33" Type="http://schemas.openxmlformats.org/officeDocument/2006/relationships/image" Target="../media/image1728.png"/><Relationship Id="rId38" Type="http://schemas.openxmlformats.org/officeDocument/2006/relationships/customXml" Target="../ink/ink1707.xml"/><Relationship Id="rId46" Type="http://schemas.openxmlformats.org/officeDocument/2006/relationships/customXml" Target="../ink/ink1711.xml"/><Relationship Id="rId59" Type="http://schemas.openxmlformats.org/officeDocument/2006/relationships/image" Target="../media/image1741.png"/><Relationship Id="rId67" Type="http://schemas.openxmlformats.org/officeDocument/2006/relationships/image" Target="../media/image1745.png"/><Relationship Id="rId20" Type="http://schemas.openxmlformats.org/officeDocument/2006/relationships/customXml" Target="../ink/ink1698.xml"/><Relationship Id="rId41" Type="http://schemas.openxmlformats.org/officeDocument/2006/relationships/image" Target="../media/image1732.png"/><Relationship Id="rId54" Type="http://schemas.openxmlformats.org/officeDocument/2006/relationships/customXml" Target="../ink/ink1715.xml"/><Relationship Id="rId62" Type="http://schemas.openxmlformats.org/officeDocument/2006/relationships/customXml" Target="../ink/ink1719.xml"/><Relationship Id="rId70" Type="http://schemas.openxmlformats.org/officeDocument/2006/relationships/customXml" Target="../ink/ink1723.xml"/><Relationship Id="rId75" Type="http://schemas.openxmlformats.org/officeDocument/2006/relationships/image" Target="../media/image1749.png"/><Relationship Id="rId83" Type="http://schemas.openxmlformats.org/officeDocument/2006/relationships/image" Target="../media/image1753.png"/><Relationship Id="rId88" Type="http://schemas.openxmlformats.org/officeDocument/2006/relationships/customXml" Target="../ink/ink1732.xml"/><Relationship Id="rId91" Type="http://schemas.openxmlformats.org/officeDocument/2006/relationships/image" Target="../media/image1757.png"/><Relationship Id="rId1" Type="http://schemas.openxmlformats.org/officeDocument/2006/relationships/slideLayout" Target="../slideLayouts/slideLayout7.xml"/><Relationship Id="rId6" Type="http://schemas.openxmlformats.org/officeDocument/2006/relationships/customXml" Target="../ink/ink1691.xml"/><Relationship Id="rId15" Type="http://schemas.openxmlformats.org/officeDocument/2006/relationships/image" Target="../media/image1719.png"/><Relationship Id="rId23" Type="http://schemas.openxmlformats.org/officeDocument/2006/relationships/image" Target="../media/image1723.png"/><Relationship Id="rId28" Type="http://schemas.openxmlformats.org/officeDocument/2006/relationships/customXml" Target="../ink/ink1702.xml"/><Relationship Id="rId36" Type="http://schemas.openxmlformats.org/officeDocument/2006/relationships/customXml" Target="../ink/ink1706.xml"/><Relationship Id="rId49" Type="http://schemas.openxmlformats.org/officeDocument/2006/relationships/image" Target="../media/image1736.png"/><Relationship Id="rId57" Type="http://schemas.openxmlformats.org/officeDocument/2006/relationships/image" Target="../media/image1740.png"/><Relationship Id="rId10" Type="http://schemas.openxmlformats.org/officeDocument/2006/relationships/customXml" Target="../ink/ink1693.xml"/><Relationship Id="rId31" Type="http://schemas.openxmlformats.org/officeDocument/2006/relationships/image" Target="../media/image1727.png"/><Relationship Id="rId44" Type="http://schemas.openxmlformats.org/officeDocument/2006/relationships/customXml" Target="../ink/ink1710.xml"/><Relationship Id="rId52" Type="http://schemas.openxmlformats.org/officeDocument/2006/relationships/customXml" Target="../ink/ink1714.xml"/><Relationship Id="rId60" Type="http://schemas.openxmlformats.org/officeDocument/2006/relationships/customXml" Target="../ink/ink1718.xml"/><Relationship Id="rId65" Type="http://schemas.openxmlformats.org/officeDocument/2006/relationships/image" Target="../media/image1744.png"/><Relationship Id="rId73" Type="http://schemas.openxmlformats.org/officeDocument/2006/relationships/image" Target="../media/image1748.png"/><Relationship Id="rId78" Type="http://schemas.openxmlformats.org/officeDocument/2006/relationships/customXml" Target="../ink/ink1727.xml"/><Relationship Id="rId81" Type="http://schemas.openxmlformats.org/officeDocument/2006/relationships/image" Target="../media/image1752.png"/><Relationship Id="rId86" Type="http://schemas.openxmlformats.org/officeDocument/2006/relationships/customXml" Target="../ink/ink1731.xml"/><Relationship Id="rId94" Type="http://schemas.openxmlformats.org/officeDocument/2006/relationships/customXml" Target="../ink/ink1735.xml"/><Relationship Id="rId4" Type="http://schemas.openxmlformats.org/officeDocument/2006/relationships/customXml" Target="../ink/ink1690.xml"/><Relationship Id="rId9" Type="http://schemas.openxmlformats.org/officeDocument/2006/relationships/image" Target="../media/image1716.png"/><Relationship Id="rId13" Type="http://schemas.openxmlformats.org/officeDocument/2006/relationships/image" Target="../media/image1718.png"/><Relationship Id="rId18" Type="http://schemas.openxmlformats.org/officeDocument/2006/relationships/customXml" Target="../ink/ink1697.xml"/><Relationship Id="rId39" Type="http://schemas.openxmlformats.org/officeDocument/2006/relationships/image" Target="../media/image1731.png"/><Relationship Id="rId34" Type="http://schemas.openxmlformats.org/officeDocument/2006/relationships/customXml" Target="../ink/ink1705.xml"/><Relationship Id="rId50" Type="http://schemas.openxmlformats.org/officeDocument/2006/relationships/customXml" Target="../ink/ink1713.xml"/><Relationship Id="rId55" Type="http://schemas.openxmlformats.org/officeDocument/2006/relationships/image" Target="../media/image1739.png"/><Relationship Id="rId76" Type="http://schemas.openxmlformats.org/officeDocument/2006/relationships/customXml" Target="../ink/ink1726.xml"/><Relationship Id="rId7" Type="http://schemas.openxmlformats.org/officeDocument/2006/relationships/image" Target="../media/image1715.png"/><Relationship Id="rId71" Type="http://schemas.openxmlformats.org/officeDocument/2006/relationships/image" Target="../media/image1747.png"/><Relationship Id="rId92" Type="http://schemas.openxmlformats.org/officeDocument/2006/relationships/customXml" Target="../ink/ink1734.xml"/><Relationship Id="rId2" Type="http://schemas.openxmlformats.org/officeDocument/2006/relationships/customXml" Target="../ink/ink1689.xml"/><Relationship Id="rId29" Type="http://schemas.openxmlformats.org/officeDocument/2006/relationships/image" Target="../media/image1726.png"/><Relationship Id="rId24" Type="http://schemas.openxmlformats.org/officeDocument/2006/relationships/customXml" Target="../ink/ink1700.xml"/><Relationship Id="rId40" Type="http://schemas.openxmlformats.org/officeDocument/2006/relationships/customXml" Target="../ink/ink1708.xml"/><Relationship Id="rId45" Type="http://schemas.openxmlformats.org/officeDocument/2006/relationships/image" Target="../media/image1734.png"/><Relationship Id="rId66" Type="http://schemas.openxmlformats.org/officeDocument/2006/relationships/customXml" Target="../ink/ink1721.xml"/><Relationship Id="rId87" Type="http://schemas.openxmlformats.org/officeDocument/2006/relationships/image" Target="../media/image1755.png"/><Relationship Id="rId61" Type="http://schemas.openxmlformats.org/officeDocument/2006/relationships/image" Target="../media/image1742.png"/><Relationship Id="rId82" Type="http://schemas.openxmlformats.org/officeDocument/2006/relationships/customXml" Target="../ink/ink1729.xml"/><Relationship Id="rId19" Type="http://schemas.openxmlformats.org/officeDocument/2006/relationships/image" Target="../media/image1721.png"/><Relationship Id="rId14" Type="http://schemas.openxmlformats.org/officeDocument/2006/relationships/customXml" Target="../ink/ink1695.xml"/><Relationship Id="rId30" Type="http://schemas.openxmlformats.org/officeDocument/2006/relationships/customXml" Target="../ink/ink1703.xml"/><Relationship Id="rId35" Type="http://schemas.openxmlformats.org/officeDocument/2006/relationships/image" Target="../media/image1729.png"/><Relationship Id="rId56" Type="http://schemas.openxmlformats.org/officeDocument/2006/relationships/customXml" Target="../ink/ink1716.xml"/><Relationship Id="rId77" Type="http://schemas.openxmlformats.org/officeDocument/2006/relationships/image" Target="../media/image17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17" Type="http://schemas.openxmlformats.org/officeDocument/2006/relationships/image" Target="../media/image1816.png"/><Relationship Id="rId21" Type="http://schemas.openxmlformats.org/officeDocument/2006/relationships/image" Target="../media/image1769.png"/><Relationship Id="rId42" Type="http://schemas.openxmlformats.org/officeDocument/2006/relationships/customXml" Target="../ink/ink1755.xml"/><Relationship Id="rId63" Type="http://schemas.openxmlformats.org/officeDocument/2006/relationships/image" Target="../media/image1790.png"/><Relationship Id="rId84" Type="http://schemas.openxmlformats.org/officeDocument/2006/relationships/customXml" Target="../ink/ink1776.xml"/><Relationship Id="rId138" Type="http://schemas.openxmlformats.org/officeDocument/2006/relationships/customXml" Target="../ink/ink1803.xml"/><Relationship Id="rId159" Type="http://schemas.openxmlformats.org/officeDocument/2006/relationships/image" Target="../media/image1837.png"/><Relationship Id="rId170" Type="http://schemas.openxmlformats.org/officeDocument/2006/relationships/customXml" Target="../ink/ink1819.xml"/><Relationship Id="rId191" Type="http://schemas.openxmlformats.org/officeDocument/2006/relationships/image" Target="../media/image1853.png"/><Relationship Id="rId107" Type="http://schemas.openxmlformats.org/officeDocument/2006/relationships/image" Target="../media/image1811.png"/><Relationship Id="rId11" Type="http://schemas.openxmlformats.org/officeDocument/2006/relationships/image" Target="../media/image1764.png"/><Relationship Id="rId32" Type="http://schemas.openxmlformats.org/officeDocument/2006/relationships/customXml" Target="../ink/ink1750.xml"/><Relationship Id="rId53" Type="http://schemas.openxmlformats.org/officeDocument/2006/relationships/image" Target="../media/image1785.png"/><Relationship Id="rId74" Type="http://schemas.openxmlformats.org/officeDocument/2006/relationships/customXml" Target="../ink/ink1771.xml"/><Relationship Id="rId128" Type="http://schemas.openxmlformats.org/officeDocument/2006/relationships/customXml" Target="../ink/ink1798.xml"/><Relationship Id="rId149" Type="http://schemas.openxmlformats.org/officeDocument/2006/relationships/image" Target="../media/image1832.png"/><Relationship Id="rId5" Type="http://schemas.openxmlformats.org/officeDocument/2006/relationships/image" Target="../media/image1761.png"/><Relationship Id="rId95" Type="http://schemas.openxmlformats.org/officeDocument/2006/relationships/image" Target="../media/image1805.png"/><Relationship Id="rId160" Type="http://schemas.openxmlformats.org/officeDocument/2006/relationships/customXml" Target="../ink/ink1814.xml"/><Relationship Id="rId181" Type="http://schemas.openxmlformats.org/officeDocument/2006/relationships/image" Target="../media/image1848.png"/><Relationship Id="rId22" Type="http://schemas.openxmlformats.org/officeDocument/2006/relationships/customXml" Target="../ink/ink1745.xml"/><Relationship Id="rId43" Type="http://schemas.openxmlformats.org/officeDocument/2006/relationships/image" Target="../media/image1780.png"/><Relationship Id="rId64" Type="http://schemas.openxmlformats.org/officeDocument/2006/relationships/customXml" Target="../ink/ink1766.xml"/><Relationship Id="rId118" Type="http://schemas.openxmlformats.org/officeDocument/2006/relationships/customXml" Target="../ink/ink1793.xml"/><Relationship Id="rId139" Type="http://schemas.openxmlformats.org/officeDocument/2006/relationships/image" Target="../media/image1827.png"/><Relationship Id="rId85" Type="http://schemas.openxmlformats.org/officeDocument/2006/relationships/image" Target="../media/image839.png"/><Relationship Id="rId150" Type="http://schemas.openxmlformats.org/officeDocument/2006/relationships/customXml" Target="../ink/ink1809.xml"/><Relationship Id="rId171" Type="http://schemas.openxmlformats.org/officeDocument/2006/relationships/image" Target="../media/image1843.png"/><Relationship Id="rId192" Type="http://schemas.openxmlformats.org/officeDocument/2006/relationships/customXml" Target="../ink/ink1830.xml"/><Relationship Id="rId12" Type="http://schemas.openxmlformats.org/officeDocument/2006/relationships/customXml" Target="../ink/ink1740.xml"/><Relationship Id="rId33" Type="http://schemas.openxmlformats.org/officeDocument/2006/relationships/image" Target="../media/image1775.png"/><Relationship Id="rId108" Type="http://schemas.openxmlformats.org/officeDocument/2006/relationships/customXml" Target="../ink/ink1788.xml"/><Relationship Id="rId129" Type="http://schemas.openxmlformats.org/officeDocument/2006/relationships/image" Target="../media/image1822.png"/><Relationship Id="rId54" Type="http://schemas.openxmlformats.org/officeDocument/2006/relationships/customXml" Target="../ink/ink1761.xml"/><Relationship Id="rId75" Type="http://schemas.openxmlformats.org/officeDocument/2006/relationships/image" Target="../media/image1796.png"/><Relationship Id="rId96" Type="http://schemas.openxmlformats.org/officeDocument/2006/relationships/customXml" Target="../ink/ink1782.xml"/><Relationship Id="rId140" Type="http://schemas.openxmlformats.org/officeDocument/2006/relationships/customXml" Target="../ink/ink1804.xml"/><Relationship Id="rId161" Type="http://schemas.openxmlformats.org/officeDocument/2006/relationships/image" Target="../media/image1838.png"/><Relationship Id="rId182" Type="http://schemas.openxmlformats.org/officeDocument/2006/relationships/customXml" Target="../ink/ink1825.xml"/><Relationship Id="rId6" Type="http://schemas.openxmlformats.org/officeDocument/2006/relationships/customXml" Target="../ink/ink1737.xml"/><Relationship Id="rId23" Type="http://schemas.openxmlformats.org/officeDocument/2006/relationships/image" Target="../media/image1770.png"/><Relationship Id="rId119" Type="http://schemas.openxmlformats.org/officeDocument/2006/relationships/image" Target="../media/image1817.png"/><Relationship Id="rId44" Type="http://schemas.openxmlformats.org/officeDocument/2006/relationships/customXml" Target="../ink/ink1756.xml"/><Relationship Id="rId65" Type="http://schemas.openxmlformats.org/officeDocument/2006/relationships/image" Target="../media/image1791.png"/><Relationship Id="rId86" Type="http://schemas.openxmlformats.org/officeDocument/2006/relationships/customXml" Target="../ink/ink1777.xml"/><Relationship Id="rId130" Type="http://schemas.openxmlformats.org/officeDocument/2006/relationships/customXml" Target="../ink/ink1799.xml"/><Relationship Id="rId151" Type="http://schemas.openxmlformats.org/officeDocument/2006/relationships/image" Target="../media/image1833.png"/><Relationship Id="rId172" Type="http://schemas.openxmlformats.org/officeDocument/2006/relationships/customXml" Target="../ink/ink1820.xml"/><Relationship Id="rId193" Type="http://schemas.openxmlformats.org/officeDocument/2006/relationships/image" Target="../media/image1854.png"/><Relationship Id="rId13" Type="http://schemas.openxmlformats.org/officeDocument/2006/relationships/image" Target="../media/image1765.png"/><Relationship Id="rId109" Type="http://schemas.openxmlformats.org/officeDocument/2006/relationships/image" Target="../media/image1812.png"/><Relationship Id="rId34" Type="http://schemas.openxmlformats.org/officeDocument/2006/relationships/customXml" Target="../ink/ink1751.xml"/><Relationship Id="rId55" Type="http://schemas.openxmlformats.org/officeDocument/2006/relationships/image" Target="../media/image1786.png"/><Relationship Id="rId76" Type="http://schemas.openxmlformats.org/officeDocument/2006/relationships/customXml" Target="../ink/ink1772.xml"/><Relationship Id="rId97" Type="http://schemas.openxmlformats.org/officeDocument/2006/relationships/image" Target="../media/image1806.png"/><Relationship Id="rId120" Type="http://schemas.openxmlformats.org/officeDocument/2006/relationships/customXml" Target="../ink/ink1794.xml"/><Relationship Id="rId141" Type="http://schemas.openxmlformats.org/officeDocument/2006/relationships/image" Target="../media/image1828.png"/><Relationship Id="rId7" Type="http://schemas.openxmlformats.org/officeDocument/2006/relationships/image" Target="../media/image1762.png"/><Relationship Id="rId71" Type="http://schemas.openxmlformats.org/officeDocument/2006/relationships/image" Target="../media/image1794.png"/><Relationship Id="rId92" Type="http://schemas.openxmlformats.org/officeDocument/2006/relationships/customXml" Target="../ink/ink1780.xml"/><Relationship Id="rId162" Type="http://schemas.openxmlformats.org/officeDocument/2006/relationships/customXml" Target="../ink/ink1815.xml"/><Relationship Id="rId183" Type="http://schemas.openxmlformats.org/officeDocument/2006/relationships/image" Target="../media/image1849.png"/><Relationship Id="rId2" Type="http://schemas.openxmlformats.org/officeDocument/2006/relationships/notesSlide" Target="../notesSlides/notesSlide3.xml"/><Relationship Id="rId29" Type="http://schemas.openxmlformats.org/officeDocument/2006/relationships/image" Target="../media/image1773.png"/><Relationship Id="rId24" Type="http://schemas.openxmlformats.org/officeDocument/2006/relationships/customXml" Target="../ink/ink1746.xml"/><Relationship Id="rId40" Type="http://schemas.openxmlformats.org/officeDocument/2006/relationships/customXml" Target="../ink/ink1754.xml"/><Relationship Id="rId45" Type="http://schemas.openxmlformats.org/officeDocument/2006/relationships/image" Target="../media/image1781.png"/><Relationship Id="rId66" Type="http://schemas.openxmlformats.org/officeDocument/2006/relationships/customXml" Target="../ink/ink1767.xml"/><Relationship Id="rId87" Type="http://schemas.openxmlformats.org/officeDocument/2006/relationships/image" Target="../media/image1801.png"/><Relationship Id="rId110" Type="http://schemas.openxmlformats.org/officeDocument/2006/relationships/customXml" Target="../ink/ink1789.xml"/><Relationship Id="rId115" Type="http://schemas.openxmlformats.org/officeDocument/2006/relationships/image" Target="../media/image1815.png"/><Relationship Id="rId131" Type="http://schemas.openxmlformats.org/officeDocument/2006/relationships/image" Target="../media/image1823.png"/><Relationship Id="rId136" Type="http://schemas.openxmlformats.org/officeDocument/2006/relationships/customXml" Target="../ink/ink1802.xml"/><Relationship Id="rId157" Type="http://schemas.openxmlformats.org/officeDocument/2006/relationships/image" Target="../media/image1836.png"/><Relationship Id="rId178" Type="http://schemas.openxmlformats.org/officeDocument/2006/relationships/customXml" Target="../ink/ink1823.xml"/><Relationship Id="rId61" Type="http://schemas.openxmlformats.org/officeDocument/2006/relationships/image" Target="../media/image1789.png"/><Relationship Id="rId82" Type="http://schemas.openxmlformats.org/officeDocument/2006/relationships/customXml" Target="../ink/ink1775.xml"/><Relationship Id="rId152" Type="http://schemas.openxmlformats.org/officeDocument/2006/relationships/customXml" Target="../ink/ink1810.xml"/><Relationship Id="rId173" Type="http://schemas.openxmlformats.org/officeDocument/2006/relationships/image" Target="../media/image1844.png"/><Relationship Id="rId194" Type="http://schemas.openxmlformats.org/officeDocument/2006/relationships/customXml" Target="../ink/ink1831.xml"/><Relationship Id="rId19" Type="http://schemas.openxmlformats.org/officeDocument/2006/relationships/image" Target="../media/image1768.png"/><Relationship Id="rId14" Type="http://schemas.openxmlformats.org/officeDocument/2006/relationships/customXml" Target="../ink/ink1741.xml"/><Relationship Id="rId30" Type="http://schemas.openxmlformats.org/officeDocument/2006/relationships/customXml" Target="../ink/ink1749.xml"/><Relationship Id="rId35" Type="http://schemas.openxmlformats.org/officeDocument/2006/relationships/image" Target="../media/image1776.png"/><Relationship Id="rId56" Type="http://schemas.openxmlformats.org/officeDocument/2006/relationships/customXml" Target="../ink/ink1762.xml"/><Relationship Id="rId77" Type="http://schemas.openxmlformats.org/officeDocument/2006/relationships/image" Target="../media/image1797.png"/><Relationship Id="rId100" Type="http://schemas.openxmlformats.org/officeDocument/2006/relationships/customXml" Target="../ink/ink1784.xml"/><Relationship Id="rId105" Type="http://schemas.openxmlformats.org/officeDocument/2006/relationships/image" Target="../media/image1810.png"/><Relationship Id="rId126" Type="http://schemas.openxmlformats.org/officeDocument/2006/relationships/customXml" Target="../ink/ink1797.xml"/><Relationship Id="rId147" Type="http://schemas.openxmlformats.org/officeDocument/2006/relationships/image" Target="../media/image1831.png"/><Relationship Id="rId168" Type="http://schemas.openxmlformats.org/officeDocument/2006/relationships/customXml" Target="../ink/ink1818.xml"/><Relationship Id="rId8" Type="http://schemas.openxmlformats.org/officeDocument/2006/relationships/customXml" Target="../ink/ink1738.xml"/><Relationship Id="rId51" Type="http://schemas.openxmlformats.org/officeDocument/2006/relationships/image" Target="../media/image1784.png"/><Relationship Id="rId72" Type="http://schemas.openxmlformats.org/officeDocument/2006/relationships/customXml" Target="../ink/ink1770.xml"/><Relationship Id="rId93" Type="http://schemas.openxmlformats.org/officeDocument/2006/relationships/image" Target="../media/image1804.png"/><Relationship Id="rId98" Type="http://schemas.openxmlformats.org/officeDocument/2006/relationships/customXml" Target="../ink/ink1783.xml"/><Relationship Id="rId121" Type="http://schemas.openxmlformats.org/officeDocument/2006/relationships/image" Target="../media/image1818.png"/><Relationship Id="rId142" Type="http://schemas.openxmlformats.org/officeDocument/2006/relationships/customXml" Target="../ink/ink1805.xml"/><Relationship Id="rId163" Type="http://schemas.openxmlformats.org/officeDocument/2006/relationships/image" Target="../media/image1839.png"/><Relationship Id="rId184" Type="http://schemas.openxmlformats.org/officeDocument/2006/relationships/customXml" Target="../ink/ink1826.xml"/><Relationship Id="rId189" Type="http://schemas.openxmlformats.org/officeDocument/2006/relationships/image" Target="../media/image1852.png"/><Relationship Id="rId3" Type="http://schemas.openxmlformats.org/officeDocument/2006/relationships/image" Target="../media/image1760.png"/><Relationship Id="rId25" Type="http://schemas.openxmlformats.org/officeDocument/2006/relationships/image" Target="../media/image1771.png"/><Relationship Id="rId46" Type="http://schemas.openxmlformats.org/officeDocument/2006/relationships/customXml" Target="../ink/ink1757.xml"/><Relationship Id="rId67" Type="http://schemas.openxmlformats.org/officeDocument/2006/relationships/image" Target="../media/image1792.png"/><Relationship Id="rId116" Type="http://schemas.openxmlformats.org/officeDocument/2006/relationships/customXml" Target="../ink/ink1792.xml"/><Relationship Id="rId137" Type="http://schemas.openxmlformats.org/officeDocument/2006/relationships/image" Target="../media/image1826.png"/><Relationship Id="rId158" Type="http://schemas.openxmlformats.org/officeDocument/2006/relationships/customXml" Target="../ink/ink1813.xml"/><Relationship Id="rId20" Type="http://schemas.openxmlformats.org/officeDocument/2006/relationships/customXml" Target="../ink/ink1744.xml"/><Relationship Id="rId41" Type="http://schemas.openxmlformats.org/officeDocument/2006/relationships/image" Target="../media/image1779.png"/><Relationship Id="rId62" Type="http://schemas.openxmlformats.org/officeDocument/2006/relationships/customXml" Target="../ink/ink1765.xml"/><Relationship Id="rId83" Type="http://schemas.openxmlformats.org/officeDocument/2006/relationships/image" Target="../media/image1800.png"/><Relationship Id="rId88" Type="http://schemas.openxmlformats.org/officeDocument/2006/relationships/customXml" Target="../ink/ink1778.xml"/><Relationship Id="rId111" Type="http://schemas.openxmlformats.org/officeDocument/2006/relationships/image" Target="../media/image1813.png"/><Relationship Id="rId132" Type="http://schemas.openxmlformats.org/officeDocument/2006/relationships/customXml" Target="../ink/ink1800.xml"/><Relationship Id="rId153" Type="http://schemas.openxmlformats.org/officeDocument/2006/relationships/image" Target="../media/image1834.png"/><Relationship Id="rId174" Type="http://schemas.openxmlformats.org/officeDocument/2006/relationships/customXml" Target="../ink/ink1821.xml"/><Relationship Id="rId179" Type="http://schemas.openxmlformats.org/officeDocument/2006/relationships/image" Target="../media/image1847.png"/><Relationship Id="rId195" Type="http://schemas.openxmlformats.org/officeDocument/2006/relationships/image" Target="../media/image1855.png"/><Relationship Id="rId190" Type="http://schemas.openxmlformats.org/officeDocument/2006/relationships/customXml" Target="../ink/ink1829.xml"/><Relationship Id="rId15" Type="http://schemas.openxmlformats.org/officeDocument/2006/relationships/image" Target="../media/image1766.png"/><Relationship Id="rId36" Type="http://schemas.openxmlformats.org/officeDocument/2006/relationships/customXml" Target="../ink/ink1752.xml"/><Relationship Id="rId57" Type="http://schemas.openxmlformats.org/officeDocument/2006/relationships/image" Target="../media/image1787.png"/><Relationship Id="rId106" Type="http://schemas.openxmlformats.org/officeDocument/2006/relationships/customXml" Target="../ink/ink1787.xml"/><Relationship Id="rId127" Type="http://schemas.openxmlformats.org/officeDocument/2006/relationships/image" Target="../media/image1821.png"/><Relationship Id="rId10" Type="http://schemas.openxmlformats.org/officeDocument/2006/relationships/customXml" Target="../ink/ink1739.xml"/><Relationship Id="rId31" Type="http://schemas.openxmlformats.org/officeDocument/2006/relationships/image" Target="../media/image1774.png"/><Relationship Id="rId52" Type="http://schemas.openxmlformats.org/officeDocument/2006/relationships/customXml" Target="../ink/ink1760.xml"/><Relationship Id="rId73" Type="http://schemas.openxmlformats.org/officeDocument/2006/relationships/image" Target="../media/image1795.png"/><Relationship Id="rId78" Type="http://schemas.openxmlformats.org/officeDocument/2006/relationships/customXml" Target="../ink/ink1773.xml"/><Relationship Id="rId94" Type="http://schemas.openxmlformats.org/officeDocument/2006/relationships/customXml" Target="../ink/ink1781.xml"/><Relationship Id="rId99" Type="http://schemas.openxmlformats.org/officeDocument/2006/relationships/image" Target="../media/image1807.png"/><Relationship Id="rId101" Type="http://schemas.openxmlformats.org/officeDocument/2006/relationships/image" Target="../media/image1808.png"/><Relationship Id="rId122" Type="http://schemas.openxmlformats.org/officeDocument/2006/relationships/customXml" Target="../ink/ink1795.xml"/><Relationship Id="rId143" Type="http://schemas.openxmlformats.org/officeDocument/2006/relationships/image" Target="../media/image1829.png"/><Relationship Id="rId148" Type="http://schemas.openxmlformats.org/officeDocument/2006/relationships/customXml" Target="../ink/ink1808.xml"/><Relationship Id="rId164" Type="http://schemas.openxmlformats.org/officeDocument/2006/relationships/customXml" Target="../ink/ink1816.xml"/><Relationship Id="rId169" Type="http://schemas.openxmlformats.org/officeDocument/2006/relationships/image" Target="../media/image1842.png"/><Relationship Id="rId185" Type="http://schemas.openxmlformats.org/officeDocument/2006/relationships/image" Target="../media/image1850.png"/><Relationship Id="rId4" Type="http://schemas.openxmlformats.org/officeDocument/2006/relationships/customXml" Target="../ink/ink1736.xml"/><Relationship Id="rId9" Type="http://schemas.openxmlformats.org/officeDocument/2006/relationships/image" Target="../media/image1763.png"/><Relationship Id="rId180" Type="http://schemas.openxmlformats.org/officeDocument/2006/relationships/customXml" Target="../ink/ink1824.xml"/><Relationship Id="rId26" Type="http://schemas.openxmlformats.org/officeDocument/2006/relationships/customXml" Target="../ink/ink1747.xml"/><Relationship Id="rId47" Type="http://schemas.openxmlformats.org/officeDocument/2006/relationships/image" Target="../media/image1782.png"/><Relationship Id="rId68" Type="http://schemas.openxmlformats.org/officeDocument/2006/relationships/customXml" Target="../ink/ink1768.xml"/><Relationship Id="rId89" Type="http://schemas.openxmlformats.org/officeDocument/2006/relationships/image" Target="../media/image1802.png"/><Relationship Id="rId112" Type="http://schemas.openxmlformats.org/officeDocument/2006/relationships/customXml" Target="../ink/ink1790.xml"/><Relationship Id="rId133" Type="http://schemas.openxmlformats.org/officeDocument/2006/relationships/image" Target="../media/image1824.png"/><Relationship Id="rId154" Type="http://schemas.openxmlformats.org/officeDocument/2006/relationships/customXml" Target="../ink/ink1811.xml"/><Relationship Id="rId175" Type="http://schemas.openxmlformats.org/officeDocument/2006/relationships/image" Target="../media/image1845.png"/><Relationship Id="rId196" Type="http://schemas.openxmlformats.org/officeDocument/2006/relationships/customXml" Target="../ink/ink1832.xml"/><Relationship Id="rId16" Type="http://schemas.openxmlformats.org/officeDocument/2006/relationships/customXml" Target="../ink/ink1742.xml"/><Relationship Id="rId37" Type="http://schemas.openxmlformats.org/officeDocument/2006/relationships/image" Target="../media/image1777.png"/><Relationship Id="rId58" Type="http://schemas.openxmlformats.org/officeDocument/2006/relationships/customXml" Target="../ink/ink1763.xml"/><Relationship Id="rId79" Type="http://schemas.openxmlformats.org/officeDocument/2006/relationships/image" Target="../media/image1798.png"/><Relationship Id="rId102" Type="http://schemas.openxmlformats.org/officeDocument/2006/relationships/customXml" Target="../ink/ink1785.xml"/><Relationship Id="rId123" Type="http://schemas.openxmlformats.org/officeDocument/2006/relationships/image" Target="../media/image1819.png"/><Relationship Id="rId144" Type="http://schemas.openxmlformats.org/officeDocument/2006/relationships/customXml" Target="../ink/ink1806.xml"/><Relationship Id="rId90" Type="http://schemas.openxmlformats.org/officeDocument/2006/relationships/customXml" Target="../ink/ink1779.xml"/><Relationship Id="rId165" Type="http://schemas.openxmlformats.org/officeDocument/2006/relationships/image" Target="../media/image1840.png"/><Relationship Id="rId186" Type="http://schemas.openxmlformats.org/officeDocument/2006/relationships/customXml" Target="../ink/ink1827.xml"/><Relationship Id="rId27" Type="http://schemas.openxmlformats.org/officeDocument/2006/relationships/image" Target="../media/image1772.png"/><Relationship Id="rId48" Type="http://schemas.openxmlformats.org/officeDocument/2006/relationships/customXml" Target="../ink/ink1758.xml"/><Relationship Id="rId69" Type="http://schemas.openxmlformats.org/officeDocument/2006/relationships/image" Target="../media/image1793.png"/><Relationship Id="rId113" Type="http://schemas.openxmlformats.org/officeDocument/2006/relationships/image" Target="../media/image1814.png"/><Relationship Id="rId134" Type="http://schemas.openxmlformats.org/officeDocument/2006/relationships/customXml" Target="../ink/ink1801.xml"/><Relationship Id="rId80" Type="http://schemas.openxmlformats.org/officeDocument/2006/relationships/customXml" Target="../ink/ink1774.xml"/><Relationship Id="rId155" Type="http://schemas.openxmlformats.org/officeDocument/2006/relationships/image" Target="../media/image1835.png"/><Relationship Id="rId176" Type="http://schemas.openxmlformats.org/officeDocument/2006/relationships/customXml" Target="../ink/ink1822.xml"/><Relationship Id="rId197" Type="http://schemas.openxmlformats.org/officeDocument/2006/relationships/image" Target="../media/image1856.png"/><Relationship Id="rId17" Type="http://schemas.openxmlformats.org/officeDocument/2006/relationships/image" Target="../media/image1767.png"/><Relationship Id="rId38" Type="http://schemas.openxmlformats.org/officeDocument/2006/relationships/customXml" Target="../ink/ink1753.xml"/><Relationship Id="rId59" Type="http://schemas.openxmlformats.org/officeDocument/2006/relationships/image" Target="../media/image1788.png"/><Relationship Id="rId103" Type="http://schemas.openxmlformats.org/officeDocument/2006/relationships/image" Target="../media/image1809.png"/><Relationship Id="rId124" Type="http://schemas.openxmlformats.org/officeDocument/2006/relationships/customXml" Target="../ink/ink1796.xml"/><Relationship Id="rId70" Type="http://schemas.openxmlformats.org/officeDocument/2006/relationships/customXml" Target="../ink/ink1769.xml"/><Relationship Id="rId91" Type="http://schemas.openxmlformats.org/officeDocument/2006/relationships/image" Target="../media/image1803.png"/><Relationship Id="rId145" Type="http://schemas.openxmlformats.org/officeDocument/2006/relationships/image" Target="../media/image1830.png"/><Relationship Id="rId166" Type="http://schemas.openxmlformats.org/officeDocument/2006/relationships/customXml" Target="../ink/ink1817.xml"/><Relationship Id="rId187" Type="http://schemas.openxmlformats.org/officeDocument/2006/relationships/image" Target="../media/image1851.png"/><Relationship Id="rId1" Type="http://schemas.openxmlformats.org/officeDocument/2006/relationships/slideLayout" Target="../slideLayouts/slideLayout7.xml"/><Relationship Id="rId28" Type="http://schemas.openxmlformats.org/officeDocument/2006/relationships/customXml" Target="../ink/ink1748.xml"/><Relationship Id="rId49" Type="http://schemas.openxmlformats.org/officeDocument/2006/relationships/image" Target="../media/image1783.png"/><Relationship Id="rId114" Type="http://schemas.openxmlformats.org/officeDocument/2006/relationships/customXml" Target="../ink/ink1791.xml"/><Relationship Id="rId60" Type="http://schemas.openxmlformats.org/officeDocument/2006/relationships/customXml" Target="../ink/ink1764.xml"/><Relationship Id="rId81" Type="http://schemas.openxmlformats.org/officeDocument/2006/relationships/image" Target="../media/image1799.png"/><Relationship Id="rId135" Type="http://schemas.openxmlformats.org/officeDocument/2006/relationships/image" Target="../media/image1825.png"/><Relationship Id="rId156" Type="http://schemas.openxmlformats.org/officeDocument/2006/relationships/customXml" Target="../ink/ink1812.xml"/><Relationship Id="rId177" Type="http://schemas.openxmlformats.org/officeDocument/2006/relationships/image" Target="../media/image1846.png"/><Relationship Id="rId18" Type="http://schemas.openxmlformats.org/officeDocument/2006/relationships/customXml" Target="../ink/ink1743.xml"/><Relationship Id="rId39" Type="http://schemas.openxmlformats.org/officeDocument/2006/relationships/image" Target="../media/image1778.png"/><Relationship Id="rId50" Type="http://schemas.openxmlformats.org/officeDocument/2006/relationships/customXml" Target="../ink/ink1759.xml"/><Relationship Id="rId104" Type="http://schemas.openxmlformats.org/officeDocument/2006/relationships/customXml" Target="../ink/ink1786.xml"/><Relationship Id="rId125" Type="http://schemas.openxmlformats.org/officeDocument/2006/relationships/image" Target="../media/image1820.png"/><Relationship Id="rId146" Type="http://schemas.openxmlformats.org/officeDocument/2006/relationships/customXml" Target="../ink/ink1807.xml"/><Relationship Id="rId167" Type="http://schemas.openxmlformats.org/officeDocument/2006/relationships/image" Target="../media/image1841.png"/><Relationship Id="rId188" Type="http://schemas.openxmlformats.org/officeDocument/2006/relationships/customXml" Target="../ink/ink1828.xml"/></Relationships>
</file>

<file path=ppt/slides/_rels/slide51.xml.rels><?xml version="1.0" encoding="UTF-8" standalone="yes"?>
<Relationships xmlns="http://schemas.openxmlformats.org/package/2006/relationships"><Relationship Id="rId117" Type="http://schemas.openxmlformats.org/officeDocument/2006/relationships/customXml" Target="../ink/ink1890.xml"/><Relationship Id="rId21" Type="http://schemas.openxmlformats.org/officeDocument/2006/relationships/customXml" Target="../ink/ink1842.xml"/><Relationship Id="rId42" Type="http://schemas.openxmlformats.org/officeDocument/2006/relationships/image" Target="../media/image1877.png"/><Relationship Id="rId63" Type="http://schemas.openxmlformats.org/officeDocument/2006/relationships/customXml" Target="../ink/ink1863.xml"/><Relationship Id="rId84" Type="http://schemas.openxmlformats.org/officeDocument/2006/relationships/image" Target="../media/image1898.png"/><Relationship Id="rId138" Type="http://schemas.openxmlformats.org/officeDocument/2006/relationships/image" Target="../media/image1928.png"/><Relationship Id="rId107" Type="http://schemas.openxmlformats.org/officeDocument/2006/relationships/customXml" Target="../ink/ink1885.xml"/><Relationship Id="rId11" Type="http://schemas.openxmlformats.org/officeDocument/2006/relationships/customXml" Target="../ink/ink1837.xml"/><Relationship Id="rId32" Type="http://schemas.openxmlformats.org/officeDocument/2006/relationships/image" Target="../media/image1872.png"/><Relationship Id="rId53" Type="http://schemas.openxmlformats.org/officeDocument/2006/relationships/customXml" Target="../ink/ink1858.xml"/><Relationship Id="rId74" Type="http://schemas.openxmlformats.org/officeDocument/2006/relationships/image" Target="../media/image1893.png"/><Relationship Id="rId128" Type="http://schemas.openxmlformats.org/officeDocument/2006/relationships/image" Target="../media/image1921.png"/><Relationship Id="rId149" Type="http://schemas.openxmlformats.org/officeDocument/2006/relationships/customXml" Target="../ink/ink1906.xml"/><Relationship Id="rId5" Type="http://schemas.openxmlformats.org/officeDocument/2006/relationships/customXml" Target="../ink/ink1834.xml"/><Relationship Id="rId95" Type="http://schemas.openxmlformats.org/officeDocument/2006/relationships/customXml" Target="../ink/ink1879.xml"/><Relationship Id="rId22" Type="http://schemas.openxmlformats.org/officeDocument/2006/relationships/image" Target="../media/image1867.png"/><Relationship Id="rId43" Type="http://schemas.openxmlformats.org/officeDocument/2006/relationships/customXml" Target="../ink/ink1853.xml"/><Relationship Id="rId64" Type="http://schemas.openxmlformats.org/officeDocument/2006/relationships/image" Target="../media/image1888.png"/><Relationship Id="rId118" Type="http://schemas.openxmlformats.org/officeDocument/2006/relationships/image" Target="../media/image1916.png"/><Relationship Id="rId139" Type="http://schemas.openxmlformats.org/officeDocument/2006/relationships/customXml" Target="../ink/ink1901.xml"/><Relationship Id="rId80" Type="http://schemas.openxmlformats.org/officeDocument/2006/relationships/image" Target="../media/image1896.png"/><Relationship Id="rId85" Type="http://schemas.openxmlformats.org/officeDocument/2006/relationships/customXml" Target="../ink/ink1874.xml"/><Relationship Id="rId150" Type="http://schemas.openxmlformats.org/officeDocument/2006/relationships/image" Target="../media/image1934.png"/><Relationship Id="rId155" Type="http://schemas.openxmlformats.org/officeDocument/2006/relationships/customXml" Target="../ink/ink1909.xml"/><Relationship Id="rId12" Type="http://schemas.openxmlformats.org/officeDocument/2006/relationships/image" Target="../media/image1862.png"/><Relationship Id="rId17" Type="http://schemas.openxmlformats.org/officeDocument/2006/relationships/customXml" Target="../ink/ink1840.xml"/><Relationship Id="rId33" Type="http://schemas.openxmlformats.org/officeDocument/2006/relationships/customXml" Target="../ink/ink1848.xml"/><Relationship Id="rId38" Type="http://schemas.openxmlformats.org/officeDocument/2006/relationships/image" Target="../media/image1875.png"/><Relationship Id="rId59" Type="http://schemas.openxmlformats.org/officeDocument/2006/relationships/customXml" Target="../ink/ink1861.xml"/><Relationship Id="rId103" Type="http://schemas.openxmlformats.org/officeDocument/2006/relationships/customXml" Target="../ink/ink1883.xml"/><Relationship Id="rId108" Type="http://schemas.openxmlformats.org/officeDocument/2006/relationships/image" Target="../media/image1910.png"/><Relationship Id="rId124" Type="http://schemas.openxmlformats.org/officeDocument/2006/relationships/image" Target="../media/image1919.png"/><Relationship Id="rId129" Type="http://schemas.openxmlformats.org/officeDocument/2006/relationships/customXml" Target="../ink/ink1896.xml"/><Relationship Id="rId54" Type="http://schemas.openxmlformats.org/officeDocument/2006/relationships/image" Target="../media/image1883.png"/><Relationship Id="rId70" Type="http://schemas.openxmlformats.org/officeDocument/2006/relationships/image" Target="../media/image1891.png"/><Relationship Id="rId75" Type="http://schemas.openxmlformats.org/officeDocument/2006/relationships/customXml" Target="../ink/ink1869.xml"/><Relationship Id="rId91" Type="http://schemas.openxmlformats.org/officeDocument/2006/relationships/customXml" Target="../ink/ink1877.xml"/><Relationship Id="rId96" Type="http://schemas.openxmlformats.org/officeDocument/2006/relationships/image" Target="../media/image1904.png"/><Relationship Id="rId140" Type="http://schemas.openxmlformats.org/officeDocument/2006/relationships/image" Target="../media/image1929.png"/><Relationship Id="rId145" Type="http://schemas.openxmlformats.org/officeDocument/2006/relationships/customXml" Target="../ink/ink1904.xml"/><Relationship Id="rId1" Type="http://schemas.openxmlformats.org/officeDocument/2006/relationships/slideLayout" Target="../slideLayouts/slideLayout7.xml"/><Relationship Id="rId6" Type="http://schemas.openxmlformats.org/officeDocument/2006/relationships/image" Target="../media/image1859.png"/><Relationship Id="rId23" Type="http://schemas.openxmlformats.org/officeDocument/2006/relationships/customXml" Target="../ink/ink1843.xml"/><Relationship Id="rId28" Type="http://schemas.openxmlformats.org/officeDocument/2006/relationships/image" Target="../media/image1870.png"/><Relationship Id="rId49" Type="http://schemas.openxmlformats.org/officeDocument/2006/relationships/customXml" Target="../ink/ink1856.xml"/><Relationship Id="rId114" Type="http://schemas.openxmlformats.org/officeDocument/2006/relationships/image" Target="../media/image1914.png"/><Relationship Id="rId119" Type="http://schemas.openxmlformats.org/officeDocument/2006/relationships/customXml" Target="../ink/ink1891.xml"/><Relationship Id="rId44" Type="http://schemas.openxmlformats.org/officeDocument/2006/relationships/image" Target="../media/image1878.png"/><Relationship Id="rId60" Type="http://schemas.openxmlformats.org/officeDocument/2006/relationships/image" Target="../media/image1886.png"/><Relationship Id="rId65" Type="http://schemas.openxmlformats.org/officeDocument/2006/relationships/customXml" Target="../ink/ink1864.xml"/><Relationship Id="rId81" Type="http://schemas.openxmlformats.org/officeDocument/2006/relationships/customXml" Target="../ink/ink1872.xml"/><Relationship Id="rId86" Type="http://schemas.openxmlformats.org/officeDocument/2006/relationships/image" Target="../media/image1899.png"/><Relationship Id="rId130" Type="http://schemas.openxmlformats.org/officeDocument/2006/relationships/image" Target="../media/image1922.png"/><Relationship Id="rId135" Type="http://schemas.openxmlformats.org/officeDocument/2006/relationships/customXml" Target="../ink/ink1899.xml"/><Relationship Id="rId151" Type="http://schemas.openxmlformats.org/officeDocument/2006/relationships/customXml" Target="../ink/ink1907.xml"/><Relationship Id="rId156" Type="http://schemas.openxmlformats.org/officeDocument/2006/relationships/image" Target="../media/image1937.png"/><Relationship Id="rId13" Type="http://schemas.openxmlformats.org/officeDocument/2006/relationships/customXml" Target="../ink/ink1838.xml"/><Relationship Id="rId18" Type="http://schemas.openxmlformats.org/officeDocument/2006/relationships/image" Target="../media/image1865.png"/><Relationship Id="rId39" Type="http://schemas.openxmlformats.org/officeDocument/2006/relationships/customXml" Target="../ink/ink1851.xml"/><Relationship Id="rId109" Type="http://schemas.openxmlformats.org/officeDocument/2006/relationships/customXml" Target="../ink/ink1886.xml"/><Relationship Id="rId34" Type="http://schemas.openxmlformats.org/officeDocument/2006/relationships/image" Target="../media/image1873.png"/><Relationship Id="rId50" Type="http://schemas.openxmlformats.org/officeDocument/2006/relationships/image" Target="../media/image1881.png"/><Relationship Id="rId55" Type="http://schemas.openxmlformats.org/officeDocument/2006/relationships/customXml" Target="../ink/ink1859.xml"/><Relationship Id="rId76" Type="http://schemas.openxmlformats.org/officeDocument/2006/relationships/image" Target="../media/image1894.png"/><Relationship Id="rId97" Type="http://schemas.openxmlformats.org/officeDocument/2006/relationships/customXml" Target="../ink/ink1880.xml"/><Relationship Id="rId104" Type="http://schemas.openxmlformats.org/officeDocument/2006/relationships/image" Target="../media/image1908.png"/><Relationship Id="rId120" Type="http://schemas.openxmlformats.org/officeDocument/2006/relationships/image" Target="../media/image1917.png"/><Relationship Id="rId125" Type="http://schemas.openxmlformats.org/officeDocument/2006/relationships/customXml" Target="../ink/ink1894.xml"/><Relationship Id="rId141" Type="http://schemas.openxmlformats.org/officeDocument/2006/relationships/customXml" Target="../ink/ink1902.xml"/><Relationship Id="rId146" Type="http://schemas.openxmlformats.org/officeDocument/2006/relationships/image" Target="../media/image1932.png"/><Relationship Id="rId7" Type="http://schemas.openxmlformats.org/officeDocument/2006/relationships/customXml" Target="../ink/ink1835.xml"/><Relationship Id="rId71" Type="http://schemas.openxmlformats.org/officeDocument/2006/relationships/customXml" Target="../ink/ink1867.xml"/><Relationship Id="rId92" Type="http://schemas.openxmlformats.org/officeDocument/2006/relationships/image" Target="../media/image1902.png"/><Relationship Id="rId2" Type="http://schemas.openxmlformats.org/officeDocument/2006/relationships/image" Target="../media/image1857.tiff"/><Relationship Id="rId29" Type="http://schemas.openxmlformats.org/officeDocument/2006/relationships/customXml" Target="../ink/ink1846.xml"/><Relationship Id="rId24" Type="http://schemas.openxmlformats.org/officeDocument/2006/relationships/image" Target="../media/image1868.png"/><Relationship Id="rId40" Type="http://schemas.openxmlformats.org/officeDocument/2006/relationships/image" Target="../media/image1876.png"/><Relationship Id="rId45" Type="http://schemas.openxmlformats.org/officeDocument/2006/relationships/customXml" Target="../ink/ink1854.xml"/><Relationship Id="rId66" Type="http://schemas.openxmlformats.org/officeDocument/2006/relationships/image" Target="../media/image1889.png"/><Relationship Id="rId87" Type="http://schemas.openxmlformats.org/officeDocument/2006/relationships/customXml" Target="../ink/ink1875.xml"/><Relationship Id="rId110" Type="http://schemas.openxmlformats.org/officeDocument/2006/relationships/image" Target="../media/image1911.png"/><Relationship Id="rId115" Type="http://schemas.openxmlformats.org/officeDocument/2006/relationships/customXml" Target="../ink/ink1889.xml"/><Relationship Id="rId131" Type="http://schemas.openxmlformats.org/officeDocument/2006/relationships/customXml" Target="../ink/ink1897.xml"/><Relationship Id="rId136" Type="http://schemas.openxmlformats.org/officeDocument/2006/relationships/image" Target="../media/image1925.png"/><Relationship Id="rId157" Type="http://schemas.openxmlformats.org/officeDocument/2006/relationships/customXml" Target="../ink/ink1910.xml"/><Relationship Id="rId61" Type="http://schemas.openxmlformats.org/officeDocument/2006/relationships/customXml" Target="../ink/ink1862.xml"/><Relationship Id="rId82" Type="http://schemas.openxmlformats.org/officeDocument/2006/relationships/image" Target="../media/image1897.png"/><Relationship Id="rId152" Type="http://schemas.openxmlformats.org/officeDocument/2006/relationships/image" Target="../media/image1935.png"/><Relationship Id="rId19" Type="http://schemas.openxmlformats.org/officeDocument/2006/relationships/customXml" Target="../ink/ink1841.xml"/><Relationship Id="rId14" Type="http://schemas.openxmlformats.org/officeDocument/2006/relationships/image" Target="../media/image1863.png"/><Relationship Id="rId30" Type="http://schemas.openxmlformats.org/officeDocument/2006/relationships/image" Target="../media/image1871.png"/><Relationship Id="rId35" Type="http://schemas.openxmlformats.org/officeDocument/2006/relationships/customXml" Target="../ink/ink1849.xml"/><Relationship Id="rId56" Type="http://schemas.openxmlformats.org/officeDocument/2006/relationships/image" Target="../media/image1884.png"/><Relationship Id="rId77" Type="http://schemas.openxmlformats.org/officeDocument/2006/relationships/customXml" Target="../ink/ink1870.xml"/><Relationship Id="rId100" Type="http://schemas.openxmlformats.org/officeDocument/2006/relationships/image" Target="../media/image1906.png"/><Relationship Id="rId105" Type="http://schemas.openxmlformats.org/officeDocument/2006/relationships/customXml" Target="../ink/ink1884.xml"/><Relationship Id="rId126" Type="http://schemas.openxmlformats.org/officeDocument/2006/relationships/image" Target="../media/image1920.png"/><Relationship Id="rId147" Type="http://schemas.openxmlformats.org/officeDocument/2006/relationships/customXml" Target="../ink/ink1905.xml"/><Relationship Id="rId8" Type="http://schemas.openxmlformats.org/officeDocument/2006/relationships/image" Target="../media/image1860.png"/><Relationship Id="rId51" Type="http://schemas.openxmlformats.org/officeDocument/2006/relationships/customXml" Target="../ink/ink1857.xml"/><Relationship Id="rId72" Type="http://schemas.openxmlformats.org/officeDocument/2006/relationships/image" Target="../media/image1892.png"/><Relationship Id="rId93" Type="http://schemas.openxmlformats.org/officeDocument/2006/relationships/customXml" Target="../ink/ink1878.xml"/><Relationship Id="rId98" Type="http://schemas.openxmlformats.org/officeDocument/2006/relationships/image" Target="../media/image1905.png"/><Relationship Id="rId121" Type="http://schemas.openxmlformats.org/officeDocument/2006/relationships/customXml" Target="../ink/ink1892.xml"/><Relationship Id="rId142" Type="http://schemas.openxmlformats.org/officeDocument/2006/relationships/image" Target="../media/image1930.png"/><Relationship Id="rId3" Type="http://schemas.openxmlformats.org/officeDocument/2006/relationships/customXml" Target="../ink/ink1833.xml"/><Relationship Id="rId25" Type="http://schemas.openxmlformats.org/officeDocument/2006/relationships/customXml" Target="../ink/ink1844.xml"/><Relationship Id="rId46" Type="http://schemas.openxmlformats.org/officeDocument/2006/relationships/image" Target="../media/image1879.png"/><Relationship Id="rId67" Type="http://schemas.openxmlformats.org/officeDocument/2006/relationships/customXml" Target="../ink/ink1865.xml"/><Relationship Id="rId116" Type="http://schemas.openxmlformats.org/officeDocument/2006/relationships/image" Target="../media/image1915.png"/><Relationship Id="rId137" Type="http://schemas.openxmlformats.org/officeDocument/2006/relationships/customXml" Target="../ink/ink1900.xml"/><Relationship Id="rId158" Type="http://schemas.openxmlformats.org/officeDocument/2006/relationships/image" Target="../media/image1938.png"/><Relationship Id="rId20" Type="http://schemas.openxmlformats.org/officeDocument/2006/relationships/image" Target="../media/image1866.png"/><Relationship Id="rId41" Type="http://schemas.openxmlformats.org/officeDocument/2006/relationships/customXml" Target="../ink/ink1852.xml"/><Relationship Id="rId62" Type="http://schemas.openxmlformats.org/officeDocument/2006/relationships/image" Target="../media/image1887.png"/><Relationship Id="rId83" Type="http://schemas.openxmlformats.org/officeDocument/2006/relationships/customXml" Target="../ink/ink1873.xml"/><Relationship Id="rId88" Type="http://schemas.openxmlformats.org/officeDocument/2006/relationships/image" Target="../media/image1900.png"/><Relationship Id="rId111" Type="http://schemas.openxmlformats.org/officeDocument/2006/relationships/customXml" Target="../ink/ink1887.xml"/><Relationship Id="rId132" Type="http://schemas.openxmlformats.org/officeDocument/2006/relationships/image" Target="../media/image1923.png"/><Relationship Id="rId153" Type="http://schemas.openxmlformats.org/officeDocument/2006/relationships/customXml" Target="../ink/ink1908.xml"/><Relationship Id="rId15" Type="http://schemas.openxmlformats.org/officeDocument/2006/relationships/customXml" Target="../ink/ink1839.xml"/><Relationship Id="rId36" Type="http://schemas.openxmlformats.org/officeDocument/2006/relationships/image" Target="../media/image1874.png"/><Relationship Id="rId57" Type="http://schemas.openxmlformats.org/officeDocument/2006/relationships/customXml" Target="../ink/ink1860.xml"/><Relationship Id="rId106" Type="http://schemas.openxmlformats.org/officeDocument/2006/relationships/image" Target="../media/image1909.png"/><Relationship Id="rId127" Type="http://schemas.openxmlformats.org/officeDocument/2006/relationships/customXml" Target="../ink/ink1895.xml"/><Relationship Id="rId10" Type="http://schemas.openxmlformats.org/officeDocument/2006/relationships/image" Target="../media/image1861.png"/><Relationship Id="rId31" Type="http://schemas.openxmlformats.org/officeDocument/2006/relationships/customXml" Target="../ink/ink1847.xml"/><Relationship Id="rId52" Type="http://schemas.openxmlformats.org/officeDocument/2006/relationships/image" Target="../media/image1882.png"/><Relationship Id="rId73" Type="http://schemas.openxmlformats.org/officeDocument/2006/relationships/customXml" Target="../ink/ink1868.xml"/><Relationship Id="rId78" Type="http://schemas.openxmlformats.org/officeDocument/2006/relationships/image" Target="../media/image1895.png"/><Relationship Id="rId94" Type="http://schemas.openxmlformats.org/officeDocument/2006/relationships/image" Target="../media/image1903.png"/><Relationship Id="rId99" Type="http://schemas.openxmlformats.org/officeDocument/2006/relationships/customXml" Target="../ink/ink1881.xml"/><Relationship Id="rId101" Type="http://schemas.openxmlformats.org/officeDocument/2006/relationships/customXml" Target="../ink/ink1882.xml"/><Relationship Id="rId122" Type="http://schemas.openxmlformats.org/officeDocument/2006/relationships/image" Target="../media/image1918.png"/><Relationship Id="rId143" Type="http://schemas.openxmlformats.org/officeDocument/2006/relationships/customXml" Target="../ink/ink1903.xml"/><Relationship Id="rId148" Type="http://schemas.openxmlformats.org/officeDocument/2006/relationships/image" Target="../media/image1933.png"/><Relationship Id="rId4" Type="http://schemas.openxmlformats.org/officeDocument/2006/relationships/image" Target="../media/image1858.png"/><Relationship Id="rId9" Type="http://schemas.openxmlformats.org/officeDocument/2006/relationships/customXml" Target="../ink/ink1836.xml"/><Relationship Id="rId26" Type="http://schemas.openxmlformats.org/officeDocument/2006/relationships/image" Target="../media/image1869.png"/><Relationship Id="rId47" Type="http://schemas.openxmlformats.org/officeDocument/2006/relationships/customXml" Target="../ink/ink1855.xml"/><Relationship Id="rId68" Type="http://schemas.openxmlformats.org/officeDocument/2006/relationships/image" Target="../media/image1890.png"/><Relationship Id="rId89" Type="http://schemas.openxmlformats.org/officeDocument/2006/relationships/customXml" Target="../ink/ink1876.xml"/><Relationship Id="rId112" Type="http://schemas.openxmlformats.org/officeDocument/2006/relationships/image" Target="../media/image1913.png"/><Relationship Id="rId133" Type="http://schemas.openxmlformats.org/officeDocument/2006/relationships/customXml" Target="../ink/ink1898.xml"/><Relationship Id="rId154" Type="http://schemas.openxmlformats.org/officeDocument/2006/relationships/image" Target="../media/image1936.png"/><Relationship Id="rId16" Type="http://schemas.openxmlformats.org/officeDocument/2006/relationships/image" Target="../media/image1864.png"/><Relationship Id="rId37" Type="http://schemas.openxmlformats.org/officeDocument/2006/relationships/customXml" Target="../ink/ink1850.xml"/><Relationship Id="rId58" Type="http://schemas.openxmlformats.org/officeDocument/2006/relationships/image" Target="../media/image1885.png"/><Relationship Id="rId79" Type="http://schemas.openxmlformats.org/officeDocument/2006/relationships/customXml" Target="../ink/ink1871.xml"/><Relationship Id="rId102" Type="http://schemas.openxmlformats.org/officeDocument/2006/relationships/image" Target="../media/image1907.png"/><Relationship Id="rId123" Type="http://schemas.openxmlformats.org/officeDocument/2006/relationships/customXml" Target="../ink/ink1893.xml"/><Relationship Id="rId144" Type="http://schemas.openxmlformats.org/officeDocument/2006/relationships/image" Target="../media/image1931.png"/><Relationship Id="rId90" Type="http://schemas.openxmlformats.org/officeDocument/2006/relationships/image" Target="../media/image1901.png"/><Relationship Id="rId27" Type="http://schemas.openxmlformats.org/officeDocument/2006/relationships/customXml" Target="../ink/ink1845.xml"/><Relationship Id="rId48" Type="http://schemas.openxmlformats.org/officeDocument/2006/relationships/image" Target="../media/image1880.png"/><Relationship Id="rId69" Type="http://schemas.openxmlformats.org/officeDocument/2006/relationships/customXml" Target="../ink/ink1866.xml"/><Relationship Id="rId113" Type="http://schemas.openxmlformats.org/officeDocument/2006/relationships/customXml" Target="../ink/ink1888.xml"/><Relationship Id="rId134" Type="http://schemas.openxmlformats.org/officeDocument/2006/relationships/image" Target="../media/image1924.png"/></Relationships>
</file>

<file path=ppt/slides/_rels/slide52.xml.rels><?xml version="1.0" encoding="UTF-8" standalone="yes"?>
<Relationships xmlns="http://schemas.openxmlformats.org/package/2006/relationships"><Relationship Id="rId117" Type="http://schemas.openxmlformats.org/officeDocument/2006/relationships/image" Target="../media/image1996.png"/><Relationship Id="rId21" Type="http://schemas.openxmlformats.org/officeDocument/2006/relationships/image" Target="../media/image1948.png"/><Relationship Id="rId42" Type="http://schemas.openxmlformats.org/officeDocument/2006/relationships/customXml" Target="../ink/ink1931.xml"/><Relationship Id="rId63" Type="http://schemas.openxmlformats.org/officeDocument/2006/relationships/image" Target="../media/image1969.png"/><Relationship Id="rId84" Type="http://schemas.openxmlformats.org/officeDocument/2006/relationships/customXml" Target="../ink/ink1952.xml"/><Relationship Id="rId138" Type="http://schemas.openxmlformats.org/officeDocument/2006/relationships/customXml" Target="../ink/ink1979.xml"/><Relationship Id="rId159" Type="http://schemas.openxmlformats.org/officeDocument/2006/relationships/image" Target="../media/image2017.png"/><Relationship Id="rId107" Type="http://schemas.openxmlformats.org/officeDocument/2006/relationships/image" Target="../media/image1991.png"/><Relationship Id="rId11" Type="http://schemas.openxmlformats.org/officeDocument/2006/relationships/image" Target="../media/image1943.png"/><Relationship Id="rId32" Type="http://schemas.openxmlformats.org/officeDocument/2006/relationships/customXml" Target="../ink/ink1926.xml"/><Relationship Id="rId53" Type="http://schemas.openxmlformats.org/officeDocument/2006/relationships/image" Target="../media/image1964.png"/><Relationship Id="rId74" Type="http://schemas.openxmlformats.org/officeDocument/2006/relationships/customXml" Target="../ink/ink1947.xml"/><Relationship Id="rId128" Type="http://schemas.openxmlformats.org/officeDocument/2006/relationships/customXml" Target="../ink/ink1974.xml"/><Relationship Id="rId149" Type="http://schemas.openxmlformats.org/officeDocument/2006/relationships/image" Target="../media/image2012.png"/><Relationship Id="rId5" Type="http://schemas.openxmlformats.org/officeDocument/2006/relationships/image" Target="../media/image1940.png"/><Relationship Id="rId95" Type="http://schemas.openxmlformats.org/officeDocument/2006/relationships/image" Target="../media/image1985.png"/><Relationship Id="rId160" Type="http://schemas.openxmlformats.org/officeDocument/2006/relationships/customXml" Target="../ink/ink1990.xml"/><Relationship Id="rId22" Type="http://schemas.openxmlformats.org/officeDocument/2006/relationships/customXml" Target="../ink/ink1921.xml"/><Relationship Id="rId43" Type="http://schemas.openxmlformats.org/officeDocument/2006/relationships/image" Target="../media/image1959.png"/><Relationship Id="rId64" Type="http://schemas.openxmlformats.org/officeDocument/2006/relationships/customXml" Target="../ink/ink1942.xml"/><Relationship Id="rId118" Type="http://schemas.openxmlformats.org/officeDocument/2006/relationships/customXml" Target="../ink/ink1969.xml"/><Relationship Id="rId139" Type="http://schemas.openxmlformats.org/officeDocument/2006/relationships/image" Target="../media/image2007.png"/><Relationship Id="rId85" Type="http://schemas.openxmlformats.org/officeDocument/2006/relationships/image" Target="../media/image1980.png"/><Relationship Id="rId150" Type="http://schemas.openxmlformats.org/officeDocument/2006/relationships/customXml" Target="../ink/ink1985.xml"/><Relationship Id="rId12" Type="http://schemas.openxmlformats.org/officeDocument/2006/relationships/customXml" Target="../ink/ink1916.xml"/><Relationship Id="rId17" Type="http://schemas.openxmlformats.org/officeDocument/2006/relationships/image" Target="../media/image1946.png"/><Relationship Id="rId33" Type="http://schemas.openxmlformats.org/officeDocument/2006/relationships/image" Target="../media/image1954.png"/><Relationship Id="rId38" Type="http://schemas.openxmlformats.org/officeDocument/2006/relationships/customXml" Target="../ink/ink1929.xml"/><Relationship Id="rId59" Type="http://schemas.openxmlformats.org/officeDocument/2006/relationships/image" Target="../media/image1967.png"/><Relationship Id="rId103" Type="http://schemas.openxmlformats.org/officeDocument/2006/relationships/image" Target="../media/image1989.png"/><Relationship Id="rId108" Type="http://schemas.openxmlformats.org/officeDocument/2006/relationships/customXml" Target="../ink/ink1964.xml"/><Relationship Id="rId124" Type="http://schemas.openxmlformats.org/officeDocument/2006/relationships/customXml" Target="../ink/ink1972.xml"/><Relationship Id="rId129" Type="http://schemas.openxmlformats.org/officeDocument/2006/relationships/image" Target="../media/image2002.png"/><Relationship Id="rId54" Type="http://schemas.openxmlformats.org/officeDocument/2006/relationships/customXml" Target="../ink/ink1937.xml"/><Relationship Id="rId70" Type="http://schemas.openxmlformats.org/officeDocument/2006/relationships/customXml" Target="../ink/ink1945.xml"/><Relationship Id="rId75" Type="http://schemas.openxmlformats.org/officeDocument/2006/relationships/image" Target="../media/image1975.png"/><Relationship Id="rId91" Type="http://schemas.openxmlformats.org/officeDocument/2006/relationships/image" Target="../media/image1983.png"/><Relationship Id="rId96" Type="http://schemas.openxmlformats.org/officeDocument/2006/relationships/customXml" Target="../ink/ink1958.xml"/><Relationship Id="rId140" Type="http://schemas.openxmlformats.org/officeDocument/2006/relationships/customXml" Target="../ink/ink1980.xml"/><Relationship Id="rId145" Type="http://schemas.openxmlformats.org/officeDocument/2006/relationships/image" Target="../media/image2010.png"/><Relationship Id="rId161" Type="http://schemas.openxmlformats.org/officeDocument/2006/relationships/image" Target="../media/image2018.png"/><Relationship Id="rId166" Type="http://schemas.openxmlformats.org/officeDocument/2006/relationships/customXml" Target="../ink/ink1993.xml"/><Relationship Id="rId1" Type="http://schemas.openxmlformats.org/officeDocument/2006/relationships/slideLayout" Target="../slideLayouts/slideLayout7.xml"/><Relationship Id="rId6" Type="http://schemas.openxmlformats.org/officeDocument/2006/relationships/customXml" Target="../ink/ink1913.xml"/><Relationship Id="rId23" Type="http://schemas.openxmlformats.org/officeDocument/2006/relationships/image" Target="../media/image1949.png"/><Relationship Id="rId28" Type="http://schemas.openxmlformats.org/officeDocument/2006/relationships/customXml" Target="../ink/ink1924.xml"/><Relationship Id="rId49" Type="http://schemas.openxmlformats.org/officeDocument/2006/relationships/image" Target="../media/image1962.png"/><Relationship Id="rId114" Type="http://schemas.openxmlformats.org/officeDocument/2006/relationships/customXml" Target="../ink/ink1967.xml"/><Relationship Id="rId119" Type="http://schemas.openxmlformats.org/officeDocument/2006/relationships/image" Target="../media/image1997.png"/><Relationship Id="rId44" Type="http://schemas.openxmlformats.org/officeDocument/2006/relationships/customXml" Target="../ink/ink1932.xml"/><Relationship Id="rId60" Type="http://schemas.openxmlformats.org/officeDocument/2006/relationships/customXml" Target="../ink/ink1940.xml"/><Relationship Id="rId65" Type="http://schemas.openxmlformats.org/officeDocument/2006/relationships/image" Target="../media/image1970.png"/><Relationship Id="rId81" Type="http://schemas.openxmlformats.org/officeDocument/2006/relationships/image" Target="../media/image1978.png"/><Relationship Id="rId86" Type="http://schemas.openxmlformats.org/officeDocument/2006/relationships/customXml" Target="../ink/ink1953.xml"/><Relationship Id="rId130" Type="http://schemas.openxmlformats.org/officeDocument/2006/relationships/customXml" Target="../ink/ink1975.xml"/><Relationship Id="rId135" Type="http://schemas.openxmlformats.org/officeDocument/2006/relationships/image" Target="../media/image2005.png"/><Relationship Id="rId151" Type="http://schemas.openxmlformats.org/officeDocument/2006/relationships/image" Target="../media/image2013.png"/><Relationship Id="rId156" Type="http://schemas.openxmlformats.org/officeDocument/2006/relationships/customXml" Target="../ink/ink1988.xml"/><Relationship Id="rId13" Type="http://schemas.openxmlformats.org/officeDocument/2006/relationships/image" Target="../media/image1944.png"/><Relationship Id="rId18" Type="http://schemas.openxmlformats.org/officeDocument/2006/relationships/customXml" Target="../ink/ink1919.xml"/><Relationship Id="rId39" Type="http://schemas.openxmlformats.org/officeDocument/2006/relationships/image" Target="../media/image1957.png"/><Relationship Id="rId109" Type="http://schemas.openxmlformats.org/officeDocument/2006/relationships/image" Target="../media/image1992.png"/><Relationship Id="rId34" Type="http://schemas.openxmlformats.org/officeDocument/2006/relationships/customXml" Target="../ink/ink1927.xml"/><Relationship Id="rId50" Type="http://schemas.openxmlformats.org/officeDocument/2006/relationships/customXml" Target="../ink/ink1935.xml"/><Relationship Id="rId55" Type="http://schemas.openxmlformats.org/officeDocument/2006/relationships/image" Target="../media/image1965.png"/><Relationship Id="rId76" Type="http://schemas.openxmlformats.org/officeDocument/2006/relationships/customXml" Target="../ink/ink1948.xml"/><Relationship Id="rId97" Type="http://schemas.openxmlformats.org/officeDocument/2006/relationships/image" Target="../media/image1986.png"/><Relationship Id="rId104" Type="http://schemas.openxmlformats.org/officeDocument/2006/relationships/customXml" Target="../ink/ink1962.xml"/><Relationship Id="rId120" Type="http://schemas.openxmlformats.org/officeDocument/2006/relationships/customXml" Target="../ink/ink1970.xml"/><Relationship Id="rId125" Type="http://schemas.openxmlformats.org/officeDocument/2006/relationships/image" Target="../media/image2000.png"/><Relationship Id="rId141" Type="http://schemas.openxmlformats.org/officeDocument/2006/relationships/image" Target="../media/image2008.png"/><Relationship Id="rId146" Type="http://schemas.openxmlformats.org/officeDocument/2006/relationships/customXml" Target="../ink/ink1983.xml"/><Relationship Id="rId167" Type="http://schemas.openxmlformats.org/officeDocument/2006/relationships/image" Target="../media/image2021.png"/><Relationship Id="rId7" Type="http://schemas.openxmlformats.org/officeDocument/2006/relationships/image" Target="../media/image1941.png"/><Relationship Id="rId71" Type="http://schemas.openxmlformats.org/officeDocument/2006/relationships/image" Target="../media/image1973.png"/><Relationship Id="rId92" Type="http://schemas.openxmlformats.org/officeDocument/2006/relationships/customXml" Target="../ink/ink1956.xml"/><Relationship Id="rId162" Type="http://schemas.openxmlformats.org/officeDocument/2006/relationships/customXml" Target="../ink/ink1991.xml"/><Relationship Id="rId2" Type="http://schemas.openxmlformats.org/officeDocument/2006/relationships/customXml" Target="../ink/ink1911.xml"/><Relationship Id="rId29" Type="http://schemas.openxmlformats.org/officeDocument/2006/relationships/image" Target="../media/image1952.png"/><Relationship Id="rId24" Type="http://schemas.openxmlformats.org/officeDocument/2006/relationships/customXml" Target="../ink/ink1922.xml"/><Relationship Id="rId40" Type="http://schemas.openxmlformats.org/officeDocument/2006/relationships/customXml" Target="../ink/ink1930.xml"/><Relationship Id="rId45" Type="http://schemas.openxmlformats.org/officeDocument/2006/relationships/image" Target="../media/image1960.png"/><Relationship Id="rId66" Type="http://schemas.openxmlformats.org/officeDocument/2006/relationships/customXml" Target="../ink/ink1943.xml"/><Relationship Id="rId87" Type="http://schemas.openxmlformats.org/officeDocument/2006/relationships/image" Target="../media/image1981.png"/><Relationship Id="rId110" Type="http://schemas.openxmlformats.org/officeDocument/2006/relationships/customXml" Target="../ink/ink1965.xml"/><Relationship Id="rId115" Type="http://schemas.openxmlformats.org/officeDocument/2006/relationships/image" Target="../media/image1995.png"/><Relationship Id="rId131" Type="http://schemas.openxmlformats.org/officeDocument/2006/relationships/image" Target="../media/image2003.png"/><Relationship Id="rId136" Type="http://schemas.openxmlformats.org/officeDocument/2006/relationships/customXml" Target="../ink/ink1978.xml"/><Relationship Id="rId157" Type="http://schemas.openxmlformats.org/officeDocument/2006/relationships/image" Target="../media/image2016.png"/><Relationship Id="rId61" Type="http://schemas.openxmlformats.org/officeDocument/2006/relationships/image" Target="../media/image1968.png"/><Relationship Id="rId82" Type="http://schemas.openxmlformats.org/officeDocument/2006/relationships/customXml" Target="../ink/ink1951.xml"/><Relationship Id="rId152" Type="http://schemas.openxmlformats.org/officeDocument/2006/relationships/customXml" Target="../ink/ink1986.xml"/><Relationship Id="rId19" Type="http://schemas.openxmlformats.org/officeDocument/2006/relationships/image" Target="../media/image1947.png"/><Relationship Id="rId14" Type="http://schemas.openxmlformats.org/officeDocument/2006/relationships/customXml" Target="../ink/ink1917.xml"/><Relationship Id="rId30" Type="http://schemas.openxmlformats.org/officeDocument/2006/relationships/customXml" Target="../ink/ink1925.xml"/><Relationship Id="rId35" Type="http://schemas.openxmlformats.org/officeDocument/2006/relationships/image" Target="../media/image1955.png"/><Relationship Id="rId56" Type="http://schemas.openxmlformats.org/officeDocument/2006/relationships/customXml" Target="../ink/ink1938.xml"/><Relationship Id="rId77" Type="http://schemas.openxmlformats.org/officeDocument/2006/relationships/image" Target="../media/image1976.png"/><Relationship Id="rId100" Type="http://schemas.openxmlformats.org/officeDocument/2006/relationships/customXml" Target="../ink/ink1960.xml"/><Relationship Id="rId105" Type="http://schemas.openxmlformats.org/officeDocument/2006/relationships/image" Target="../media/image1990.png"/><Relationship Id="rId126" Type="http://schemas.openxmlformats.org/officeDocument/2006/relationships/customXml" Target="../ink/ink1973.xml"/><Relationship Id="rId147" Type="http://schemas.openxmlformats.org/officeDocument/2006/relationships/image" Target="../media/image2011.png"/><Relationship Id="rId8" Type="http://schemas.openxmlformats.org/officeDocument/2006/relationships/customXml" Target="../ink/ink1914.xml"/><Relationship Id="rId51" Type="http://schemas.openxmlformats.org/officeDocument/2006/relationships/image" Target="../media/image1963.png"/><Relationship Id="rId72" Type="http://schemas.openxmlformats.org/officeDocument/2006/relationships/customXml" Target="../ink/ink1946.xml"/><Relationship Id="rId93" Type="http://schemas.openxmlformats.org/officeDocument/2006/relationships/image" Target="../media/image1984.png"/><Relationship Id="rId98" Type="http://schemas.openxmlformats.org/officeDocument/2006/relationships/customXml" Target="../ink/ink1959.xml"/><Relationship Id="rId121" Type="http://schemas.openxmlformats.org/officeDocument/2006/relationships/image" Target="../media/image1998.png"/><Relationship Id="rId142" Type="http://schemas.openxmlformats.org/officeDocument/2006/relationships/customXml" Target="../ink/ink1981.xml"/><Relationship Id="rId163" Type="http://schemas.openxmlformats.org/officeDocument/2006/relationships/image" Target="../media/image2019.png"/><Relationship Id="rId3" Type="http://schemas.openxmlformats.org/officeDocument/2006/relationships/image" Target="../media/image1939.png"/><Relationship Id="rId25" Type="http://schemas.openxmlformats.org/officeDocument/2006/relationships/image" Target="../media/image1950.png"/><Relationship Id="rId46" Type="http://schemas.openxmlformats.org/officeDocument/2006/relationships/customXml" Target="../ink/ink1933.xml"/><Relationship Id="rId67" Type="http://schemas.openxmlformats.org/officeDocument/2006/relationships/image" Target="../media/image1971.png"/><Relationship Id="rId116" Type="http://schemas.openxmlformats.org/officeDocument/2006/relationships/customXml" Target="../ink/ink1968.xml"/><Relationship Id="rId137" Type="http://schemas.openxmlformats.org/officeDocument/2006/relationships/image" Target="../media/image2006.png"/><Relationship Id="rId158" Type="http://schemas.openxmlformats.org/officeDocument/2006/relationships/customXml" Target="../ink/ink1989.xml"/><Relationship Id="rId20" Type="http://schemas.openxmlformats.org/officeDocument/2006/relationships/customXml" Target="../ink/ink1920.xml"/><Relationship Id="rId41" Type="http://schemas.openxmlformats.org/officeDocument/2006/relationships/image" Target="../media/image1958.png"/><Relationship Id="rId62" Type="http://schemas.openxmlformats.org/officeDocument/2006/relationships/customXml" Target="../ink/ink1941.xml"/><Relationship Id="rId83" Type="http://schemas.openxmlformats.org/officeDocument/2006/relationships/image" Target="../media/image1979.png"/><Relationship Id="rId88" Type="http://schemas.openxmlformats.org/officeDocument/2006/relationships/customXml" Target="../ink/ink1954.xml"/><Relationship Id="rId111" Type="http://schemas.openxmlformats.org/officeDocument/2006/relationships/image" Target="../media/image1993.png"/><Relationship Id="rId132" Type="http://schemas.openxmlformats.org/officeDocument/2006/relationships/customXml" Target="../ink/ink1976.xml"/><Relationship Id="rId153" Type="http://schemas.openxmlformats.org/officeDocument/2006/relationships/image" Target="../media/image2014.png"/><Relationship Id="rId15" Type="http://schemas.openxmlformats.org/officeDocument/2006/relationships/image" Target="../media/image1945.png"/><Relationship Id="rId36" Type="http://schemas.openxmlformats.org/officeDocument/2006/relationships/customXml" Target="../ink/ink1928.xml"/><Relationship Id="rId57" Type="http://schemas.openxmlformats.org/officeDocument/2006/relationships/image" Target="../media/image1966.png"/><Relationship Id="rId106" Type="http://schemas.openxmlformats.org/officeDocument/2006/relationships/customXml" Target="../ink/ink1963.xml"/><Relationship Id="rId127" Type="http://schemas.openxmlformats.org/officeDocument/2006/relationships/image" Target="../media/image2001.png"/><Relationship Id="rId10" Type="http://schemas.openxmlformats.org/officeDocument/2006/relationships/customXml" Target="../ink/ink1915.xml"/><Relationship Id="rId31" Type="http://schemas.openxmlformats.org/officeDocument/2006/relationships/image" Target="../media/image1953.png"/><Relationship Id="rId52" Type="http://schemas.openxmlformats.org/officeDocument/2006/relationships/customXml" Target="../ink/ink1936.xml"/><Relationship Id="rId73" Type="http://schemas.openxmlformats.org/officeDocument/2006/relationships/image" Target="../media/image1974.png"/><Relationship Id="rId78" Type="http://schemas.openxmlformats.org/officeDocument/2006/relationships/customXml" Target="../ink/ink1949.xml"/><Relationship Id="rId94" Type="http://schemas.openxmlformats.org/officeDocument/2006/relationships/customXml" Target="../ink/ink1957.xml"/><Relationship Id="rId99" Type="http://schemas.openxmlformats.org/officeDocument/2006/relationships/image" Target="../media/image1987.png"/><Relationship Id="rId101" Type="http://schemas.openxmlformats.org/officeDocument/2006/relationships/image" Target="../media/image1988.png"/><Relationship Id="rId122" Type="http://schemas.openxmlformats.org/officeDocument/2006/relationships/customXml" Target="../ink/ink1971.xml"/><Relationship Id="rId143" Type="http://schemas.openxmlformats.org/officeDocument/2006/relationships/image" Target="../media/image2009.png"/><Relationship Id="rId148" Type="http://schemas.openxmlformats.org/officeDocument/2006/relationships/customXml" Target="../ink/ink1984.xml"/><Relationship Id="rId164" Type="http://schemas.openxmlformats.org/officeDocument/2006/relationships/customXml" Target="../ink/ink1992.xml"/><Relationship Id="rId4" Type="http://schemas.openxmlformats.org/officeDocument/2006/relationships/customXml" Target="../ink/ink1912.xml"/><Relationship Id="rId9" Type="http://schemas.openxmlformats.org/officeDocument/2006/relationships/image" Target="../media/image1942.png"/><Relationship Id="rId26" Type="http://schemas.openxmlformats.org/officeDocument/2006/relationships/customXml" Target="../ink/ink1923.xml"/><Relationship Id="rId47" Type="http://schemas.openxmlformats.org/officeDocument/2006/relationships/image" Target="../media/image1961.png"/><Relationship Id="rId68" Type="http://schemas.openxmlformats.org/officeDocument/2006/relationships/customXml" Target="../ink/ink1944.xml"/><Relationship Id="rId89" Type="http://schemas.openxmlformats.org/officeDocument/2006/relationships/image" Target="../media/image1982.png"/><Relationship Id="rId112" Type="http://schemas.openxmlformats.org/officeDocument/2006/relationships/customXml" Target="../ink/ink1966.xml"/><Relationship Id="rId133" Type="http://schemas.openxmlformats.org/officeDocument/2006/relationships/image" Target="../media/image2004.png"/><Relationship Id="rId154" Type="http://schemas.openxmlformats.org/officeDocument/2006/relationships/customXml" Target="../ink/ink1987.xml"/><Relationship Id="rId16" Type="http://schemas.openxmlformats.org/officeDocument/2006/relationships/customXml" Target="../ink/ink1918.xml"/><Relationship Id="rId37" Type="http://schemas.openxmlformats.org/officeDocument/2006/relationships/image" Target="../media/image1956.png"/><Relationship Id="rId58" Type="http://schemas.openxmlformats.org/officeDocument/2006/relationships/customXml" Target="../ink/ink1939.xml"/><Relationship Id="rId79" Type="http://schemas.openxmlformats.org/officeDocument/2006/relationships/image" Target="../media/image1977.png"/><Relationship Id="rId102" Type="http://schemas.openxmlformats.org/officeDocument/2006/relationships/customXml" Target="../ink/ink1961.xml"/><Relationship Id="rId123" Type="http://schemas.openxmlformats.org/officeDocument/2006/relationships/image" Target="../media/image1999.png"/><Relationship Id="rId144" Type="http://schemas.openxmlformats.org/officeDocument/2006/relationships/customXml" Target="../ink/ink1982.xml"/><Relationship Id="rId90" Type="http://schemas.openxmlformats.org/officeDocument/2006/relationships/customXml" Target="../ink/ink1955.xml"/><Relationship Id="rId165" Type="http://schemas.openxmlformats.org/officeDocument/2006/relationships/image" Target="../media/image2020.png"/><Relationship Id="rId27" Type="http://schemas.openxmlformats.org/officeDocument/2006/relationships/image" Target="../media/image1951.png"/><Relationship Id="rId48" Type="http://schemas.openxmlformats.org/officeDocument/2006/relationships/customXml" Target="../ink/ink1934.xml"/><Relationship Id="rId69" Type="http://schemas.openxmlformats.org/officeDocument/2006/relationships/image" Target="../media/image1972.png"/><Relationship Id="rId113" Type="http://schemas.openxmlformats.org/officeDocument/2006/relationships/image" Target="../media/image1994.png"/><Relationship Id="rId134" Type="http://schemas.openxmlformats.org/officeDocument/2006/relationships/customXml" Target="../ink/ink1977.xml"/><Relationship Id="rId80" Type="http://schemas.openxmlformats.org/officeDocument/2006/relationships/customXml" Target="../ink/ink1950.xml"/><Relationship Id="rId155" Type="http://schemas.openxmlformats.org/officeDocument/2006/relationships/image" Target="../media/image2015.png"/></Relationships>
</file>

<file path=ppt/slides/_rels/slide53.xml.rels><?xml version="1.0" encoding="UTF-8" standalone="yes"?>
<Relationships xmlns="http://schemas.openxmlformats.org/package/2006/relationships"><Relationship Id="rId117" Type="http://schemas.openxmlformats.org/officeDocument/2006/relationships/image" Target="../media/image2079.png"/><Relationship Id="rId21" Type="http://schemas.openxmlformats.org/officeDocument/2006/relationships/image" Target="../media/image2031.png"/><Relationship Id="rId42" Type="http://schemas.openxmlformats.org/officeDocument/2006/relationships/customXml" Target="../ink/ink2014.xml"/><Relationship Id="rId63" Type="http://schemas.openxmlformats.org/officeDocument/2006/relationships/image" Target="../media/image2052.png"/><Relationship Id="rId84" Type="http://schemas.openxmlformats.org/officeDocument/2006/relationships/customXml" Target="../ink/ink2035.xml"/><Relationship Id="rId138" Type="http://schemas.openxmlformats.org/officeDocument/2006/relationships/customXml" Target="../ink/ink2062.xml"/><Relationship Id="rId159" Type="http://schemas.openxmlformats.org/officeDocument/2006/relationships/image" Target="../media/image2100.png"/><Relationship Id="rId170" Type="http://schemas.openxmlformats.org/officeDocument/2006/relationships/customXml" Target="../ink/ink2078.xml"/><Relationship Id="rId191" Type="http://schemas.openxmlformats.org/officeDocument/2006/relationships/image" Target="../media/image2117.png"/><Relationship Id="rId205" Type="http://schemas.openxmlformats.org/officeDocument/2006/relationships/image" Target="../media/image2124.png"/><Relationship Id="rId226" Type="http://schemas.openxmlformats.org/officeDocument/2006/relationships/customXml" Target="../ink/ink2106.xml"/><Relationship Id="rId107" Type="http://schemas.openxmlformats.org/officeDocument/2006/relationships/image" Target="../media/image2074.png"/><Relationship Id="rId11" Type="http://schemas.openxmlformats.org/officeDocument/2006/relationships/image" Target="../media/image2026.png"/><Relationship Id="rId32" Type="http://schemas.openxmlformats.org/officeDocument/2006/relationships/customXml" Target="../ink/ink2009.xml"/><Relationship Id="rId53" Type="http://schemas.openxmlformats.org/officeDocument/2006/relationships/image" Target="../media/image2047.png"/><Relationship Id="rId74" Type="http://schemas.openxmlformats.org/officeDocument/2006/relationships/customXml" Target="../ink/ink2030.xml"/><Relationship Id="rId128" Type="http://schemas.openxmlformats.org/officeDocument/2006/relationships/customXml" Target="../ink/ink2057.xml"/><Relationship Id="rId149" Type="http://schemas.openxmlformats.org/officeDocument/2006/relationships/image" Target="../media/image2095.png"/><Relationship Id="rId5" Type="http://schemas.openxmlformats.org/officeDocument/2006/relationships/image" Target="../media/image2023.png"/><Relationship Id="rId95" Type="http://schemas.openxmlformats.org/officeDocument/2006/relationships/image" Target="../media/image2068.png"/><Relationship Id="rId160" Type="http://schemas.openxmlformats.org/officeDocument/2006/relationships/customXml" Target="../ink/ink2073.xml"/><Relationship Id="rId181" Type="http://schemas.openxmlformats.org/officeDocument/2006/relationships/image" Target="../media/image2112.png"/><Relationship Id="rId216" Type="http://schemas.openxmlformats.org/officeDocument/2006/relationships/customXml" Target="../ink/ink2101.xml"/><Relationship Id="rId237" Type="http://schemas.openxmlformats.org/officeDocument/2006/relationships/image" Target="../media/image2140.png"/><Relationship Id="rId22" Type="http://schemas.openxmlformats.org/officeDocument/2006/relationships/customXml" Target="../ink/ink2004.xml"/><Relationship Id="rId43" Type="http://schemas.openxmlformats.org/officeDocument/2006/relationships/image" Target="../media/image2042.png"/><Relationship Id="rId64" Type="http://schemas.openxmlformats.org/officeDocument/2006/relationships/customXml" Target="../ink/ink2025.xml"/><Relationship Id="rId118" Type="http://schemas.openxmlformats.org/officeDocument/2006/relationships/customXml" Target="../ink/ink2052.xml"/><Relationship Id="rId139" Type="http://schemas.openxmlformats.org/officeDocument/2006/relationships/image" Target="../media/image2090.png"/><Relationship Id="rId85" Type="http://schemas.openxmlformats.org/officeDocument/2006/relationships/image" Target="../media/image2063.png"/><Relationship Id="rId150" Type="http://schemas.openxmlformats.org/officeDocument/2006/relationships/customXml" Target="../ink/ink2068.xml"/><Relationship Id="rId171" Type="http://schemas.openxmlformats.org/officeDocument/2006/relationships/image" Target="../media/image2106.png"/><Relationship Id="rId192" Type="http://schemas.openxmlformats.org/officeDocument/2006/relationships/customXml" Target="../ink/ink2089.xml"/><Relationship Id="rId206" Type="http://schemas.openxmlformats.org/officeDocument/2006/relationships/customXml" Target="../ink/ink2096.xml"/><Relationship Id="rId227" Type="http://schemas.openxmlformats.org/officeDocument/2006/relationships/image" Target="../media/image2135.png"/><Relationship Id="rId12" Type="http://schemas.openxmlformats.org/officeDocument/2006/relationships/customXml" Target="../ink/ink1999.xml"/><Relationship Id="rId33" Type="http://schemas.openxmlformats.org/officeDocument/2006/relationships/image" Target="../media/image2037.png"/><Relationship Id="rId108" Type="http://schemas.openxmlformats.org/officeDocument/2006/relationships/customXml" Target="../ink/ink2047.xml"/><Relationship Id="rId129" Type="http://schemas.openxmlformats.org/officeDocument/2006/relationships/image" Target="../media/image2085.png"/><Relationship Id="rId54" Type="http://schemas.openxmlformats.org/officeDocument/2006/relationships/customXml" Target="../ink/ink2020.xml"/><Relationship Id="rId75" Type="http://schemas.openxmlformats.org/officeDocument/2006/relationships/image" Target="../media/image2058.png"/><Relationship Id="rId96" Type="http://schemas.openxmlformats.org/officeDocument/2006/relationships/customXml" Target="../ink/ink2041.xml"/><Relationship Id="rId140" Type="http://schemas.openxmlformats.org/officeDocument/2006/relationships/customXml" Target="../ink/ink2063.xml"/><Relationship Id="rId161" Type="http://schemas.openxmlformats.org/officeDocument/2006/relationships/image" Target="../media/image2101.png"/><Relationship Id="rId182" Type="http://schemas.openxmlformats.org/officeDocument/2006/relationships/customXml" Target="../ink/ink2084.xml"/><Relationship Id="rId217" Type="http://schemas.openxmlformats.org/officeDocument/2006/relationships/image" Target="../media/image2130.png"/><Relationship Id="rId6" Type="http://schemas.openxmlformats.org/officeDocument/2006/relationships/customXml" Target="../ink/ink1996.xml"/><Relationship Id="rId23" Type="http://schemas.openxmlformats.org/officeDocument/2006/relationships/image" Target="../media/image2032.png"/><Relationship Id="rId119" Type="http://schemas.openxmlformats.org/officeDocument/2006/relationships/image" Target="../media/image2080.png"/><Relationship Id="rId44" Type="http://schemas.openxmlformats.org/officeDocument/2006/relationships/customXml" Target="../ink/ink2015.xml"/><Relationship Id="rId65" Type="http://schemas.openxmlformats.org/officeDocument/2006/relationships/image" Target="../media/image2053.png"/><Relationship Id="rId86" Type="http://schemas.openxmlformats.org/officeDocument/2006/relationships/customXml" Target="../ink/ink2036.xml"/><Relationship Id="rId130" Type="http://schemas.openxmlformats.org/officeDocument/2006/relationships/customXml" Target="../ink/ink2058.xml"/><Relationship Id="rId151" Type="http://schemas.openxmlformats.org/officeDocument/2006/relationships/image" Target="../media/image2096.png"/><Relationship Id="rId172" Type="http://schemas.openxmlformats.org/officeDocument/2006/relationships/customXml" Target="../ink/ink2079.xml"/><Relationship Id="rId193" Type="http://schemas.openxmlformats.org/officeDocument/2006/relationships/image" Target="../media/image2118.png"/><Relationship Id="rId207" Type="http://schemas.openxmlformats.org/officeDocument/2006/relationships/image" Target="../media/image2125.png"/><Relationship Id="rId228" Type="http://schemas.openxmlformats.org/officeDocument/2006/relationships/customXml" Target="../ink/ink2107.xml"/><Relationship Id="rId13" Type="http://schemas.openxmlformats.org/officeDocument/2006/relationships/image" Target="../media/image2027.png"/><Relationship Id="rId109" Type="http://schemas.openxmlformats.org/officeDocument/2006/relationships/image" Target="../media/image2075.png"/><Relationship Id="rId34" Type="http://schemas.openxmlformats.org/officeDocument/2006/relationships/customXml" Target="../ink/ink2010.xml"/><Relationship Id="rId55" Type="http://schemas.openxmlformats.org/officeDocument/2006/relationships/image" Target="../media/image2048.png"/><Relationship Id="rId76" Type="http://schemas.openxmlformats.org/officeDocument/2006/relationships/customXml" Target="../ink/ink2031.xml"/><Relationship Id="rId97" Type="http://schemas.openxmlformats.org/officeDocument/2006/relationships/image" Target="../media/image2069.png"/><Relationship Id="rId120" Type="http://schemas.openxmlformats.org/officeDocument/2006/relationships/customXml" Target="../ink/ink2053.xml"/><Relationship Id="rId141" Type="http://schemas.openxmlformats.org/officeDocument/2006/relationships/image" Target="../media/image2091.png"/><Relationship Id="rId7" Type="http://schemas.openxmlformats.org/officeDocument/2006/relationships/image" Target="../media/image2024.png"/><Relationship Id="rId162" Type="http://schemas.openxmlformats.org/officeDocument/2006/relationships/customXml" Target="../ink/ink2074.xml"/><Relationship Id="rId183" Type="http://schemas.openxmlformats.org/officeDocument/2006/relationships/image" Target="../media/image2113.png"/><Relationship Id="rId218" Type="http://schemas.openxmlformats.org/officeDocument/2006/relationships/customXml" Target="../ink/ink2102.xml"/><Relationship Id="rId24" Type="http://schemas.openxmlformats.org/officeDocument/2006/relationships/customXml" Target="../ink/ink2005.xml"/><Relationship Id="rId45" Type="http://schemas.openxmlformats.org/officeDocument/2006/relationships/image" Target="../media/image2043.png"/><Relationship Id="rId66" Type="http://schemas.openxmlformats.org/officeDocument/2006/relationships/customXml" Target="../ink/ink2026.xml"/><Relationship Id="rId87" Type="http://schemas.openxmlformats.org/officeDocument/2006/relationships/image" Target="../media/image2064.png"/><Relationship Id="rId110" Type="http://schemas.openxmlformats.org/officeDocument/2006/relationships/customXml" Target="../ink/ink2048.xml"/><Relationship Id="rId131" Type="http://schemas.openxmlformats.org/officeDocument/2006/relationships/image" Target="../media/image2086.png"/><Relationship Id="rId152" Type="http://schemas.openxmlformats.org/officeDocument/2006/relationships/customXml" Target="../ink/ink2069.xml"/><Relationship Id="rId173" Type="http://schemas.openxmlformats.org/officeDocument/2006/relationships/image" Target="../media/image2107.png"/><Relationship Id="rId194" Type="http://schemas.openxmlformats.org/officeDocument/2006/relationships/customXml" Target="../ink/ink2090.xml"/><Relationship Id="rId208" Type="http://schemas.openxmlformats.org/officeDocument/2006/relationships/customXml" Target="../ink/ink2097.xml"/><Relationship Id="rId229" Type="http://schemas.openxmlformats.org/officeDocument/2006/relationships/image" Target="../media/image2136.png"/><Relationship Id="rId14" Type="http://schemas.openxmlformats.org/officeDocument/2006/relationships/customXml" Target="../ink/ink2000.xml"/><Relationship Id="rId35" Type="http://schemas.openxmlformats.org/officeDocument/2006/relationships/image" Target="../media/image2038.png"/><Relationship Id="rId56" Type="http://schemas.openxmlformats.org/officeDocument/2006/relationships/customXml" Target="../ink/ink2021.xml"/><Relationship Id="rId77" Type="http://schemas.openxmlformats.org/officeDocument/2006/relationships/image" Target="../media/image2059.png"/><Relationship Id="rId100" Type="http://schemas.openxmlformats.org/officeDocument/2006/relationships/customXml" Target="../ink/ink2043.xml"/><Relationship Id="rId8" Type="http://schemas.openxmlformats.org/officeDocument/2006/relationships/customXml" Target="../ink/ink1997.xml"/><Relationship Id="rId98" Type="http://schemas.openxmlformats.org/officeDocument/2006/relationships/customXml" Target="../ink/ink2042.xml"/><Relationship Id="rId121" Type="http://schemas.openxmlformats.org/officeDocument/2006/relationships/image" Target="../media/image2081.png"/><Relationship Id="rId142" Type="http://schemas.openxmlformats.org/officeDocument/2006/relationships/customXml" Target="../ink/ink2064.xml"/><Relationship Id="rId163" Type="http://schemas.openxmlformats.org/officeDocument/2006/relationships/image" Target="../media/image2102.png"/><Relationship Id="rId184" Type="http://schemas.openxmlformats.org/officeDocument/2006/relationships/customXml" Target="../ink/ink2085.xml"/><Relationship Id="rId219" Type="http://schemas.openxmlformats.org/officeDocument/2006/relationships/image" Target="../media/image2131.png"/><Relationship Id="rId230" Type="http://schemas.openxmlformats.org/officeDocument/2006/relationships/customXml" Target="../ink/ink2108.xml"/><Relationship Id="rId25" Type="http://schemas.openxmlformats.org/officeDocument/2006/relationships/image" Target="../media/image2033.png"/><Relationship Id="rId46" Type="http://schemas.openxmlformats.org/officeDocument/2006/relationships/customXml" Target="../ink/ink2016.xml"/><Relationship Id="rId67" Type="http://schemas.openxmlformats.org/officeDocument/2006/relationships/image" Target="../media/image2054.png"/><Relationship Id="rId88" Type="http://schemas.openxmlformats.org/officeDocument/2006/relationships/customXml" Target="../ink/ink2037.xml"/><Relationship Id="rId111" Type="http://schemas.openxmlformats.org/officeDocument/2006/relationships/image" Target="../media/image2076.png"/><Relationship Id="rId132" Type="http://schemas.openxmlformats.org/officeDocument/2006/relationships/customXml" Target="../ink/ink2059.xml"/><Relationship Id="rId153" Type="http://schemas.openxmlformats.org/officeDocument/2006/relationships/image" Target="../media/image2097.png"/><Relationship Id="rId174" Type="http://schemas.openxmlformats.org/officeDocument/2006/relationships/customXml" Target="../ink/ink2080.xml"/><Relationship Id="rId195" Type="http://schemas.openxmlformats.org/officeDocument/2006/relationships/image" Target="../media/image2119.png"/><Relationship Id="rId209" Type="http://schemas.openxmlformats.org/officeDocument/2006/relationships/image" Target="../media/image2126.png"/><Relationship Id="rId190" Type="http://schemas.openxmlformats.org/officeDocument/2006/relationships/customXml" Target="../ink/ink2088.xml"/><Relationship Id="rId204" Type="http://schemas.openxmlformats.org/officeDocument/2006/relationships/customXml" Target="../ink/ink2095.xml"/><Relationship Id="rId220" Type="http://schemas.openxmlformats.org/officeDocument/2006/relationships/customXml" Target="../ink/ink2103.xml"/><Relationship Id="rId225" Type="http://schemas.openxmlformats.org/officeDocument/2006/relationships/image" Target="../media/image2134.png"/><Relationship Id="rId15" Type="http://schemas.openxmlformats.org/officeDocument/2006/relationships/image" Target="../media/image2028.png"/><Relationship Id="rId36" Type="http://schemas.openxmlformats.org/officeDocument/2006/relationships/customXml" Target="../ink/ink2011.xml"/><Relationship Id="rId57" Type="http://schemas.openxmlformats.org/officeDocument/2006/relationships/image" Target="../media/image2049.png"/><Relationship Id="rId106" Type="http://schemas.openxmlformats.org/officeDocument/2006/relationships/customXml" Target="../ink/ink2046.xml"/><Relationship Id="rId127" Type="http://schemas.openxmlformats.org/officeDocument/2006/relationships/image" Target="../media/image2084.png"/><Relationship Id="rId10" Type="http://schemas.openxmlformats.org/officeDocument/2006/relationships/customXml" Target="../ink/ink1998.xml"/><Relationship Id="rId31" Type="http://schemas.openxmlformats.org/officeDocument/2006/relationships/image" Target="../media/image2036.png"/><Relationship Id="rId52" Type="http://schemas.openxmlformats.org/officeDocument/2006/relationships/customXml" Target="../ink/ink2019.xml"/><Relationship Id="rId73" Type="http://schemas.openxmlformats.org/officeDocument/2006/relationships/image" Target="../media/image2057.png"/><Relationship Id="rId78" Type="http://schemas.openxmlformats.org/officeDocument/2006/relationships/customXml" Target="../ink/ink2032.xml"/><Relationship Id="rId94" Type="http://schemas.openxmlformats.org/officeDocument/2006/relationships/customXml" Target="../ink/ink2040.xml"/><Relationship Id="rId99" Type="http://schemas.openxmlformats.org/officeDocument/2006/relationships/image" Target="../media/image2070.png"/><Relationship Id="rId101" Type="http://schemas.openxmlformats.org/officeDocument/2006/relationships/image" Target="../media/image2071.png"/><Relationship Id="rId122" Type="http://schemas.openxmlformats.org/officeDocument/2006/relationships/customXml" Target="../ink/ink2054.xml"/><Relationship Id="rId143" Type="http://schemas.openxmlformats.org/officeDocument/2006/relationships/image" Target="../media/image2092.png"/><Relationship Id="rId148" Type="http://schemas.openxmlformats.org/officeDocument/2006/relationships/customXml" Target="../ink/ink2067.xml"/><Relationship Id="rId164" Type="http://schemas.openxmlformats.org/officeDocument/2006/relationships/customXml" Target="../ink/ink2075.xml"/><Relationship Id="rId169" Type="http://schemas.openxmlformats.org/officeDocument/2006/relationships/image" Target="../media/image2105.png"/><Relationship Id="rId185" Type="http://schemas.openxmlformats.org/officeDocument/2006/relationships/image" Target="../media/image2114.png"/><Relationship Id="rId4" Type="http://schemas.openxmlformats.org/officeDocument/2006/relationships/customXml" Target="../ink/ink1995.xml"/><Relationship Id="rId9" Type="http://schemas.openxmlformats.org/officeDocument/2006/relationships/image" Target="../media/image2025.png"/><Relationship Id="rId180" Type="http://schemas.openxmlformats.org/officeDocument/2006/relationships/customXml" Target="../ink/ink2083.xml"/><Relationship Id="rId210" Type="http://schemas.openxmlformats.org/officeDocument/2006/relationships/customXml" Target="../ink/ink2098.xml"/><Relationship Id="rId215" Type="http://schemas.openxmlformats.org/officeDocument/2006/relationships/image" Target="../media/image2129.png"/><Relationship Id="rId236" Type="http://schemas.openxmlformats.org/officeDocument/2006/relationships/customXml" Target="../ink/ink2111.xml"/><Relationship Id="rId26" Type="http://schemas.openxmlformats.org/officeDocument/2006/relationships/customXml" Target="../ink/ink2006.xml"/><Relationship Id="rId231" Type="http://schemas.openxmlformats.org/officeDocument/2006/relationships/image" Target="../media/image2137.png"/><Relationship Id="rId47" Type="http://schemas.openxmlformats.org/officeDocument/2006/relationships/image" Target="../media/image2044.png"/><Relationship Id="rId68" Type="http://schemas.openxmlformats.org/officeDocument/2006/relationships/customXml" Target="../ink/ink2027.xml"/><Relationship Id="rId89" Type="http://schemas.openxmlformats.org/officeDocument/2006/relationships/image" Target="../media/image2065.png"/><Relationship Id="rId112" Type="http://schemas.openxmlformats.org/officeDocument/2006/relationships/customXml" Target="../ink/ink2049.xml"/><Relationship Id="rId133" Type="http://schemas.openxmlformats.org/officeDocument/2006/relationships/image" Target="../media/image2087.png"/><Relationship Id="rId154" Type="http://schemas.openxmlformats.org/officeDocument/2006/relationships/customXml" Target="../ink/ink2070.xml"/><Relationship Id="rId175" Type="http://schemas.openxmlformats.org/officeDocument/2006/relationships/image" Target="../media/image2108.png"/><Relationship Id="rId196" Type="http://schemas.openxmlformats.org/officeDocument/2006/relationships/customXml" Target="../ink/ink2091.xml"/><Relationship Id="rId200" Type="http://schemas.openxmlformats.org/officeDocument/2006/relationships/customXml" Target="../ink/ink2093.xml"/><Relationship Id="rId16" Type="http://schemas.openxmlformats.org/officeDocument/2006/relationships/customXml" Target="../ink/ink2001.xml"/><Relationship Id="rId221" Type="http://schemas.openxmlformats.org/officeDocument/2006/relationships/image" Target="../media/image2132.png"/><Relationship Id="rId37" Type="http://schemas.openxmlformats.org/officeDocument/2006/relationships/image" Target="../media/image2039.png"/><Relationship Id="rId58" Type="http://schemas.openxmlformats.org/officeDocument/2006/relationships/customXml" Target="../ink/ink2022.xml"/><Relationship Id="rId79" Type="http://schemas.openxmlformats.org/officeDocument/2006/relationships/image" Target="../media/image2060.png"/><Relationship Id="rId102" Type="http://schemas.openxmlformats.org/officeDocument/2006/relationships/customXml" Target="../ink/ink2044.xml"/><Relationship Id="rId123" Type="http://schemas.openxmlformats.org/officeDocument/2006/relationships/image" Target="../media/image2082.png"/><Relationship Id="rId144" Type="http://schemas.openxmlformats.org/officeDocument/2006/relationships/customXml" Target="../ink/ink2065.xml"/><Relationship Id="rId90" Type="http://schemas.openxmlformats.org/officeDocument/2006/relationships/customXml" Target="../ink/ink2038.xml"/><Relationship Id="rId165" Type="http://schemas.openxmlformats.org/officeDocument/2006/relationships/image" Target="../media/image2103.png"/><Relationship Id="rId186" Type="http://schemas.openxmlformats.org/officeDocument/2006/relationships/customXml" Target="../ink/ink2086.xml"/><Relationship Id="rId211" Type="http://schemas.openxmlformats.org/officeDocument/2006/relationships/image" Target="../media/image2127.png"/><Relationship Id="rId232" Type="http://schemas.openxmlformats.org/officeDocument/2006/relationships/customXml" Target="../ink/ink2109.xml"/><Relationship Id="rId27" Type="http://schemas.openxmlformats.org/officeDocument/2006/relationships/image" Target="../media/image2034.png"/><Relationship Id="rId48" Type="http://schemas.openxmlformats.org/officeDocument/2006/relationships/customXml" Target="../ink/ink2017.xml"/><Relationship Id="rId69" Type="http://schemas.openxmlformats.org/officeDocument/2006/relationships/image" Target="../media/image2055.png"/><Relationship Id="rId113" Type="http://schemas.openxmlformats.org/officeDocument/2006/relationships/image" Target="../media/image2077.png"/><Relationship Id="rId134" Type="http://schemas.openxmlformats.org/officeDocument/2006/relationships/customXml" Target="../ink/ink2060.xml"/><Relationship Id="rId80" Type="http://schemas.openxmlformats.org/officeDocument/2006/relationships/customXml" Target="../ink/ink2033.xml"/><Relationship Id="rId155" Type="http://schemas.openxmlformats.org/officeDocument/2006/relationships/image" Target="../media/image2098.png"/><Relationship Id="rId176" Type="http://schemas.openxmlformats.org/officeDocument/2006/relationships/customXml" Target="../ink/ink2081.xml"/><Relationship Id="rId197" Type="http://schemas.openxmlformats.org/officeDocument/2006/relationships/image" Target="../media/image2120.png"/><Relationship Id="rId201" Type="http://schemas.openxmlformats.org/officeDocument/2006/relationships/image" Target="../media/image2122.png"/><Relationship Id="rId222" Type="http://schemas.openxmlformats.org/officeDocument/2006/relationships/customXml" Target="../ink/ink2104.xml"/><Relationship Id="rId17" Type="http://schemas.openxmlformats.org/officeDocument/2006/relationships/image" Target="../media/image2029.png"/><Relationship Id="rId38" Type="http://schemas.openxmlformats.org/officeDocument/2006/relationships/customXml" Target="../ink/ink2012.xml"/><Relationship Id="rId59" Type="http://schemas.openxmlformats.org/officeDocument/2006/relationships/image" Target="../media/image2050.png"/><Relationship Id="rId103" Type="http://schemas.openxmlformats.org/officeDocument/2006/relationships/image" Target="../media/image2072.png"/><Relationship Id="rId124" Type="http://schemas.openxmlformats.org/officeDocument/2006/relationships/customXml" Target="../ink/ink2055.xml"/><Relationship Id="rId70" Type="http://schemas.openxmlformats.org/officeDocument/2006/relationships/customXml" Target="../ink/ink2028.xml"/><Relationship Id="rId91" Type="http://schemas.openxmlformats.org/officeDocument/2006/relationships/image" Target="../media/image2066.png"/><Relationship Id="rId145" Type="http://schemas.openxmlformats.org/officeDocument/2006/relationships/image" Target="../media/image2093.png"/><Relationship Id="rId166" Type="http://schemas.openxmlformats.org/officeDocument/2006/relationships/customXml" Target="../ink/ink2076.xml"/><Relationship Id="rId187" Type="http://schemas.openxmlformats.org/officeDocument/2006/relationships/image" Target="../media/image2115.png"/><Relationship Id="rId1" Type="http://schemas.openxmlformats.org/officeDocument/2006/relationships/slideLayout" Target="../slideLayouts/slideLayout7.xml"/><Relationship Id="rId212" Type="http://schemas.openxmlformats.org/officeDocument/2006/relationships/customXml" Target="../ink/ink2099.xml"/><Relationship Id="rId233" Type="http://schemas.openxmlformats.org/officeDocument/2006/relationships/image" Target="../media/image2138.png"/><Relationship Id="rId28" Type="http://schemas.openxmlformats.org/officeDocument/2006/relationships/customXml" Target="../ink/ink2007.xml"/><Relationship Id="rId49" Type="http://schemas.openxmlformats.org/officeDocument/2006/relationships/image" Target="../media/image2045.png"/><Relationship Id="rId114" Type="http://schemas.openxmlformats.org/officeDocument/2006/relationships/customXml" Target="../ink/ink2050.xml"/><Relationship Id="rId60" Type="http://schemas.openxmlformats.org/officeDocument/2006/relationships/customXml" Target="../ink/ink2023.xml"/><Relationship Id="rId81" Type="http://schemas.openxmlformats.org/officeDocument/2006/relationships/image" Target="../media/image2061.png"/><Relationship Id="rId135" Type="http://schemas.openxmlformats.org/officeDocument/2006/relationships/image" Target="../media/image2088.png"/><Relationship Id="rId156" Type="http://schemas.openxmlformats.org/officeDocument/2006/relationships/customXml" Target="../ink/ink2071.xml"/><Relationship Id="rId177" Type="http://schemas.openxmlformats.org/officeDocument/2006/relationships/image" Target="../media/image2109.png"/><Relationship Id="rId198" Type="http://schemas.openxmlformats.org/officeDocument/2006/relationships/customXml" Target="../ink/ink2092.xml"/><Relationship Id="rId202" Type="http://schemas.openxmlformats.org/officeDocument/2006/relationships/customXml" Target="../ink/ink2094.xml"/><Relationship Id="rId223" Type="http://schemas.openxmlformats.org/officeDocument/2006/relationships/image" Target="../media/image2133.png"/><Relationship Id="rId18" Type="http://schemas.openxmlformats.org/officeDocument/2006/relationships/customXml" Target="../ink/ink2002.xml"/><Relationship Id="rId39" Type="http://schemas.openxmlformats.org/officeDocument/2006/relationships/image" Target="../media/image2040.png"/><Relationship Id="rId50" Type="http://schemas.openxmlformats.org/officeDocument/2006/relationships/customXml" Target="../ink/ink2018.xml"/><Relationship Id="rId104" Type="http://schemas.openxmlformats.org/officeDocument/2006/relationships/customXml" Target="../ink/ink2045.xml"/><Relationship Id="rId125" Type="http://schemas.openxmlformats.org/officeDocument/2006/relationships/image" Target="../media/image2083.png"/><Relationship Id="rId146" Type="http://schemas.openxmlformats.org/officeDocument/2006/relationships/customXml" Target="../ink/ink2066.xml"/><Relationship Id="rId167" Type="http://schemas.openxmlformats.org/officeDocument/2006/relationships/image" Target="../media/image2104.png"/><Relationship Id="rId188" Type="http://schemas.openxmlformats.org/officeDocument/2006/relationships/customXml" Target="../ink/ink2087.xml"/><Relationship Id="rId71" Type="http://schemas.openxmlformats.org/officeDocument/2006/relationships/image" Target="../media/image2056.png"/><Relationship Id="rId92" Type="http://schemas.openxmlformats.org/officeDocument/2006/relationships/customXml" Target="../ink/ink2039.xml"/><Relationship Id="rId213" Type="http://schemas.openxmlformats.org/officeDocument/2006/relationships/image" Target="../media/image2128.png"/><Relationship Id="rId234" Type="http://schemas.openxmlformats.org/officeDocument/2006/relationships/customXml" Target="../ink/ink2110.xml"/><Relationship Id="rId2" Type="http://schemas.openxmlformats.org/officeDocument/2006/relationships/customXml" Target="../ink/ink1994.xml"/><Relationship Id="rId29" Type="http://schemas.openxmlformats.org/officeDocument/2006/relationships/image" Target="../media/image2035.png"/><Relationship Id="rId40" Type="http://schemas.openxmlformats.org/officeDocument/2006/relationships/customXml" Target="../ink/ink2013.xml"/><Relationship Id="rId115" Type="http://schemas.openxmlformats.org/officeDocument/2006/relationships/image" Target="../media/image2078.png"/><Relationship Id="rId136" Type="http://schemas.openxmlformats.org/officeDocument/2006/relationships/customXml" Target="../ink/ink2061.xml"/><Relationship Id="rId157" Type="http://schemas.openxmlformats.org/officeDocument/2006/relationships/image" Target="../media/image2099.png"/><Relationship Id="rId178" Type="http://schemas.openxmlformats.org/officeDocument/2006/relationships/customXml" Target="../ink/ink2082.xml"/><Relationship Id="rId61" Type="http://schemas.openxmlformats.org/officeDocument/2006/relationships/image" Target="../media/image2051.png"/><Relationship Id="rId82" Type="http://schemas.openxmlformats.org/officeDocument/2006/relationships/customXml" Target="../ink/ink2034.xml"/><Relationship Id="rId199" Type="http://schemas.openxmlformats.org/officeDocument/2006/relationships/image" Target="../media/image2121.png"/><Relationship Id="rId203" Type="http://schemas.openxmlformats.org/officeDocument/2006/relationships/image" Target="../media/image2123.png"/><Relationship Id="rId19" Type="http://schemas.openxmlformats.org/officeDocument/2006/relationships/image" Target="../media/image2030.png"/><Relationship Id="rId224" Type="http://schemas.openxmlformats.org/officeDocument/2006/relationships/customXml" Target="../ink/ink2105.xml"/><Relationship Id="rId30" Type="http://schemas.openxmlformats.org/officeDocument/2006/relationships/customXml" Target="../ink/ink2008.xml"/><Relationship Id="rId105" Type="http://schemas.openxmlformats.org/officeDocument/2006/relationships/image" Target="../media/image2073.png"/><Relationship Id="rId126" Type="http://schemas.openxmlformats.org/officeDocument/2006/relationships/customXml" Target="../ink/ink2056.xml"/><Relationship Id="rId147" Type="http://schemas.openxmlformats.org/officeDocument/2006/relationships/image" Target="../media/image2094.png"/><Relationship Id="rId168" Type="http://schemas.openxmlformats.org/officeDocument/2006/relationships/customXml" Target="../ink/ink2077.xml"/><Relationship Id="rId51" Type="http://schemas.openxmlformats.org/officeDocument/2006/relationships/image" Target="../media/image2046.png"/><Relationship Id="rId72" Type="http://schemas.openxmlformats.org/officeDocument/2006/relationships/customXml" Target="../ink/ink2029.xml"/><Relationship Id="rId93" Type="http://schemas.openxmlformats.org/officeDocument/2006/relationships/image" Target="../media/image2067.png"/><Relationship Id="rId189" Type="http://schemas.openxmlformats.org/officeDocument/2006/relationships/image" Target="../media/image2116.png"/><Relationship Id="rId3" Type="http://schemas.openxmlformats.org/officeDocument/2006/relationships/image" Target="../media/image2022.png"/><Relationship Id="rId214" Type="http://schemas.openxmlformats.org/officeDocument/2006/relationships/customXml" Target="../ink/ink2100.xml"/><Relationship Id="rId235" Type="http://schemas.openxmlformats.org/officeDocument/2006/relationships/image" Target="../media/image2139.png"/><Relationship Id="rId116" Type="http://schemas.openxmlformats.org/officeDocument/2006/relationships/customXml" Target="../ink/ink2051.xml"/><Relationship Id="rId137" Type="http://schemas.openxmlformats.org/officeDocument/2006/relationships/image" Target="../media/image2089.png"/><Relationship Id="rId158" Type="http://schemas.openxmlformats.org/officeDocument/2006/relationships/customXml" Target="../ink/ink2072.xml"/><Relationship Id="rId20" Type="http://schemas.openxmlformats.org/officeDocument/2006/relationships/customXml" Target="../ink/ink2003.xml"/><Relationship Id="rId41" Type="http://schemas.openxmlformats.org/officeDocument/2006/relationships/image" Target="../media/image2041.png"/><Relationship Id="rId62" Type="http://schemas.openxmlformats.org/officeDocument/2006/relationships/customXml" Target="../ink/ink2024.xml"/><Relationship Id="rId83" Type="http://schemas.openxmlformats.org/officeDocument/2006/relationships/image" Target="../media/image2062.png"/><Relationship Id="rId179" Type="http://schemas.openxmlformats.org/officeDocument/2006/relationships/image" Target="../media/image2111.png"/></Relationships>
</file>

<file path=ppt/slides/_rels/slide54.xml.rels><?xml version="1.0" encoding="UTF-8" standalone="yes"?>
<Relationships xmlns="http://schemas.openxmlformats.org/package/2006/relationships"><Relationship Id="rId13" Type="http://schemas.openxmlformats.org/officeDocument/2006/relationships/customXml" Target="../ink/ink2117.xml"/><Relationship Id="rId18" Type="http://schemas.openxmlformats.org/officeDocument/2006/relationships/image" Target="../media/image2149.png"/><Relationship Id="rId26" Type="http://schemas.openxmlformats.org/officeDocument/2006/relationships/image" Target="../media/image2153.png"/><Relationship Id="rId39" Type="http://schemas.openxmlformats.org/officeDocument/2006/relationships/customXml" Target="../ink/ink2130.xml"/><Relationship Id="rId21" Type="http://schemas.openxmlformats.org/officeDocument/2006/relationships/customXml" Target="../ink/ink2121.xml"/><Relationship Id="rId34" Type="http://schemas.openxmlformats.org/officeDocument/2006/relationships/image" Target="../media/image2157.png"/><Relationship Id="rId7" Type="http://schemas.openxmlformats.org/officeDocument/2006/relationships/customXml" Target="../ink/ink2114.xml"/><Relationship Id="rId12" Type="http://schemas.openxmlformats.org/officeDocument/2006/relationships/image" Target="../media/image2146.png"/><Relationship Id="rId17" Type="http://schemas.openxmlformats.org/officeDocument/2006/relationships/customXml" Target="../ink/ink2119.xml"/><Relationship Id="rId25" Type="http://schemas.openxmlformats.org/officeDocument/2006/relationships/customXml" Target="../ink/ink2123.xml"/><Relationship Id="rId33" Type="http://schemas.openxmlformats.org/officeDocument/2006/relationships/customXml" Target="../ink/ink2127.xml"/><Relationship Id="rId38" Type="http://schemas.openxmlformats.org/officeDocument/2006/relationships/image" Target="../media/image2159.png"/><Relationship Id="rId2" Type="http://schemas.openxmlformats.org/officeDocument/2006/relationships/image" Target="../media/image2141.tiff"/><Relationship Id="rId16" Type="http://schemas.openxmlformats.org/officeDocument/2006/relationships/image" Target="../media/image2148.png"/><Relationship Id="rId20" Type="http://schemas.openxmlformats.org/officeDocument/2006/relationships/image" Target="../media/image2150.png"/><Relationship Id="rId29" Type="http://schemas.openxmlformats.org/officeDocument/2006/relationships/customXml" Target="../ink/ink2125.xml"/><Relationship Id="rId1" Type="http://schemas.openxmlformats.org/officeDocument/2006/relationships/slideLayout" Target="../slideLayouts/slideLayout7.xml"/><Relationship Id="rId6" Type="http://schemas.openxmlformats.org/officeDocument/2006/relationships/image" Target="../media/image2143.png"/><Relationship Id="rId11" Type="http://schemas.openxmlformats.org/officeDocument/2006/relationships/customXml" Target="../ink/ink2116.xml"/><Relationship Id="rId24" Type="http://schemas.openxmlformats.org/officeDocument/2006/relationships/image" Target="../media/image2152.png"/><Relationship Id="rId32" Type="http://schemas.openxmlformats.org/officeDocument/2006/relationships/image" Target="../media/image2156.png"/><Relationship Id="rId37" Type="http://schemas.openxmlformats.org/officeDocument/2006/relationships/customXml" Target="../ink/ink2129.xml"/><Relationship Id="rId40" Type="http://schemas.openxmlformats.org/officeDocument/2006/relationships/image" Target="../media/image2160.png"/><Relationship Id="rId5" Type="http://schemas.openxmlformats.org/officeDocument/2006/relationships/customXml" Target="../ink/ink2113.xml"/><Relationship Id="rId15" Type="http://schemas.openxmlformats.org/officeDocument/2006/relationships/customXml" Target="../ink/ink2118.xml"/><Relationship Id="rId23" Type="http://schemas.openxmlformats.org/officeDocument/2006/relationships/customXml" Target="../ink/ink2122.xml"/><Relationship Id="rId28" Type="http://schemas.openxmlformats.org/officeDocument/2006/relationships/image" Target="../media/image2154.png"/><Relationship Id="rId36" Type="http://schemas.openxmlformats.org/officeDocument/2006/relationships/image" Target="../media/image2158.png"/><Relationship Id="rId10" Type="http://schemas.openxmlformats.org/officeDocument/2006/relationships/image" Target="../media/image2145.png"/><Relationship Id="rId19" Type="http://schemas.openxmlformats.org/officeDocument/2006/relationships/customXml" Target="../ink/ink2120.xml"/><Relationship Id="rId31" Type="http://schemas.openxmlformats.org/officeDocument/2006/relationships/customXml" Target="../ink/ink2126.xml"/><Relationship Id="rId4" Type="http://schemas.openxmlformats.org/officeDocument/2006/relationships/image" Target="../media/image2142.png"/><Relationship Id="rId9" Type="http://schemas.openxmlformats.org/officeDocument/2006/relationships/customXml" Target="../ink/ink2115.xml"/><Relationship Id="rId14" Type="http://schemas.openxmlformats.org/officeDocument/2006/relationships/image" Target="../media/image2147.png"/><Relationship Id="rId22" Type="http://schemas.openxmlformats.org/officeDocument/2006/relationships/image" Target="../media/image2151.png"/><Relationship Id="rId27" Type="http://schemas.openxmlformats.org/officeDocument/2006/relationships/customXml" Target="../ink/ink2124.xml"/><Relationship Id="rId30" Type="http://schemas.openxmlformats.org/officeDocument/2006/relationships/image" Target="../media/image2155.png"/><Relationship Id="rId35" Type="http://schemas.openxmlformats.org/officeDocument/2006/relationships/customXml" Target="../ink/ink2128.xml"/><Relationship Id="rId8" Type="http://schemas.openxmlformats.org/officeDocument/2006/relationships/image" Target="../media/image2144.png"/><Relationship Id="rId3" Type="http://schemas.openxmlformats.org/officeDocument/2006/relationships/customXml" Target="../ink/ink2112.xml"/></Relationships>
</file>

<file path=ppt/slides/_rels/slide55.xml.rels><?xml version="1.0" encoding="UTF-8" standalone="yes"?>
<Relationships xmlns="http://schemas.openxmlformats.org/package/2006/relationships"><Relationship Id="rId26" Type="http://schemas.openxmlformats.org/officeDocument/2006/relationships/image" Target="../media/image2173.png"/><Relationship Id="rId21" Type="http://schemas.openxmlformats.org/officeDocument/2006/relationships/customXml" Target="../ink/ink2140.xml"/><Relationship Id="rId42" Type="http://schemas.openxmlformats.org/officeDocument/2006/relationships/image" Target="../media/image2181.png"/><Relationship Id="rId47" Type="http://schemas.openxmlformats.org/officeDocument/2006/relationships/customXml" Target="../ink/ink2153.xml"/><Relationship Id="rId63" Type="http://schemas.openxmlformats.org/officeDocument/2006/relationships/customXml" Target="../ink/ink2161.xml"/><Relationship Id="rId68" Type="http://schemas.openxmlformats.org/officeDocument/2006/relationships/image" Target="../media/image2194.png"/><Relationship Id="rId84" Type="http://schemas.openxmlformats.org/officeDocument/2006/relationships/image" Target="../media/image2202.png"/><Relationship Id="rId89" Type="http://schemas.openxmlformats.org/officeDocument/2006/relationships/customXml" Target="../ink/ink2174.xml"/><Relationship Id="rId16" Type="http://schemas.openxmlformats.org/officeDocument/2006/relationships/image" Target="../media/image2168.png"/><Relationship Id="rId11" Type="http://schemas.openxmlformats.org/officeDocument/2006/relationships/customXml" Target="../ink/ink2135.xml"/><Relationship Id="rId32" Type="http://schemas.openxmlformats.org/officeDocument/2006/relationships/image" Target="../media/image2176.png"/><Relationship Id="rId37" Type="http://schemas.openxmlformats.org/officeDocument/2006/relationships/customXml" Target="../ink/ink2148.xml"/><Relationship Id="rId53" Type="http://schemas.openxmlformats.org/officeDocument/2006/relationships/customXml" Target="../ink/ink2156.xml"/><Relationship Id="rId58" Type="http://schemas.openxmlformats.org/officeDocument/2006/relationships/image" Target="../media/image2189.png"/><Relationship Id="rId74" Type="http://schemas.openxmlformats.org/officeDocument/2006/relationships/image" Target="../media/image2197.png"/><Relationship Id="rId79" Type="http://schemas.openxmlformats.org/officeDocument/2006/relationships/customXml" Target="../ink/ink2169.xml"/><Relationship Id="rId5" Type="http://schemas.openxmlformats.org/officeDocument/2006/relationships/customXml" Target="../ink/ink2132.xml"/><Relationship Id="rId90" Type="http://schemas.openxmlformats.org/officeDocument/2006/relationships/image" Target="../media/image2205.png"/><Relationship Id="rId95" Type="http://schemas.openxmlformats.org/officeDocument/2006/relationships/customXml" Target="../ink/ink2177.xml"/><Relationship Id="rId22" Type="http://schemas.openxmlformats.org/officeDocument/2006/relationships/image" Target="../media/image2171.png"/><Relationship Id="rId27" Type="http://schemas.openxmlformats.org/officeDocument/2006/relationships/customXml" Target="../ink/ink2143.xml"/><Relationship Id="rId43" Type="http://schemas.openxmlformats.org/officeDocument/2006/relationships/customXml" Target="../ink/ink2151.xml"/><Relationship Id="rId48" Type="http://schemas.openxmlformats.org/officeDocument/2006/relationships/image" Target="../media/image2184.png"/><Relationship Id="rId64" Type="http://schemas.openxmlformats.org/officeDocument/2006/relationships/image" Target="../media/image2192.png"/><Relationship Id="rId69" Type="http://schemas.openxmlformats.org/officeDocument/2006/relationships/customXml" Target="../ink/ink2164.xml"/><Relationship Id="rId80" Type="http://schemas.openxmlformats.org/officeDocument/2006/relationships/image" Target="../media/image2200.png"/><Relationship Id="rId85" Type="http://schemas.openxmlformats.org/officeDocument/2006/relationships/customXml" Target="../ink/ink2172.xml"/><Relationship Id="rId3" Type="http://schemas.openxmlformats.org/officeDocument/2006/relationships/customXml" Target="../ink/ink2131.xml"/><Relationship Id="rId12" Type="http://schemas.openxmlformats.org/officeDocument/2006/relationships/image" Target="../media/image2166.png"/><Relationship Id="rId17" Type="http://schemas.openxmlformats.org/officeDocument/2006/relationships/customXml" Target="../ink/ink2138.xml"/><Relationship Id="rId25" Type="http://schemas.openxmlformats.org/officeDocument/2006/relationships/customXml" Target="../ink/ink2142.xml"/><Relationship Id="rId33" Type="http://schemas.openxmlformats.org/officeDocument/2006/relationships/customXml" Target="../ink/ink2146.xml"/><Relationship Id="rId38" Type="http://schemas.openxmlformats.org/officeDocument/2006/relationships/image" Target="../media/image2179.png"/><Relationship Id="rId46" Type="http://schemas.openxmlformats.org/officeDocument/2006/relationships/image" Target="../media/image2183.png"/><Relationship Id="rId59" Type="http://schemas.openxmlformats.org/officeDocument/2006/relationships/customXml" Target="../ink/ink2159.xml"/><Relationship Id="rId67" Type="http://schemas.openxmlformats.org/officeDocument/2006/relationships/customXml" Target="../ink/ink2163.xml"/><Relationship Id="rId20" Type="http://schemas.openxmlformats.org/officeDocument/2006/relationships/image" Target="../media/image2170.png"/><Relationship Id="rId41" Type="http://schemas.openxmlformats.org/officeDocument/2006/relationships/customXml" Target="../ink/ink2150.xml"/><Relationship Id="rId54" Type="http://schemas.openxmlformats.org/officeDocument/2006/relationships/image" Target="../media/image2187.png"/><Relationship Id="rId62" Type="http://schemas.openxmlformats.org/officeDocument/2006/relationships/image" Target="../media/image2191.png"/><Relationship Id="rId70" Type="http://schemas.openxmlformats.org/officeDocument/2006/relationships/image" Target="../media/image2195.png"/><Relationship Id="rId75" Type="http://schemas.openxmlformats.org/officeDocument/2006/relationships/customXml" Target="../ink/ink2167.xml"/><Relationship Id="rId83" Type="http://schemas.openxmlformats.org/officeDocument/2006/relationships/customXml" Target="../ink/ink2171.xml"/><Relationship Id="rId88" Type="http://schemas.openxmlformats.org/officeDocument/2006/relationships/image" Target="../media/image2204.png"/><Relationship Id="rId91" Type="http://schemas.openxmlformats.org/officeDocument/2006/relationships/customXml" Target="../ink/ink2175.xml"/><Relationship Id="rId96" Type="http://schemas.openxmlformats.org/officeDocument/2006/relationships/image" Target="../media/image2208.png"/><Relationship Id="rId1" Type="http://schemas.openxmlformats.org/officeDocument/2006/relationships/slideLayout" Target="../slideLayouts/slideLayout7.xml"/><Relationship Id="rId6" Type="http://schemas.openxmlformats.org/officeDocument/2006/relationships/image" Target="../media/image2163.png"/><Relationship Id="rId15" Type="http://schemas.openxmlformats.org/officeDocument/2006/relationships/customXml" Target="../ink/ink2137.xml"/><Relationship Id="rId23" Type="http://schemas.openxmlformats.org/officeDocument/2006/relationships/customXml" Target="../ink/ink2141.xml"/><Relationship Id="rId28" Type="http://schemas.openxmlformats.org/officeDocument/2006/relationships/image" Target="../media/image2174.png"/><Relationship Id="rId36" Type="http://schemas.openxmlformats.org/officeDocument/2006/relationships/image" Target="../media/image2178.png"/><Relationship Id="rId49" Type="http://schemas.openxmlformats.org/officeDocument/2006/relationships/customXml" Target="../ink/ink2154.xml"/><Relationship Id="rId57" Type="http://schemas.openxmlformats.org/officeDocument/2006/relationships/customXml" Target="../ink/ink2158.xml"/><Relationship Id="rId10" Type="http://schemas.openxmlformats.org/officeDocument/2006/relationships/image" Target="../media/image2165.png"/><Relationship Id="rId31" Type="http://schemas.openxmlformats.org/officeDocument/2006/relationships/customXml" Target="../ink/ink2145.xml"/><Relationship Id="rId44" Type="http://schemas.openxmlformats.org/officeDocument/2006/relationships/image" Target="../media/image2182.png"/><Relationship Id="rId52" Type="http://schemas.openxmlformats.org/officeDocument/2006/relationships/image" Target="../media/image2186.png"/><Relationship Id="rId60" Type="http://schemas.openxmlformats.org/officeDocument/2006/relationships/image" Target="../media/image2190.png"/><Relationship Id="rId65" Type="http://schemas.openxmlformats.org/officeDocument/2006/relationships/customXml" Target="../ink/ink2162.xml"/><Relationship Id="rId73" Type="http://schemas.openxmlformats.org/officeDocument/2006/relationships/customXml" Target="../ink/ink2166.xml"/><Relationship Id="rId78" Type="http://schemas.openxmlformats.org/officeDocument/2006/relationships/image" Target="../media/image2199.png"/><Relationship Id="rId81" Type="http://schemas.openxmlformats.org/officeDocument/2006/relationships/customXml" Target="../ink/ink2170.xml"/><Relationship Id="rId86" Type="http://schemas.openxmlformats.org/officeDocument/2006/relationships/image" Target="../media/image2203.png"/><Relationship Id="rId94" Type="http://schemas.openxmlformats.org/officeDocument/2006/relationships/image" Target="../media/image2207.png"/><Relationship Id="rId99" Type="http://schemas.openxmlformats.org/officeDocument/2006/relationships/customXml" Target="../ink/ink2179.xml"/><Relationship Id="rId4" Type="http://schemas.openxmlformats.org/officeDocument/2006/relationships/image" Target="../media/image2162.png"/><Relationship Id="rId9" Type="http://schemas.openxmlformats.org/officeDocument/2006/relationships/customXml" Target="../ink/ink2134.xml"/><Relationship Id="rId13" Type="http://schemas.openxmlformats.org/officeDocument/2006/relationships/customXml" Target="../ink/ink2136.xml"/><Relationship Id="rId18" Type="http://schemas.openxmlformats.org/officeDocument/2006/relationships/image" Target="../media/image2169.png"/><Relationship Id="rId39" Type="http://schemas.openxmlformats.org/officeDocument/2006/relationships/customXml" Target="../ink/ink2149.xml"/><Relationship Id="rId34" Type="http://schemas.openxmlformats.org/officeDocument/2006/relationships/image" Target="../media/image2177.png"/><Relationship Id="rId50" Type="http://schemas.openxmlformats.org/officeDocument/2006/relationships/image" Target="../media/image2185.png"/><Relationship Id="rId55" Type="http://schemas.openxmlformats.org/officeDocument/2006/relationships/customXml" Target="../ink/ink2157.xml"/><Relationship Id="rId76" Type="http://schemas.openxmlformats.org/officeDocument/2006/relationships/image" Target="../media/image2198.png"/><Relationship Id="rId97" Type="http://schemas.openxmlformats.org/officeDocument/2006/relationships/customXml" Target="../ink/ink2178.xml"/><Relationship Id="rId7" Type="http://schemas.openxmlformats.org/officeDocument/2006/relationships/customXml" Target="../ink/ink2133.xml"/><Relationship Id="rId71" Type="http://schemas.openxmlformats.org/officeDocument/2006/relationships/customXml" Target="../ink/ink2165.xml"/><Relationship Id="rId92" Type="http://schemas.openxmlformats.org/officeDocument/2006/relationships/image" Target="../media/image2206.png"/><Relationship Id="rId2" Type="http://schemas.openxmlformats.org/officeDocument/2006/relationships/image" Target="../media/image2161.png"/><Relationship Id="rId29" Type="http://schemas.openxmlformats.org/officeDocument/2006/relationships/customXml" Target="../ink/ink2144.xml"/><Relationship Id="rId24" Type="http://schemas.openxmlformats.org/officeDocument/2006/relationships/image" Target="../media/image2172.png"/><Relationship Id="rId40" Type="http://schemas.openxmlformats.org/officeDocument/2006/relationships/image" Target="../media/image2180.png"/><Relationship Id="rId45" Type="http://schemas.openxmlformats.org/officeDocument/2006/relationships/customXml" Target="../ink/ink2152.xml"/><Relationship Id="rId66" Type="http://schemas.openxmlformats.org/officeDocument/2006/relationships/image" Target="../media/image2193.png"/><Relationship Id="rId87" Type="http://schemas.openxmlformats.org/officeDocument/2006/relationships/customXml" Target="../ink/ink2173.xml"/><Relationship Id="rId61" Type="http://schemas.openxmlformats.org/officeDocument/2006/relationships/customXml" Target="../ink/ink2160.xml"/><Relationship Id="rId82" Type="http://schemas.openxmlformats.org/officeDocument/2006/relationships/image" Target="../media/image2201.png"/><Relationship Id="rId19" Type="http://schemas.openxmlformats.org/officeDocument/2006/relationships/customXml" Target="../ink/ink2139.xml"/><Relationship Id="rId14" Type="http://schemas.openxmlformats.org/officeDocument/2006/relationships/image" Target="../media/image2167.png"/><Relationship Id="rId30" Type="http://schemas.openxmlformats.org/officeDocument/2006/relationships/image" Target="../media/image2175.png"/><Relationship Id="rId35" Type="http://schemas.openxmlformats.org/officeDocument/2006/relationships/customXml" Target="../ink/ink2147.xml"/><Relationship Id="rId56" Type="http://schemas.openxmlformats.org/officeDocument/2006/relationships/image" Target="../media/image2188.png"/><Relationship Id="rId77" Type="http://schemas.openxmlformats.org/officeDocument/2006/relationships/customXml" Target="../ink/ink2168.xml"/><Relationship Id="rId100" Type="http://schemas.openxmlformats.org/officeDocument/2006/relationships/image" Target="../media/image2211.png"/><Relationship Id="rId8" Type="http://schemas.openxmlformats.org/officeDocument/2006/relationships/image" Target="../media/image2164.png"/><Relationship Id="rId51" Type="http://schemas.openxmlformats.org/officeDocument/2006/relationships/customXml" Target="../ink/ink2155.xml"/><Relationship Id="rId72" Type="http://schemas.openxmlformats.org/officeDocument/2006/relationships/image" Target="../media/image2196.png"/><Relationship Id="rId93" Type="http://schemas.openxmlformats.org/officeDocument/2006/relationships/customXml" Target="../ink/ink2176.xml"/><Relationship Id="rId98" Type="http://schemas.openxmlformats.org/officeDocument/2006/relationships/image" Target="../media/image2209.png"/></Relationships>
</file>

<file path=ppt/slides/_rels/slide56.xml.rels><?xml version="1.0" encoding="UTF-8" standalone="yes"?>
<Relationships xmlns="http://schemas.openxmlformats.org/package/2006/relationships"><Relationship Id="rId8" Type="http://schemas.openxmlformats.org/officeDocument/2006/relationships/image" Target="../media/image2215.png"/><Relationship Id="rId13" Type="http://schemas.openxmlformats.org/officeDocument/2006/relationships/customXml" Target="../ink/ink2185.xml"/><Relationship Id="rId18" Type="http://schemas.openxmlformats.org/officeDocument/2006/relationships/image" Target="../media/image2220.png"/><Relationship Id="rId26" Type="http://schemas.openxmlformats.org/officeDocument/2006/relationships/image" Target="../media/image2224.png"/><Relationship Id="rId3" Type="http://schemas.openxmlformats.org/officeDocument/2006/relationships/customXml" Target="../ink/ink2180.xml"/><Relationship Id="rId21" Type="http://schemas.openxmlformats.org/officeDocument/2006/relationships/customXml" Target="../ink/ink2189.xml"/><Relationship Id="rId7" Type="http://schemas.openxmlformats.org/officeDocument/2006/relationships/customXml" Target="../ink/ink2182.xml"/><Relationship Id="rId12" Type="http://schemas.openxmlformats.org/officeDocument/2006/relationships/image" Target="../media/image2217.png"/><Relationship Id="rId17" Type="http://schemas.openxmlformats.org/officeDocument/2006/relationships/customXml" Target="../ink/ink2187.xml"/><Relationship Id="rId25" Type="http://schemas.openxmlformats.org/officeDocument/2006/relationships/customXml" Target="../ink/ink2191.xml"/><Relationship Id="rId2" Type="http://schemas.openxmlformats.org/officeDocument/2006/relationships/image" Target="../media/image2212.png"/><Relationship Id="rId16" Type="http://schemas.openxmlformats.org/officeDocument/2006/relationships/image" Target="../media/image2219.png"/><Relationship Id="rId20" Type="http://schemas.openxmlformats.org/officeDocument/2006/relationships/image" Target="../media/image2221.png"/><Relationship Id="rId29" Type="http://schemas.openxmlformats.org/officeDocument/2006/relationships/customXml" Target="../ink/ink2193.xml"/><Relationship Id="rId1" Type="http://schemas.openxmlformats.org/officeDocument/2006/relationships/slideLayout" Target="../slideLayouts/slideLayout7.xml"/><Relationship Id="rId6" Type="http://schemas.openxmlformats.org/officeDocument/2006/relationships/image" Target="../media/image2214.png"/><Relationship Id="rId11" Type="http://schemas.openxmlformats.org/officeDocument/2006/relationships/customXml" Target="../ink/ink2184.xml"/><Relationship Id="rId24" Type="http://schemas.openxmlformats.org/officeDocument/2006/relationships/image" Target="../media/image2223.png"/><Relationship Id="rId32" Type="http://schemas.openxmlformats.org/officeDocument/2006/relationships/image" Target="../media/image2227.png"/><Relationship Id="rId5" Type="http://schemas.openxmlformats.org/officeDocument/2006/relationships/customXml" Target="../ink/ink2181.xml"/><Relationship Id="rId15" Type="http://schemas.openxmlformats.org/officeDocument/2006/relationships/customXml" Target="../ink/ink2186.xml"/><Relationship Id="rId23" Type="http://schemas.openxmlformats.org/officeDocument/2006/relationships/customXml" Target="../ink/ink2190.xml"/><Relationship Id="rId28" Type="http://schemas.openxmlformats.org/officeDocument/2006/relationships/image" Target="../media/image2225.png"/><Relationship Id="rId10" Type="http://schemas.openxmlformats.org/officeDocument/2006/relationships/image" Target="../media/image2216.png"/><Relationship Id="rId19" Type="http://schemas.openxmlformats.org/officeDocument/2006/relationships/customXml" Target="../ink/ink2188.xml"/><Relationship Id="rId31" Type="http://schemas.openxmlformats.org/officeDocument/2006/relationships/customXml" Target="../ink/ink2194.xml"/><Relationship Id="rId4" Type="http://schemas.openxmlformats.org/officeDocument/2006/relationships/image" Target="../media/image2213.png"/><Relationship Id="rId9" Type="http://schemas.openxmlformats.org/officeDocument/2006/relationships/customXml" Target="../ink/ink2183.xml"/><Relationship Id="rId14" Type="http://schemas.openxmlformats.org/officeDocument/2006/relationships/image" Target="../media/image2218.png"/><Relationship Id="rId22" Type="http://schemas.openxmlformats.org/officeDocument/2006/relationships/image" Target="../media/image2222.png"/><Relationship Id="rId27" Type="http://schemas.openxmlformats.org/officeDocument/2006/relationships/customXml" Target="../ink/ink2192.xml"/><Relationship Id="rId30" Type="http://schemas.openxmlformats.org/officeDocument/2006/relationships/image" Target="../media/image2226.png"/></Relationships>
</file>

<file path=ppt/slides/_rels/slide57.xml.rels><?xml version="1.0" encoding="UTF-8" standalone="yes"?>
<Relationships xmlns="http://schemas.openxmlformats.org/package/2006/relationships"><Relationship Id="rId117" Type="http://schemas.openxmlformats.org/officeDocument/2006/relationships/image" Target="../media/image2285.png"/><Relationship Id="rId21" Type="http://schemas.openxmlformats.org/officeDocument/2006/relationships/image" Target="../media/image2237.png"/><Relationship Id="rId63" Type="http://schemas.openxmlformats.org/officeDocument/2006/relationships/image" Target="../media/image2258.png"/><Relationship Id="rId159" Type="http://schemas.openxmlformats.org/officeDocument/2006/relationships/image" Target="../media/image2306.png"/><Relationship Id="rId170" Type="http://schemas.openxmlformats.org/officeDocument/2006/relationships/customXml" Target="../ink/ink2279.xml"/><Relationship Id="rId226" Type="http://schemas.openxmlformats.org/officeDocument/2006/relationships/customXml" Target="../ink/ink2307.xml"/><Relationship Id="rId268" Type="http://schemas.openxmlformats.org/officeDocument/2006/relationships/customXml" Target="../ink/ink2328.xml"/><Relationship Id="rId32" Type="http://schemas.openxmlformats.org/officeDocument/2006/relationships/customXml" Target="../ink/ink2210.xml"/><Relationship Id="rId74" Type="http://schemas.openxmlformats.org/officeDocument/2006/relationships/customXml" Target="../ink/ink2231.xml"/><Relationship Id="rId128" Type="http://schemas.openxmlformats.org/officeDocument/2006/relationships/customXml" Target="../ink/ink2258.xml"/><Relationship Id="rId5" Type="http://schemas.openxmlformats.org/officeDocument/2006/relationships/image" Target="../media/image2229.png"/><Relationship Id="rId181" Type="http://schemas.openxmlformats.org/officeDocument/2006/relationships/image" Target="../media/image2317.png"/><Relationship Id="rId237" Type="http://schemas.openxmlformats.org/officeDocument/2006/relationships/image" Target="../media/image2345.png"/><Relationship Id="rId279" Type="http://schemas.openxmlformats.org/officeDocument/2006/relationships/image" Target="../media/image2366.png"/><Relationship Id="rId22" Type="http://schemas.openxmlformats.org/officeDocument/2006/relationships/customXml" Target="../ink/ink2205.xml"/><Relationship Id="rId43" Type="http://schemas.openxmlformats.org/officeDocument/2006/relationships/image" Target="../media/image2248.png"/><Relationship Id="rId64" Type="http://schemas.openxmlformats.org/officeDocument/2006/relationships/customXml" Target="../ink/ink2226.xml"/><Relationship Id="rId118" Type="http://schemas.openxmlformats.org/officeDocument/2006/relationships/customXml" Target="../ink/ink2253.xml"/><Relationship Id="rId139" Type="http://schemas.openxmlformats.org/officeDocument/2006/relationships/image" Target="../media/image2296.png"/><Relationship Id="rId85" Type="http://schemas.openxmlformats.org/officeDocument/2006/relationships/image" Target="../media/image2269.png"/><Relationship Id="rId150" Type="http://schemas.openxmlformats.org/officeDocument/2006/relationships/customXml" Target="../ink/ink2269.xml"/><Relationship Id="rId171" Type="http://schemas.openxmlformats.org/officeDocument/2006/relationships/image" Target="../media/image2312.png"/><Relationship Id="rId192" Type="http://schemas.openxmlformats.org/officeDocument/2006/relationships/customXml" Target="../ink/ink2290.xml"/><Relationship Id="rId206" Type="http://schemas.openxmlformats.org/officeDocument/2006/relationships/customXml" Target="../ink/ink2297.xml"/><Relationship Id="rId227" Type="http://schemas.openxmlformats.org/officeDocument/2006/relationships/image" Target="../media/image2340.png"/><Relationship Id="rId248" Type="http://schemas.openxmlformats.org/officeDocument/2006/relationships/customXml" Target="../ink/ink2318.xml"/><Relationship Id="rId269" Type="http://schemas.openxmlformats.org/officeDocument/2006/relationships/image" Target="../media/image2361.png"/><Relationship Id="rId12" Type="http://schemas.openxmlformats.org/officeDocument/2006/relationships/customXml" Target="../ink/ink2200.xml"/><Relationship Id="rId33" Type="http://schemas.openxmlformats.org/officeDocument/2006/relationships/image" Target="../media/image2243.png"/><Relationship Id="rId108" Type="http://schemas.openxmlformats.org/officeDocument/2006/relationships/customXml" Target="../ink/ink2248.xml"/><Relationship Id="rId129" Type="http://schemas.openxmlformats.org/officeDocument/2006/relationships/image" Target="../media/image2291.png"/><Relationship Id="rId280" Type="http://schemas.openxmlformats.org/officeDocument/2006/relationships/customXml" Target="../ink/ink2334.xml"/><Relationship Id="rId54" Type="http://schemas.openxmlformats.org/officeDocument/2006/relationships/customXml" Target="../ink/ink2221.xml"/><Relationship Id="rId75" Type="http://schemas.openxmlformats.org/officeDocument/2006/relationships/image" Target="../media/image2264.png"/><Relationship Id="rId96" Type="http://schemas.openxmlformats.org/officeDocument/2006/relationships/customXml" Target="../ink/ink2242.xml"/><Relationship Id="rId140" Type="http://schemas.openxmlformats.org/officeDocument/2006/relationships/customXml" Target="../ink/ink2264.xml"/><Relationship Id="rId161" Type="http://schemas.openxmlformats.org/officeDocument/2006/relationships/image" Target="../media/image2307.png"/><Relationship Id="rId182" Type="http://schemas.openxmlformats.org/officeDocument/2006/relationships/customXml" Target="../ink/ink2285.xml"/><Relationship Id="rId217" Type="http://schemas.openxmlformats.org/officeDocument/2006/relationships/image" Target="../media/image2335.png"/><Relationship Id="rId6" Type="http://schemas.openxmlformats.org/officeDocument/2006/relationships/customXml" Target="../ink/ink2197.xml"/><Relationship Id="rId238" Type="http://schemas.openxmlformats.org/officeDocument/2006/relationships/customXml" Target="../ink/ink2313.xml"/><Relationship Id="rId259" Type="http://schemas.openxmlformats.org/officeDocument/2006/relationships/image" Target="../media/image2356.png"/><Relationship Id="rId23" Type="http://schemas.openxmlformats.org/officeDocument/2006/relationships/image" Target="../media/image2238.png"/><Relationship Id="rId119" Type="http://schemas.openxmlformats.org/officeDocument/2006/relationships/image" Target="../media/image2286.png"/><Relationship Id="rId270" Type="http://schemas.openxmlformats.org/officeDocument/2006/relationships/customXml" Target="../ink/ink2329.xml"/><Relationship Id="rId44" Type="http://schemas.openxmlformats.org/officeDocument/2006/relationships/customXml" Target="../ink/ink2216.xml"/><Relationship Id="rId65" Type="http://schemas.openxmlformats.org/officeDocument/2006/relationships/image" Target="../media/image2259.png"/><Relationship Id="rId86" Type="http://schemas.openxmlformats.org/officeDocument/2006/relationships/customXml" Target="../ink/ink2237.xml"/><Relationship Id="rId130" Type="http://schemas.openxmlformats.org/officeDocument/2006/relationships/customXml" Target="../ink/ink2259.xml"/><Relationship Id="rId151" Type="http://schemas.openxmlformats.org/officeDocument/2006/relationships/image" Target="../media/image2302.png"/><Relationship Id="rId172" Type="http://schemas.openxmlformats.org/officeDocument/2006/relationships/customXml" Target="../ink/ink2280.xml"/><Relationship Id="rId193" Type="http://schemas.openxmlformats.org/officeDocument/2006/relationships/image" Target="../media/image2323.png"/><Relationship Id="rId207" Type="http://schemas.openxmlformats.org/officeDocument/2006/relationships/image" Target="../media/image2330.png"/><Relationship Id="rId228" Type="http://schemas.openxmlformats.org/officeDocument/2006/relationships/customXml" Target="../ink/ink2308.xml"/><Relationship Id="rId249" Type="http://schemas.openxmlformats.org/officeDocument/2006/relationships/image" Target="../media/image2351.png"/><Relationship Id="rId13" Type="http://schemas.openxmlformats.org/officeDocument/2006/relationships/image" Target="../media/image2233.png"/><Relationship Id="rId109" Type="http://schemas.openxmlformats.org/officeDocument/2006/relationships/image" Target="../media/image2281.png"/><Relationship Id="rId260" Type="http://schemas.openxmlformats.org/officeDocument/2006/relationships/customXml" Target="../ink/ink2324.xml"/><Relationship Id="rId281" Type="http://schemas.openxmlformats.org/officeDocument/2006/relationships/image" Target="../media/image2367.png"/><Relationship Id="rId34" Type="http://schemas.openxmlformats.org/officeDocument/2006/relationships/customXml" Target="../ink/ink2211.xml"/><Relationship Id="rId55" Type="http://schemas.openxmlformats.org/officeDocument/2006/relationships/image" Target="../media/image2254.png"/><Relationship Id="rId76" Type="http://schemas.openxmlformats.org/officeDocument/2006/relationships/customXml" Target="../ink/ink2232.xml"/><Relationship Id="rId97" Type="http://schemas.openxmlformats.org/officeDocument/2006/relationships/image" Target="../media/image2275.png"/><Relationship Id="rId120" Type="http://schemas.openxmlformats.org/officeDocument/2006/relationships/customXml" Target="../ink/ink2254.xml"/><Relationship Id="rId141" Type="http://schemas.openxmlformats.org/officeDocument/2006/relationships/image" Target="../media/image2297.png"/><Relationship Id="rId7" Type="http://schemas.openxmlformats.org/officeDocument/2006/relationships/image" Target="../media/image2230.png"/><Relationship Id="rId162" Type="http://schemas.openxmlformats.org/officeDocument/2006/relationships/customXml" Target="../ink/ink2275.xml"/><Relationship Id="rId183" Type="http://schemas.openxmlformats.org/officeDocument/2006/relationships/image" Target="../media/image2318.png"/><Relationship Id="rId218" Type="http://schemas.openxmlformats.org/officeDocument/2006/relationships/customXml" Target="../ink/ink2303.xml"/><Relationship Id="rId239" Type="http://schemas.openxmlformats.org/officeDocument/2006/relationships/image" Target="../media/image2346.png"/><Relationship Id="rId250" Type="http://schemas.openxmlformats.org/officeDocument/2006/relationships/customXml" Target="../ink/ink2319.xml"/><Relationship Id="rId271" Type="http://schemas.openxmlformats.org/officeDocument/2006/relationships/image" Target="../media/image2362.png"/><Relationship Id="rId24" Type="http://schemas.openxmlformats.org/officeDocument/2006/relationships/customXml" Target="../ink/ink2206.xml"/><Relationship Id="rId45" Type="http://schemas.openxmlformats.org/officeDocument/2006/relationships/image" Target="../media/image2249.png"/><Relationship Id="rId66" Type="http://schemas.openxmlformats.org/officeDocument/2006/relationships/customXml" Target="../ink/ink2227.xml"/><Relationship Id="rId87" Type="http://schemas.openxmlformats.org/officeDocument/2006/relationships/image" Target="../media/image2270.png"/><Relationship Id="rId110" Type="http://schemas.openxmlformats.org/officeDocument/2006/relationships/customXml" Target="../ink/ink2249.xml"/><Relationship Id="rId131" Type="http://schemas.openxmlformats.org/officeDocument/2006/relationships/image" Target="../media/image2292.png"/><Relationship Id="rId152" Type="http://schemas.openxmlformats.org/officeDocument/2006/relationships/customXml" Target="../ink/ink2270.xml"/><Relationship Id="rId173" Type="http://schemas.openxmlformats.org/officeDocument/2006/relationships/image" Target="../media/image2313.png"/><Relationship Id="rId194" Type="http://schemas.openxmlformats.org/officeDocument/2006/relationships/customXml" Target="../ink/ink2291.xml"/><Relationship Id="rId208" Type="http://schemas.openxmlformats.org/officeDocument/2006/relationships/customXml" Target="../ink/ink2298.xml"/><Relationship Id="rId229" Type="http://schemas.openxmlformats.org/officeDocument/2006/relationships/image" Target="../media/image2341.png"/><Relationship Id="rId240" Type="http://schemas.openxmlformats.org/officeDocument/2006/relationships/customXml" Target="../ink/ink2314.xml"/><Relationship Id="rId261" Type="http://schemas.openxmlformats.org/officeDocument/2006/relationships/image" Target="../media/image2357.png"/><Relationship Id="rId14" Type="http://schemas.openxmlformats.org/officeDocument/2006/relationships/customXml" Target="../ink/ink2201.xml"/><Relationship Id="rId35" Type="http://schemas.openxmlformats.org/officeDocument/2006/relationships/image" Target="../media/image2244.png"/><Relationship Id="rId56" Type="http://schemas.openxmlformats.org/officeDocument/2006/relationships/customXml" Target="../ink/ink2222.xml"/><Relationship Id="rId77" Type="http://schemas.openxmlformats.org/officeDocument/2006/relationships/image" Target="../media/image2265.png"/><Relationship Id="rId100" Type="http://schemas.openxmlformats.org/officeDocument/2006/relationships/customXml" Target="../ink/ink2244.xml"/><Relationship Id="rId282" Type="http://schemas.openxmlformats.org/officeDocument/2006/relationships/customXml" Target="../ink/ink2335.xml"/><Relationship Id="rId8" Type="http://schemas.openxmlformats.org/officeDocument/2006/relationships/customXml" Target="../ink/ink2198.xml"/><Relationship Id="rId98" Type="http://schemas.openxmlformats.org/officeDocument/2006/relationships/customXml" Target="../ink/ink2243.xml"/><Relationship Id="rId121" Type="http://schemas.openxmlformats.org/officeDocument/2006/relationships/image" Target="../media/image2287.png"/><Relationship Id="rId142" Type="http://schemas.openxmlformats.org/officeDocument/2006/relationships/customXml" Target="../ink/ink2265.xml"/><Relationship Id="rId163" Type="http://schemas.openxmlformats.org/officeDocument/2006/relationships/image" Target="../media/image2308.png"/><Relationship Id="rId184" Type="http://schemas.openxmlformats.org/officeDocument/2006/relationships/customXml" Target="../ink/ink2286.xml"/><Relationship Id="rId219" Type="http://schemas.openxmlformats.org/officeDocument/2006/relationships/image" Target="../media/image2336.png"/><Relationship Id="rId230" Type="http://schemas.openxmlformats.org/officeDocument/2006/relationships/customXml" Target="../ink/ink2309.xml"/><Relationship Id="rId251" Type="http://schemas.openxmlformats.org/officeDocument/2006/relationships/image" Target="../media/image2352.png"/><Relationship Id="rId25" Type="http://schemas.openxmlformats.org/officeDocument/2006/relationships/image" Target="../media/image2239.png"/><Relationship Id="rId46" Type="http://schemas.openxmlformats.org/officeDocument/2006/relationships/customXml" Target="../ink/ink2217.xml"/><Relationship Id="rId67" Type="http://schemas.openxmlformats.org/officeDocument/2006/relationships/image" Target="../media/image2260.png"/><Relationship Id="rId272" Type="http://schemas.openxmlformats.org/officeDocument/2006/relationships/customXml" Target="../ink/ink2330.xml"/><Relationship Id="rId88" Type="http://schemas.openxmlformats.org/officeDocument/2006/relationships/customXml" Target="../ink/ink2238.xml"/><Relationship Id="rId111" Type="http://schemas.openxmlformats.org/officeDocument/2006/relationships/image" Target="../media/image2282.png"/><Relationship Id="rId132" Type="http://schemas.openxmlformats.org/officeDocument/2006/relationships/customXml" Target="../ink/ink2260.xml"/><Relationship Id="rId153" Type="http://schemas.openxmlformats.org/officeDocument/2006/relationships/image" Target="../media/image2303.png"/><Relationship Id="rId174" Type="http://schemas.openxmlformats.org/officeDocument/2006/relationships/customXml" Target="../ink/ink2281.xml"/><Relationship Id="rId195" Type="http://schemas.openxmlformats.org/officeDocument/2006/relationships/image" Target="../media/image2324.png"/><Relationship Id="rId209" Type="http://schemas.openxmlformats.org/officeDocument/2006/relationships/image" Target="../media/image2331.png"/><Relationship Id="rId220" Type="http://schemas.openxmlformats.org/officeDocument/2006/relationships/customXml" Target="../ink/ink2304.xml"/><Relationship Id="rId241" Type="http://schemas.openxmlformats.org/officeDocument/2006/relationships/image" Target="../media/image2347.png"/><Relationship Id="rId15" Type="http://schemas.openxmlformats.org/officeDocument/2006/relationships/image" Target="../media/image2234.png"/><Relationship Id="rId36" Type="http://schemas.openxmlformats.org/officeDocument/2006/relationships/customXml" Target="../ink/ink2212.xml"/><Relationship Id="rId57" Type="http://schemas.openxmlformats.org/officeDocument/2006/relationships/image" Target="../media/image2255.png"/><Relationship Id="rId262" Type="http://schemas.openxmlformats.org/officeDocument/2006/relationships/customXml" Target="../ink/ink2325.xml"/><Relationship Id="rId283" Type="http://schemas.openxmlformats.org/officeDocument/2006/relationships/image" Target="../media/image2368.png"/><Relationship Id="rId78" Type="http://schemas.openxmlformats.org/officeDocument/2006/relationships/customXml" Target="../ink/ink2233.xml"/><Relationship Id="rId99" Type="http://schemas.openxmlformats.org/officeDocument/2006/relationships/image" Target="../media/image2276.png"/><Relationship Id="rId101" Type="http://schemas.openxmlformats.org/officeDocument/2006/relationships/image" Target="../media/image2277.png"/><Relationship Id="rId122" Type="http://schemas.openxmlformats.org/officeDocument/2006/relationships/customXml" Target="../ink/ink2255.xml"/><Relationship Id="rId143" Type="http://schemas.openxmlformats.org/officeDocument/2006/relationships/image" Target="../media/image2298.png"/><Relationship Id="rId164" Type="http://schemas.openxmlformats.org/officeDocument/2006/relationships/customXml" Target="../ink/ink2276.xml"/><Relationship Id="rId185" Type="http://schemas.openxmlformats.org/officeDocument/2006/relationships/image" Target="../media/image2319.png"/><Relationship Id="rId9" Type="http://schemas.openxmlformats.org/officeDocument/2006/relationships/image" Target="../media/image2231.png"/><Relationship Id="rId210" Type="http://schemas.openxmlformats.org/officeDocument/2006/relationships/customXml" Target="../ink/ink2299.xml"/><Relationship Id="rId26" Type="http://schemas.openxmlformats.org/officeDocument/2006/relationships/customXml" Target="../ink/ink2207.xml"/><Relationship Id="rId231" Type="http://schemas.openxmlformats.org/officeDocument/2006/relationships/image" Target="../media/image2342.png"/><Relationship Id="rId252" Type="http://schemas.openxmlformats.org/officeDocument/2006/relationships/customXml" Target="../ink/ink2320.xml"/><Relationship Id="rId273" Type="http://schemas.openxmlformats.org/officeDocument/2006/relationships/image" Target="../media/image2363.png"/><Relationship Id="rId47" Type="http://schemas.openxmlformats.org/officeDocument/2006/relationships/image" Target="../media/image2250.png"/><Relationship Id="rId68" Type="http://schemas.openxmlformats.org/officeDocument/2006/relationships/customXml" Target="../ink/ink2228.xml"/><Relationship Id="rId89" Type="http://schemas.openxmlformats.org/officeDocument/2006/relationships/image" Target="../media/image2271.png"/><Relationship Id="rId112" Type="http://schemas.openxmlformats.org/officeDocument/2006/relationships/customXml" Target="../ink/ink2250.xml"/><Relationship Id="rId133" Type="http://schemas.openxmlformats.org/officeDocument/2006/relationships/image" Target="../media/image2293.png"/><Relationship Id="rId154" Type="http://schemas.openxmlformats.org/officeDocument/2006/relationships/customXml" Target="../ink/ink2271.xml"/><Relationship Id="rId175" Type="http://schemas.openxmlformats.org/officeDocument/2006/relationships/image" Target="../media/image2314.png"/><Relationship Id="rId196" Type="http://schemas.openxmlformats.org/officeDocument/2006/relationships/customXml" Target="../ink/ink2292.xml"/><Relationship Id="rId200" Type="http://schemas.openxmlformats.org/officeDocument/2006/relationships/customXml" Target="../ink/ink2294.xml"/><Relationship Id="rId16" Type="http://schemas.openxmlformats.org/officeDocument/2006/relationships/customXml" Target="../ink/ink2202.xml"/><Relationship Id="rId221" Type="http://schemas.openxmlformats.org/officeDocument/2006/relationships/image" Target="../media/image2337.png"/><Relationship Id="rId242" Type="http://schemas.openxmlformats.org/officeDocument/2006/relationships/customXml" Target="../ink/ink2315.xml"/><Relationship Id="rId263" Type="http://schemas.openxmlformats.org/officeDocument/2006/relationships/image" Target="../media/image2358.png"/><Relationship Id="rId37" Type="http://schemas.openxmlformats.org/officeDocument/2006/relationships/image" Target="../media/image2245.png"/><Relationship Id="rId58" Type="http://schemas.openxmlformats.org/officeDocument/2006/relationships/customXml" Target="../ink/ink2223.xml"/><Relationship Id="rId79" Type="http://schemas.openxmlformats.org/officeDocument/2006/relationships/image" Target="../media/image2266.png"/><Relationship Id="rId102" Type="http://schemas.openxmlformats.org/officeDocument/2006/relationships/customXml" Target="../ink/ink2245.xml"/><Relationship Id="rId123" Type="http://schemas.openxmlformats.org/officeDocument/2006/relationships/image" Target="../media/image2288.png"/><Relationship Id="rId144" Type="http://schemas.openxmlformats.org/officeDocument/2006/relationships/customXml" Target="../ink/ink2266.xml"/><Relationship Id="rId90" Type="http://schemas.openxmlformats.org/officeDocument/2006/relationships/customXml" Target="../ink/ink2239.xml"/><Relationship Id="rId165" Type="http://schemas.openxmlformats.org/officeDocument/2006/relationships/image" Target="../media/image2309.png"/><Relationship Id="rId186" Type="http://schemas.openxmlformats.org/officeDocument/2006/relationships/customXml" Target="../ink/ink2287.xml"/><Relationship Id="rId211" Type="http://schemas.openxmlformats.org/officeDocument/2006/relationships/image" Target="../media/image2332.png"/><Relationship Id="rId232" Type="http://schemas.openxmlformats.org/officeDocument/2006/relationships/customXml" Target="../ink/ink2310.xml"/><Relationship Id="rId253" Type="http://schemas.openxmlformats.org/officeDocument/2006/relationships/image" Target="../media/image2353.png"/><Relationship Id="rId274" Type="http://schemas.openxmlformats.org/officeDocument/2006/relationships/customXml" Target="../ink/ink2331.xml"/><Relationship Id="rId27" Type="http://schemas.openxmlformats.org/officeDocument/2006/relationships/image" Target="../media/image2240.png"/><Relationship Id="rId48" Type="http://schemas.openxmlformats.org/officeDocument/2006/relationships/customXml" Target="../ink/ink2218.xml"/><Relationship Id="rId69" Type="http://schemas.openxmlformats.org/officeDocument/2006/relationships/image" Target="../media/image2261.png"/><Relationship Id="rId113" Type="http://schemas.openxmlformats.org/officeDocument/2006/relationships/image" Target="../media/image2283.png"/><Relationship Id="rId134" Type="http://schemas.openxmlformats.org/officeDocument/2006/relationships/customXml" Target="../ink/ink2261.xml"/><Relationship Id="rId80" Type="http://schemas.openxmlformats.org/officeDocument/2006/relationships/customXml" Target="../ink/ink2234.xml"/><Relationship Id="rId155" Type="http://schemas.openxmlformats.org/officeDocument/2006/relationships/image" Target="../media/image2304.png"/><Relationship Id="rId176" Type="http://schemas.openxmlformats.org/officeDocument/2006/relationships/customXml" Target="../ink/ink2282.xml"/><Relationship Id="rId197" Type="http://schemas.openxmlformats.org/officeDocument/2006/relationships/image" Target="../media/image2325.png"/><Relationship Id="rId201" Type="http://schemas.openxmlformats.org/officeDocument/2006/relationships/image" Target="../media/image2327.png"/><Relationship Id="rId222" Type="http://schemas.openxmlformats.org/officeDocument/2006/relationships/customXml" Target="../ink/ink2305.xml"/><Relationship Id="rId243" Type="http://schemas.openxmlformats.org/officeDocument/2006/relationships/image" Target="../media/image2348.png"/><Relationship Id="rId264" Type="http://schemas.openxmlformats.org/officeDocument/2006/relationships/customXml" Target="../ink/ink2326.xml"/><Relationship Id="rId17" Type="http://schemas.openxmlformats.org/officeDocument/2006/relationships/image" Target="../media/image2235.png"/><Relationship Id="rId38" Type="http://schemas.openxmlformats.org/officeDocument/2006/relationships/customXml" Target="../ink/ink2213.xml"/><Relationship Id="rId59" Type="http://schemas.openxmlformats.org/officeDocument/2006/relationships/image" Target="../media/image2256.png"/><Relationship Id="rId103" Type="http://schemas.openxmlformats.org/officeDocument/2006/relationships/image" Target="../media/image2278.png"/><Relationship Id="rId124" Type="http://schemas.openxmlformats.org/officeDocument/2006/relationships/customXml" Target="../ink/ink2256.xml"/><Relationship Id="rId70" Type="http://schemas.openxmlformats.org/officeDocument/2006/relationships/customXml" Target="../ink/ink2229.xml"/><Relationship Id="rId91" Type="http://schemas.openxmlformats.org/officeDocument/2006/relationships/image" Target="../media/image2272.png"/><Relationship Id="rId145" Type="http://schemas.openxmlformats.org/officeDocument/2006/relationships/image" Target="../media/image2299.png"/><Relationship Id="rId166" Type="http://schemas.openxmlformats.org/officeDocument/2006/relationships/customXml" Target="../ink/ink2277.xml"/><Relationship Id="rId187" Type="http://schemas.openxmlformats.org/officeDocument/2006/relationships/image" Target="../media/image2320.png"/><Relationship Id="rId1" Type="http://schemas.openxmlformats.org/officeDocument/2006/relationships/slideLayout" Target="../slideLayouts/slideLayout7.xml"/><Relationship Id="rId212" Type="http://schemas.openxmlformats.org/officeDocument/2006/relationships/customXml" Target="../ink/ink2300.xml"/><Relationship Id="rId233" Type="http://schemas.openxmlformats.org/officeDocument/2006/relationships/image" Target="../media/image2343.png"/><Relationship Id="rId254" Type="http://schemas.openxmlformats.org/officeDocument/2006/relationships/customXml" Target="../ink/ink2321.xml"/><Relationship Id="rId28" Type="http://schemas.openxmlformats.org/officeDocument/2006/relationships/customXml" Target="../ink/ink2208.xml"/><Relationship Id="rId49" Type="http://schemas.openxmlformats.org/officeDocument/2006/relationships/image" Target="../media/image2251.png"/><Relationship Id="rId114" Type="http://schemas.openxmlformats.org/officeDocument/2006/relationships/customXml" Target="../ink/ink2251.xml"/><Relationship Id="rId275" Type="http://schemas.openxmlformats.org/officeDocument/2006/relationships/image" Target="../media/image2364.png"/><Relationship Id="rId60" Type="http://schemas.openxmlformats.org/officeDocument/2006/relationships/customXml" Target="../ink/ink2224.xml"/><Relationship Id="rId81" Type="http://schemas.openxmlformats.org/officeDocument/2006/relationships/image" Target="../media/image2267.png"/><Relationship Id="rId135" Type="http://schemas.openxmlformats.org/officeDocument/2006/relationships/image" Target="../media/image2294.png"/><Relationship Id="rId156" Type="http://schemas.openxmlformats.org/officeDocument/2006/relationships/customXml" Target="../ink/ink2272.xml"/><Relationship Id="rId177" Type="http://schemas.openxmlformats.org/officeDocument/2006/relationships/image" Target="../media/image2315.png"/><Relationship Id="rId198" Type="http://schemas.openxmlformats.org/officeDocument/2006/relationships/customXml" Target="../ink/ink2293.xml"/><Relationship Id="rId202" Type="http://schemas.openxmlformats.org/officeDocument/2006/relationships/customXml" Target="../ink/ink2295.xml"/><Relationship Id="rId223" Type="http://schemas.openxmlformats.org/officeDocument/2006/relationships/image" Target="../media/image2338.png"/><Relationship Id="rId244" Type="http://schemas.openxmlformats.org/officeDocument/2006/relationships/customXml" Target="../ink/ink2316.xml"/><Relationship Id="rId18" Type="http://schemas.openxmlformats.org/officeDocument/2006/relationships/customXml" Target="../ink/ink2203.xml"/><Relationship Id="rId39" Type="http://schemas.openxmlformats.org/officeDocument/2006/relationships/image" Target="../media/image2246.png"/><Relationship Id="rId265" Type="http://schemas.openxmlformats.org/officeDocument/2006/relationships/image" Target="../media/image2359.png"/><Relationship Id="rId50" Type="http://schemas.openxmlformats.org/officeDocument/2006/relationships/customXml" Target="../ink/ink2219.xml"/><Relationship Id="rId104" Type="http://schemas.openxmlformats.org/officeDocument/2006/relationships/customXml" Target="../ink/ink2246.xml"/><Relationship Id="rId125" Type="http://schemas.openxmlformats.org/officeDocument/2006/relationships/image" Target="../media/image2289.png"/><Relationship Id="rId146" Type="http://schemas.openxmlformats.org/officeDocument/2006/relationships/customXml" Target="../ink/ink2267.xml"/><Relationship Id="rId167" Type="http://schemas.openxmlformats.org/officeDocument/2006/relationships/image" Target="../media/image2310.png"/><Relationship Id="rId188" Type="http://schemas.openxmlformats.org/officeDocument/2006/relationships/customXml" Target="../ink/ink2288.xml"/><Relationship Id="rId71" Type="http://schemas.openxmlformats.org/officeDocument/2006/relationships/image" Target="../media/image2262.png"/><Relationship Id="rId92" Type="http://schemas.openxmlformats.org/officeDocument/2006/relationships/customXml" Target="../ink/ink2240.xml"/><Relationship Id="rId213" Type="http://schemas.openxmlformats.org/officeDocument/2006/relationships/image" Target="../media/image2333.png"/><Relationship Id="rId234" Type="http://schemas.openxmlformats.org/officeDocument/2006/relationships/customXml" Target="../ink/ink2311.xml"/><Relationship Id="rId2" Type="http://schemas.openxmlformats.org/officeDocument/2006/relationships/customXml" Target="../ink/ink2195.xml"/><Relationship Id="rId29" Type="http://schemas.openxmlformats.org/officeDocument/2006/relationships/image" Target="../media/image2241.png"/><Relationship Id="rId255" Type="http://schemas.openxmlformats.org/officeDocument/2006/relationships/image" Target="../media/image2354.png"/><Relationship Id="rId276" Type="http://schemas.openxmlformats.org/officeDocument/2006/relationships/customXml" Target="../ink/ink2332.xml"/><Relationship Id="rId40" Type="http://schemas.openxmlformats.org/officeDocument/2006/relationships/customXml" Target="../ink/ink2214.xml"/><Relationship Id="rId115" Type="http://schemas.openxmlformats.org/officeDocument/2006/relationships/image" Target="../media/image2284.png"/><Relationship Id="rId136" Type="http://schemas.openxmlformats.org/officeDocument/2006/relationships/customXml" Target="../ink/ink2262.xml"/><Relationship Id="rId157" Type="http://schemas.openxmlformats.org/officeDocument/2006/relationships/image" Target="../media/image2305.png"/><Relationship Id="rId178" Type="http://schemas.openxmlformats.org/officeDocument/2006/relationships/customXml" Target="../ink/ink2283.xml"/><Relationship Id="rId61" Type="http://schemas.openxmlformats.org/officeDocument/2006/relationships/image" Target="../media/image2257.png"/><Relationship Id="rId82" Type="http://schemas.openxmlformats.org/officeDocument/2006/relationships/customXml" Target="../ink/ink2235.xml"/><Relationship Id="rId199" Type="http://schemas.openxmlformats.org/officeDocument/2006/relationships/image" Target="../media/image2326.png"/><Relationship Id="rId203" Type="http://schemas.openxmlformats.org/officeDocument/2006/relationships/image" Target="../media/image2328.png"/><Relationship Id="rId19" Type="http://schemas.openxmlformats.org/officeDocument/2006/relationships/image" Target="../media/image2236.png"/><Relationship Id="rId224" Type="http://schemas.openxmlformats.org/officeDocument/2006/relationships/customXml" Target="../ink/ink2306.xml"/><Relationship Id="rId245" Type="http://schemas.openxmlformats.org/officeDocument/2006/relationships/image" Target="../media/image2349.png"/><Relationship Id="rId266" Type="http://schemas.openxmlformats.org/officeDocument/2006/relationships/customXml" Target="../ink/ink2327.xml"/><Relationship Id="rId30" Type="http://schemas.openxmlformats.org/officeDocument/2006/relationships/customXml" Target="../ink/ink2209.xml"/><Relationship Id="rId105" Type="http://schemas.openxmlformats.org/officeDocument/2006/relationships/image" Target="../media/image2279.png"/><Relationship Id="rId126" Type="http://schemas.openxmlformats.org/officeDocument/2006/relationships/customXml" Target="../ink/ink2257.xml"/><Relationship Id="rId147" Type="http://schemas.openxmlformats.org/officeDocument/2006/relationships/image" Target="../media/image2300.png"/><Relationship Id="rId168" Type="http://schemas.openxmlformats.org/officeDocument/2006/relationships/customXml" Target="../ink/ink2278.xml"/><Relationship Id="rId51" Type="http://schemas.openxmlformats.org/officeDocument/2006/relationships/image" Target="../media/image2252.png"/><Relationship Id="rId72" Type="http://schemas.openxmlformats.org/officeDocument/2006/relationships/customXml" Target="../ink/ink2230.xml"/><Relationship Id="rId93" Type="http://schemas.openxmlformats.org/officeDocument/2006/relationships/image" Target="../media/image2273.png"/><Relationship Id="rId189" Type="http://schemas.openxmlformats.org/officeDocument/2006/relationships/image" Target="../media/image2321.png"/><Relationship Id="rId3" Type="http://schemas.openxmlformats.org/officeDocument/2006/relationships/image" Target="../media/image2228.png"/><Relationship Id="rId214" Type="http://schemas.openxmlformats.org/officeDocument/2006/relationships/customXml" Target="../ink/ink2301.xml"/><Relationship Id="rId235" Type="http://schemas.openxmlformats.org/officeDocument/2006/relationships/image" Target="../media/image2344.png"/><Relationship Id="rId256" Type="http://schemas.openxmlformats.org/officeDocument/2006/relationships/customXml" Target="../ink/ink2322.xml"/><Relationship Id="rId277" Type="http://schemas.openxmlformats.org/officeDocument/2006/relationships/image" Target="../media/image2365.png"/><Relationship Id="rId116" Type="http://schemas.openxmlformats.org/officeDocument/2006/relationships/customXml" Target="../ink/ink2252.xml"/><Relationship Id="rId137" Type="http://schemas.openxmlformats.org/officeDocument/2006/relationships/image" Target="../media/image2295.png"/><Relationship Id="rId158" Type="http://schemas.openxmlformats.org/officeDocument/2006/relationships/customXml" Target="../ink/ink2273.xml"/><Relationship Id="rId20" Type="http://schemas.openxmlformats.org/officeDocument/2006/relationships/customXml" Target="../ink/ink2204.xml"/><Relationship Id="rId41" Type="http://schemas.openxmlformats.org/officeDocument/2006/relationships/image" Target="../media/image2247.png"/><Relationship Id="rId62" Type="http://schemas.openxmlformats.org/officeDocument/2006/relationships/customXml" Target="../ink/ink2225.xml"/><Relationship Id="rId83" Type="http://schemas.openxmlformats.org/officeDocument/2006/relationships/image" Target="../media/image2268.png"/><Relationship Id="rId179" Type="http://schemas.openxmlformats.org/officeDocument/2006/relationships/image" Target="../media/image2316.png"/><Relationship Id="rId190" Type="http://schemas.openxmlformats.org/officeDocument/2006/relationships/customXml" Target="../ink/ink2289.xml"/><Relationship Id="rId204" Type="http://schemas.openxmlformats.org/officeDocument/2006/relationships/customXml" Target="../ink/ink2296.xml"/><Relationship Id="rId225" Type="http://schemas.openxmlformats.org/officeDocument/2006/relationships/image" Target="../media/image2339.png"/><Relationship Id="rId246" Type="http://schemas.openxmlformats.org/officeDocument/2006/relationships/customXml" Target="../ink/ink2317.xml"/><Relationship Id="rId267" Type="http://schemas.openxmlformats.org/officeDocument/2006/relationships/image" Target="../media/image2360.png"/><Relationship Id="rId106" Type="http://schemas.openxmlformats.org/officeDocument/2006/relationships/customXml" Target="../ink/ink2247.xml"/><Relationship Id="rId127" Type="http://schemas.openxmlformats.org/officeDocument/2006/relationships/image" Target="../media/image2290.png"/><Relationship Id="rId10" Type="http://schemas.openxmlformats.org/officeDocument/2006/relationships/customXml" Target="../ink/ink2199.xml"/><Relationship Id="rId31" Type="http://schemas.openxmlformats.org/officeDocument/2006/relationships/image" Target="../media/image2242.png"/><Relationship Id="rId52" Type="http://schemas.openxmlformats.org/officeDocument/2006/relationships/customXml" Target="../ink/ink2220.xml"/><Relationship Id="rId73" Type="http://schemas.openxmlformats.org/officeDocument/2006/relationships/image" Target="../media/image2263.png"/><Relationship Id="rId94" Type="http://schemas.openxmlformats.org/officeDocument/2006/relationships/customXml" Target="../ink/ink2241.xml"/><Relationship Id="rId148" Type="http://schemas.openxmlformats.org/officeDocument/2006/relationships/customXml" Target="../ink/ink2268.xml"/><Relationship Id="rId169" Type="http://schemas.openxmlformats.org/officeDocument/2006/relationships/image" Target="../media/image2311.png"/><Relationship Id="rId4" Type="http://schemas.openxmlformats.org/officeDocument/2006/relationships/customXml" Target="../ink/ink2196.xml"/><Relationship Id="rId180" Type="http://schemas.openxmlformats.org/officeDocument/2006/relationships/customXml" Target="../ink/ink2284.xml"/><Relationship Id="rId215" Type="http://schemas.openxmlformats.org/officeDocument/2006/relationships/image" Target="../media/image2334.png"/><Relationship Id="rId236" Type="http://schemas.openxmlformats.org/officeDocument/2006/relationships/customXml" Target="../ink/ink2312.xml"/><Relationship Id="rId257" Type="http://schemas.openxmlformats.org/officeDocument/2006/relationships/image" Target="../media/image2355.png"/><Relationship Id="rId278" Type="http://schemas.openxmlformats.org/officeDocument/2006/relationships/customXml" Target="../ink/ink2333.xml"/><Relationship Id="rId42" Type="http://schemas.openxmlformats.org/officeDocument/2006/relationships/customXml" Target="../ink/ink2215.xml"/><Relationship Id="rId84" Type="http://schemas.openxmlformats.org/officeDocument/2006/relationships/customXml" Target="../ink/ink2236.xml"/><Relationship Id="rId138" Type="http://schemas.openxmlformats.org/officeDocument/2006/relationships/customXml" Target="../ink/ink2263.xml"/><Relationship Id="rId191" Type="http://schemas.openxmlformats.org/officeDocument/2006/relationships/image" Target="../media/image2322.png"/><Relationship Id="rId205" Type="http://schemas.openxmlformats.org/officeDocument/2006/relationships/image" Target="../media/image2329.png"/><Relationship Id="rId247" Type="http://schemas.openxmlformats.org/officeDocument/2006/relationships/image" Target="../media/image2350.png"/><Relationship Id="rId107" Type="http://schemas.openxmlformats.org/officeDocument/2006/relationships/image" Target="../media/image2280.png"/><Relationship Id="rId11" Type="http://schemas.openxmlformats.org/officeDocument/2006/relationships/image" Target="../media/image2232.png"/><Relationship Id="rId53" Type="http://schemas.openxmlformats.org/officeDocument/2006/relationships/image" Target="../media/image2253.png"/><Relationship Id="rId149" Type="http://schemas.openxmlformats.org/officeDocument/2006/relationships/image" Target="../media/image2301.png"/><Relationship Id="rId95" Type="http://schemas.openxmlformats.org/officeDocument/2006/relationships/image" Target="../media/image2274.png"/><Relationship Id="rId160" Type="http://schemas.openxmlformats.org/officeDocument/2006/relationships/customXml" Target="../ink/ink2274.xml"/><Relationship Id="rId216" Type="http://schemas.openxmlformats.org/officeDocument/2006/relationships/customXml" Target="../ink/ink2302.xml"/><Relationship Id="rId258" Type="http://schemas.openxmlformats.org/officeDocument/2006/relationships/customXml" Target="../ink/ink2323.xml"/></Relationships>
</file>

<file path=ppt/slides/_rels/slide58.xml.rels><?xml version="1.0" encoding="UTF-8" standalone="yes"?>
<Relationships xmlns="http://schemas.openxmlformats.org/package/2006/relationships"><Relationship Id="rId117" Type="http://schemas.openxmlformats.org/officeDocument/2006/relationships/image" Target="../media/image2426.png"/><Relationship Id="rId21" Type="http://schemas.openxmlformats.org/officeDocument/2006/relationships/image" Target="../media/image2378.png"/><Relationship Id="rId42" Type="http://schemas.openxmlformats.org/officeDocument/2006/relationships/customXml" Target="../ink/ink2356.xml"/><Relationship Id="rId63" Type="http://schemas.openxmlformats.org/officeDocument/2006/relationships/image" Target="../media/image2399.png"/><Relationship Id="rId84" Type="http://schemas.openxmlformats.org/officeDocument/2006/relationships/customXml" Target="../ink/ink2377.xml"/><Relationship Id="rId138" Type="http://schemas.openxmlformats.org/officeDocument/2006/relationships/customXml" Target="../ink/ink2404.xml"/><Relationship Id="rId159" Type="http://schemas.openxmlformats.org/officeDocument/2006/relationships/image" Target="../media/image2447.png"/><Relationship Id="rId170" Type="http://schemas.openxmlformats.org/officeDocument/2006/relationships/customXml" Target="../ink/ink2420.xml"/><Relationship Id="rId191" Type="http://schemas.openxmlformats.org/officeDocument/2006/relationships/image" Target="../media/image2463.png"/><Relationship Id="rId205" Type="http://schemas.openxmlformats.org/officeDocument/2006/relationships/image" Target="../media/image2470.png"/><Relationship Id="rId226" Type="http://schemas.openxmlformats.org/officeDocument/2006/relationships/customXml" Target="../ink/ink2448.xml"/><Relationship Id="rId107" Type="http://schemas.openxmlformats.org/officeDocument/2006/relationships/image" Target="../media/image2421.png"/><Relationship Id="rId11" Type="http://schemas.openxmlformats.org/officeDocument/2006/relationships/image" Target="../media/image2373.png"/><Relationship Id="rId32" Type="http://schemas.openxmlformats.org/officeDocument/2006/relationships/customXml" Target="../ink/ink2351.xml"/><Relationship Id="rId53" Type="http://schemas.openxmlformats.org/officeDocument/2006/relationships/image" Target="../media/image2394.png"/><Relationship Id="rId74" Type="http://schemas.openxmlformats.org/officeDocument/2006/relationships/customXml" Target="../ink/ink2372.xml"/><Relationship Id="rId128" Type="http://schemas.openxmlformats.org/officeDocument/2006/relationships/customXml" Target="../ink/ink2399.xml"/><Relationship Id="rId149" Type="http://schemas.openxmlformats.org/officeDocument/2006/relationships/image" Target="../media/image2442.png"/><Relationship Id="rId5" Type="http://schemas.openxmlformats.org/officeDocument/2006/relationships/image" Target="../media/image2370.png"/><Relationship Id="rId95" Type="http://schemas.openxmlformats.org/officeDocument/2006/relationships/image" Target="../media/image2415.png"/><Relationship Id="rId160" Type="http://schemas.openxmlformats.org/officeDocument/2006/relationships/customXml" Target="../ink/ink2415.xml"/><Relationship Id="rId181" Type="http://schemas.openxmlformats.org/officeDocument/2006/relationships/image" Target="../media/image2458.png"/><Relationship Id="rId216" Type="http://schemas.openxmlformats.org/officeDocument/2006/relationships/customXml" Target="../ink/ink2443.xml"/><Relationship Id="rId22" Type="http://schemas.openxmlformats.org/officeDocument/2006/relationships/customXml" Target="../ink/ink2346.xml"/><Relationship Id="rId43" Type="http://schemas.openxmlformats.org/officeDocument/2006/relationships/image" Target="../media/image2389.png"/><Relationship Id="rId64" Type="http://schemas.openxmlformats.org/officeDocument/2006/relationships/customXml" Target="../ink/ink2367.xml"/><Relationship Id="rId118" Type="http://schemas.openxmlformats.org/officeDocument/2006/relationships/customXml" Target="../ink/ink2394.xml"/><Relationship Id="rId139" Type="http://schemas.openxmlformats.org/officeDocument/2006/relationships/image" Target="../media/image2437.png"/><Relationship Id="rId85" Type="http://schemas.openxmlformats.org/officeDocument/2006/relationships/image" Target="../media/image2410.png"/><Relationship Id="rId150" Type="http://schemas.openxmlformats.org/officeDocument/2006/relationships/customXml" Target="../ink/ink2410.xml"/><Relationship Id="rId171" Type="http://schemas.openxmlformats.org/officeDocument/2006/relationships/image" Target="../media/image2453.png"/><Relationship Id="rId192" Type="http://schemas.openxmlformats.org/officeDocument/2006/relationships/customXml" Target="../ink/ink2431.xml"/><Relationship Id="rId206" Type="http://schemas.openxmlformats.org/officeDocument/2006/relationships/customXml" Target="../ink/ink2438.xml"/><Relationship Id="rId227" Type="http://schemas.openxmlformats.org/officeDocument/2006/relationships/image" Target="../media/image2481.png"/><Relationship Id="rId12" Type="http://schemas.openxmlformats.org/officeDocument/2006/relationships/customXml" Target="../ink/ink2341.xml"/><Relationship Id="rId33" Type="http://schemas.openxmlformats.org/officeDocument/2006/relationships/image" Target="../media/image2384.png"/><Relationship Id="rId108" Type="http://schemas.openxmlformats.org/officeDocument/2006/relationships/customXml" Target="../ink/ink2389.xml"/><Relationship Id="rId129" Type="http://schemas.openxmlformats.org/officeDocument/2006/relationships/image" Target="../media/image2432.png"/><Relationship Id="rId54" Type="http://schemas.openxmlformats.org/officeDocument/2006/relationships/customXml" Target="../ink/ink2362.xml"/><Relationship Id="rId75" Type="http://schemas.openxmlformats.org/officeDocument/2006/relationships/image" Target="../media/image2405.png"/><Relationship Id="rId96" Type="http://schemas.openxmlformats.org/officeDocument/2006/relationships/customXml" Target="../ink/ink2383.xml"/><Relationship Id="rId140" Type="http://schemas.openxmlformats.org/officeDocument/2006/relationships/customXml" Target="../ink/ink2405.xml"/><Relationship Id="rId161" Type="http://schemas.openxmlformats.org/officeDocument/2006/relationships/image" Target="../media/image2448.png"/><Relationship Id="rId182" Type="http://schemas.openxmlformats.org/officeDocument/2006/relationships/customXml" Target="../ink/ink2426.xml"/><Relationship Id="rId217" Type="http://schemas.openxmlformats.org/officeDocument/2006/relationships/image" Target="../media/image2476.png"/><Relationship Id="rId6" Type="http://schemas.openxmlformats.org/officeDocument/2006/relationships/customXml" Target="../ink/ink2338.xml"/><Relationship Id="rId23" Type="http://schemas.openxmlformats.org/officeDocument/2006/relationships/image" Target="../media/image2379.png"/><Relationship Id="rId119" Type="http://schemas.openxmlformats.org/officeDocument/2006/relationships/image" Target="../media/image2427.png"/><Relationship Id="rId44" Type="http://schemas.openxmlformats.org/officeDocument/2006/relationships/customXml" Target="../ink/ink2357.xml"/><Relationship Id="rId65" Type="http://schemas.openxmlformats.org/officeDocument/2006/relationships/image" Target="../media/image2400.png"/><Relationship Id="rId86" Type="http://schemas.openxmlformats.org/officeDocument/2006/relationships/customXml" Target="../ink/ink2378.xml"/><Relationship Id="rId130" Type="http://schemas.openxmlformats.org/officeDocument/2006/relationships/customXml" Target="../ink/ink2400.xml"/><Relationship Id="rId151" Type="http://schemas.openxmlformats.org/officeDocument/2006/relationships/image" Target="../media/image2443.png"/><Relationship Id="rId172" Type="http://schemas.openxmlformats.org/officeDocument/2006/relationships/customXml" Target="../ink/ink2421.xml"/><Relationship Id="rId193" Type="http://schemas.openxmlformats.org/officeDocument/2006/relationships/image" Target="../media/image2464.png"/><Relationship Id="rId207" Type="http://schemas.openxmlformats.org/officeDocument/2006/relationships/image" Target="../media/image2471.png"/><Relationship Id="rId228" Type="http://schemas.openxmlformats.org/officeDocument/2006/relationships/customXml" Target="../ink/ink2449.xml"/><Relationship Id="rId13" Type="http://schemas.openxmlformats.org/officeDocument/2006/relationships/image" Target="../media/image2374.png"/><Relationship Id="rId109" Type="http://schemas.openxmlformats.org/officeDocument/2006/relationships/image" Target="../media/image2422.png"/><Relationship Id="rId34" Type="http://schemas.openxmlformats.org/officeDocument/2006/relationships/customXml" Target="../ink/ink2352.xml"/><Relationship Id="rId55" Type="http://schemas.openxmlformats.org/officeDocument/2006/relationships/image" Target="../media/image2395.png"/><Relationship Id="rId76" Type="http://schemas.openxmlformats.org/officeDocument/2006/relationships/customXml" Target="../ink/ink2373.xml"/><Relationship Id="rId97" Type="http://schemas.openxmlformats.org/officeDocument/2006/relationships/image" Target="../media/image2416.png"/><Relationship Id="rId120" Type="http://schemas.openxmlformats.org/officeDocument/2006/relationships/customXml" Target="../ink/ink2395.xml"/><Relationship Id="rId141" Type="http://schemas.openxmlformats.org/officeDocument/2006/relationships/image" Target="../media/image2438.png"/><Relationship Id="rId7" Type="http://schemas.openxmlformats.org/officeDocument/2006/relationships/image" Target="../media/image2371.png"/><Relationship Id="rId162" Type="http://schemas.openxmlformats.org/officeDocument/2006/relationships/customXml" Target="../ink/ink2416.xml"/><Relationship Id="rId183" Type="http://schemas.openxmlformats.org/officeDocument/2006/relationships/image" Target="../media/image2459.png"/><Relationship Id="rId218" Type="http://schemas.openxmlformats.org/officeDocument/2006/relationships/customXml" Target="../ink/ink2444.xml"/><Relationship Id="rId24" Type="http://schemas.openxmlformats.org/officeDocument/2006/relationships/customXml" Target="../ink/ink2347.xml"/><Relationship Id="rId45" Type="http://schemas.openxmlformats.org/officeDocument/2006/relationships/image" Target="../media/image2390.png"/><Relationship Id="rId66" Type="http://schemas.openxmlformats.org/officeDocument/2006/relationships/customXml" Target="../ink/ink2368.xml"/><Relationship Id="rId87" Type="http://schemas.openxmlformats.org/officeDocument/2006/relationships/image" Target="../media/image2411.png"/><Relationship Id="rId110" Type="http://schemas.openxmlformats.org/officeDocument/2006/relationships/customXml" Target="../ink/ink2390.xml"/><Relationship Id="rId131" Type="http://schemas.openxmlformats.org/officeDocument/2006/relationships/image" Target="../media/image2433.png"/><Relationship Id="rId152" Type="http://schemas.openxmlformats.org/officeDocument/2006/relationships/customXml" Target="../ink/ink2411.xml"/><Relationship Id="rId173" Type="http://schemas.openxmlformats.org/officeDocument/2006/relationships/image" Target="../media/image2454.png"/><Relationship Id="rId194" Type="http://schemas.openxmlformats.org/officeDocument/2006/relationships/customXml" Target="../ink/ink2432.xml"/><Relationship Id="rId208" Type="http://schemas.openxmlformats.org/officeDocument/2006/relationships/customXml" Target="../ink/ink2439.xml"/><Relationship Id="rId229" Type="http://schemas.openxmlformats.org/officeDocument/2006/relationships/image" Target="../media/image2482.png"/><Relationship Id="rId14" Type="http://schemas.openxmlformats.org/officeDocument/2006/relationships/customXml" Target="../ink/ink2342.xml"/><Relationship Id="rId35" Type="http://schemas.openxmlformats.org/officeDocument/2006/relationships/image" Target="../media/image2385.png"/><Relationship Id="rId56" Type="http://schemas.openxmlformats.org/officeDocument/2006/relationships/customXml" Target="../ink/ink2363.xml"/><Relationship Id="rId77" Type="http://schemas.openxmlformats.org/officeDocument/2006/relationships/image" Target="../media/image2406.png"/><Relationship Id="rId100" Type="http://schemas.openxmlformats.org/officeDocument/2006/relationships/customXml" Target="../ink/ink2385.xml"/><Relationship Id="rId8" Type="http://schemas.openxmlformats.org/officeDocument/2006/relationships/customXml" Target="../ink/ink2339.xml"/><Relationship Id="rId98" Type="http://schemas.openxmlformats.org/officeDocument/2006/relationships/customXml" Target="../ink/ink2384.xml"/><Relationship Id="rId121" Type="http://schemas.openxmlformats.org/officeDocument/2006/relationships/image" Target="../media/image2428.png"/><Relationship Id="rId142" Type="http://schemas.openxmlformats.org/officeDocument/2006/relationships/customXml" Target="../ink/ink2406.xml"/><Relationship Id="rId163" Type="http://schemas.openxmlformats.org/officeDocument/2006/relationships/image" Target="../media/image2449.png"/><Relationship Id="rId184" Type="http://schemas.openxmlformats.org/officeDocument/2006/relationships/customXml" Target="../ink/ink2427.xml"/><Relationship Id="rId219" Type="http://schemas.openxmlformats.org/officeDocument/2006/relationships/image" Target="../media/image2477.png"/><Relationship Id="rId230" Type="http://schemas.openxmlformats.org/officeDocument/2006/relationships/customXml" Target="../ink/ink2450.xml"/><Relationship Id="rId25" Type="http://schemas.openxmlformats.org/officeDocument/2006/relationships/image" Target="../media/image2380.png"/><Relationship Id="rId46" Type="http://schemas.openxmlformats.org/officeDocument/2006/relationships/customXml" Target="../ink/ink2358.xml"/><Relationship Id="rId67" Type="http://schemas.openxmlformats.org/officeDocument/2006/relationships/image" Target="../media/image2401.png"/><Relationship Id="rId20" Type="http://schemas.openxmlformats.org/officeDocument/2006/relationships/customXml" Target="../ink/ink2345.xml"/><Relationship Id="rId41" Type="http://schemas.openxmlformats.org/officeDocument/2006/relationships/image" Target="../media/image2388.png"/><Relationship Id="rId62" Type="http://schemas.openxmlformats.org/officeDocument/2006/relationships/customXml" Target="../ink/ink2366.xml"/><Relationship Id="rId83" Type="http://schemas.openxmlformats.org/officeDocument/2006/relationships/image" Target="../media/image2409.png"/><Relationship Id="rId88" Type="http://schemas.openxmlformats.org/officeDocument/2006/relationships/customXml" Target="../ink/ink2379.xml"/><Relationship Id="rId111" Type="http://schemas.openxmlformats.org/officeDocument/2006/relationships/image" Target="../media/image2423.png"/><Relationship Id="rId132" Type="http://schemas.openxmlformats.org/officeDocument/2006/relationships/customXml" Target="../ink/ink2401.xml"/><Relationship Id="rId153" Type="http://schemas.openxmlformats.org/officeDocument/2006/relationships/image" Target="../media/image2444.png"/><Relationship Id="rId174" Type="http://schemas.openxmlformats.org/officeDocument/2006/relationships/customXml" Target="../ink/ink2422.xml"/><Relationship Id="rId179" Type="http://schemas.openxmlformats.org/officeDocument/2006/relationships/image" Target="../media/image2457.png"/><Relationship Id="rId195" Type="http://schemas.openxmlformats.org/officeDocument/2006/relationships/image" Target="../media/image2465.png"/><Relationship Id="rId209" Type="http://schemas.openxmlformats.org/officeDocument/2006/relationships/image" Target="../media/image2472.png"/><Relationship Id="rId190" Type="http://schemas.openxmlformats.org/officeDocument/2006/relationships/customXml" Target="../ink/ink2430.xml"/><Relationship Id="rId204" Type="http://schemas.openxmlformats.org/officeDocument/2006/relationships/customXml" Target="../ink/ink2437.xml"/><Relationship Id="rId220" Type="http://schemas.openxmlformats.org/officeDocument/2006/relationships/customXml" Target="../ink/ink2445.xml"/><Relationship Id="rId225" Type="http://schemas.openxmlformats.org/officeDocument/2006/relationships/image" Target="../media/image2480.png"/><Relationship Id="rId15" Type="http://schemas.openxmlformats.org/officeDocument/2006/relationships/image" Target="../media/image2375.png"/><Relationship Id="rId36" Type="http://schemas.openxmlformats.org/officeDocument/2006/relationships/customXml" Target="../ink/ink2353.xml"/><Relationship Id="rId57" Type="http://schemas.openxmlformats.org/officeDocument/2006/relationships/image" Target="../media/image2396.png"/><Relationship Id="rId106" Type="http://schemas.openxmlformats.org/officeDocument/2006/relationships/customXml" Target="../ink/ink2388.xml"/><Relationship Id="rId127" Type="http://schemas.openxmlformats.org/officeDocument/2006/relationships/image" Target="../media/image2431.png"/><Relationship Id="rId10" Type="http://schemas.openxmlformats.org/officeDocument/2006/relationships/customXml" Target="../ink/ink2340.xml"/><Relationship Id="rId31" Type="http://schemas.openxmlformats.org/officeDocument/2006/relationships/image" Target="../media/image2383.png"/><Relationship Id="rId52" Type="http://schemas.openxmlformats.org/officeDocument/2006/relationships/customXml" Target="../ink/ink2361.xml"/><Relationship Id="rId73" Type="http://schemas.openxmlformats.org/officeDocument/2006/relationships/image" Target="../media/image2404.png"/><Relationship Id="rId78" Type="http://schemas.openxmlformats.org/officeDocument/2006/relationships/customXml" Target="../ink/ink2374.xml"/><Relationship Id="rId94" Type="http://schemas.openxmlformats.org/officeDocument/2006/relationships/customXml" Target="../ink/ink2382.xml"/><Relationship Id="rId99" Type="http://schemas.openxmlformats.org/officeDocument/2006/relationships/image" Target="../media/image2417.png"/><Relationship Id="rId101" Type="http://schemas.openxmlformats.org/officeDocument/2006/relationships/image" Target="../media/image2418.png"/><Relationship Id="rId122" Type="http://schemas.openxmlformats.org/officeDocument/2006/relationships/customXml" Target="../ink/ink2396.xml"/><Relationship Id="rId143" Type="http://schemas.openxmlformats.org/officeDocument/2006/relationships/image" Target="../media/image2439.png"/><Relationship Id="rId148" Type="http://schemas.openxmlformats.org/officeDocument/2006/relationships/customXml" Target="../ink/ink2409.xml"/><Relationship Id="rId164" Type="http://schemas.openxmlformats.org/officeDocument/2006/relationships/customXml" Target="../ink/ink2417.xml"/><Relationship Id="rId169" Type="http://schemas.openxmlformats.org/officeDocument/2006/relationships/image" Target="../media/image2452.png"/><Relationship Id="rId185" Type="http://schemas.openxmlformats.org/officeDocument/2006/relationships/image" Target="../media/image2460.png"/><Relationship Id="rId4" Type="http://schemas.openxmlformats.org/officeDocument/2006/relationships/customXml" Target="../ink/ink2337.xml"/><Relationship Id="rId9" Type="http://schemas.openxmlformats.org/officeDocument/2006/relationships/image" Target="../media/image2372.png"/><Relationship Id="rId180" Type="http://schemas.openxmlformats.org/officeDocument/2006/relationships/customXml" Target="../ink/ink2425.xml"/><Relationship Id="rId210" Type="http://schemas.openxmlformats.org/officeDocument/2006/relationships/customXml" Target="../ink/ink2440.xml"/><Relationship Id="rId215" Type="http://schemas.openxmlformats.org/officeDocument/2006/relationships/image" Target="../media/image2475.png"/><Relationship Id="rId26" Type="http://schemas.openxmlformats.org/officeDocument/2006/relationships/customXml" Target="../ink/ink2348.xml"/><Relationship Id="rId231" Type="http://schemas.openxmlformats.org/officeDocument/2006/relationships/image" Target="../media/image2483.png"/><Relationship Id="rId47" Type="http://schemas.openxmlformats.org/officeDocument/2006/relationships/image" Target="../media/image2391.png"/><Relationship Id="rId68" Type="http://schemas.openxmlformats.org/officeDocument/2006/relationships/customXml" Target="../ink/ink2369.xml"/><Relationship Id="rId89" Type="http://schemas.openxmlformats.org/officeDocument/2006/relationships/image" Target="../media/image2412.png"/><Relationship Id="rId112" Type="http://schemas.openxmlformats.org/officeDocument/2006/relationships/customXml" Target="../ink/ink2391.xml"/><Relationship Id="rId133" Type="http://schemas.openxmlformats.org/officeDocument/2006/relationships/image" Target="../media/image2434.png"/><Relationship Id="rId154" Type="http://schemas.openxmlformats.org/officeDocument/2006/relationships/customXml" Target="../ink/ink2412.xml"/><Relationship Id="rId175" Type="http://schemas.openxmlformats.org/officeDocument/2006/relationships/image" Target="../media/image2455.png"/><Relationship Id="rId196" Type="http://schemas.openxmlformats.org/officeDocument/2006/relationships/customXml" Target="../ink/ink2433.xml"/><Relationship Id="rId200" Type="http://schemas.openxmlformats.org/officeDocument/2006/relationships/customXml" Target="../ink/ink2435.xml"/><Relationship Id="rId16" Type="http://schemas.openxmlformats.org/officeDocument/2006/relationships/customXml" Target="../ink/ink2343.xml"/><Relationship Id="rId221" Type="http://schemas.openxmlformats.org/officeDocument/2006/relationships/image" Target="../media/image2478.png"/><Relationship Id="rId37" Type="http://schemas.openxmlformats.org/officeDocument/2006/relationships/image" Target="../media/image2386.png"/><Relationship Id="rId58" Type="http://schemas.openxmlformats.org/officeDocument/2006/relationships/customXml" Target="../ink/ink2364.xml"/><Relationship Id="rId79" Type="http://schemas.openxmlformats.org/officeDocument/2006/relationships/image" Target="../media/image2407.png"/><Relationship Id="rId102" Type="http://schemas.openxmlformats.org/officeDocument/2006/relationships/customXml" Target="../ink/ink2386.xml"/><Relationship Id="rId123" Type="http://schemas.openxmlformats.org/officeDocument/2006/relationships/image" Target="../media/image2429.png"/><Relationship Id="rId144" Type="http://schemas.openxmlformats.org/officeDocument/2006/relationships/customXml" Target="../ink/ink2407.xml"/><Relationship Id="rId90" Type="http://schemas.openxmlformats.org/officeDocument/2006/relationships/customXml" Target="../ink/ink2380.xml"/><Relationship Id="rId165" Type="http://schemas.openxmlformats.org/officeDocument/2006/relationships/image" Target="../media/image2450.png"/><Relationship Id="rId186" Type="http://schemas.openxmlformats.org/officeDocument/2006/relationships/customXml" Target="../ink/ink2428.xml"/><Relationship Id="rId211" Type="http://schemas.openxmlformats.org/officeDocument/2006/relationships/image" Target="../media/image2473.png"/><Relationship Id="rId232" Type="http://schemas.openxmlformats.org/officeDocument/2006/relationships/customXml" Target="../ink/ink2451.xml"/><Relationship Id="rId27" Type="http://schemas.openxmlformats.org/officeDocument/2006/relationships/image" Target="../media/image2381.png"/><Relationship Id="rId48" Type="http://schemas.openxmlformats.org/officeDocument/2006/relationships/customXml" Target="../ink/ink2359.xml"/><Relationship Id="rId69" Type="http://schemas.openxmlformats.org/officeDocument/2006/relationships/image" Target="../media/image2402.png"/><Relationship Id="rId113" Type="http://schemas.openxmlformats.org/officeDocument/2006/relationships/image" Target="../media/image2424.png"/><Relationship Id="rId134" Type="http://schemas.openxmlformats.org/officeDocument/2006/relationships/customXml" Target="../ink/ink2402.xml"/><Relationship Id="rId80" Type="http://schemas.openxmlformats.org/officeDocument/2006/relationships/customXml" Target="../ink/ink2375.xml"/><Relationship Id="rId155" Type="http://schemas.openxmlformats.org/officeDocument/2006/relationships/image" Target="../media/image2445.png"/><Relationship Id="rId176" Type="http://schemas.openxmlformats.org/officeDocument/2006/relationships/customXml" Target="../ink/ink2423.xml"/><Relationship Id="rId197" Type="http://schemas.openxmlformats.org/officeDocument/2006/relationships/image" Target="../media/image2466.png"/><Relationship Id="rId201" Type="http://schemas.openxmlformats.org/officeDocument/2006/relationships/image" Target="../media/image2468.png"/><Relationship Id="rId222" Type="http://schemas.openxmlformats.org/officeDocument/2006/relationships/customXml" Target="../ink/ink2446.xml"/><Relationship Id="rId17" Type="http://schemas.openxmlformats.org/officeDocument/2006/relationships/image" Target="../media/image2376.png"/><Relationship Id="rId38" Type="http://schemas.openxmlformats.org/officeDocument/2006/relationships/customXml" Target="../ink/ink2354.xml"/><Relationship Id="rId59" Type="http://schemas.openxmlformats.org/officeDocument/2006/relationships/image" Target="../media/image2397.png"/><Relationship Id="rId103" Type="http://schemas.openxmlformats.org/officeDocument/2006/relationships/image" Target="../media/image2419.png"/><Relationship Id="rId124" Type="http://schemas.openxmlformats.org/officeDocument/2006/relationships/customXml" Target="../ink/ink2397.xml"/><Relationship Id="rId70" Type="http://schemas.openxmlformats.org/officeDocument/2006/relationships/customXml" Target="../ink/ink2370.xml"/><Relationship Id="rId91" Type="http://schemas.openxmlformats.org/officeDocument/2006/relationships/image" Target="../media/image2413.png"/><Relationship Id="rId145" Type="http://schemas.openxmlformats.org/officeDocument/2006/relationships/image" Target="../media/image2440.png"/><Relationship Id="rId166" Type="http://schemas.openxmlformats.org/officeDocument/2006/relationships/customXml" Target="../ink/ink2418.xml"/><Relationship Id="rId187" Type="http://schemas.openxmlformats.org/officeDocument/2006/relationships/image" Target="../media/image2461.png"/><Relationship Id="rId1" Type="http://schemas.openxmlformats.org/officeDocument/2006/relationships/slideLayout" Target="../slideLayouts/slideLayout7.xml"/><Relationship Id="rId212" Type="http://schemas.openxmlformats.org/officeDocument/2006/relationships/customXml" Target="../ink/ink2441.xml"/><Relationship Id="rId233" Type="http://schemas.openxmlformats.org/officeDocument/2006/relationships/image" Target="../media/image2484.png"/><Relationship Id="rId28" Type="http://schemas.openxmlformats.org/officeDocument/2006/relationships/customXml" Target="../ink/ink2349.xml"/><Relationship Id="rId49" Type="http://schemas.openxmlformats.org/officeDocument/2006/relationships/image" Target="../media/image2392.png"/><Relationship Id="rId114" Type="http://schemas.openxmlformats.org/officeDocument/2006/relationships/customXml" Target="../ink/ink2392.xml"/><Relationship Id="rId60" Type="http://schemas.openxmlformats.org/officeDocument/2006/relationships/customXml" Target="../ink/ink2365.xml"/><Relationship Id="rId81" Type="http://schemas.openxmlformats.org/officeDocument/2006/relationships/image" Target="../media/image2408.png"/><Relationship Id="rId135" Type="http://schemas.openxmlformats.org/officeDocument/2006/relationships/image" Target="../media/image2435.png"/><Relationship Id="rId156" Type="http://schemas.openxmlformats.org/officeDocument/2006/relationships/customXml" Target="../ink/ink2413.xml"/><Relationship Id="rId177" Type="http://schemas.openxmlformats.org/officeDocument/2006/relationships/image" Target="../media/image2456.png"/><Relationship Id="rId198" Type="http://schemas.openxmlformats.org/officeDocument/2006/relationships/customXml" Target="../ink/ink2434.xml"/><Relationship Id="rId202" Type="http://schemas.openxmlformats.org/officeDocument/2006/relationships/customXml" Target="../ink/ink2436.xml"/><Relationship Id="rId223" Type="http://schemas.openxmlformats.org/officeDocument/2006/relationships/image" Target="../media/image2479.png"/><Relationship Id="rId18" Type="http://schemas.openxmlformats.org/officeDocument/2006/relationships/customXml" Target="../ink/ink2344.xml"/><Relationship Id="rId39" Type="http://schemas.openxmlformats.org/officeDocument/2006/relationships/image" Target="../media/image2387.png"/><Relationship Id="rId50" Type="http://schemas.openxmlformats.org/officeDocument/2006/relationships/customXml" Target="../ink/ink2360.xml"/><Relationship Id="rId104" Type="http://schemas.openxmlformats.org/officeDocument/2006/relationships/customXml" Target="../ink/ink2387.xml"/><Relationship Id="rId125" Type="http://schemas.openxmlformats.org/officeDocument/2006/relationships/image" Target="../media/image2430.png"/><Relationship Id="rId146" Type="http://schemas.openxmlformats.org/officeDocument/2006/relationships/customXml" Target="../ink/ink2408.xml"/><Relationship Id="rId167" Type="http://schemas.openxmlformats.org/officeDocument/2006/relationships/image" Target="../media/image2451.png"/><Relationship Id="rId188" Type="http://schemas.openxmlformats.org/officeDocument/2006/relationships/customXml" Target="../ink/ink2429.xml"/><Relationship Id="rId71" Type="http://schemas.openxmlformats.org/officeDocument/2006/relationships/image" Target="../media/image2403.png"/><Relationship Id="rId92" Type="http://schemas.openxmlformats.org/officeDocument/2006/relationships/customXml" Target="../ink/ink2381.xml"/><Relationship Id="rId213" Type="http://schemas.openxmlformats.org/officeDocument/2006/relationships/image" Target="../media/image2474.png"/><Relationship Id="rId2" Type="http://schemas.openxmlformats.org/officeDocument/2006/relationships/customXml" Target="../ink/ink2336.xml"/><Relationship Id="rId29" Type="http://schemas.openxmlformats.org/officeDocument/2006/relationships/image" Target="../media/image2382.png"/><Relationship Id="rId40" Type="http://schemas.openxmlformats.org/officeDocument/2006/relationships/customXml" Target="../ink/ink2355.xml"/><Relationship Id="rId115" Type="http://schemas.openxmlformats.org/officeDocument/2006/relationships/image" Target="../media/image2425.png"/><Relationship Id="rId136" Type="http://schemas.openxmlformats.org/officeDocument/2006/relationships/customXml" Target="../ink/ink2403.xml"/><Relationship Id="rId157" Type="http://schemas.openxmlformats.org/officeDocument/2006/relationships/image" Target="../media/image2446.png"/><Relationship Id="rId178" Type="http://schemas.openxmlformats.org/officeDocument/2006/relationships/customXml" Target="../ink/ink2424.xml"/><Relationship Id="rId61" Type="http://schemas.openxmlformats.org/officeDocument/2006/relationships/image" Target="../media/image2398.png"/><Relationship Id="rId82" Type="http://schemas.openxmlformats.org/officeDocument/2006/relationships/customXml" Target="../ink/ink2376.xml"/><Relationship Id="rId199" Type="http://schemas.openxmlformats.org/officeDocument/2006/relationships/image" Target="../media/image2467.png"/><Relationship Id="rId203" Type="http://schemas.openxmlformats.org/officeDocument/2006/relationships/image" Target="../media/image2469.png"/><Relationship Id="rId19" Type="http://schemas.openxmlformats.org/officeDocument/2006/relationships/image" Target="../media/image2377.png"/><Relationship Id="rId224" Type="http://schemas.openxmlformats.org/officeDocument/2006/relationships/customXml" Target="../ink/ink2447.xml"/><Relationship Id="rId30" Type="http://schemas.openxmlformats.org/officeDocument/2006/relationships/customXml" Target="../ink/ink2350.xml"/><Relationship Id="rId105" Type="http://schemas.openxmlformats.org/officeDocument/2006/relationships/image" Target="../media/image2420.png"/><Relationship Id="rId126" Type="http://schemas.openxmlformats.org/officeDocument/2006/relationships/customXml" Target="../ink/ink2398.xml"/><Relationship Id="rId147" Type="http://schemas.openxmlformats.org/officeDocument/2006/relationships/image" Target="../media/image2441.png"/><Relationship Id="rId168" Type="http://schemas.openxmlformats.org/officeDocument/2006/relationships/customXml" Target="../ink/ink2419.xml"/><Relationship Id="rId51" Type="http://schemas.openxmlformats.org/officeDocument/2006/relationships/image" Target="../media/image2393.png"/><Relationship Id="rId72" Type="http://schemas.openxmlformats.org/officeDocument/2006/relationships/customXml" Target="../ink/ink2371.xml"/><Relationship Id="rId93" Type="http://schemas.openxmlformats.org/officeDocument/2006/relationships/image" Target="../media/image2414.png"/><Relationship Id="rId189" Type="http://schemas.openxmlformats.org/officeDocument/2006/relationships/image" Target="../media/image2462.png"/><Relationship Id="rId3" Type="http://schemas.openxmlformats.org/officeDocument/2006/relationships/image" Target="../media/image2369.png"/><Relationship Id="rId214" Type="http://schemas.openxmlformats.org/officeDocument/2006/relationships/customXml" Target="../ink/ink2442.xml"/><Relationship Id="rId116" Type="http://schemas.openxmlformats.org/officeDocument/2006/relationships/customXml" Target="../ink/ink2393.xml"/><Relationship Id="rId137" Type="http://schemas.openxmlformats.org/officeDocument/2006/relationships/image" Target="../media/image2436.png"/><Relationship Id="rId158" Type="http://schemas.openxmlformats.org/officeDocument/2006/relationships/customXml" Target="../ink/ink2414.xml"/></Relationships>
</file>

<file path=ppt/slides/_rels/slide59.xml.rels><?xml version="1.0" encoding="UTF-8" standalone="yes"?>
<Relationships xmlns="http://schemas.openxmlformats.org/package/2006/relationships"><Relationship Id="rId8" Type="http://schemas.openxmlformats.org/officeDocument/2006/relationships/image" Target="../media/image23100.png"/><Relationship Id="rId13" Type="http://schemas.openxmlformats.org/officeDocument/2006/relationships/customXml" Target="../ink/ink2457.xml"/><Relationship Id="rId18" Type="http://schemas.openxmlformats.org/officeDocument/2006/relationships/image" Target="../media/image2810.png"/><Relationship Id="rId26" Type="http://schemas.openxmlformats.org/officeDocument/2006/relationships/image" Target="../media/image2488.png"/><Relationship Id="rId3" Type="http://schemas.openxmlformats.org/officeDocument/2006/relationships/customXml" Target="../ink/ink2452.xml"/><Relationship Id="rId21" Type="http://schemas.openxmlformats.org/officeDocument/2006/relationships/customXml" Target="../ink/ink2461.xml"/><Relationship Id="rId7" Type="http://schemas.openxmlformats.org/officeDocument/2006/relationships/customXml" Target="../ink/ink2454.xml"/><Relationship Id="rId12" Type="http://schemas.openxmlformats.org/officeDocument/2006/relationships/image" Target="../media/image2510.png"/><Relationship Id="rId17" Type="http://schemas.openxmlformats.org/officeDocument/2006/relationships/customXml" Target="../ink/ink2459.xml"/><Relationship Id="rId25" Type="http://schemas.openxmlformats.org/officeDocument/2006/relationships/customXml" Target="../ink/ink2463.xml"/><Relationship Id="rId2" Type="http://schemas.openxmlformats.org/officeDocument/2006/relationships/image" Target="../media/image22.png"/><Relationship Id="rId16" Type="http://schemas.openxmlformats.org/officeDocument/2006/relationships/image" Target="../media/image2710.png"/><Relationship Id="rId20" Type="http://schemas.openxmlformats.org/officeDocument/2006/relationships/image" Target="../media/image2485.png"/><Relationship Id="rId29" Type="http://schemas.openxmlformats.org/officeDocument/2006/relationships/customXml" Target="../ink/ink2465.xml"/><Relationship Id="rId1" Type="http://schemas.openxmlformats.org/officeDocument/2006/relationships/slideLayout" Target="../slideLayouts/slideLayout7.xml"/><Relationship Id="rId6" Type="http://schemas.openxmlformats.org/officeDocument/2006/relationships/image" Target="../media/image2210.png"/><Relationship Id="rId11" Type="http://schemas.openxmlformats.org/officeDocument/2006/relationships/customXml" Target="../ink/ink2456.xml"/><Relationship Id="rId24" Type="http://schemas.openxmlformats.org/officeDocument/2006/relationships/image" Target="../media/image2487.png"/><Relationship Id="rId5" Type="http://schemas.openxmlformats.org/officeDocument/2006/relationships/customXml" Target="../ink/ink2453.xml"/><Relationship Id="rId15" Type="http://schemas.openxmlformats.org/officeDocument/2006/relationships/customXml" Target="../ink/ink2458.xml"/><Relationship Id="rId23" Type="http://schemas.openxmlformats.org/officeDocument/2006/relationships/customXml" Target="../ink/ink2462.xml"/><Relationship Id="rId28" Type="http://schemas.openxmlformats.org/officeDocument/2006/relationships/image" Target="../media/image2489.png"/><Relationship Id="rId10" Type="http://schemas.openxmlformats.org/officeDocument/2006/relationships/image" Target="../media/image24100.png"/><Relationship Id="rId19" Type="http://schemas.openxmlformats.org/officeDocument/2006/relationships/customXml" Target="../ink/ink2460.xml"/><Relationship Id="rId4" Type="http://schemas.openxmlformats.org/officeDocument/2006/relationships/image" Target="../media/image2110.png"/><Relationship Id="rId9" Type="http://schemas.openxmlformats.org/officeDocument/2006/relationships/customXml" Target="../ink/ink2455.xml"/><Relationship Id="rId14" Type="http://schemas.openxmlformats.org/officeDocument/2006/relationships/image" Target="../media/image2610.png"/><Relationship Id="rId22" Type="http://schemas.openxmlformats.org/officeDocument/2006/relationships/image" Target="../media/image2486.png"/><Relationship Id="rId27" Type="http://schemas.openxmlformats.org/officeDocument/2006/relationships/customXml" Target="../ink/ink2464.xml"/><Relationship Id="rId30" Type="http://schemas.openxmlformats.org/officeDocument/2006/relationships/image" Target="../media/image2490.png"/></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tiff"/></Relationships>
</file>

<file path=ppt/slides/_rels/slide60.xml.rels><?xml version="1.0" encoding="UTF-8" standalone="yes"?>
<Relationships xmlns="http://schemas.openxmlformats.org/package/2006/relationships"><Relationship Id="rId13" Type="http://schemas.openxmlformats.org/officeDocument/2006/relationships/customXml" Target="../ink/ink2471.xml"/><Relationship Id="rId18" Type="http://schemas.openxmlformats.org/officeDocument/2006/relationships/image" Target="../media/image2499.png"/><Relationship Id="rId26" Type="http://schemas.openxmlformats.org/officeDocument/2006/relationships/image" Target="../media/image2503.png"/><Relationship Id="rId39" Type="http://schemas.openxmlformats.org/officeDocument/2006/relationships/customXml" Target="../ink/ink2484.xml"/><Relationship Id="rId21" Type="http://schemas.openxmlformats.org/officeDocument/2006/relationships/customXml" Target="../ink/ink2475.xml"/><Relationship Id="rId34" Type="http://schemas.openxmlformats.org/officeDocument/2006/relationships/image" Target="../media/image2507.png"/><Relationship Id="rId42" Type="http://schemas.openxmlformats.org/officeDocument/2006/relationships/image" Target="../media/image2512.png"/><Relationship Id="rId47" Type="http://schemas.openxmlformats.org/officeDocument/2006/relationships/customXml" Target="../ink/ink2488.xml"/><Relationship Id="rId50" Type="http://schemas.openxmlformats.org/officeDocument/2006/relationships/image" Target="../media/image2516.png"/><Relationship Id="rId55" Type="http://schemas.openxmlformats.org/officeDocument/2006/relationships/customXml" Target="../ink/ink2492.xml"/><Relationship Id="rId7" Type="http://schemas.openxmlformats.org/officeDocument/2006/relationships/customXml" Target="../ink/ink2468.xml"/><Relationship Id="rId2" Type="http://schemas.openxmlformats.org/officeDocument/2006/relationships/image" Target="../media/image2491.png"/><Relationship Id="rId16" Type="http://schemas.openxmlformats.org/officeDocument/2006/relationships/image" Target="../media/image2498.png"/><Relationship Id="rId29" Type="http://schemas.openxmlformats.org/officeDocument/2006/relationships/customXml" Target="../ink/ink2479.xml"/><Relationship Id="rId11" Type="http://schemas.openxmlformats.org/officeDocument/2006/relationships/customXml" Target="../ink/ink2470.xml"/><Relationship Id="rId24" Type="http://schemas.openxmlformats.org/officeDocument/2006/relationships/image" Target="../media/image2502.png"/><Relationship Id="rId32" Type="http://schemas.openxmlformats.org/officeDocument/2006/relationships/image" Target="../media/image2506.png"/><Relationship Id="rId37" Type="http://schemas.openxmlformats.org/officeDocument/2006/relationships/customXml" Target="../ink/ink2483.xml"/><Relationship Id="rId40" Type="http://schemas.openxmlformats.org/officeDocument/2006/relationships/image" Target="../media/image2511.png"/><Relationship Id="rId45" Type="http://schemas.openxmlformats.org/officeDocument/2006/relationships/customXml" Target="../ink/ink2487.xml"/><Relationship Id="rId53" Type="http://schemas.openxmlformats.org/officeDocument/2006/relationships/customXml" Target="../ink/ink2491.xml"/><Relationship Id="rId5" Type="http://schemas.openxmlformats.org/officeDocument/2006/relationships/customXml" Target="../ink/ink2467.xml"/><Relationship Id="rId10" Type="http://schemas.openxmlformats.org/officeDocument/2006/relationships/image" Target="../media/image2495.png"/><Relationship Id="rId19" Type="http://schemas.openxmlformats.org/officeDocument/2006/relationships/customXml" Target="../ink/ink2474.xml"/><Relationship Id="rId31" Type="http://schemas.openxmlformats.org/officeDocument/2006/relationships/customXml" Target="../ink/ink2480.xml"/><Relationship Id="rId44" Type="http://schemas.openxmlformats.org/officeDocument/2006/relationships/image" Target="../media/image2513.png"/><Relationship Id="rId52" Type="http://schemas.openxmlformats.org/officeDocument/2006/relationships/image" Target="../media/image2517.png"/><Relationship Id="rId4" Type="http://schemas.openxmlformats.org/officeDocument/2006/relationships/image" Target="../media/image2492.png"/><Relationship Id="rId9" Type="http://schemas.openxmlformats.org/officeDocument/2006/relationships/customXml" Target="../ink/ink2469.xml"/><Relationship Id="rId14" Type="http://schemas.openxmlformats.org/officeDocument/2006/relationships/image" Target="../media/image2497.png"/><Relationship Id="rId22" Type="http://schemas.openxmlformats.org/officeDocument/2006/relationships/image" Target="../media/image2501.png"/><Relationship Id="rId27" Type="http://schemas.openxmlformats.org/officeDocument/2006/relationships/customXml" Target="../ink/ink2478.xml"/><Relationship Id="rId30" Type="http://schemas.openxmlformats.org/officeDocument/2006/relationships/image" Target="../media/image2505.png"/><Relationship Id="rId35" Type="http://schemas.openxmlformats.org/officeDocument/2006/relationships/customXml" Target="../ink/ink2482.xml"/><Relationship Id="rId43" Type="http://schemas.openxmlformats.org/officeDocument/2006/relationships/customXml" Target="../ink/ink2486.xml"/><Relationship Id="rId48" Type="http://schemas.openxmlformats.org/officeDocument/2006/relationships/image" Target="../media/image2515.png"/><Relationship Id="rId56" Type="http://schemas.openxmlformats.org/officeDocument/2006/relationships/image" Target="../media/image2519.png"/><Relationship Id="rId8" Type="http://schemas.openxmlformats.org/officeDocument/2006/relationships/image" Target="../media/image2494.png"/><Relationship Id="rId51" Type="http://schemas.openxmlformats.org/officeDocument/2006/relationships/customXml" Target="../ink/ink2490.xml"/><Relationship Id="rId3" Type="http://schemas.openxmlformats.org/officeDocument/2006/relationships/customXml" Target="../ink/ink2466.xml"/><Relationship Id="rId12" Type="http://schemas.openxmlformats.org/officeDocument/2006/relationships/image" Target="../media/image2496.png"/><Relationship Id="rId17" Type="http://schemas.openxmlformats.org/officeDocument/2006/relationships/customXml" Target="../ink/ink2473.xml"/><Relationship Id="rId25" Type="http://schemas.openxmlformats.org/officeDocument/2006/relationships/customXml" Target="../ink/ink2477.xml"/><Relationship Id="rId33" Type="http://schemas.openxmlformats.org/officeDocument/2006/relationships/customXml" Target="../ink/ink2481.xml"/><Relationship Id="rId38" Type="http://schemas.openxmlformats.org/officeDocument/2006/relationships/image" Target="../media/image2509.png"/><Relationship Id="rId46" Type="http://schemas.openxmlformats.org/officeDocument/2006/relationships/image" Target="../media/image2514.png"/><Relationship Id="rId20" Type="http://schemas.openxmlformats.org/officeDocument/2006/relationships/image" Target="../media/image2500.png"/><Relationship Id="rId41" Type="http://schemas.openxmlformats.org/officeDocument/2006/relationships/customXml" Target="../ink/ink2485.xml"/><Relationship Id="rId54" Type="http://schemas.openxmlformats.org/officeDocument/2006/relationships/image" Target="../media/image2518.png"/><Relationship Id="rId1" Type="http://schemas.openxmlformats.org/officeDocument/2006/relationships/slideLayout" Target="../slideLayouts/slideLayout7.xml"/><Relationship Id="rId6" Type="http://schemas.openxmlformats.org/officeDocument/2006/relationships/image" Target="../media/image2493.png"/><Relationship Id="rId15" Type="http://schemas.openxmlformats.org/officeDocument/2006/relationships/customXml" Target="../ink/ink2472.xml"/><Relationship Id="rId23" Type="http://schemas.openxmlformats.org/officeDocument/2006/relationships/customXml" Target="../ink/ink2476.xml"/><Relationship Id="rId28" Type="http://schemas.openxmlformats.org/officeDocument/2006/relationships/image" Target="../media/image2504.png"/><Relationship Id="rId36" Type="http://schemas.openxmlformats.org/officeDocument/2006/relationships/image" Target="../media/image2508.png"/><Relationship Id="rId49" Type="http://schemas.openxmlformats.org/officeDocument/2006/relationships/customXml" Target="../ink/ink2489.xml"/></Relationships>
</file>

<file path=ppt/slides/_rels/slide61.xml.rels><?xml version="1.0" encoding="UTF-8" standalone="yes"?>
<Relationships xmlns="http://schemas.openxmlformats.org/package/2006/relationships"><Relationship Id="rId117" Type="http://schemas.openxmlformats.org/officeDocument/2006/relationships/image" Target="../media/image2578.png"/><Relationship Id="rId21" Type="http://schemas.openxmlformats.org/officeDocument/2006/relationships/image" Target="../media/image2530.png"/><Relationship Id="rId42" Type="http://schemas.openxmlformats.org/officeDocument/2006/relationships/customXml" Target="../ink/ink2512.xml"/><Relationship Id="rId63" Type="http://schemas.openxmlformats.org/officeDocument/2006/relationships/image" Target="../media/image2551.png"/><Relationship Id="rId84" Type="http://schemas.openxmlformats.org/officeDocument/2006/relationships/customXml" Target="../ink/ink2533.xml"/><Relationship Id="rId138" Type="http://schemas.openxmlformats.org/officeDocument/2006/relationships/customXml" Target="../ink/ink2560.xml"/><Relationship Id="rId107" Type="http://schemas.openxmlformats.org/officeDocument/2006/relationships/image" Target="../media/image2573.png"/><Relationship Id="rId11" Type="http://schemas.openxmlformats.org/officeDocument/2006/relationships/image" Target="../media/image2525.png"/><Relationship Id="rId32" Type="http://schemas.openxmlformats.org/officeDocument/2006/relationships/customXml" Target="../ink/ink2507.xml"/><Relationship Id="rId37" Type="http://schemas.openxmlformats.org/officeDocument/2006/relationships/image" Target="../media/image2538.png"/><Relationship Id="rId53" Type="http://schemas.openxmlformats.org/officeDocument/2006/relationships/image" Target="../media/image2546.png"/><Relationship Id="rId58" Type="http://schemas.openxmlformats.org/officeDocument/2006/relationships/customXml" Target="../ink/ink2520.xml"/><Relationship Id="rId74" Type="http://schemas.openxmlformats.org/officeDocument/2006/relationships/customXml" Target="../ink/ink2528.xml"/><Relationship Id="rId79" Type="http://schemas.openxmlformats.org/officeDocument/2006/relationships/image" Target="../media/image2559.png"/><Relationship Id="rId102" Type="http://schemas.openxmlformats.org/officeDocument/2006/relationships/customXml" Target="../ink/ink2542.xml"/><Relationship Id="rId123" Type="http://schemas.openxmlformats.org/officeDocument/2006/relationships/image" Target="../media/image2581.png"/><Relationship Id="rId128" Type="http://schemas.openxmlformats.org/officeDocument/2006/relationships/customXml" Target="../ink/ink2555.xml"/><Relationship Id="rId5" Type="http://schemas.openxmlformats.org/officeDocument/2006/relationships/image" Target="../media/image2522.png"/><Relationship Id="rId90" Type="http://schemas.openxmlformats.org/officeDocument/2006/relationships/customXml" Target="../ink/ink2536.xml"/><Relationship Id="rId95" Type="http://schemas.openxmlformats.org/officeDocument/2006/relationships/image" Target="../media/image2567.png"/><Relationship Id="rId22" Type="http://schemas.openxmlformats.org/officeDocument/2006/relationships/customXml" Target="../ink/ink2502.xml"/><Relationship Id="rId27" Type="http://schemas.openxmlformats.org/officeDocument/2006/relationships/image" Target="../media/image2533.png"/><Relationship Id="rId43" Type="http://schemas.openxmlformats.org/officeDocument/2006/relationships/image" Target="../media/image2541.png"/><Relationship Id="rId48" Type="http://schemas.openxmlformats.org/officeDocument/2006/relationships/customXml" Target="../ink/ink2515.xml"/><Relationship Id="rId64" Type="http://schemas.openxmlformats.org/officeDocument/2006/relationships/customXml" Target="../ink/ink2523.xml"/><Relationship Id="rId69" Type="http://schemas.openxmlformats.org/officeDocument/2006/relationships/image" Target="../media/image2554.png"/><Relationship Id="rId113" Type="http://schemas.openxmlformats.org/officeDocument/2006/relationships/image" Target="../media/image2576.png"/><Relationship Id="rId118" Type="http://schemas.openxmlformats.org/officeDocument/2006/relationships/customXml" Target="../ink/ink2550.xml"/><Relationship Id="rId134" Type="http://schemas.openxmlformats.org/officeDocument/2006/relationships/customXml" Target="../ink/ink2558.xml"/><Relationship Id="rId139" Type="http://schemas.openxmlformats.org/officeDocument/2006/relationships/image" Target="../media/image2589.png"/><Relationship Id="rId80" Type="http://schemas.openxmlformats.org/officeDocument/2006/relationships/customXml" Target="../ink/ink2531.xml"/><Relationship Id="rId85" Type="http://schemas.openxmlformats.org/officeDocument/2006/relationships/image" Target="../media/image2562.png"/><Relationship Id="rId12" Type="http://schemas.openxmlformats.org/officeDocument/2006/relationships/customXml" Target="../ink/ink2497.xml"/><Relationship Id="rId17" Type="http://schemas.openxmlformats.org/officeDocument/2006/relationships/image" Target="../media/image2528.png"/><Relationship Id="rId33" Type="http://schemas.openxmlformats.org/officeDocument/2006/relationships/image" Target="../media/image2536.png"/><Relationship Id="rId38" Type="http://schemas.openxmlformats.org/officeDocument/2006/relationships/customXml" Target="../ink/ink2510.xml"/><Relationship Id="rId59" Type="http://schemas.openxmlformats.org/officeDocument/2006/relationships/image" Target="../media/image2549.png"/><Relationship Id="rId103" Type="http://schemas.openxmlformats.org/officeDocument/2006/relationships/image" Target="../media/image2571.png"/><Relationship Id="rId108" Type="http://schemas.openxmlformats.org/officeDocument/2006/relationships/customXml" Target="../ink/ink2545.xml"/><Relationship Id="rId124" Type="http://schemas.openxmlformats.org/officeDocument/2006/relationships/customXml" Target="../ink/ink2553.xml"/><Relationship Id="rId129" Type="http://schemas.openxmlformats.org/officeDocument/2006/relationships/image" Target="../media/image2584.png"/><Relationship Id="rId54" Type="http://schemas.openxmlformats.org/officeDocument/2006/relationships/customXml" Target="../ink/ink2518.xml"/><Relationship Id="rId70" Type="http://schemas.openxmlformats.org/officeDocument/2006/relationships/customXml" Target="../ink/ink2526.xml"/><Relationship Id="rId75" Type="http://schemas.openxmlformats.org/officeDocument/2006/relationships/image" Target="../media/image2557.png"/><Relationship Id="rId91" Type="http://schemas.openxmlformats.org/officeDocument/2006/relationships/image" Target="../media/image2565.png"/><Relationship Id="rId96" Type="http://schemas.openxmlformats.org/officeDocument/2006/relationships/customXml" Target="../ink/ink2539.xml"/><Relationship Id="rId140" Type="http://schemas.openxmlformats.org/officeDocument/2006/relationships/customXml" Target="../ink/ink2561.xml"/><Relationship Id="rId1" Type="http://schemas.openxmlformats.org/officeDocument/2006/relationships/slideLayout" Target="../slideLayouts/slideLayout7.xml"/><Relationship Id="rId6" Type="http://schemas.openxmlformats.org/officeDocument/2006/relationships/customXml" Target="../ink/ink2494.xml"/><Relationship Id="rId23" Type="http://schemas.openxmlformats.org/officeDocument/2006/relationships/image" Target="../media/image2531.png"/><Relationship Id="rId28" Type="http://schemas.openxmlformats.org/officeDocument/2006/relationships/customXml" Target="../ink/ink2505.xml"/><Relationship Id="rId49" Type="http://schemas.openxmlformats.org/officeDocument/2006/relationships/image" Target="../media/image2544.png"/><Relationship Id="rId114" Type="http://schemas.openxmlformats.org/officeDocument/2006/relationships/customXml" Target="../ink/ink2548.xml"/><Relationship Id="rId119" Type="http://schemas.openxmlformats.org/officeDocument/2006/relationships/image" Target="../media/image2579.png"/><Relationship Id="rId44" Type="http://schemas.openxmlformats.org/officeDocument/2006/relationships/customXml" Target="../ink/ink2513.xml"/><Relationship Id="rId60" Type="http://schemas.openxmlformats.org/officeDocument/2006/relationships/customXml" Target="../ink/ink2521.xml"/><Relationship Id="rId65" Type="http://schemas.openxmlformats.org/officeDocument/2006/relationships/image" Target="../media/image2552.png"/><Relationship Id="rId81" Type="http://schemas.openxmlformats.org/officeDocument/2006/relationships/image" Target="../media/image2560.png"/><Relationship Id="rId86" Type="http://schemas.openxmlformats.org/officeDocument/2006/relationships/customXml" Target="../ink/ink2534.xml"/><Relationship Id="rId130" Type="http://schemas.openxmlformats.org/officeDocument/2006/relationships/customXml" Target="../ink/ink2556.xml"/><Relationship Id="rId135" Type="http://schemas.openxmlformats.org/officeDocument/2006/relationships/image" Target="../media/image2587.png"/><Relationship Id="rId13" Type="http://schemas.openxmlformats.org/officeDocument/2006/relationships/image" Target="../media/image2526.png"/><Relationship Id="rId18" Type="http://schemas.openxmlformats.org/officeDocument/2006/relationships/customXml" Target="../ink/ink2500.xml"/><Relationship Id="rId39" Type="http://schemas.openxmlformats.org/officeDocument/2006/relationships/image" Target="../media/image2539.png"/><Relationship Id="rId109" Type="http://schemas.openxmlformats.org/officeDocument/2006/relationships/image" Target="../media/image2574.png"/><Relationship Id="rId34" Type="http://schemas.openxmlformats.org/officeDocument/2006/relationships/customXml" Target="../ink/ink2508.xml"/><Relationship Id="rId50" Type="http://schemas.openxmlformats.org/officeDocument/2006/relationships/customXml" Target="../ink/ink2516.xml"/><Relationship Id="rId55" Type="http://schemas.openxmlformats.org/officeDocument/2006/relationships/image" Target="../media/image2547.png"/><Relationship Id="rId76" Type="http://schemas.openxmlformats.org/officeDocument/2006/relationships/customXml" Target="../ink/ink2529.xml"/><Relationship Id="rId97" Type="http://schemas.openxmlformats.org/officeDocument/2006/relationships/image" Target="../media/image2568.png"/><Relationship Id="rId104" Type="http://schemas.openxmlformats.org/officeDocument/2006/relationships/customXml" Target="../ink/ink2543.xml"/><Relationship Id="rId120" Type="http://schemas.openxmlformats.org/officeDocument/2006/relationships/customXml" Target="../ink/ink2551.xml"/><Relationship Id="rId125" Type="http://schemas.openxmlformats.org/officeDocument/2006/relationships/image" Target="../media/image2582.png"/><Relationship Id="rId141" Type="http://schemas.openxmlformats.org/officeDocument/2006/relationships/image" Target="../media/image2590.png"/><Relationship Id="rId7" Type="http://schemas.openxmlformats.org/officeDocument/2006/relationships/image" Target="../media/image2523.png"/><Relationship Id="rId71" Type="http://schemas.openxmlformats.org/officeDocument/2006/relationships/image" Target="../media/image2555.png"/><Relationship Id="rId92" Type="http://schemas.openxmlformats.org/officeDocument/2006/relationships/customXml" Target="../ink/ink2537.xml"/><Relationship Id="rId2" Type="http://schemas.openxmlformats.org/officeDocument/2006/relationships/image" Target="../media/image2520.png"/><Relationship Id="rId29" Type="http://schemas.openxmlformats.org/officeDocument/2006/relationships/image" Target="../media/image2534.png"/><Relationship Id="rId24" Type="http://schemas.openxmlformats.org/officeDocument/2006/relationships/customXml" Target="../ink/ink2503.xml"/><Relationship Id="rId40" Type="http://schemas.openxmlformats.org/officeDocument/2006/relationships/customXml" Target="../ink/ink2511.xml"/><Relationship Id="rId45" Type="http://schemas.openxmlformats.org/officeDocument/2006/relationships/image" Target="../media/image2542.png"/><Relationship Id="rId66" Type="http://schemas.openxmlformats.org/officeDocument/2006/relationships/customXml" Target="../ink/ink2524.xml"/><Relationship Id="rId87" Type="http://schemas.openxmlformats.org/officeDocument/2006/relationships/image" Target="../media/image2563.png"/><Relationship Id="rId110" Type="http://schemas.openxmlformats.org/officeDocument/2006/relationships/customXml" Target="../ink/ink2546.xml"/><Relationship Id="rId115" Type="http://schemas.openxmlformats.org/officeDocument/2006/relationships/image" Target="../media/image2577.png"/><Relationship Id="rId131" Type="http://schemas.openxmlformats.org/officeDocument/2006/relationships/image" Target="../media/image2585.png"/><Relationship Id="rId136" Type="http://schemas.openxmlformats.org/officeDocument/2006/relationships/customXml" Target="../ink/ink2559.xml"/><Relationship Id="rId61" Type="http://schemas.openxmlformats.org/officeDocument/2006/relationships/image" Target="../media/image2550.png"/><Relationship Id="rId82" Type="http://schemas.openxmlformats.org/officeDocument/2006/relationships/customXml" Target="../ink/ink2532.xml"/><Relationship Id="rId19" Type="http://schemas.openxmlformats.org/officeDocument/2006/relationships/image" Target="../media/image2529.png"/><Relationship Id="rId14" Type="http://schemas.openxmlformats.org/officeDocument/2006/relationships/customXml" Target="../ink/ink2498.xml"/><Relationship Id="rId30" Type="http://schemas.openxmlformats.org/officeDocument/2006/relationships/customXml" Target="../ink/ink2506.xml"/><Relationship Id="rId35" Type="http://schemas.openxmlformats.org/officeDocument/2006/relationships/image" Target="../media/image2537.png"/><Relationship Id="rId56" Type="http://schemas.openxmlformats.org/officeDocument/2006/relationships/customXml" Target="../ink/ink2519.xml"/><Relationship Id="rId77" Type="http://schemas.openxmlformats.org/officeDocument/2006/relationships/image" Target="../media/image2558.png"/><Relationship Id="rId100" Type="http://schemas.openxmlformats.org/officeDocument/2006/relationships/customXml" Target="../ink/ink2541.xml"/><Relationship Id="rId105" Type="http://schemas.openxmlformats.org/officeDocument/2006/relationships/image" Target="../media/image2572.png"/><Relationship Id="rId126" Type="http://schemas.openxmlformats.org/officeDocument/2006/relationships/customXml" Target="../ink/ink2554.xml"/><Relationship Id="rId8" Type="http://schemas.openxmlformats.org/officeDocument/2006/relationships/customXml" Target="../ink/ink2495.xml"/><Relationship Id="rId51" Type="http://schemas.openxmlformats.org/officeDocument/2006/relationships/image" Target="../media/image2545.png"/><Relationship Id="rId72" Type="http://schemas.openxmlformats.org/officeDocument/2006/relationships/customXml" Target="../ink/ink2527.xml"/><Relationship Id="rId93" Type="http://schemas.openxmlformats.org/officeDocument/2006/relationships/image" Target="../media/image2566.png"/><Relationship Id="rId98" Type="http://schemas.openxmlformats.org/officeDocument/2006/relationships/customXml" Target="../ink/ink2540.xml"/><Relationship Id="rId121" Type="http://schemas.openxmlformats.org/officeDocument/2006/relationships/image" Target="../media/image2580.png"/><Relationship Id="rId3" Type="http://schemas.openxmlformats.org/officeDocument/2006/relationships/image" Target="../media/image2521.tiff"/><Relationship Id="rId25" Type="http://schemas.openxmlformats.org/officeDocument/2006/relationships/image" Target="../media/image2532.png"/><Relationship Id="rId46" Type="http://schemas.openxmlformats.org/officeDocument/2006/relationships/customXml" Target="../ink/ink2514.xml"/><Relationship Id="rId67" Type="http://schemas.openxmlformats.org/officeDocument/2006/relationships/image" Target="../media/image2553.png"/><Relationship Id="rId116" Type="http://schemas.openxmlformats.org/officeDocument/2006/relationships/customXml" Target="../ink/ink2549.xml"/><Relationship Id="rId137" Type="http://schemas.openxmlformats.org/officeDocument/2006/relationships/image" Target="../media/image2588.png"/><Relationship Id="rId20" Type="http://schemas.openxmlformats.org/officeDocument/2006/relationships/customXml" Target="../ink/ink2501.xml"/><Relationship Id="rId41" Type="http://schemas.openxmlformats.org/officeDocument/2006/relationships/image" Target="../media/image2540.png"/><Relationship Id="rId62" Type="http://schemas.openxmlformats.org/officeDocument/2006/relationships/customXml" Target="../ink/ink2522.xml"/><Relationship Id="rId83" Type="http://schemas.openxmlformats.org/officeDocument/2006/relationships/image" Target="../media/image2561.png"/><Relationship Id="rId88" Type="http://schemas.openxmlformats.org/officeDocument/2006/relationships/customXml" Target="../ink/ink2535.xml"/><Relationship Id="rId111" Type="http://schemas.openxmlformats.org/officeDocument/2006/relationships/image" Target="../media/image2575.png"/><Relationship Id="rId132" Type="http://schemas.openxmlformats.org/officeDocument/2006/relationships/customXml" Target="../ink/ink2557.xml"/><Relationship Id="rId15" Type="http://schemas.openxmlformats.org/officeDocument/2006/relationships/image" Target="../media/image2527.png"/><Relationship Id="rId36" Type="http://schemas.openxmlformats.org/officeDocument/2006/relationships/customXml" Target="../ink/ink2509.xml"/><Relationship Id="rId57" Type="http://schemas.openxmlformats.org/officeDocument/2006/relationships/image" Target="../media/image2548.png"/><Relationship Id="rId106" Type="http://schemas.openxmlformats.org/officeDocument/2006/relationships/customXml" Target="../ink/ink2544.xml"/><Relationship Id="rId127" Type="http://schemas.openxmlformats.org/officeDocument/2006/relationships/image" Target="../media/image2583.png"/><Relationship Id="rId10" Type="http://schemas.openxmlformats.org/officeDocument/2006/relationships/customXml" Target="../ink/ink2496.xml"/><Relationship Id="rId31" Type="http://schemas.openxmlformats.org/officeDocument/2006/relationships/image" Target="../media/image2535.png"/><Relationship Id="rId52" Type="http://schemas.openxmlformats.org/officeDocument/2006/relationships/customXml" Target="../ink/ink2517.xml"/><Relationship Id="rId73" Type="http://schemas.openxmlformats.org/officeDocument/2006/relationships/image" Target="../media/image2556.png"/><Relationship Id="rId78" Type="http://schemas.openxmlformats.org/officeDocument/2006/relationships/customXml" Target="../ink/ink2530.xml"/><Relationship Id="rId94" Type="http://schemas.openxmlformats.org/officeDocument/2006/relationships/customXml" Target="../ink/ink2538.xml"/><Relationship Id="rId99" Type="http://schemas.openxmlformats.org/officeDocument/2006/relationships/image" Target="../media/image2569.png"/><Relationship Id="rId101" Type="http://schemas.openxmlformats.org/officeDocument/2006/relationships/image" Target="../media/image2570.png"/><Relationship Id="rId122" Type="http://schemas.openxmlformats.org/officeDocument/2006/relationships/customXml" Target="../ink/ink2552.xml"/><Relationship Id="rId4" Type="http://schemas.openxmlformats.org/officeDocument/2006/relationships/customXml" Target="../ink/ink2493.xml"/><Relationship Id="rId9" Type="http://schemas.openxmlformats.org/officeDocument/2006/relationships/image" Target="../media/image2524.png"/><Relationship Id="rId26" Type="http://schemas.openxmlformats.org/officeDocument/2006/relationships/customXml" Target="../ink/ink2504.xml"/><Relationship Id="rId47" Type="http://schemas.openxmlformats.org/officeDocument/2006/relationships/image" Target="../media/image2543.png"/><Relationship Id="rId68" Type="http://schemas.openxmlformats.org/officeDocument/2006/relationships/customXml" Target="../ink/ink2525.xml"/><Relationship Id="rId89" Type="http://schemas.openxmlformats.org/officeDocument/2006/relationships/image" Target="../media/image2564.png"/><Relationship Id="rId112" Type="http://schemas.openxmlformats.org/officeDocument/2006/relationships/customXml" Target="../ink/ink2547.xml"/><Relationship Id="rId133" Type="http://schemas.openxmlformats.org/officeDocument/2006/relationships/image" Target="../media/image2586.png"/><Relationship Id="rId16" Type="http://schemas.openxmlformats.org/officeDocument/2006/relationships/customXml" Target="../ink/ink2499.xml"/></Relationships>
</file>

<file path=ppt/slides/_rels/slide62.xml.rels><?xml version="1.0" encoding="UTF-8" standalone="yes"?>
<Relationships xmlns="http://schemas.openxmlformats.org/package/2006/relationships"><Relationship Id="rId117" Type="http://schemas.openxmlformats.org/officeDocument/2006/relationships/image" Target="../media/image2649.png"/><Relationship Id="rId21" Type="http://schemas.openxmlformats.org/officeDocument/2006/relationships/image" Target="../media/image2600.png"/><Relationship Id="rId63" Type="http://schemas.openxmlformats.org/officeDocument/2006/relationships/image" Target="../media/image2622.png"/><Relationship Id="rId159" Type="http://schemas.openxmlformats.org/officeDocument/2006/relationships/image" Target="../media/image2670.png"/><Relationship Id="rId170" Type="http://schemas.openxmlformats.org/officeDocument/2006/relationships/customXml" Target="../ink/ink2646.xml"/><Relationship Id="rId226" Type="http://schemas.openxmlformats.org/officeDocument/2006/relationships/customXml" Target="../ink/ink2674.xml"/><Relationship Id="rId268" Type="http://schemas.openxmlformats.org/officeDocument/2006/relationships/customXml" Target="../ink/ink2695.xml"/><Relationship Id="rId32" Type="http://schemas.openxmlformats.org/officeDocument/2006/relationships/customXml" Target="../ink/ink2577.xml"/><Relationship Id="rId74" Type="http://schemas.openxmlformats.org/officeDocument/2006/relationships/customXml" Target="../ink/ink2598.xml"/><Relationship Id="rId128" Type="http://schemas.openxmlformats.org/officeDocument/2006/relationships/customXml" Target="../ink/ink2625.xml"/><Relationship Id="rId5" Type="http://schemas.openxmlformats.org/officeDocument/2006/relationships/image" Target="../media/image2592.png"/><Relationship Id="rId181" Type="http://schemas.openxmlformats.org/officeDocument/2006/relationships/image" Target="../media/image2681.png"/><Relationship Id="rId237" Type="http://schemas.openxmlformats.org/officeDocument/2006/relationships/image" Target="../media/image2709.png"/><Relationship Id="rId279" Type="http://schemas.openxmlformats.org/officeDocument/2006/relationships/image" Target="../media/image2731.png"/><Relationship Id="rId43" Type="http://schemas.openxmlformats.org/officeDocument/2006/relationships/image" Target="../media/image2612.png"/><Relationship Id="rId139" Type="http://schemas.openxmlformats.org/officeDocument/2006/relationships/image" Target="../media/image2660.png"/><Relationship Id="rId290" Type="http://schemas.openxmlformats.org/officeDocument/2006/relationships/customXml" Target="../ink/ink2706.xml"/><Relationship Id="rId85" Type="http://schemas.openxmlformats.org/officeDocument/2006/relationships/image" Target="../media/image2633.png"/><Relationship Id="rId150" Type="http://schemas.openxmlformats.org/officeDocument/2006/relationships/customXml" Target="../ink/ink2636.xml"/><Relationship Id="rId192" Type="http://schemas.openxmlformats.org/officeDocument/2006/relationships/customXml" Target="../ink/ink2657.xml"/><Relationship Id="rId206" Type="http://schemas.openxmlformats.org/officeDocument/2006/relationships/customXml" Target="../ink/ink2664.xml"/><Relationship Id="rId248" Type="http://schemas.openxmlformats.org/officeDocument/2006/relationships/customXml" Target="../ink/ink2685.xml"/><Relationship Id="rId12" Type="http://schemas.openxmlformats.org/officeDocument/2006/relationships/customXml" Target="../ink/ink2567.xml"/><Relationship Id="rId33" Type="http://schemas.openxmlformats.org/officeDocument/2006/relationships/image" Target="../media/image2606.png"/><Relationship Id="rId108" Type="http://schemas.openxmlformats.org/officeDocument/2006/relationships/customXml" Target="../ink/ink2615.xml"/><Relationship Id="rId129" Type="http://schemas.openxmlformats.org/officeDocument/2006/relationships/image" Target="../media/image2655.png"/><Relationship Id="rId280" Type="http://schemas.openxmlformats.org/officeDocument/2006/relationships/customXml" Target="../ink/ink2701.xml"/><Relationship Id="rId54" Type="http://schemas.openxmlformats.org/officeDocument/2006/relationships/customXml" Target="../ink/ink2588.xml"/><Relationship Id="rId75" Type="http://schemas.openxmlformats.org/officeDocument/2006/relationships/image" Target="../media/image2628.png"/><Relationship Id="rId96" Type="http://schemas.openxmlformats.org/officeDocument/2006/relationships/customXml" Target="../ink/ink2609.xml"/><Relationship Id="rId140" Type="http://schemas.openxmlformats.org/officeDocument/2006/relationships/customXml" Target="../ink/ink2631.xml"/><Relationship Id="rId161" Type="http://schemas.openxmlformats.org/officeDocument/2006/relationships/image" Target="../media/image2671.png"/><Relationship Id="rId182" Type="http://schemas.openxmlformats.org/officeDocument/2006/relationships/customXml" Target="../ink/ink2652.xml"/><Relationship Id="rId217" Type="http://schemas.openxmlformats.org/officeDocument/2006/relationships/image" Target="../media/image2699.png"/><Relationship Id="rId6" Type="http://schemas.openxmlformats.org/officeDocument/2006/relationships/customXml" Target="../ink/ink2564.xml"/><Relationship Id="rId238" Type="http://schemas.openxmlformats.org/officeDocument/2006/relationships/customXml" Target="../ink/ink2680.xml"/><Relationship Id="rId259" Type="http://schemas.openxmlformats.org/officeDocument/2006/relationships/image" Target="../media/image2721.png"/><Relationship Id="rId23" Type="http://schemas.openxmlformats.org/officeDocument/2006/relationships/image" Target="../media/image2601.png"/><Relationship Id="rId119" Type="http://schemas.openxmlformats.org/officeDocument/2006/relationships/image" Target="../media/image2650.png"/><Relationship Id="rId270" Type="http://schemas.openxmlformats.org/officeDocument/2006/relationships/customXml" Target="../ink/ink2696.xml"/><Relationship Id="rId291" Type="http://schemas.openxmlformats.org/officeDocument/2006/relationships/image" Target="../media/image2737.png"/><Relationship Id="rId44" Type="http://schemas.openxmlformats.org/officeDocument/2006/relationships/customXml" Target="../ink/ink2583.xml"/><Relationship Id="rId65" Type="http://schemas.openxmlformats.org/officeDocument/2006/relationships/image" Target="../media/image2623.png"/><Relationship Id="rId86" Type="http://schemas.openxmlformats.org/officeDocument/2006/relationships/customXml" Target="../ink/ink2604.xml"/><Relationship Id="rId130" Type="http://schemas.openxmlformats.org/officeDocument/2006/relationships/customXml" Target="../ink/ink2626.xml"/><Relationship Id="rId151" Type="http://schemas.openxmlformats.org/officeDocument/2006/relationships/image" Target="../media/image2666.png"/><Relationship Id="rId172" Type="http://schemas.openxmlformats.org/officeDocument/2006/relationships/customXml" Target="../ink/ink2647.xml"/><Relationship Id="rId193" Type="http://schemas.openxmlformats.org/officeDocument/2006/relationships/image" Target="../media/image2687.png"/><Relationship Id="rId207" Type="http://schemas.openxmlformats.org/officeDocument/2006/relationships/image" Target="../media/image2694.png"/><Relationship Id="rId228" Type="http://schemas.openxmlformats.org/officeDocument/2006/relationships/customXml" Target="../ink/ink2675.xml"/><Relationship Id="rId249" Type="http://schemas.openxmlformats.org/officeDocument/2006/relationships/image" Target="../media/image2716.png"/><Relationship Id="rId13" Type="http://schemas.openxmlformats.org/officeDocument/2006/relationships/image" Target="../media/image2596.png"/><Relationship Id="rId109" Type="http://schemas.openxmlformats.org/officeDocument/2006/relationships/image" Target="../media/image2645.png"/><Relationship Id="rId260" Type="http://schemas.openxmlformats.org/officeDocument/2006/relationships/customXml" Target="../ink/ink2691.xml"/><Relationship Id="rId281" Type="http://schemas.openxmlformats.org/officeDocument/2006/relationships/image" Target="../media/image2732.png"/><Relationship Id="rId34" Type="http://schemas.openxmlformats.org/officeDocument/2006/relationships/customXml" Target="../ink/ink2578.xml"/><Relationship Id="rId55" Type="http://schemas.openxmlformats.org/officeDocument/2006/relationships/image" Target="../media/image2618.png"/><Relationship Id="rId76" Type="http://schemas.openxmlformats.org/officeDocument/2006/relationships/customXml" Target="../ink/ink2599.xml"/><Relationship Id="rId97" Type="http://schemas.openxmlformats.org/officeDocument/2006/relationships/image" Target="../media/image2639.png"/><Relationship Id="rId120" Type="http://schemas.openxmlformats.org/officeDocument/2006/relationships/customXml" Target="../ink/ink2621.xml"/><Relationship Id="rId141" Type="http://schemas.openxmlformats.org/officeDocument/2006/relationships/image" Target="../media/image2661.png"/><Relationship Id="rId7" Type="http://schemas.openxmlformats.org/officeDocument/2006/relationships/image" Target="../media/image2593.png"/><Relationship Id="rId162" Type="http://schemas.openxmlformats.org/officeDocument/2006/relationships/customXml" Target="../ink/ink2642.xml"/><Relationship Id="rId183" Type="http://schemas.openxmlformats.org/officeDocument/2006/relationships/image" Target="../media/image2682.png"/><Relationship Id="rId218" Type="http://schemas.openxmlformats.org/officeDocument/2006/relationships/customXml" Target="../ink/ink2670.xml"/><Relationship Id="rId239" Type="http://schemas.openxmlformats.org/officeDocument/2006/relationships/image" Target="../media/image2711.png"/><Relationship Id="rId250" Type="http://schemas.openxmlformats.org/officeDocument/2006/relationships/customXml" Target="../ink/ink2686.xml"/><Relationship Id="rId271" Type="http://schemas.openxmlformats.org/officeDocument/2006/relationships/image" Target="../media/image2727.png"/><Relationship Id="rId292" Type="http://schemas.openxmlformats.org/officeDocument/2006/relationships/customXml" Target="../ink/ink2707.xml"/><Relationship Id="rId24" Type="http://schemas.openxmlformats.org/officeDocument/2006/relationships/customXml" Target="../ink/ink2573.xml"/><Relationship Id="rId45" Type="http://schemas.openxmlformats.org/officeDocument/2006/relationships/image" Target="../media/image2613.png"/><Relationship Id="rId66" Type="http://schemas.openxmlformats.org/officeDocument/2006/relationships/customXml" Target="../ink/ink2594.xml"/><Relationship Id="rId87" Type="http://schemas.openxmlformats.org/officeDocument/2006/relationships/image" Target="../media/image2634.png"/><Relationship Id="rId110" Type="http://schemas.openxmlformats.org/officeDocument/2006/relationships/customXml" Target="../ink/ink2616.xml"/><Relationship Id="rId131" Type="http://schemas.openxmlformats.org/officeDocument/2006/relationships/image" Target="../media/image2656.png"/><Relationship Id="rId152" Type="http://schemas.openxmlformats.org/officeDocument/2006/relationships/customXml" Target="../ink/ink2637.xml"/><Relationship Id="rId173" Type="http://schemas.openxmlformats.org/officeDocument/2006/relationships/image" Target="../media/image2677.png"/><Relationship Id="rId194" Type="http://schemas.openxmlformats.org/officeDocument/2006/relationships/customXml" Target="../ink/ink2658.xml"/><Relationship Id="rId208" Type="http://schemas.openxmlformats.org/officeDocument/2006/relationships/customXml" Target="../ink/ink2665.xml"/><Relationship Id="rId229" Type="http://schemas.openxmlformats.org/officeDocument/2006/relationships/image" Target="../media/image2705.png"/><Relationship Id="rId240" Type="http://schemas.openxmlformats.org/officeDocument/2006/relationships/customXml" Target="../ink/ink2681.xml"/><Relationship Id="rId261" Type="http://schemas.openxmlformats.org/officeDocument/2006/relationships/image" Target="../media/image2722.png"/><Relationship Id="rId14" Type="http://schemas.openxmlformats.org/officeDocument/2006/relationships/customXml" Target="../ink/ink2568.xml"/><Relationship Id="rId35" Type="http://schemas.openxmlformats.org/officeDocument/2006/relationships/image" Target="../media/image2607.png"/><Relationship Id="rId56" Type="http://schemas.openxmlformats.org/officeDocument/2006/relationships/customXml" Target="../ink/ink2589.xml"/><Relationship Id="rId77" Type="http://schemas.openxmlformats.org/officeDocument/2006/relationships/image" Target="../media/image2629.png"/><Relationship Id="rId100" Type="http://schemas.openxmlformats.org/officeDocument/2006/relationships/customXml" Target="../ink/ink2611.xml"/><Relationship Id="rId282" Type="http://schemas.openxmlformats.org/officeDocument/2006/relationships/customXml" Target="../ink/ink2702.xml"/><Relationship Id="rId8" Type="http://schemas.openxmlformats.org/officeDocument/2006/relationships/customXml" Target="../ink/ink2565.xml"/><Relationship Id="rId98" Type="http://schemas.openxmlformats.org/officeDocument/2006/relationships/customXml" Target="../ink/ink2610.xml"/><Relationship Id="rId121" Type="http://schemas.openxmlformats.org/officeDocument/2006/relationships/image" Target="../media/image2651.png"/><Relationship Id="rId142" Type="http://schemas.openxmlformats.org/officeDocument/2006/relationships/customXml" Target="../ink/ink2632.xml"/><Relationship Id="rId163" Type="http://schemas.openxmlformats.org/officeDocument/2006/relationships/image" Target="../media/image2672.png"/><Relationship Id="rId184" Type="http://schemas.openxmlformats.org/officeDocument/2006/relationships/customXml" Target="../ink/ink2653.xml"/><Relationship Id="rId219" Type="http://schemas.openxmlformats.org/officeDocument/2006/relationships/image" Target="../media/image2700.png"/><Relationship Id="rId230" Type="http://schemas.openxmlformats.org/officeDocument/2006/relationships/customXml" Target="../ink/ink2676.xml"/><Relationship Id="rId251" Type="http://schemas.openxmlformats.org/officeDocument/2006/relationships/image" Target="../media/image2717.png"/><Relationship Id="rId25" Type="http://schemas.openxmlformats.org/officeDocument/2006/relationships/image" Target="../media/image2602.png"/><Relationship Id="rId46" Type="http://schemas.openxmlformats.org/officeDocument/2006/relationships/customXml" Target="../ink/ink2584.xml"/><Relationship Id="rId67" Type="http://schemas.openxmlformats.org/officeDocument/2006/relationships/image" Target="../media/image2624.png"/><Relationship Id="rId272" Type="http://schemas.openxmlformats.org/officeDocument/2006/relationships/customXml" Target="../ink/ink2697.xml"/><Relationship Id="rId293" Type="http://schemas.openxmlformats.org/officeDocument/2006/relationships/image" Target="../media/image2738.png"/><Relationship Id="rId88" Type="http://schemas.openxmlformats.org/officeDocument/2006/relationships/customXml" Target="../ink/ink2605.xml"/><Relationship Id="rId111" Type="http://schemas.openxmlformats.org/officeDocument/2006/relationships/image" Target="../media/image2646.png"/><Relationship Id="rId132" Type="http://schemas.openxmlformats.org/officeDocument/2006/relationships/customXml" Target="../ink/ink2627.xml"/><Relationship Id="rId153" Type="http://schemas.openxmlformats.org/officeDocument/2006/relationships/image" Target="../media/image2667.png"/><Relationship Id="rId174" Type="http://schemas.openxmlformats.org/officeDocument/2006/relationships/customXml" Target="../ink/ink2648.xml"/><Relationship Id="rId195" Type="http://schemas.openxmlformats.org/officeDocument/2006/relationships/image" Target="../media/image2688.png"/><Relationship Id="rId209" Type="http://schemas.openxmlformats.org/officeDocument/2006/relationships/image" Target="../media/image2695.png"/><Relationship Id="rId220" Type="http://schemas.openxmlformats.org/officeDocument/2006/relationships/customXml" Target="../ink/ink2671.xml"/><Relationship Id="rId241" Type="http://schemas.openxmlformats.org/officeDocument/2006/relationships/image" Target="../media/image2712.png"/><Relationship Id="rId15" Type="http://schemas.openxmlformats.org/officeDocument/2006/relationships/image" Target="../media/image2597.png"/><Relationship Id="rId36" Type="http://schemas.openxmlformats.org/officeDocument/2006/relationships/customXml" Target="../ink/ink2579.xml"/><Relationship Id="rId57" Type="http://schemas.openxmlformats.org/officeDocument/2006/relationships/image" Target="../media/image2619.png"/><Relationship Id="rId262" Type="http://schemas.openxmlformats.org/officeDocument/2006/relationships/customXml" Target="../ink/ink2692.xml"/><Relationship Id="rId283" Type="http://schemas.openxmlformats.org/officeDocument/2006/relationships/image" Target="../media/image2733.png"/><Relationship Id="rId78" Type="http://schemas.openxmlformats.org/officeDocument/2006/relationships/customXml" Target="../ink/ink2600.xml"/><Relationship Id="rId99" Type="http://schemas.openxmlformats.org/officeDocument/2006/relationships/image" Target="../media/image2640.png"/><Relationship Id="rId101" Type="http://schemas.openxmlformats.org/officeDocument/2006/relationships/image" Target="../media/image2641.png"/><Relationship Id="rId122" Type="http://schemas.openxmlformats.org/officeDocument/2006/relationships/customXml" Target="../ink/ink2622.xml"/><Relationship Id="rId143" Type="http://schemas.openxmlformats.org/officeDocument/2006/relationships/image" Target="../media/image2662.png"/><Relationship Id="rId164" Type="http://schemas.openxmlformats.org/officeDocument/2006/relationships/customXml" Target="../ink/ink2643.xml"/><Relationship Id="rId185" Type="http://schemas.openxmlformats.org/officeDocument/2006/relationships/image" Target="../media/image2683.png"/><Relationship Id="rId9" Type="http://schemas.openxmlformats.org/officeDocument/2006/relationships/image" Target="../media/image2594.png"/><Relationship Id="rId210" Type="http://schemas.openxmlformats.org/officeDocument/2006/relationships/customXml" Target="../ink/ink2666.xml"/><Relationship Id="rId26" Type="http://schemas.openxmlformats.org/officeDocument/2006/relationships/customXml" Target="../ink/ink2574.xml"/><Relationship Id="rId231" Type="http://schemas.openxmlformats.org/officeDocument/2006/relationships/image" Target="../media/image2706.png"/><Relationship Id="rId252" Type="http://schemas.openxmlformats.org/officeDocument/2006/relationships/customXml" Target="../ink/ink2687.xml"/><Relationship Id="rId273" Type="http://schemas.openxmlformats.org/officeDocument/2006/relationships/image" Target="../media/image2728.png"/><Relationship Id="rId47" Type="http://schemas.openxmlformats.org/officeDocument/2006/relationships/image" Target="../media/image2614.png"/><Relationship Id="rId68" Type="http://schemas.openxmlformats.org/officeDocument/2006/relationships/customXml" Target="../ink/ink2595.xml"/><Relationship Id="rId89" Type="http://schemas.openxmlformats.org/officeDocument/2006/relationships/image" Target="../media/image2635.png"/><Relationship Id="rId112" Type="http://schemas.openxmlformats.org/officeDocument/2006/relationships/customXml" Target="../ink/ink2617.xml"/><Relationship Id="rId133" Type="http://schemas.openxmlformats.org/officeDocument/2006/relationships/image" Target="../media/image2657.png"/><Relationship Id="rId154" Type="http://schemas.openxmlformats.org/officeDocument/2006/relationships/customXml" Target="../ink/ink2638.xml"/><Relationship Id="rId175" Type="http://schemas.openxmlformats.org/officeDocument/2006/relationships/image" Target="../media/image2678.png"/><Relationship Id="rId196" Type="http://schemas.openxmlformats.org/officeDocument/2006/relationships/customXml" Target="../ink/ink2659.xml"/><Relationship Id="rId200" Type="http://schemas.openxmlformats.org/officeDocument/2006/relationships/customXml" Target="../ink/ink2661.xml"/><Relationship Id="rId16" Type="http://schemas.openxmlformats.org/officeDocument/2006/relationships/customXml" Target="../ink/ink2569.xml"/><Relationship Id="rId221" Type="http://schemas.openxmlformats.org/officeDocument/2006/relationships/image" Target="../media/image2701.png"/><Relationship Id="rId242" Type="http://schemas.openxmlformats.org/officeDocument/2006/relationships/customXml" Target="../ink/ink2682.xml"/><Relationship Id="rId263" Type="http://schemas.openxmlformats.org/officeDocument/2006/relationships/image" Target="../media/image2723.png"/><Relationship Id="rId284" Type="http://schemas.openxmlformats.org/officeDocument/2006/relationships/customXml" Target="../ink/ink2703.xml"/><Relationship Id="rId37" Type="http://schemas.openxmlformats.org/officeDocument/2006/relationships/image" Target="../media/image2608.png"/><Relationship Id="rId58" Type="http://schemas.openxmlformats.org/officeDocument/2006/relationships/customXml" Target="../ink/ink2590.xml"/><Relationship Id="rId79" Type="http://schemas.openxmlformats.org/officeDocument/2006/relationships/image" Target="../media/image2630.png"/><Relationship Id="rId102" Type="http://schemas.openxmlformats.org/officeDocument/2006/relationships/customXml" Target="../ink/ink2612.xml"/><Relationship Id="rId123" Type="http://schemas.openxmlformats.org/officeDocument/2006/relationships/image" Target="../media/image2652.png"/><Relationship Id="rId144" Type="http://schemas.openxmlformats.org/officeDocument/2006/relationships/customXml" Target="../ink/ink2633.xml"/><Relationship Id="rId90" Type="http://schemas.openxmlformats.org/officeDocument/2006/relationships/customXml" Target="../ink/ink2606.xml"/><Relationship Id="rId165" Type="http://schemas.openxmlformats.org/officeDocument/2006/relationships/image" Target="../media/image2673.png"/><Relationship Id="rId186" Type="http://schemas.openxmlformats.org/officeDocument/2006/relationships/customXml" Target="../ink/ink2654.xml"/><Relationship Id="rId211" Type="http://schemas.openxmlformats.org/officeDocument/2006/relationships/image" Target="../media/image2696.png"/><Relationship Id="rId232" Type="http://schemas.openxmlformats.org/officeDocument/2006/relationships/customXml" Target="../ink/ink2677.xml"/><Relationship Id="rId253" Type="http://schemas.openxmlformats.org/officeDocument/2006/relationships/image" Target="../media/image2718.png"/><Relationship Id="rId274" Type="http://schemas.openxmlformats.org/officeDocument/2006/relationships/customXml" Target="../ink/ink2698.xml"/><Relationship Id="rId27" Type="http://schemas.openxmlformats.org/officeDocument/2006/relationships/image" Target="../media/image2603.png"/><Relationship Id="rId48" Type="http://schemas.openxmlformats.org/officeDocument/2006/relationships/customXml" Target="../ink/ink2585.xml"/><Relationship Id="rId69" Type="http://schemas.openxmlformats.org/officeDocument/2006/relationships/image" Target="../media/image2625.png"/><Relationship Id="rId113" Type="http://schemas.openxmlformats.org/officeDocument/2006/relationships/image" Target="../media/image2647.png"/><Relationship Id="rId134" Type="http://schemas.openxmlformats.org/officeDocument/2006/relationships/customXml" Target="../ink/ink2628.xml"/><Relationship Id="rId80" Type="http://schemas.openxmlformats.org/officeDocument/2006/relationships/customXml" Target="../ink/ink2601.xml"/><Relationship Id="rId155" Type="http://schemas.openxmlformats.org/officeDocument/2006/relationships/image" Target="../media/image2668.png"/><Relationship Id="rId176" Type="http://schemas.openxmlformats.org/officeDocument/2006/relationships/customXml" Target="../ink/ink2649.xml"/><Relationship Id="rId197" Type="http://schemas.openxmlformats.org/officeDocument/2006/relationships/image" Target="../media/image2689.png"/><Relationship Id="rId201" Type="http://schemas.openxmlformats.org/officeDocument/2006/relationships/image" Target="../media/image2691.png"/><Relationship Id="rId222" Type="http://schemas.openxmlformats.org/officeDocument/2006/relationships/customXml" Target="../ink/ink2672.xml"/><Relationship Id="rId243" Type="http://schemas.openxmlformats.org/officeDocument/2006/relationships/image" Target="../media/image2713.png"/><Relationship Id="rId264" Type="http://schemas.openxmlformats.org/officeDocument/2006/relationships/customXml" Target="../ink/ink2693.xml"/><Relationship Id="rId285" Type="http://schemas.openxmlformats.org/officeDocument/2006/relationships/image" Target="../media/image2734.png"/><Relationship Id="rId17" Type="http://schemas.openxmlformats.org/officeDocument/2006/relationships/image" Target="../media/image2598.png"/><Relationship Id="rId38" Type="http://schemas.openxmlformats.org/officeDocument/2006/relationships/customXml" Target="../ink/ink2580.xml"/><Relationship Id="rId59" Type="http://schemas.openxmlformats.org/officeDocument/2006/relationships/image" Target="../media/image2620.png"/><Relationship Id="rId103" Type="http://schemas.openxmlformats.org/officeDocument/2006/relationships/image" Target="../media/image2642.png"/><Relationship Id="rId124" Type="http://schemas.openxmlformats.org/officeDocument/2006/relationships/customXml" Target="../ink/ink2623.xml"/><Relationship Id="rId70" Type="http://schemas.openxmlformats.org/officeDocument/2006/relationships/customXml" Target="../ink/ink2596.xml"/><Relationship Id="rId91" Type="http://schemas.openxmlformats.org/officeDocument/2006/relationships/image" Target="../media/image2636.png"/><Relationship Id="rId145" Type="http://schemas.openxmlformats.org/officeDocument/2006/relationships/image" Target="../media/image2663.png"/><Relationship Id="rId166" Type="http://schemas.openxmlformats.org/officeDocument/2006/relationships/customXml" Target="../ink/ink2644.xml"/><Relationship Id="rId187" Type="http://schemas.openxmlformats.org/officeDocument/2006/relationships/image" Target="../media/image2684.png"/><Relationship Id="rId1" Type="http://schemas.openxmlformats.org/officeDocument/2006/relationships/slideLayout" Target="../slideLayouts/slideLayout7.xml"/><Relationship Id="rId212" Type="http://schemas.openxmlformats.org/officeDocument/2006/relationships/customXml" Target="../ink/ink2667.xml"/><Relationship Id="rId233" Type="http://schemas.openxmlformats.org/officeDocument/2006/relationships/image" Target="../media/image2707.png"/><Relationship Id="rId254" Type="http://schemas.openxmlformats.org/officeDocument/2006/relationships/customXml" Target="../ink/ink2688.xml"/><Relationship Id="rId28" Type="http://schemas.openxmlformats.org/officeDocument/2006/relationships/customXml" Target="../ink/ink2575.xml"/><Relationship Id="rId49" Type="http://schemas.openxmlformats.org/officeDocument/2006/relationships/image" Target="../media/image2615.png"/><Relationship Id="rId114" Type="http://schemas.openxmlformats.org/officeDocument/2006/relationships/customXml" Target="../ink/ink2618.xml"/><Relationship Id="rId275" Type="http://schemas.openxmlformats.org/officeDocument/2006/relationships/image" Target="../media/image2729.png"/><Relationship Id="rId60" Type="http://schemas.openxmlformats.org/officeDocument/2006/relationships/customXml" Target="../ink/ink2591.xml"/><Relationship Id="rId81" Type="http://schemas.openxmlformats.org/officeDocument/2006/relationships/image" Target="../media/image2631.png"/><Relationship Id="rId135" Type="http://schemas.openxmlformats.org/officeDocument/2006/relationships/image" Target="../media/image2658.png"/><Relationship Id="rId156" Type="http://schemas.openxmlformats.org/officeDocument/2006/relationships/customXml" Target="../ink/ink2639.xml"/><Relationship Id="rId177" Type="http://schemas.openxmlformats.org/officeDocument/2006/relationships/image" Target="../media/image2679.png"/><Relationship Id="rId198" Type="http://schemas.openxmlformats.org/officeDocument/2006/relationships/customXml" Target="../ink/ink2660.xml"/><Relationship Id="rId202" Type="http://schemas.openxmlformats.org/officeDocument/2006/relationships/customXml" Target="../ink/ink2662.xml"/><Relationship Id="rId223" Type="http://schemas.openxmlformats.org/officeDocument/2006/relationships/image" Target="../media/image2702.png"/><Relationship Id="rId244" Type="http://schemas.openxmlformats.org/officeDocument/2006/relationships/customXml" Target="../ink/ink2683.xml"/><Relationship Id="rId18" Type="http://schemas.openxmlformats.org/officeDocument/2006/relationships/customXml" Target="../ink/ink2570.xml"/><Relationship Id="rId39" Type="http://schemas.openxmlformats.org/officeDocument/2006/relationships/image" Target="../media/image2609.png"/><Relationship Id="rId265" Type="http://schemas.openxmlformats.org/officeDocument/2006/relationships/image" Target="../media/image2724.png"/><Relationship Id="rId286" Type="http://schemas.openxmlformats.org/officeDocument/2006/relationships/customXml" Target="../ink/ink2704.xml"/><Relationship Id="rId50" Type="http://schemas.openxmlformats.org/officeDocument/2006/relationships/customXml" Target="../ink/ink2586.xml"/><Relationship Id="rId104" Type="http://schemas.openxmlformats.org/officeDocument/2006/relationships/customXml" Target="../ink/ink2613.xml"/><Relationship Id="rId125" Type="http://schemas.openxmlformats.org/officeDocument/2006/relationships/image" Target="../media/image2653.png"/><Relationship Id="rId146" Type="http://schemas.openxmlformats.org/officeDocument/2006/relationships/customXml" Target="../ink/ink2634.xml"/><Relationship Id="rId167" Type="http://schemas.openxmlformats.org/officeDocument/2006/relationships/image" Target="../media/image2674.png"/><Relationship Id="rId188" Type="http://schemas.openxmlformats.org/officeDocument/2006/relationships/customXml" Target="../ink/ink2655.xml"/><Relationship Id="rId71" Type="http://schemas.openxmlformats.org/officeDocument/2006/relationships/image" Target="../media/image2626.png"/><Relationship Id="rId92" Type="http://schemas.openxmlformats.org/officeDocument/2006/relationships/customXml" Target="../ink/ink2607.xml"/><Relationship Id="rId213" Type="http://schemas.openxmlformats.org/officeDocument/2006/relationships/image" Target="../media/image2697.png"/><Relationship Id="rId234" Type="http://schemas.openxmlformats.org/officeDocument/2006/relationships/customXml" Target="../ink/ink2678.xml"/><Relationship Id="rId2" Type="http://schemas.openxmlformats.org/officeDocument/2006/relationships/customXml" Target="../ink/ink2562.xml"/><Relationship Id="rId29" Type="http://schemas.openxmlformats.org/officeDocument/2006/relationships/image" Target="../media/image2604.png"/><Relationship Id="rId255" Type="http://schemas.openxmlformats.org/officeDocument/2006/relationships/image" Target="../media/image2719.png"/><Relationship Id="rId276" Type="http://schemas.openxmlformats.org/officeDocument/2006/relationships/customXml" Target="../ink/ink2699.xml"/><Relationship Id="rId40" Type="http://schemas.openxmlformats.org/officeDocument/2006/relationships/customXml" Target="../ink/ink2581.xml"/><Relationship Id="rId115" Type="http://schemas.openxmlformats.org/officeDocument/2006/relationships/image" Target="../media/image2648.png"/><Relationship Id="rId136" Type="http://schemas.openxmlformats.org/officeDocument/2006/relationships/customXml" Target="../ink/ink2629.xml"/><Relationship Id="rId157" Type="http://schemas.openxmlformats.org/officeDocument/2006/relationships/image" Target="../media/image2669.png"/><Relationship Id="rId178" Type="http://schemas.openxmlformats.org/officeDocument/2006/relationships/customXml" Target="../ink/ink2650.xml"/><Relationship Id="rId61" Type="http://schemas.openxmlformats.org/officeDocument/2006/relationships/image" Target="../media/image2621.png"/><Relationship Id="rId82" Type="http://schemas.openxmlformats.org/officeDocument/2006/relationships/customXml" Target="../ink/ink2602.xml"/><Relationship Id="rId199" Type="http://schemas.openxmlformats.org/officeDocument/2006/relationships/image" Target="../media/image2690.png"/><Relationship Id="rId203" Type="http://schemas.openxmlformats.org/officeDocument/2006/relationships/image" Target="../media/image2692.png"/><Relationship Id="rId19" Type="http://schemas.openxmlformats.org/officeDocument/2006/relationships/image" Target="../media/image2599.png"/><Relationship Id="rId224" Type="http://schemas.openxmlformats.org/officeDocument/2006/relationships/customXml" Target="../ink/ink2673.xml"/><Relationship Id="rId245" Type="http://schemas.openxmlformats.org/officeDocument/2006/relationships/image" Target="../media/image2714.png"/><Relationship Id="rId266" Type="http://schemas.openxmlformats.org/officeDocument/2006/relationships/customXml" Target="../ink/ink2694.xml"/><Relationship Id="rId287" Type="http://schemas.openxmlformats.org/officeDocument/2006/relationships/image" Target="../media/image2735.png"/><Relationship Id="rId30" Type="http://schemas.openxmlformats.org/officeDocument/2006/relationships/customXml" Target="../ink/ink2576.xml"/><Relationship Id="rId105" Type="http://schemas.openxmlformats.org/officeDocument/2006/relationships/image" Target="../media/image2643.png"/><Relationship Id="rId126" Type="http://schemas.openxmlformats.org/officeDocument/2006/relationships/customXml" Target="../ink/ink2624.xml"/><Relationship Id="rId147" Type="http://schemas.openxmlformats.org/officeDocument/2006/relationships/image" Target="../media/image2664.png"/><Relationship Id="rId168" Type="http://schemas.openxmlformats.org/officeDocument/2006/relationships/customXml" Target="../ink/ink2645.xml"/><Relationship Id="rId51" Type="http://schemas.openxmlformats.org/officeDocument/2006/relationships/image" Target="../media/image2616.png"/><Relationship Id="rId72" Type="http://schemas.openxmlformats.org/officeDocument/2006/relationships/customXml" Target="../ink/ink2597.xml"/><Relationship Id="rId93" Type="http://schemas.openxmlformats.org/officeDocument/2006/relationships/image" Target="../media/image2637.png"/><Relationship Id="rId189" Type="http://schemas.openxmlformats.org/officeDocument/2006/relationships/image" Target="../media/image2685.png"/><Relationship Id="rId3" Type="http://schemas.openxmlformats.org/officeDocument/2006/relationships/image" Target="../media/image2591.png"/><Relationship Id="rId214" Type="http://schemas.openxmlformats.org/officeDocument/2006/relationships/customXml" Target="../ink/ink2668.xml"/><Relationship Id="rId235" Type="http://schemas.openxmlformats.org/officeDocument/2006/relationships/image" Target="../media/image2708.png"/><Relationship Id="rId256" Type="http://schemas.openxmlformats.org/officeDocument/2006/relationships/customXml" Target="../ink/ink2689.xml"/><Relationship Id="rId277" Type="http://schemas.openxmlformats.org/officeDocument/2006/relationships/image" Target="../media/image2730.png"/><Relationship Id="rId116" Type="http://schemas.openxmlformats.org/officeDocument/2006/relationships/customXml" Target="../ink/ink2619.xml"/><Relationship Id="rId137" Type="http://schemas.openxmlformats.org/officeDocument/2006/relationships/image" Target="../media/image2659.png"/><Relationship Id="rId158" Type="http://schemas.openxmlformats.org/officeDocument/2006/relationships/customXml" Target="../ink/ink2640.xml"/><Relationship Id="rId20" Type="http://schemas.openxmlformats.org/officeDocument/2006/relationships/customXml" Target="../ink/ink2571.xml"/><Relationship Id="rId41" Type="http://schemas.openxmlformats.org/officeDocument/2006/relationships/image" Target="../media/image2611.png"/><Relationship Id="rId62" Type="http://schemas.openxmlformats.org/officeDocument/2006/relationships/customXml" Target="../ink/ink2592.xml"/><Relationship Id="rId83" Type="http://schemas.openxmlformats.org/officeDocument/2006/relationships/image" Target="../media/image2632.png"/><Relationship Id="rId179" Type="http://schemas.openxmlformats.org/officeDocument/2006/relationships/image" Target="../media/image2680.png"/><Relationship Id="rId190" Type="http://schemas.openxmlformats.org/officeDocument/2006/relationships/customXml" Target="../ink/ink2656.xml"/><Relationship Id="rId204" Type="http://schemas.openxmlformats.org/officeDocument/2006/relationships/customXml" Target="../ink/ink2663.xml"/><Relationship Id="rId225" Type="http://schemas.openxmlformats.org/officeDocument/2006/relationships/image" Target="../media/image2703.png"/><Relationship Id="rId246" Type="http://schemas.openxmlformats.org/officeDocument/2006/relationships/customXml" Target="../ink/ink2684.xml"/><Relationship Id="rId267" Type="http://schemas.openxmlformats.org/officeDocument/2006/relationships/image" Target="../media/image2725.png"/><Relationship Id="rId288" Type="http://schemas.openxmlformats.org/officeDocument/2006/relationships/customXml" Target="../ink/ink2705.xml"/><Relationship Id="rId106" Type="http://schemas.openxmlformats.org/officeDocument/2006/relationships/customXml" Target="../ink/ink2614.xml"/><Relationship Id="rId127" Type="http://schemas.openxmlformats.org/officeDocument/2006/relationships/image" Target="../media/image2654.png"/><Relationship Id="rId10" Type="http://schemas.openxmlformats.org/officeDocument/2006/relationships/customXml" Target="../ink/ink2566.xml"/><Relationship Id="rId31" Type="http://schemas.openxmlformats.org/officeDocument/2006/relationships/image" Target="../media/image2605.png"/><Relationship Id="rId52" Type="http://schemas.openxmlformats.org/officeDocument/2006/relationships/customXml" Target="../ink/ink2587.xml"/><Relationship Id="rId73" Type="http://schemas.openxmlformats.org/officeDocument/2006/relationships/image" Target="../media/image2627.png"/><Relationship Id="rId94" Type="http://schemas.openxmlformats.org/officeDocument/2006/relationships/customXml" Target="../ink/ink2608.xml"/><Relationship Id="rId148" Type="http://schemas.openxmlformats.org/officeDocument/2006/relationships/customXml" Target="../ink/ink2635.xml"/><Relationship Id="rId169" Type="http://schemas.openxmlformats.org/officeDocument/2006/relationships/image" Target="../media/image2675.png"/><Relationship Id="rId4" Type="http://schemas.openxmlformats.org/officeDocument/2006/relationships/customXml" Target="../ink/ink2563.xml"/><Relationship Id="rId180" Type="http://schemas.openxmlformats.org/officeDocument/2006/relationships/customXml" Target="../ink/ink2651.xml"/><Relationship Id="rId215" Type="http://schemas.openxmlformats.org/officeDocument/2006/relationships/image" Target="../media/image2698.png"/><Relationship Id="rId236" Type="http://schemas.openxmlformats.org/officeDocument/2006/relationships/customXml" Target="../ink/ink2679.xml"/><Relationship Id="rId257" Type="http://schemas.openxmlformats.org/officeDocument/2006/relationships/image" Target="../media/image2720.png"/><Relationship Id="rId278" Type="http://schemas.openxmlformats.org/officeDocument/2006/relationships/customXml" Target="../ink/ink2700.xml"/><Relationship Id="rId42" Type="http://schemas.openxmlformats.org/officeDocument/2006/relationships/customXml" Target="../ink/ink2582.xml"/><Relationship Id="rId84" Type="http://schemas.openxmlformats.org/officeDocument/2006/relationships/customXml" Target="../ink/ink2603.xml"/><Relationship Id="rId138" Type="http://schemas.openxmlformats.org/officeDocument/2006/relationships/customXml" Target="../ink/ink2630.xml"/><Relationship Id="rId191" Type="http://schemas.openxmlformats.org/officeDocument/2006/relationships/image" Target="../media/image2686.png"/><Relationship Id="rId205" Type="http://schemas.openxmlformats.org/officeDocument/2006/relationships/image" Target="../media/image2693.png"/><Relationship Id="rId247" Type="http://schemas.openxmlformats.org/officeDocument/2006/relationships/image" Target="../media/image2715.png"/><Relationship Id="rId107" Type="http://schemas.openxmlformats.org/officeDocument/2006/relationships/image" Target="../media/image2644.png"/><Relationship Id="rId289" Type="http://schemas.openxmlformats.org/officeDocument/2006/relationships/image" Target="../media/image2736.png"/><Relationship Id="rId11" Type="http://schemas.openxmlformats.org/officeDocument/2006/relationships/image" Target="../media/image2595.png"/><Relationship Id="rId53" Type="http://schemas.openxmlformats.org/officeDocument/2006/relationships/image" Target="../media/image2617.png"/><Relationship Id="rId149" Type="http://schemas.openxmlformats.org/officeDocument/2006/relationships/image" Target="../media/image2665.png"/><Relationship Id="rId95" Type="http://schemas.openxmlformats.org/officeDocument/2006/relationships/image" Target="../media/image2638.png"/><Relationship Id="rId160" Type="http://schemas.openxmlformats.org/officeDocument/2006/relationships/customXml" Target="../ink/ink2641.xml"/><Relationship Id="rId216" Type="http://schemas.openxmlformats.org/officeDocument/2006/relationships/customXml" Target="../ink/ink2669.xml"/><Relationship Id="rId258" Type="http://schemas.openxmlformats.org/officeDocument/2006/relationships/customXml" Target="../ink/ink2690.xml"/><Relationship Id="rId22" Type="http://schemas.openxmlformats.org/officeDocument/2006/relationships/customXml" Target="../ink/ink2572.xml"/><Relationship Id="rId64" Type="http://schemas.openxmlformats.org/officeDocument/2006/relationships/customXml" Target="../ink/ink2593.xml"/><Relationship Id="rId118" Type="http://schemas.openxmlformats.org/officeDocument/2006/relationships/customXml" Target="../ink/ink2620.xml"/><Relationship Id="rId171" Type="http://schemas.openxmlformats.org/officeDocument/2006/relationships/image" Target="../media/image2676.png"/><Relationship Id="rId227" Type="http://schemas.openxmlformats.org/officeDocument/2006/relationships/image" Target="../media/image2704.png"/><Relationship Id="rId269" Type="http://schemas.openxmlformats.org/officeDocument/2006/relationships/image" Target="../media/image2726.png"/></Relationships>
</file>

<file path=ppt/slides/_rels/slide63.xml.rels><?xml version="1.0" encoding="UTF-8" standalone="yes"?>
<Relationships xmlns="http://schemas.openxmlformats.org/package/2006/relationships"><Relationship Id="rId26" Type="http://schemas.openxmlformats.org/officeDocument/2006/relationships/image" Target="../media/image2750.png"/><Relationship Id="rId21" Type="http://schemas.openxmlformats.org/officeDocument/2006/relationships/customXml" Target="../ink/ink2717.xml"/><Relationship Id="rId42" Type="http://schemas.openxmlformats.org/officeDocument/2006/relationships/image" Target="../media/image2758.png"/><Relationship Id="rId47" Type="http://schemas.openxmlformats.org/officeDocument/2006/relationships/customXml" Target="../ink/ink2730.xml"/><Relationship Id="rId63" Type="http://schemas.openxmlformats.org/officeDocument/2006/relationships/customXml" Target="../ink/ink2738.xml"/><Relationship Id="rId68" Type="http://schemas.openxmlformats.org/officeDocument/2006/relationships/image" Target="../media/image2771.png"/><Relationship Id="rId16" Type="http://schemas.openxmlformats.org/officeDocument/2006/relationships/image" Target="../media/image2745.png"/><Relationship Id="rId11" Type="http://schemas.openxmlformats.org/officeDocument/2006/relationships/customXml" Target="../ink/ink2712.xml"/><Relationship Id="rId24" Type="http://schemas.openxmlformats.org/officeDocument/2006/relationships/image" Target="../media/image2749.png"/><Relationship Id="rId32" Type="http://schemas.openxmlformats.org/officeDocument/2006/relationships/image" Target="../media/image2753.png"/><Relationship Id="rId37" Type="http://schemas.openxmlformats.org/officeDocument/2006/relationships/customXml" Target="../ink/ink2725.xml"/><Relationship Id="rId40" Type="http://schemas.openxmlformats.org/officeDocument/2006/relationships/image" Target="../media/image2757.png"/><Relationship Id="rId45" Type="http://schemas.openxmlformats.org/officeDocument/2006/relationships/customXml" Target="../ink/ink2729.xml"/><Relationship Id="rId53" Type="http://schemas.openxmlformats.org/officeDocument/2006/relationships/customXml" Target="../ink/ink2733.xml"/><Relationship Id="rId58" Type="http://schemas.openxmlformats.org/officeDocument/2006/relationships/image" Target="../media/image2766.png"/><Relationship Id="rId66" Type="http://schemas.openxmlformats.org/officeDocument/2006/relationships/image" Target="../media/image2770.png"/><Relationship Id="rId74" Type="http://schemas.openxmlformats.org/officeDocument/2006/relationships/image" Target="../media/image2774.png"/><Relationship Id="rId5" Type="http://schemas.openxmlformats.org/officeDocument/2006/relationships/customXml" Target="../ink/ink2709.xml"/><Relationship Id="rId61" Type="http://schemas.openxmlformats.org/officeDocument/2006/relationships/customXml" Target="../ink/ink2737.xml"/><Relationship Id="rId19" Type="http://schemas.openxmlformats.org/officeDocument/2006/relationships/customXml" Target="../ink/ink2716.xml"/><Relationship Id="rId14" Type="http://schemas.openxmlformats.org/officeDocument/2006/relationships/image" Target="../media/image2744.png"/><Relationship Id="rId22" Type="http://schemas.openxmlformats.org/officeDocument/2006/relationships/image" Target="../media/image2748.png"/><Relationship Id="rId27" Type="http://schemas.openxmlformats.org/officeDocument/2006/relationships/customXml" Target="../ink/ink2720.xml"/><Relationship Id="rId30" Type="http://schemas.openxmlformats.org/officeDocument/2006/relationships/image" Target="../media/image2752.png"/><Relationship Id="rId35" Type="http://schemas.openxmlformats.org/officeDocument/2006/relationships/customXml" Target="../ink/ink2724.xml"/><Relationship Id="rId43" Type="http://schemas.openxmlformats.org/officeDocument/2006/relationships/customXml" Target="../ink/ink2728.xml"/><Relationship Id="rId48" Type="http://schemas.openxmlformats.org/officeDocument/2006/relationships/image" Target="../media/image2761.png"/><Relationship Id="rId56" Type="http://schemas.openxmlformats.org/officeDocument/2006/relationships/image" Target="../media/image2765.png"/><Relationship Id="rId64" Type="http://schemas.openxmlformats.org/officeDocument/2006/relationships/image" Target="../media/image2769.png"/><Relationship Id="rId69" Type="http://schemas.openxmlformats.org/officeDocument/2006/relationships/customXml" Target="../ink/ink2741.xml"/><Relationship Id="rId77" Type="http://schemas.openxmlformats.org/officeDocument/2006/relationships/customXml" Target="../ink/ink2745.xml"/><Relationship Id="rId8" Type="http://schemas.openxmlformats.org/officeDocument/2006/relationships/image" Target="../media/image2741.png"/><Relationship Id="rId51" Type="http://schemas.openxmlformats.org/officeDocument/2006/relationships/customXml" Target="../ink/ink2732.xml"/><Relationship Id="rId72" Type="http://schemas.openxmlformats.org/officeDocument/2006/relationships/image" Target="../media/image2773.png"/><Relationship Id="rId3" Type="http://schemas.openxmlformats.org/officeDocument/2006/relationships/customXml" Target="../ink/ink2708.xml"/><Relationship Id="rId12" Type="http://schemas.openxmlformats.org/officeDocument/2006/relationships/image" Target="../media/image2743.png"/><Relationship Id="rId17" Type="http://schemas.openxmlformats.org/officeDocument/2006/relationships/customXml" Target="../ink/ink2715.xml"/><Relationship Id="rId25" Type="http://schemas.openxmlformats.org/officeDocument/2006/relationships/customXml" Target="../ink/ink2719.xml"/><Relationship Id="rId33" Type="http://schemas.openxmlformats.org/officeDocument/2006/relationships/customXml" Target="../ink/ink2723.xml"/><Relationship Id="rId38" Type="http://schemas.openxmlformats.org/officeDocument/2006/relationships/image" Target="../media/image2756.png"/><Relationship Id="rId46" Type="http://schemas.openxmlformats.org/officeDocument/2006/relationships/image" Target="../media/image2760.png"/><Relationship Id="rId59" Type="http://schemas.openxmlformats.org/officeDocument/2006/relationships/customXml" Target="../ink/ink2736.xml"/><Relationship Id="rId67" Type="http://schemas.openxmlformats.org/officeDocument/2006/relationships/customXml" Target="../ink/ink2740.xml"/><Relationship Id="rId20" Type="http://schemas.openxmlformats.org/officeDocument/2006/relationships/image" Target="../media/image2747.png"/><Relationship Id="rId41" Type="http://schemas.openxmlformats.org/officeDocument/2006/relationships/customXml" Target="../ink/ink2727.xml"/><Relationship Id="rId54" Type="http://schemas.openxmlformats.org/officeDocument/2006/relationships/image" Target="../media/image2764.png"/><Relationship Id="rId62" Type="http://schemas.openxmlformats.org/officeDocument/2006/relationships/image" Target="../media/image2768.png"/><Relationship Id="rId70" Type="http://schemas.openxmlformats.org/officeDocument/2006/relationships/image" Target="../media/image2772.png"/><Relationship Id="rId75" Type="http://schemas.openxmlformats.org/officeDocument/2006/relationships/customXml" Target="../ink/ink2744.xml"/><Relationship Id="rId1" Type="http://schemas.openxmlformats.org/officeDocument/2006/relationships/slideLayout" Target="../slideLayouts/slideLayout7.xml"/><Relationship Id="rId6" Type="http://schemas.openxmlformats.org/officeDocument/2006/relationships/image" Target="../media/image2740.png"/><Relationship Id="rId15" Type="http://schemas.openxmlformats.org/officeDocument/2006/relationships/customXml" Target="../ink/ink2714.xml"/><Relationship Id="rId23" Type="http://schemas.openxmlformats.org/officeDocument/2006/relationships/customXml" Target="../ink/ink2718.xml"/><Relationship Id="rId28" Type="http://schemas.openxmlformats.org/officeDocument/2006/relationships/image" Target="../media/image2751.png"/><Relationship Id="rId36" Type="http://schemas.openxmlformats.org/officeDocument/2006/relationships/image" Target="../media/image2755.png"/><Relationship Id="rId49" Type="http://schemas.openxmlformats.org/officeDocument/2006/relationships/customXml" Target="../ink/ink2731.xml"/><Relationship Id="rId57" Type="http://schemas.openxmlformats.org/officeDocument/2006/relationships/customXml" Target="../ink/ink2735.xml"/><Relationship Id="rId10" Type="http://schemas.openxmlformats.org/officeDocument/2006/relationships/image" Target="../media/image2742.png"/><Relationship Id="rId31" Type="http://schemas.openxmlformats.org/officeDocument/2006/relationships/customXml" Target="../ink/ink2722.xml"/><Relationship Id="rId44" Type="http://schemas.openxmlformats.org/officeDocument/2006/relationships/image" Target="../media/image2759.png"/><Relationship Id="rId52" Type="http://schemas.openxmlformats.org/officeDocument/2006/relationships/image" Target="../media/image2763.png"/><Relationship Id="rId60" Type="http://schemas.openxmlformats.org/officeDocument/2006/relationships/image" Target="../media/image2767.png"/><Relationship Id="rId65" Type="http://schemas.openxmlformats.org/officeDocument/2006/relationships/customXml" Target="../ink/ink2739.xml"/><Relationship Id="rId73" Type="http://schemas.openxmlformats.org/officeDocument/2006/relationships/customXml" Target="../ink/ink2743.xml"/><Relationship Id="rId78" Type="http://schemas.openxmlformats.org/officeDocument/2006/relationships/image" Target="../media/image2776.png"/><Relationship Id="rId4" Type="http://schemas.openxmlformats.org/officeDocument/2006/relationships/image" Target="../media/image2739.png"/><Relationship Id="rId9" Type="http://schemas.openxmlformats.org/officeDocument/2006/relationships/customXml" Target="../ink/ink2711.xml"/><Relationship Id="rId13" Type="http://schemas.openxmlformats.org/officeDocument/2006/relationships/customXml" Target="../ink/ink2713.xml"/><Relationship Id="rId18" Type="http://schemas.openxmlformats.org/officeDocument/2006/relationships/image" Target="../media/image2746.png"/><Relationship Id="rId39" Type="http://schemas.openxmlformats.org/officeDocument/2006/relationships/customXml" Target="../ink/ink2726.xml"/><Relationship Id="rId34" Type="http://schemas.openxmlformats.org/officeDocument/2006/relationships/image" Target="../media/image2754.png"/><Relationship Id="rId50" Type="http://schemas.openxmlformats.org/officeDocument/2006/relationships/image" Target="../media/image2762.png"/><Relationship Id="rId55" Type="http://schemas.openxmlformats.org/officeDocument/2006/relationships/customXml" Target="../ink/ink2734.xml"/><Relationship Id="rId76" Type="http://schemas.openxmlformats.org/officeDocument/2006/relationships/image" Target="../media/image2775.png"/><Relationship Id="rId7" Type="http://schemas.openxmlformats.org/officeDocument/2006/relationships/customXml" Target="../ink/ink2710.xml"/><Relationship Id="rId71" Type="http://schemas.openxmlformats.org/officeDocument/2006/relationships/customXml" Target="../ink/ink2742.xml"/><Relationship Id="rId2" Type="http://schemas.openxmlformats.org/officeDocument/2006/relationships/image" Target="../media/image2520.png"/><Relationship Id="rId29" Type="http://schemas.openxmlformats.org/officeDocument/2006/relationships/customXml" Target="../ink/ink27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778.tiff"/><Relationship Id="rId2" Type="http://schemas.openxmlformats.org/officeDocument/2006/relationships/image" Target="../media/image2777.tiff"/><Relationship Id="rId1" Type="http://schemas.openxmlformats.org/officeDocument/2006/relationships/slideLayout" Target="../slideLayouts/slideLayout7.xml"/><Relationship Id="rId4" Type="http://schemas.openxmlformats.org/officeDocument/2006/relationships/image" Target="../media/image27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78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781.tif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782.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78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78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78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787.png"/><Relationship Id="rId2" Type="http://schemas.openxmlformats.org/officeDocument/2006/relationships/image" Target="../media/image2786.tif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7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78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78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791.tiff"/><Relationship Id="rId2" Type="http://schemas.openxmlformats.org/officeDocument/2006/relationships/image" Target="../media/image2790.tif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792.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36AF2-FF81-4844-A18E-56E680F1203A}"/>
              </a:ext>
            </a:extLst>
          </p:cNvPr>
          <p:cNvSpPr/>
          <p:nvPr/>
        </p:nvSpPr>
        <p:spPr>
          <a:xfrm>
            <a:off x="575388" y="0"/>
            <a:ext cx="11418277"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endParaRPr lang="en-GB" dirty="0"/>
          </a:p>
          <a:p>
            <a:endParaRPr lang="en-GB" dirty="0">
              <a:solidFill>
                <a:srgbClr val="FF0000"/>
              </a:solidFill>
            </a:endParaRPr>
          </a:p>
          <a:p>
            <a:pPr marL="285750" indent="-285750">
              <a:buFont typeface="Arial" panose="020B0604020202020204" pitchFamily="34" charset="0"/>
              <a:buChar char="•"/>
            </a:pPr>
            <a:r>
              <a:rPr lang="en-GB" sz="1600" dirty="0">
                <a:solidFill>
                  <a:srgbClr val="FF0000"/>
                </a:solidFill>
              </a:rPr>
              <a:t>The difference between interval and ratio scales comes from their ability to dip below zero. Interval scales hold no true zero and can represent values below zero. For example, you can measure temperature below 0 degrees Celsius, such as -10 degrees.</a:t>
            </a:r>
          </a:p>
          <a:p>
            <a:pPr marL="285750" indent="-285750">
              <a:buFont typeface="Arial" panose="020B0604020202020204" pitchFamily="34" charset="0"/>
              <a:buChar char="•"/>
            </a:pPr>
            <a:r>
              <a:rPr lang="en-GB" sz="1600" dirty="0">
                <a:solidFill>
                  <a:srgbClr val="FF0000"/>
                </a:solidFill>
              </a:rPr>
              <a:t>Ratio variables, on the other hand, never fall below zero. Height and weight measure from 0 and above, but never fall below it.</a:t>
            </a: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D4FE7225-EE65-1B43-BC23-F00C858B2938}"/>
              </a:ext>
            </a:extLst>
          </p:cNvPr>
          <p:cNvSpPr/>
          <p:nvPr/>
        </p:nvSpPr>
        <p:spPr>
          <a:xfrm>
            <a:off x="2474527" y="528934"/>
            <a:ext cx="7242945" cy="923330"/>
          </a:xfrm>
          <a:prstGeom prst="rect">
            <a:avLst/>
          </a:prstGeom>
          <a:noFill/>
        </p:spPr>
        <p:txBody>
          <a:bodyPr wrap="none" lIns="91440" tIns="45720" rIns="91440" bIns="45720">
            <a:spAutoFit/>
          </a:bodyPr>
          <a:lstStyle/>
          <a:p>
            <a:pPr algn="ctr"/>
            <a:r>
              <a:rPr lang="en-GB" sz="5400" b="0" cap="none" spc="0" dirty="0">
                <a:ln w="0"/>
                <a:solidFill>
                  <a:schemeClr val="bg1"/>
                </a:solidFill>
                <a:effectLst>
                  <a:outerShdw blurRad="38100" dist="19050" dir="2700000" algn="tl" rotWithShape="0">
                    <a:schemeClr val="dk1">
                      <a:alpha val="40000"/>
                    </a:schemeClr>
                  </a:outerShdw>
                </a:effectLst>
              </a:rPr>
              <a:t>QUANTITATIVE VARIABLE</a:t>
            </a:r>
          </a:p>
        </p:txBody>
      </p:sp>
      <p:cxnSp>
        <p:nvCxnSpPr>
          <p:cNvPr id="13" name="Straight Arrow Connector 12">
            <a:extLst>
              <a:ext uri="{FF2B5EF4-FFF2-40B4-BE49-F238E27FC236}">
                <a16:creationId xmlns:a16="http://schemas.microsoft.com/office/drawing/2014/main" id="{8E8CF449-7111-A44B-A58A-5A6F5E671664}"/>
              </a:ext>
            </a:extLst>
          </p:cNvPr>
          <p:cNvCxnSpPr>
            <a:cxnSpLocks/>
          </p:cNvCxnSpPr>
          <p:nvPr/>
        </p:nvCxnSpPr>
        <p:spPr>
          <a:xfrm flipH="1">
            <a:off x="3657601" y="1452264"/>
            <a:ext cx="1500553" cy="66961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D7DC41EA-B6C1-244D-9A0B-E67E29D12F96}"/>
              </a:ext>
            </a:extLst>
          </p:cNvPr>
          <p:cNvCxnSpPr>
            <a:cxnSpLocks/>
          </p:cNvCxnSpPr>
          <p:nvPr/>
        </p:nvCxnSpPr>
        <p:spPr>
          <a:xfrm>
            <a:off x="6847235" y="1452264"/>
            <a:ext cx="1523999" cy="66961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9115E27-0F3B-604B-B810-B09BCAA5C39A}"/>
              </a:ext>
            </a:extLst>
          </p:cNvPr>
          <p:cNvSpPr/>
          <p:nvPr/>
        </p:nvSpPr>
        <p:spPr>
          <a:xfrm>
            <a:off x="2344615" y="2215662"/>
            <a:ext cx="2696308" cy="7737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INTERVAL</a:t>
            </a:r>
            <a:endParaRPr lang="en-US" b="1" dirty="0"/>
          </a:p>
        </p:txBody>
      </p:sp>
      <p:sp>
        <p:nvSpPr>
          <p:cNvPr id="19" name="Rectangle 18">
            <a:extLst>
              <a:ext uri="{FF2B5EF4-FFF2-40B4-BE49-F238E27FC236}">
                <a16:creationId xmlns:a16="http://schemas.microsoft.com/office/drawing/2014/main" id="{F54AC769-845D-BA42-A93C-992097CA2681}"/>
              </a:ext>
            </a:extLst>
          </p:cNvPr>
          <p:cNvSpPr/>
          <p:nvPr/>
        </p:nvSpPr>
        <p:spPr>
          <a:xfrm>
            <a:off x="7192107" y="2202542"/>
            <a:ext cx="2696308" cy="7737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RATIO</a:t>
            </a:r>
          </a:p>
        </p:txBody>
      </p:sp>
      <p:sp>
        <p:nvSpPr>
          <p:cNvPr id="20" name="Rectangle 19">
            <a:extLst>
              <a:ext uri="{FF2B5EF4-FFF2-40B4-BE49-F238E27FC236}">
                <a16:creationId xmlns:a16="http://schemas.microsoft.com/office/drawing/2014/main" id="{F8030D24-2777-9C43-AD12-6253290578EC}"/>
              </a:ext>
            </a:extLst>
          </p:cNvPr>
          <p:cNvSpPr/>
          <p:nvPr/>
        </p:nvSpPr>
        <p:spPr>
          <a:xfrm>
            <a:off x="1096107" y="3106452"/>
            <a:ext cx="6096000" cy="646331"/>
          </a:xfrm>
          <a:prstGeom prst="rect">
            <a:avLst/>
          </a:prstGeom>
        </p:spPr>
        <p:txBody>
          <a:bodyPr>
            <a:spAutoFit/>
          </a:bodyPr>
          <a:lstStyle/>
          <a:p>
            <a:r>
              <a:rPr lang="en-GB" b="1" dirty="0">
                <a:solidFill>
                  <a:schemeClr val="bg1"/>
                </a:solidFill>
              </a:rPr>
              <a:t>An interval scale is one where there is order and </a:t>
            </a:r>
          </a:p>
          <a:p>
            <a:r>
              <a:rPr lang="en-GB" b="1" dirty="0">
                <a:solidFill>
                  <a:schemeClr val="bg1"/>
                </a:solidFill>
              </a:rPr>
              <a:t>the difference between two values is meaningful.</a:t>
            </a:r>
            <a:endParaRPr lang="en-US" b="1" dirty="0">
              <a:solidFill>
                <a:schemeClr val="bg1"/>
              </a:solidFill>
            </a:endParaRPr>
          </a:p>
        </p:txBody>
      </p:sp>
      <p:sp>
        <p:nvSpPr>
          <p:cNvPr id="21" name="Rectangle 20">
            <a:extLst>
              <a:ext uri="{FF2B5EF4-FFF2-40B4-BE49-F238E27FC236}">
                <a16:creationId xmlns:a16="http://schemas.microsoft.com/office/drawing/2014/main" id="{7D36407B-2CCB-DF48-AC68-935ABA5E56D5}"/>
              </a:ext>
            </a:extLst>
          </p:cNvPr>
          <p:cNvSpPr/>
          <p:nvPr/>
        </p:nvSpPr>
        <p:spPr>
          <a:xfrm>
            <a:off x="6095999" y="3093332"/>
            <a:ext cx="6096000" cy="646331"/>
          </a:xfrm>
          <a:prstGeom prst="rect">
            <a:avLst/>
          </a:prstGeom>
        </p:spPr>
        <p:txBody>
          <a:bodyPr>
            <a:spAutoFit/>
          </a:bodyPr>
          <a:lstStyle/>
          <a:p>
            <a:r>
              <a:rPr lang="en-GB" dirty="0">
                <a:solidFill>
                  <a:schemeClr val="bg1"/>
                </a:solidFill>
              </a:rPr>
              <a:t>A ratio variable, has all the properties of an interval variable, and also has a clear definition of 0.</a:t>
            </a:r>
            <a:endParaRPr lang="en-US" dirty="0">
              <a:ln w="0"/>
              <a:solidFill>
                <a:schemeClr val="bg1"/>
              </a:solidFill>
              <a:effectLst>
                <a:outerShdw blurRad="38100" dist="19050" dir="2700000" algn="tl" rotWithShape="0">
                  <a:schemeClr val="dk1">
                    <a:alpha val="40000"/>
                  </a:schemeClr>
                </a:outerShdw>
              </a:effectLst>
            </a:endParaRPr>
          </a:p>
        </p:txBody>
      </p:sp>
      <p:cxnSp>
        <p:nvCxnSpPr>
          <p:cNvPr id="24" name="Straight Connector 23">
            <a:extLst>
              <a:ext uri="{FF2B5EF4-FFF2-40B4-BE49-F238E27FC236}">
                <a16:creationId xmlns:a16="http://schemas.microsoft.com/office/drawing/2014/main" id="{C340912B-502C-9C46-A9C1-099DB1386D1D}"/>
              </a:ext>
            </a:extLst>
          </p:cNvPr>
          <p:cNvCxnSpPr>
            <a:cxnSpLocks/>
          </p:cNvCxnSpPr>
          <p:nvPr/>
        </p:nvCxnSpPr>
        <p:spPr>
          <a:xfrm>
            <a:off x="1195754" y="4161692"/>
            <a:ext cx="4536831"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6B05582-0748-0C44-8594-291EBB9B1CB0}"/>
              </a:ext>
            </a:extLst>
          </p:cNvPr>
          <p:cNvCxnSpPr>
            <a:cxnSpLocks/>
          </p:cNvCxnSpPr>
          <p:nvPr/>
        </p:nvCxnSpPr>
        <p:spPr>
          <a:xfrm>
            <a:off x="6095999" y="4161692"/>
            <a:ext cx="5310555" cy="0"/>
          </a:xfrm>
          <a:prstGeom prst="line">
            <a:avLst/>
          </a:prstGeom>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174B763C-7A8F-6D4D-A9DA-4D5BB4CCE977}"/>
              </a:ext>
            </a:extLst>
          </p:cNvPr>
          <p:cNvSpPr/>
          <p:nvPr/>
        </p:nvSpPr>
        <p:spPr>
          <a:xfrm>
            <a:off x="1324708" y="4454769"/>
            <a:ext cx="750277" cy="59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28" name="Rectangle 27">
            <a:extLst>
              <a:ext uri="{FF2B5EF4-FFF2-40B4-BE49-F238E27FC236}">
                <a16:creationId xmlns:a16="http://schemas.microsoft.com/office/drawing/2014/main" id="{8C90CE5B-A290-FF47-B234-3162E4BA200E}"/>
              </a:ext>
            </a:extLst>
          </p:cNvPr>
          <p:cNvSpPr/>
          <p:nvPr/>
        </p:nvSpPr>
        <p:spPr>
          <a:xfrm>
            <a:off x="6284526" y="4468000"/>
            <a:ext cx="750277" cy="59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31" name="Rectangle 30">
            <a:extLst>
              <a:ext uri="{FF2B5EF4-FFF2-40B4-BE49-F238E27FC236}">
                <a16:creationId xmlns:a16="http://schemas.microsoft.com/office/drawing/2014/main" id="{9143FD03-4346-2045-A22C-1D5EC5CDA531}"/>
              </a:ext>
            </a:extLst>
          </p:cNvPr>
          <p:cNvSpPr/>
          <p:nvPr/>
        </p:nvSpPr>
        <p:spPr>
          <a:xfrm>
            <a:off x="1957754" y="4303604"/>
            <a:ext cx="3949721" cy="867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Temperature (Fahrenheit), Temperature (Celsius), pH</a:t>
            </a:r>
            <a:r>
              <a:rPr lang="en-GB" dirty="0"/>
              <a:t>,</a:t>
            </a:r>
            <a:endParaRPr lang="en-US" dirty="0"/>
          </a:p>
        </p:txBody>
      </p:sp>
      <p:sp>
        <p:nvSpPr>
          <p:cNvPr id="32" name="Rectangle 31">
            <a:extLst>
              <a:ext uri="{FF2B5EF4-FFF2-40B4-BE49-F238E27FC236}">
                <a16:creationId xmlns:a16="http://schemas.microsoft.com/office/drawing/2014/main" id="{5C7825D1-00D2-7E40-9C7B-EEEB6F9B8C5E}"/>
              </a:ext>
            </a:extLst>
          </p:cNvPr>
          <p:cNvSpPr/>
          <p:nvPr/>
        </p:nvSpPr>
        <p:spPr>
          <a:xfrm>
            <a:off x="7192107" y="4354261"/>
            <a:ext cx="4308231" cy="867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Weight, length, temperature in Kelvin</a:t>
            </a:r>
            <a:endParaRPr lang="en-US" b="1" dirty="0"/>
          </a:p>
        </p:txBody>
      </p:sp>
    </p:spTree>
    <p:extLst>
      <p:ext uri="{BB962C8B-B14F-4D97-AF65-F5344CB8AC3E}">
        <p14:creationId xmlns:p14="http://schemas.microsoft.com/office/powerpoint/2010/main" val="2827016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p:spTree>
    <p:extLst>
      <p:ext uri="{BB962C8B-B14F-4D97-AF65-F5344CB8AC3E}">
        <p14:creationId xmlns:p14="http://schemas.microsoft.com/office/powerpoint/2010/main" val="132840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p:spTree>
    <p:extLst>
      <p:ext uri="{BB962C8B-B14F-4D97-AF65-F5344CB8AC3E}">
        <p14:creationId xmlns:p14="http://schemas.microsoft.com/office/powerpoint/2010/main" val="372270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xmlns="">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p:spTree>
    <p:extLst>
      <p:ext uri="{BB962C8B-B14F-4D97-AF65-F5344CB8AC3E}">
        <p14:creationId xmlns:p14="http://schemas.microsoft.com/office/powerpoint/2010/main" val="409749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0DC8B-21C9-614E-B747-A147A7DB0C02}"/>
              </a:ext>
            </a:extLst>
          </p:cNvPr>
          <p:cNvPicPr>
            <a:picLocks noChangeAspect="1"/>
          </p:cNvPicPr>
          <p:nvPr/>
        </p:nvPicPr>
        <p:blipFill>
          <a:blip r:embed="rId2"/>
          <a:stretch>
            <a:fillRect/>
          </a:stretch>
        </p:blipFill>
        <p:spPr>
          <a:xfrm>
            <a:off x="747132" y="624232"/>
            <a:ext cx="11444868" cy="6001305"/>
          </a:xfrm>
          <a:prstGeom prst="rect">
            <a:avLst/>
          </a:prstGeom>
        </p:spPr>
      </p:pic>
    </p:spTree>
    <p:extLst>
      <p:ext uri="{BB962C8B-B14F-4D97-AF65-F5344CB8AC3E}">
        <p14:creationId xmlns:p14="http://schemas.microsoft.com/office/powerpoint/2010/main" val="321735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D21AE-EC70-1047-9D9C-FAA8D4A7DED0}"/>
              </a:ext>
            </a:extLst>
          </p:cNvPr>
          <p:cNvPicPr>
            <a:picLocks noChangeAspect="1"/>
          </p:cNvPicPr>
          <p:nvPr/>
        </p:nvPicPr>
        <p:blipFill>
          <a:blip r:embed="rId3"/>
          <a:stretch>
            <a:fillRect/>
          </a:stretch>
        </p:blipFill>
        <p:spPr>
          <a:xfrm>
            <a:off x="747580" y="0"/>
            <a:ext cx="11444420" cy="6001070"/>
          </a:xfrm>
          <a:prstGeom prst="rect">
            <a:avLst/>
          </a:prstGeom>
        </p:spPr>
      </p:pic>
    </p:spTree>
    <p:extLst>
      <p:ext uri="{BB962C8B-B14F-4D97-AF65-F5344CB8AC3E}">
        <p14:creationId xmlns:p14="http://schemas.microsoft.com/office/powerpoint/2010/main" val="1348467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82C28-46B9-D849-9E7E-ADA613D3BAA2}"/>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275" name="Group 274">
            <a:extLst>
              <a:ext uri="{FF2B5EF4-FFF2-40B4-BE49-F238E27FC236}">
                <a16:creationId xmlns:a16="http://schemas.microsoft.com/office/drawing/2014/main" id="{9A387D30-3C6F-0E4F-A4FA-4589ECAAFD40}"/>
              </a:ext>
            </a:extLst>
          </p:cNvPr>
          <p:cNvGrpSpPr/>
          <p:nvPr/>
        </p:nvGrpSpPr>
        <p:grpSpPr>
          <a:xfrm>
            <a:off x="3770958" y="3912564"/>
            <a:ext cx="140400" cy="936720"/>
            <a:chOff x="3770958" y="3912564"/>
            <a:chExt cx="140400" cy="936720"/>
          </a:xfrm>
        </p:grpSpPr>
        <mc:AlternateContent xmlns:mc="http://schemas.openxmlformats.org/markup-compatibility/2006" xmlns:p14="http://schemas.microsoft.com/office/powerpoint/2010/main">
          <mc:Choice Requires="p14">
            <p:contentPart p14:bwMode="auto" r:id="rId3">
              <p14:nvContentPartPr>
                <p14:cNvPr id="248" name="Ink 247">
                  <a:extLst>
                    <a:ext uri="{FF2B5EF4-FFF2-40B4-BE49-F238E27FC236}">
                      <a16:creationId xmlns:a16="http://schemas.microsoft.com/office/drawing/2014/main" id="{004850C3-27E7-824C-A3FC-33D5912951FA}"/>
                    </a:ext>
                  </a:extLst>
                </p14:cNvPr>
                <p14:cNvContentPartPr/>
                <p14:nvPr/>
              </p14:nvContentPartPr>
              <p14:xfrm>
                <a:off x="3770958" y="4829484"/>
                <a:ext cx="10440" cy="19800"/>
              </p14:xfrm>
            </p:contentPart>
          </mc:Choice>
          <mc:Fallback xmlns="">
            <p:pic>
              <p:nvPicPr>
                <p:cNvPr id="248" name="Ink 247">
                  <a:extLst>
                    <a:ext uri="{FF2B5EF4-FFF2-40B4-BE49-F238E27FC236}">
                      <a16:creationId xmlns:a16="http://schemas.microsoft.com/office/drawing/2014/main" id="{004850C3-27E7-824C-A3FC-33D5912951FA}"/>
                    </a:ext>
                  </a:extLst>
                </p:cNvPr>
                <p:cNvPicPr/>
                <p:nvPr/>
              </p:nvPicPr>
              <p:blipFill>
                <a:blip r:embed="rId132"/>
                <a:stretch>
                  <a:fillRect/>
                </a:stretch>
              </p:blipFill>
              <p:spPr>
                <a:xfrm>
                  <a:off x="3766638" y="4825164"/>
                  <a:ext cx="19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Ink 252">
                  <a:extLst>
                    <a:ext uri="{FF2B5EF4-FFF2-40B4-BE49-F238E27FC236}">
                      <a16:creationId xmlns:a16="http://schemas.microsoft.com/office/drawing/2014/main" id="{E8E4792D-81D6-4D4C-9DA6-1D4712597BBA}"/>
                    </a:ext>
                  </a:extLst>
                </p14:cNvPr>
                <p14:cNvContentPartPr/>
                <p14:nvPr/>
              </p14:nvContentPartPr>
              <p14:xfrm>
                <a:off x="3899478" y="3912564"/>
                <a:ext cx="11880" cy="19080"/>
              </p14:xfrm>
            </p:contentPart>
          </mc:Choice>
          <mc:Fallback xmlns="">
            <p:pic>
              <p:nvPicPr>
                <p:cNvPr id="253" name="Ink 252">
                  <a:extLst>
                    <a:ext uri="{FF2B5EF4-FFF2-40B4-BE49-F238E27FC236}">
                      <a16:creationId xmlns:a16="http://schemas.microsoft.com/office/drawing/2014/main" id="{E8E4792D-81D6-4D4C-9DA6-1D4712597BBA}"/>
                    </a:ext>
                  </a:extLst>
                </p:cNvPr>
                <p:cNvPicPr/>
                <p:nvPr/>
              </p:nvPicPr>
              <p:blipFill>
                <a:blip r:embed="rId138"/>
                <a:stretch>
                  <a:fillRect/>
                </a:stretch>
              </p:blipFill>
              <p:spPr>
                <a:xfrm>
                  <a:off x="3895158" y="3908244"/>
                  <a:ext cx="20520" cy="27720"/>
                </a:xfrm>
                <a:prstGeom prst="rect">
                  <a:avLst/>
                </a:prstGeom>
              </p:spPr>
            </p:pic>
          </mc:Fallback>
        </mc:AlternateContent>
      </p:grpSp>
    </p:spTree>
    <p:extLst>
      <p:ext uri="{BB962C8B-B14F-4D97-AF65-F5344CB8AC3E}">
        <p14:creationId xmlns:p14="http://schemas.microsoft.com/office/powerpoint/2010/main" val="417738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1E56D-9664-CA40-9700-654416B6E7D5}"/>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99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Symmetricity/Shape</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xmlns="">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p:grpSp>
        <p:nvGrpSpPr>
          <p:cNvPr id="7" name="Group 6">
            <a:extLst>
              <a:ext uri="{FF2B5EF4-FFF2-40B4-BE49-F238E27FC236}">
                <a16:creationId xmlns:a16="http://schemas.microsoft.com/office/drawing/2014/main" id="{2986D85C-96BA-3D44-BEC7-C1C1C8078E99}"/>
              </a:ext>
            </a:extLst>
          </p:cNvPr>
          <p:cNvGrpSpPr/>
          <p:nvPr/>
        </p:nvGrpSpPr>
        <p:grpSpPr>
          <a:xfrm>
            <a:off x="1183680" y="3277176"/>
            <a:ext cx="736920" cy="902520"/>
            <a:chOff x="1183680" y="3277176"/>
            <a:chExt cx="736920" cy="902520"/>
          </a:xfrm>
        </p:grpSpPr>
        <mc:AlternateContent xmlns:mc="http://schemas.openxmlformats.org/markup-compatibility/2006">
          <mc:Choice xmlns:p14="http://schemas.microsoft.com/office/powerpoint/2010/main" Requires="p14">
            <p:contentPart p14:bwMode="auto" r:id="rId116">
              <p14:nvContentPartPr>
                <p14:cNvPr id="2" name="Ink 1">
                  <a:extLst>
                    <a:ext uri="{FF2B5EF4-FFF2-40B4-BE49-F238E27FC236}">
                      <a16:creationId xmlns:a16="http://schemas.microsoft.com/office/drawing/2014/main" id="{304EF832-2297-694F-A155-83FAE348762E}"/>
                    </a:ext>
                  </a:extLst>
                </p14:cNvPr>
                <p14:cNvContentPartPr/>
                <p14:nvPr/>
              </p14:nvContentPartPr>
              <p14:xfrm>
                <a:off x="1340280" y="3277176"/>
                <a:ext cx="501840" cy="289800"/>
              </p14:xfrm>
            </p:contentPart>
          </mc:Choice>
          <mc:Fallback>
            <p:pic>
              <p:nvPicPr>
                <p:cNvPr id="2" name="Ink 1">
                  <a:extLst>
                    <a:ext uri="{FF2B5EF4-FFF2-40B4-BE49-F238E27FC236}">
                      <a16:creationId xmlns:a16="http://schemas.microsoft.com/office/drawing/2014/main" id="{304EF832-2297-694F-A155-83FAE348762E}"/>
                    </a:ext>
                  </a:extLst>
                </p:cNvPr>
                <p:cNvPicPr/>
                <p:nvPr/>
              </p:nvPicPr>
              <p:blipFill>
                <a:blip r:embed="rId117"/>
                <a:stretch>
                  <a:fillRect/>
                </a:stretch>
              </p:blipFill>
              <p:spPr>
                <a:xfrm>
                  <a:off x="1335960" y="3272856"/>
                  <a:ext cx="5104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 name="Ink 3">
                  <a:extLst>
                    <a:ext uri="{FF2B5EF4-FFF2-40B4-BE49-F238E27FC236}">
                      <a16:creationId xmlns:a16="http://schemas.microsoft.com/office/drawing/2014/main" id="{21D7ED58-1D20-AB4C-B1CB-9AF43341901F}"/>
                    </a:ext>
                  </a:extLst>
                </p14:cNvPr>
                <p14:cNvContentPartPr/>
                <p14:nvPr/>
              </p14:nvContentPartPr>
              <p14:xfrm>
                <a:off x="1253880" y="3604056"/>
                <a:ext cx="666720" cy="276120"/>
              </p14:xfrm>
            </p:contentPart>
          </mc:Choice>
          <mc:Fallback>
            <p:pic>
              <p:nvPicPr>
                <p:cNvPr id="4" name="Ink 3">
                  <a:extLst>
                    <a:ext uri="{FF2B5EF4-FFF2-40B4-BE49-F238E27FC236}">
                      <a16:creationId xmlns:a16="http://schemas.microsoft.com/office/drawing/2014/main" id="{21D7ED58-1D20-AB4C-B1CB-9AF43341901F}"/>
                    </a:ext>
                  </a:extLst>
                </p:cNvPr>
                <p:cNvPicPr/>
                <p:nvPr/>
              </p:nvPicPr>
              <p:blipFill>
                <a:blip r:embed="rId119"/>
                <a:stretch>
                  <a:fillRect/>
                </a:stretch>
              </p:blipFill>
              <p:spPr>
                <a:xfrm>
                  <a:off x="1249560" y="3599736"/>
                  <a:ext cx="67536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 name="Ink 5">
                  <a:extLst>
                    <a:ext uri="{FF2B5EF4-FFF2-40B4-BE49-F238E27FC236}">
                      <a16:creationId xmlns:a16="http://schemas.microsoft.com/office/drawing/2014/main" id="{665F8677-4266-5246-88F9-5CB6C72D8020}"/>
                    </a:ext>
                  </a:extLst>
                </p14:cNvPr>
                <p14:cNvContentPartPr/>
                <p14:nvPr/>
              </p14:nvContentPartPr>
              <p14:xfrm>
                <a:off x="1183680" y="3919056"/>
                <a:ext cx="641160" cy="260640"/>
              </p14:xfrm>
            </p:contentPart>
          </mc:Choice>
          <mc:Fallback>
            <p:pic>
              <p:nvPicPr>
                <p:cNvPr id="6" name="Ink 5">
                  <a:extLst>
                    <a:ext uri="{FF2B5EF4-FFF2-40B4-BE49-F238E27FC236}">
                      <a16:creationId xmlns:a16="http://schemas.microsoft.com/office/drawing/2014/main" id="{665F8677-4266-5246-88F9-5CB6C72D8020}"/>
                    </a:ext>
                  </a:extLst>
                </p:cNvPr>
                <p:cNvPicPr/>
                <p:nvPr/>
              </p:nvPicPr>
              <p:blipFill>
                <a:blip r:embed="rId121"/>
                <a:stretch>
                  <a:fillRect/>
                </a:stretch>
              </p:blipFill>
              <p:spPr>
                <a:xfrm>
                  <a:off x="1179360" y="3914736"/>
                  <a:ext cx="649800" cy="269280"/>
                </a:xfrm>
                <a:prstGeom prst="rect">
                  <a:avLst/>
                </a:prstGeom>
              </p:spPr>
            </p:pic>
          </mc:Fallback>
        </mc:AlternateContent>
      </p:grpSp>
    </p:spTree>
    <p:extLst>
      <p:ext uri="{BB962C8B-B14F-4D97-AF65-F5344CB8AC3E}">
        <p14:creationId xmlns:p14="http://schemas.microsoft.com/office/powerpoint/2010/main" val="1427530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xmlns="">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xmlns:p14="http://schemas.microsoft.com/office/powerpoint/2010/main">
        <mc:Choice Requires="p14">
          <p:contentPart p14:bwMode="auto" r:id="rId5">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xmlns="">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p:spTree>
    <p:extLst>
      <p:ext uri="{BB962C8B-B14F-4D97-AF65-F5344CB8AC3E}">
        <p14:creationId xmlns:p14="http://schemas.microsoft.com/office/powerpoint/2010/main" val="4060354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xmlns="">
          <p:pic>
            <p:nvPicPr>
              <p:cNvPr id="47" name="Ink 46">
                <a:extLst>
                  <a:ext uri="{FF2B5EF4-FFF2-40B4-BE49-F238E27FC236}">
                    <a16:creationId xmlns:a16="http://schemas.microsoft.com/office/drawing/2014/main" id="{4FD94065-881B-BE46-8849-877F89858C57}"/>
                  </a:ext>
                </a:extLst>
              </p:cNvPr>
              <p:cNvPicPr/>
              <p:nvPr/>
            </p:nvPicPr>
            <p:blipFill>
              <a:blip r:embed="rId4"/>
              <a:stretch>
                <a:fillRect/>
              </a:stretch>
            </p:blipFill>
            <p:spPr>
              <a:xfrm>
                <a:off x="1585994" y="6298792"/>
                <a:ext cx="57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xmlns="">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p:spTree>
    <p:extLst>
      <p:ext uri="{BB962C8B-B14F-4D97-AF65-F5344CB8AC3E}">
        <p14:creationId xmlns:p14="http://schemas.microsoft.com/office/powerpoint/2010/main" val="652598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xmlns="">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xmlns="">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92C6E38C-F0D5-384D-A6AD-DDEBB55703E7}"/>
                  </a:ext>
                </a:extLst>
              </p14:cNvPr>
              <p14:cNvContentPartPr/>
              <p14:nvPr/>
            </p14:nvContentPartPr>
            <p14:xfrm>
              <a:off x="6312978" y="2919452"/>
              <a:ext cx="238680" cy="815760"/>
            </p14:xfrm>
          </p:contentPart>
        </mc:Choice>
        <mc:Fallback xmlns="">
          <p:pic>
            <p:nvPicPr>
              <p:cNvPr id="6" name="Ink 5">
                <a:extLst>
                  <a:ext uri="{FF2B5EF4-FFF2-40B4-BE49-F238E27FC236}">
                    <a16:creationId xmlns:a16="http://schemas.microsoft.com/office/drawing/2014/main" id="{92C6E38C-F0D5-384D-A6AD-DDEBB55703E7}"/>
                  </a:ext>
                </a:extLst>
              </p:cNvPr>
              <p:cNvPicPr/>
              <p:nvPr/>
            </p:nvPicPr>
            <p:blipFill>
              <a:blip r:embed="rId24"/>
              <a:stretch>
                <a:fillRect/>
              </a:stretch>
            </p:blipFill>
            <p:spPr>
              <a:xfrm>
                <a:off x="6303978" y="2910452"/>
                <a:ext cx="2563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94472B91-A025-584E-8B67-5BEFCE87EB0B}"/>
                  </a:ext>
                </a:extLst>
              </p14:cNvPr>
              <p14:cNvContentPartPr/>
              <p14:nvPr/>
            </p14:nvContentPartPr>
            <p14:xfrm>
              <a:off x="8325738" y="2854292"/>
              <a:ext cx="640080" cy="741240"/>
            </p14:xfrm>
          </p:contentPart>
        </mc:Choice>
        <mc:Fallback xmlns="">
          <p:pic>
            <p:nvPicPr>
              <p:cNvPr id="7" name="Ink 6">
                <a:extLst>
                  <a:ext uri="{FF2B5EF4-FFF2-40B4-BE49-F238E27FC236}">
                    <a16:creationId xmlns:a16="http://schemas.microsoft.com/office/drawing/2014/main" id="{94472B91-A025-584E-8B67-5BEFCE87EB0B}"/>
                  </a:ext>
                </a:extLst>
              </p:cNvPr>
              <p:cNvPicPr/>
              <p:nvPr/>
            </p:nvPicPr>
            <p:blipFill>
              <a:blip r:embed="rId26"/>
              <a:stretch>
                <a:fillRect/>
              </a:stretch>
            </p:blipFill>
            <p:spPr>
              <a:xfrm>
                <a:off x="8316738" y="2845292"/>
                <a:ext cx="6577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a:extLst>
                  <a:ext uri="{FF2B5EF4-FFF2-40B4-BE49-F238E27FC236}">
                    <a16:creationId xmlns:a16="http://schemas.microsoft.com/office/drawing/2014/main" id="{BB8E9A2C-A5C5-C34A-A641-DD775C87ADA3}"/>
                  </a:ext>
                </a:extLst>
              </p14:cNvPr>
              <p14:cNvContentPartPr/>
              <p14:nvPr/>
            </p14:nvContentPartPr>
            <p14:xfrm>
              <a:off x="10467018" y="2571692"/>
              <a:ext cx="416520" cy="1076040"/>
            </p14:xfrm>
          </p:contentPart>
        </mc:Choice>
        <mc:Fallback xmlns="">
          <p:pic>
            <p:nvPicPr>
              <p:cNvPr id="9" name="Ink 8">
                <a:extLst>
                  <a:ext uri="{FF2B5EF4-FFF2-40B4-BE49-F238E27FC236}">
                    <a16:creationId xmlns:a16="http://schemas.microsoft.com/office/drawing/2014/main" id="{BB8E9A2C-A5C5-C34A-A641-DD775C87ADA3}"/>
                  </a:ext>
                </a:extLst>
              </p:cNvPr>
              <p:cNvPicPr/>
              <p:nvPr/>
            </p:nvPicPr>
            <p:blipFill>
              <a:blip r:embed="rId28"/>
              <a:stretch>
                <a:fillRect/>
              </a:stretch>
            </p:blipFill>
            <p:spPr>
              <a:xfrm>
                <a:off x="10458018" y="2562692"/>
                <a:ext cx="434160" cy="1093680"/>
              </a:xfrm>
              <a:prstGeom prst="rect">
                <a:avLst/>
              </a:prstGeom>
            </p:spPr>
          </p:pic>
        </mc:Fallback>
      </mc:AlternateContent>
    </p:spTree>
    <p:extLst>
      <p:ext uri="{BB962C8B-B14F-4D97-AF65-F5344CB8AC3E}">
        <p14:creationId xmlns:p14="http://schemas.microsoft.com/office/powerpoint/2010/main" val="742008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4BB5-978E-944A-96E4-03EC1D095F5F}"/>
              </a:ext>
            </a:extLst>
          </p:cNvPr>
          <p:cNvSpPr txBox="1"/>
          <p:nvPr/>
        </p:nvSpPr>
        <p:spPr>
          <a:xfrm>
            <a:off x="989784" y="480794"/>
            <a:ext cx="10901446" cy="1200329"/>
          </a:xfrm>
          <a:prstGeom prst="rect">
            <a:avLst/>
          </a:prstGeom>
          <a:noFill/>
        </p:spPr>
        <p:txBody>
          <a:bodyPr wrap="none" rtlCol="0">
            <a:spAutoFit/>
          </a:bodyPr>
          <a:lstStyle/>
          <a:p>
            <a:r>
              <a:rPr lang="en-US" dirty="0"/>
              <a:t>Q. Given is the ages of people registered for a webinar, calculate the 5 point summary (5 number summary) of </a:t>
            </a:r>
          </a:p>
          <a:p>
            <a:r>
              <a:rPr lang="en-US" dirty="0"/>
              <a:t>the ages of the participants?</a:t>
            </a:r>
          </a:p>
          <a:p>
            <a:endParaRPr lang="en-US" dirty="0"/>
          </a:p>
          <a:p>
            <a:r>
              <a:rPr lang="en-US" dirty="0">
                <a:solidFill>
                  <a:srgbClr val="FF0000"/>
                </a:solidFill>
              </a:rPr>
              <a:t>                                          19, 26, 25, 37, 32, 28, 22, 23, 29, 34, 39, 31</a:t>
            </a:r>
          </a:p>
        </p:txBody>
      </p:sp>
      <p:grpSp>
        <p:nvGrpSpPr>
          <p:cNvPr id="10" name="Group 9">
            <a:extLst>
              <a:ext uri="{FF2B5EF4-FFF2-40B4-BE49-F238E27FC236}">
                <a16:creationId xmlns:a16="http://schemas.microsoft.com/office/drawing/2014/main" id="{561F28C9-EA33-784C-A88E-911FA2891CAD}"/>
              </a:ext>
            </a:extLst>
          </p:cNvPr>
          <p:cNvGrpSpPr/>
          <p:nvPr/>
        </p:nvGrpSpPr>
        <p:grpSpPr>
          <a:xfrm>
            <a:off x="1054080" y="2101416"/>
            <a:ext cx="1088280" cy="507240"/>
            <a:chOff x="1054080" y="2101416"/>
            <a:chExt cx="1088280" cy="50724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E2F2A3C-F096-D44F-A212-461DDB412909}"/>
                    </a:ext>
                  </a:extLst>
                </p14:cNvPr>
                <p14:cNvContentPartPr/>
                <p14:nvPr/>
              </p14:nvContentPartPr>
              <p14:xfrm>
                <a:off x="1054080" y="2101416"/>
                <a:ext cx="257040" cy="305640"/>
              </p14:xfrm>
            </p:contentPart>
          </mc:Choice>
          <mc:Fallback>
            <p:pic>
              <p:nvPicPr>
                <p:cNvPr id="3" name="Ink 2">
                  <a:extLst>
                    <a:ext uri="{FF2B5EF4-FFF2-40B4-BE49-F238E27FC236}">
                      <a16:creationId xmlns:a16="http://schemas.microsoft.com/office/drawing/2014/main" id="{0E2F2A3C-F096-D44F-A212-461DDB412909}"/>
                    </a:ext>
                  </a:extLst>
                </p:cNvPr>
                <p:cNvPicPr/>
                <p:nvPr/>
              </p:nvPicPr>
              <p:blipFill>
                <a:blip r:embed="rId3"/>
                <a:stretch>
                  <a:fillRect/>
                </a:stretch>
              </p:blipFill>
              <p:spPr>
                <a:xfrm>
                  <a:off x="1049760" y="2097096"/>
                  <a:ext cx="26568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3F0B4E6-978C-5046-A182-6D48C0B08590}"/>
                    </a:ext>
                  </a:extLst>
                </p14:cNvPr>
                <p14:cNvContentPartPr/>
                <p14:nvPr/>
              </p14:nvContentPartPr>
              <p14:xfrm>
                <a:off x="1254240" y="2178096"/>
                <a:ext cx="396720" cy="281160"/>
              </p14:xfrm>
            </p:contentPart>
          </mc:Choice>
          <mc:Fallback>
            <p:pic>
              <p:nvPicPr>
                <p:cNvPr id="4" name="Ink 3">
                  <a:extLst>
                    <a:ext uri="{FF2B5EF4-FFF2-40B4-BE49-F238E27FC236}">
                      <a16:creationId xmlns:a16="http://schemas.microsoft.com/office/drawing/2014/main" id="{13F0B4E6-978C-5046-A182-6D48C0B08590}"/>
                    </a:ext>
                  </a:extLst>
                </p:cNvPr>
                <p:cNvPicPr/>
                <p:nvPr/>
              </p:nvPicPr>
              <p:blipFill>
                <a:blip r:embed="rId5"/>
                <a:stretch>
                  <a:fillRect/>
                </a:stretch>
              </p:blipFill>
              <p:spPr>
                <a:xfrm>
                  <a:off x="1249920" y="2173776"/>
                  <a:ext cx="4053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218868E1-5EF4-C24B-9E6C-B3C7316DA554}"/>
                    </a:ext>
                  </a:extLst>
                </p14:cNvPr>
                <p14:cNvContentPartPr/>
                <p14:nvPr/>
              </p14:nvContentPartPr>
              <p14:xfrm>
                <a:off x="1792800" y="2110776"/>
                <a:ext cx="65520" cy="264960"/>
              </p14:xfrm>
            </p:contentPart>
          </mc:Choice>
          <mc:Fallback>
            <p:pic>
              <p:nvPicPr>
                <p:cNvPr id="5" name="Ink 4">
                  <a:extLst>
                    <a:ext uri="{FF2B5EF4-FFF2-40B4-BE49-F238E27FC236}">
                      <a16:creationId xmlns:a16="http://schemas.microsoft.com/office/drawing/2014/main" id="{218868E1-5EF4-C24B-9E6C-B3C7316DA554}"/>
                    </a:ext>
                  </a:extLst>
                </p:cNvPr>
                <p:cNvPicPr/>
                <p:nvPr/>
              </p:nvPicPr>
              <p:blipFill>
                <a:blip r:embed="rId7"/>
                <a:stretch>
                  <a:fillRect/>
                </a:stretch>
              </p:blipFill>
              <p:spPr>
                <a:xfrm>
                  <a:off x="1788480" y="2106456"/>
                  <a:ext cx="741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B1A958F3-A5DA-6F45-A58D-80A59C1DCF94}"/>
                    </a:ext>
                  </a:extLst>
                </p14:cNvPr>
                <p14:cNvContentPartPr/>
                <p14:nvPr/>
              </p14:nvContentPartPr>
              <p14:xfrm>
                <a:off x="1764360" y="2346216"/>
                <a:ext cx="163080" cy="28440"/>
              </p14:xfrm>
            </p:contentPart>
          </mc:Choice>
          <mc:Fallback>
            <p:pic>
              <p:nvPicPr>
                <p:cNvPr id="6" name="Ink 5">
                  <a:extLst>
                    <a:ext uri="{FF2B5EF4-FFF2-40B4-BE49-F238E27FC236}">
                      <a16:creationId xmlns:a16="http://schemas.microsoft.com/office/drawing/2014/main" id="{B1A958F3-A5DA-6F45-A58D-80A59C1DCF94}"/>
                    </a:ext>
                  </a:extLst>
                </p:cNvPr>
                <p:cNvPicPr/>
                <p:nvPr/>
              </p:nvPicPr>
              <p:blipFill>
                <a:blip r:embed="rId9"/>
                <a:stretch>
                  <a:fillRect/>
                </a:stretch>
              </p:blipFill>
              <p:spPr>
                <a:xfrm>
                  <a:off x="1760040" y="2341896"/>
                  <a:ext cx="1717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61D6EE88-27AC-B64A-A841-F3C3734B4696}"/>
                    </a:ext>
                  </a:extLst>
                </p14:cNvPr>
                <p14:cNvContentPartPr/>
                <p14:nvPr/>
              </p14:nvContentPartPr>
              <p14:xfrm>
                <a:off x="2037600" y="2115096"/>
                <a:ext cx="78120" cy="57240"/>
              </p14:xfrm>
            </p:contentPart>
          </mc:Choice>
          <mc:Fallback>
            <p:pic>
              <p:nvPicPr>
                <p:cNvPr id="7" name="Ink 6">
                  <a:extLst>
                    <a:ext uri="{FF2B5EF4-FFF2-40B4-BE49-F238E27FC236}">
                      <a16:creationId xmlns:a16="http://schemas.microsoft.com/office/drawing/2014/main" id="{61D6EE88-27AC-B64A-A841-F3C3734B4696}"/>
                    </a:ext>
                  </a:extLst>
                </p:cNvPr>
                <p:cNvPicPr/>
                <p:nvPr/>
              </p:nvPicPr>
              <p:blipFill>
                <a:blip r:embed="rId11"/>
                <a:stretch>
                  <a:fillRect/>
                </a:stretch>
              </p:blipFill>
              <p:spPr>
                <a:xfrm>
                  <a:off x="2033280" y="2110776"/>
                  <a:ext cx="867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004905B5-7EC1-5343-A46F-973531DFE44D}"/>
                    </a:ext>
                  </a:extLst>
                </p14:cNvPr>
                <p14:cNvContentPartPr/>
                <p14:nvPr/>
              </p14:nvContentPartPr>
              <p14:xfrm>
                <a:off x="2069640" y="2338656"/>
                <a:ext cx="72720" cy="48960"/>
              </p14:xfrm>
            </p:contentPart>
          </mc:Choice>
          <mc:Fallback>
            <p:pic>
              <p:nvPicPr>
                <p:cNvPr id="8" name="Ink 7">
                  <a:extLst>
                    <a:ext uri="{FF2B5EF4-FFF2-40B4-BE49-F238E27FC236}">
                      <a16:creationId xmlns:a16="http://schemas.microsoft.com/office/drawing/2014/main" id="{004905B5-7EC1-5343-A46F-973531DFE44D}"/>
                    </a:ext>
                  </a:extLst>
                </p:cNvPr>
                <p:cNvPicPr/>
                <p:nvPr/>
              </p:nvPicPr>
              <p:blipFill>
                <a:blip r:embed="rId13"/>
                <a:stretch>
                  <a:fillRect/>
                </a:stretch>
              </p:blipFill>
              <p:spPr>
                <a:xfrm>
                  <a:off x="2065320" y="2334336"/>
                  <a:ext cx="813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E73A2AF1-1B08-F640-89E8-A6787D02E7CE}"/>
                    </a:ext>
                  </a:extLst>
                </p14:cNvPr>
                <p14:cNvContentPartPr/>
                <p14:nvPr/>
              </p14:nvContentPartPr>
              <p14:xfrm>
                <a:off x="1058400" y="2524056"/>
                <a:ext cx="777960" cy="84600"/>
              </p14:xfrm>
            </p:contentPart>
          </mc:Choice>
          <mc:Fallback>
            <p:pic>
              <p:nvPicPr>
                <p:cNvPr id="9" name="Ink 8">
                  <a:extLst>
                    <a:ext uri="{FF2B5EF4-FFF2-40B4-BE49-F238E27FC236}">
                      <a16:creationId xmlns:a16="http://schemas.microsoft.com/office/drawing/2014/main" id="{E73A2AF1-1B08-F640-89E8-A6787D02E7CE}"/>
                    </a:ext>
                  </a:extLst>
                </p:cNvPr>
                <p:cNvPicPr/>
                <p:nvPr/>
              </p:nvPicPr>
              <p:blipFill>
                <a:blip r:embed="rId15"/>
                <a:stretch>
                  <a:fillRect/>
                </a:stretch>
              </p:blipFill>
              <p:spPr>
                <a:xfrm>
                  <a:off x="1054080" y="2519736"/>
                  <a:ext cx="786600" cy="93240"/>
                </a:xfrm>
                <a:prstGeom prst="rect">
                  <a:avLst/>
                </a:prstGeom>
              </p:spPr>
            </p:pic>
          </mc:Fallback>
        </mc:AlternateContent>
      </p:grpSp>
      <p:grpSp>
        <p:nvGrpSpPr>
          <p:cNvPr id="16" name="Group 15">
            <a:extLst>
              <a:ext uri="{FF2B5EF4-FFF2-40B4-BE49-F238E27FC236}">
                <a16:creationId xmlns:a16="http://schemas.microsoft.com/office/drawing/2014/main" id="{C6272EAA-8625-E045-93BC-71C0C12019DA}"/>
              </a:ext>
            </a:extLst>
          </p:cNvPr>
          <p:cNvGrpSpPr/>
          <p:nvPr/>
        </p:nvGrpSpPr>
        <p:grpSpPr>
          <a:xfrm>
            <a:off x="2635560" y="2009976"/>
            <a:ext cx="1435680" cy="587160"/>
            <a:chOff x="2635560" y="2009976"/>
            <a:chExt cx="1435680" cy="587160"/>
          </a:xfrm>
        </p:grpSpPr>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9068E918-E6D5-6C48-AA66-3CF82C309BD2}"/>
                    </a:ext>
                  </a:extLst>
                </p14:cNvPr>
                <p14:cNvContentPartPr/>
                <p14:nvPr/>
              </p14:nvContentPartPr>
              <p14:xfrm>
                <a:off x="2635560" y="2085216"/>
                <a:ext cx="884160" cy="276840"/>
              </p14:xfrm>
            </p:contentPart>
          </mc:Choice>
          <mc:Fallback>
            <p:pic>
              <p:nvPicPr>
                <p:cNvPr id="11" name="Ink 10">
                  <a:extLst>
                    <a:ext uri="{FF2B5EF4-FFF2-40B4-BE49-F238E27FC236}">
                      <a16:creationId xmlns:a16="http://schemas.microsoft.com/office/drawing/2014/main" id="{9068E918-E6D5-6C48-AA66-3CF82C309BD2}"/>
                    </a:ext>
                  </a:extLst>
                </p:cNvPr>
                <p:cNvPicPr/>
                <p:nvPr/>
              </p:nvPicPr>
              <p:blipFill>
                <a:blip r:embed="rId17"/>
                <a:stretch>
                  <a:fillRect/>
                </a:stretch>
              </p:blipFill>
              <p:spPr>
                <a:xfrm>
                  <a:off x="2631240" y="2080896"/>
                  <a:ext cx="89280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1C9F0C16-BCD8-F945-8A85-F66781C2A6E9}"/>
                    </a:ext>
                  </a:extLst>
                </p14:cNvPr>
                <p14:cNvContentPartPr/>
                <p14:nvPr/>
              </p14:nvContentPartPr>
              <p14:xfrm>
                <a:off x="3258000" y="2089176"/>
                <a:ext cx="190800" cy="43920"/>
              </p14:xfrm>
            </p:contentPart>
          </mc:Choice>
          <mc:Fallback>
            <p:pic>
              <p:nvPicPr>
                <p:cNvPr id="12" name="Ink 11">
                  <a:extLst>
                    <a:ext uri="{FF2B5EF4-FFF2-40B4-BE49-F238E27FC236}">
                      <a16:creationId xmlns:a16="http://schemas.microsoft.com/office/drawing/2014/main" id="{1C9F0C16-BCD8-F945-8A85-F66781C2A6E9}"/>
                    </a:ext>
                  </a:extLst>
                </p:cNvPr>
                <p:cNvPicPr/>
                <p:nvPr/>
              </p:nvPicPr>
              <p:blipFill>
                <a:blip r:embed="rId19"/>
                <a:stretch>
                  <a:fillRect/>
                </a:stretch>
              </p:blipFill>
              <p:spPr>
                <a:xfrm>
                  <a:off x="3253680" y="2084856"/>
                  <a:ext cx="1994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4E2238D9-0C54-3B4E-9A7A-0B9E6116EE1B}"/>
                    </a:ext>
                  </a:extLst>
                </p14:cNvPr>
                <p14:cNvContentPartPr/>
                <p14:nvPr/>
              </p14:nvContentPartPr>
              <p14:xfrm>
                <a:off x="3516120" y="2170176"/>
                <a:ext cx="139680" cy="167400"/>
              </p14:xfrm>
            </p:contentPart>
          </mc:Choice>
          <mc:Fallback>
            <p:pic>
              <p:nvPicPr>
                <p:cNvPr id="13" name="Ink 12">
                  <a:extLst>
                    <a:ext uri="{FF2B5EF4-FFF2-40B4-BE49-F238E27FC236}">
                      <a16:creationId xmlns:a16="http://schemas.microsoft.com/office/drawing/2014/main" id="{4E2238D9-0C54-3B4E-9A7A-0B9E6116EE1B}"/>
                    </a:ext>
                  </a:extLst>
                </p:cNvPr>
                <p:cNvPicPr/>
                <p:nvPr/>
              </p:nvPicPr>
              <p:blipFill>
                <a:blip r:embed="rId21"/>
                <a:stretch>
                  <a:fillRect/>
                </a:stretch>
              </p:blipFill>
              <p:spPr>
                <a:xfrm>
                  <a:off x="3511800" y="2165856"/>
                  <a:ext cx="1483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9994FB8A-4F1D-F34A-A9EC-992D930BE624}"/>
                    </a:ext>
                  </a:extLst>
                </p14:cNvPr>
                <p14:cNvContentPartPr/>
                <p14:nvPr/>
              </p14:nvContentPartPr>
              <p14:xfrm>
                <a:off x="3515760" y="2009976"/>
                <a:ext cx="83880" cy="74520"/>
              </p14:xfrm>
            </p:contentPart>
          </mc:Choice>
          <mc:Fallback>
            <p:pic>
              <p:nvPicPr>
                <p:cNvPr id="14" name="Ink 13">
                  <a:extLst>
                    <a:ext uri="{FF2B5EF4-FFF2-40B4-BE49-F238E27FC236}">
                      <a16:creationId xmlns:a16="http://schemas.microsoft.com/office/drawing/2014/main" id="{9994FB8A-4F1D-F34A-A9EC-992D930BE624}"/>
                    </a:ext>
                  </a:extLst>
                </p:cNvPr>
                <p:cNvPicPr/>
                <p:nvPr/>
              </p:nvPicPr>
              <p:blipFill>
                <a:blip r:embed="rId23"/>
                <a:stretch>
                  <a:fillRect/>
                </a:stretch>
              </p:blipFill>
              <p:spPr>
                <a:xfrm>
                  <a:off x="3511440" y="2005656"/>
                  <a:ext cx="925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75EA38B9-9D5B-5046-8E78-5E2149CC2436}"/>
                    </a:ext>
                  </a:extLst>
                </p14:cNvPr>
                <p14:cNvContentPartPr/>
                <p14:nvPr/>
              </p14:nvContentPartPr>
              <p14:xfrm>
                <a:off x="3713400" y="2133096"/>
                <a:ext cx="357840" cy="464040"/>
              </p14:xfrm>
            </p:contentPart>
          </mc:Choice>
          <mc:Fallback>
            <p:pic>
              <p:nvPicPr>
                <p:cNvPr id="15" name="Ink 14">
                  <a:extLst>
                    <a:ext uri="{FF2B5EF4-FFF2-40B4-BE49-F238E27FC236}">
                      <a16:creationId xmlns:a16="http://schemas.microsoft.com/office/drawing/2014/main" id="{75EA38B9-9D5B-5046-8E78-5E2149CC2436}"/>
                    </a:ext>
                  </a:extLst>
                </p:cNvPr>
                <p:cNvPicPr/>
                <p:nvPr/>
              </p:nvPicPr>
              <p:blipFill>
                <a:blip r:embed="rId25"/>
                <a:stretch>
                  <a:fillRect/>
                </a:stretch>
              </p:blipFill>
              <p:spPr>
                <a:xfrm>
                  <a:off x="3709080" y="2128776"/>
                  <a:ext cx="366480" cy="472680"/>
                </a:xfrm>
                <a:prstGeom prst="rect">
                  <a:avLst/>
                </a:prstGeom>
              </p:spPr>
            </p:pic>
          </mc:Fallback>
        </mc:AlternateContent>
      </p:grpSp>
      <p:grpSp>
        <p:nvGrpSpPr>
          <p:cNvPr id="25" name="Group 24">
            <a:extLst>
              <a:ext uri="{FF2B5EF4-FFF2-40B4-BE49-F238E27FC236}">
                <a16:creationId xmlns:a16="http://schemas.microsoft.com/office/drawing/2014/main" id="{7AEED9E0-8AEF-2B49-BAA6-916BD1A694BC}"/>
              </a:ext>
            </a:extLst>
          </p:cNvPr>
          <p:cNvGrpSpPr/>
          <p:nvPr/>
        </p:nvGrpSpPr>
        <p:grpSpPr>
          <a:xfrm>
            <a:off x="4332960" y="1923216"/>
            <a:ext cx="3350880" cy="468360"/>
            <a:chOff x="4332960" y="1923216"/>
            <a:chExt cx="3350880" cy="468360"/>
          </a:xfrm>
        </p:grpSpPr>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FB309BE8-1F9C-6A40-9945-331FB2C62948}"/>
                    </a:ext>
                  </a:extLst>
                </p14:cNvPr>
                <p14:cNvContentPartPr/>
                <p14:nvPr/>
              </p14:nvContentPartPr>
              <p14:xfrm>
                <a:off x="4393440" y="2110776"/>
                <a:ext cx="283320" cy="152640"/>
              </p14:xfrm>
            </p:contentPart>
          </mc:Choice>
          <mc:Fallback>
            <p:pic>
              <p:nvPicPr>
                <p:cNvPr id="17" name="Ink 16">
                  <a:extLst>
                    <a:ext uri="{FF2B5EF4-FFF2-40B4-BE49-F238E27FC236}">
                      <a16:creationId xmlns:a16="http://schemas.microsoft.com/office/drawing/2014/main" id="{FB309BE8-1F9C-6A40-9945-331FB2C62948}"/>
                    </a:ext>
                  </a:extLst>
                </p:cNvPr>
                <p:cNvPicPr/>
                <p:nvPr/>
              </p:nvPicPr>
              <p:blipFill>
                <a:blip r:embed="rId27"/>
                <a:stretch>
                  <a:fillRect/>
                </a:stretch>
              </p:blipFill>
              <p:spPr>
                <a:xfrm>
                  <a:off x="4389120" y="2106456"/>
                  <a:ext cx="2919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B48E58F1-D4DE-7C41-912C-72BFD77721AA}"/>
                    </a:ext>
                  </a:extLst>
                </p14:cNvPr>
                <p14:cNvContentPartPr/>
                <p14:nvPr/>
              </p14:nvContentPartPr>
              <p14:xfrm>
                <a:off x="4332960" y="1979016"/>
                <a:ext cx="48600" cy="57600"/>
              </p14:xfrm>
            </p:contentPart>
          </mc:Choice>
          <mc:Fallback>
            <p:pic>
              <p:nvPicPr>
                <p:cNvPr id="18" name="Ink 17">
                  <a:extLst>
                    <a:ext uri="{FF2B5EF4-FFF2-40B4-BE49-F238E27FC236}">
                      <a16:creationId xmlns:a16="http://schemas.microsoft.com/office/drawing/2014/main" id="{B48E58F1-D4DE-7C41-912C-72BFD77721AA}"/>
                    </a:ext>
                  </a:extLst>
                </p:cNvPr>
                <p:cNvPicPr/>
                <p:nvPr/>
              </p:nvPicPr>
              <p:blipFill>
                <a:blip r:embed="rId29"/>
                <a:stretch>
                  <a:fillRect/>
                </a:stretch>
              </p:blipFill>
              <p:spPr>
                <a:xfrm>
                  <a:off x="4328640" y="1974696"/>
                  <a:ext cx="572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29CC1DA7-4CB8-B247-8779-2C36DD53CBA5}"/>
                    </a:ext>
                  </a:extLst>
                </p14:cNvPr>
                <p14:cNvContentPartPr/>
                <p14:nvPr/>
              </p14:nvContentPartPr>
              <p14:xfrm>
                <a:off x="5015160" y="2061456"/>
                <a:ext cx="141120" cy="227160"/>
              </p14:xfrm>
            </p:contentPart>
          </mc:Choice>
          <mc:Fallback>
            <p:pic>
              <p:nvPicPr>
                <p:cNvPr id="19" name="Ink 18">
                  <a:extLst>
                    <a:ext uri="{FF2B5EF4-FFF2-40B4-BE49-F238E27FC236}">
                      <a16:creationId xmlns:a16="http://schemas.microsoft.com/office/drawing/2014/main" id="{29CC1DA7-4CB8-B247-8779-2C36DD53CBA5}"/>
                    </a:ext>
                  </a:extLst>
                </p:cNvPr>
                <p:cNvPicPr/>
                <p:nvPr/>
              </p:nvPicPr>
              <p:blipFill>
                <a:blip r:embed="rId31"/>
                <a:stretch>
                  <a:fillRect/>
                </a:stretch>
              </p:blipFill>
              <p:spPr>
                <a:xfrm>
                  <a:off x="5010840" y="2057136"/>
                  <a:ext cx="1497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6A9D4B3E-ED64-A240-9C6F-4A67137C9E7F}"/>
                    </a:ext>
                  </a:extLst>
                </p14:cNvPr>
                <p14:cNvContentPartPr/>
                <p14:nvPr/>
              </p14:nvContentPartPr>
              <p14:xfrm>
                <a:off x="4993200" y="2078376"/>
                <a:ext cx="343800" cy="191520"/>
              </p14:xfrm>
            </p:contentPart>
          </mc:Choice>
          <mc:Fallback>
            <p:pic>
              <p:nvPicPr>
                <p:cNvPr id="20" name="Ink 19">
                  <a:extLst>
                    <a:ext uri="{FF2B5EF4-FFF2-40B4-BE49-F238E27FC236}">
                      <a16:creationId xmlns:a16="http://schemas.microsoft.com/office/drawing/2014/main" id="{6A9D4B3E-ED64-A240-9C6F-4A67137C9E7F}"/>
                    </a:ext>
                  </a:extLst>
                </p:cNvPr>
                <p:cNvPicPr/>
                <p:nvPr/>
              </p:nvPicPr>
              <p:blipFill>
                <a:blip r:embed="rId33"/>
                <a:stretch>
                  <a:fillRect/>
                </a:stretch>
              </p:blipFill>
              <p:spPr>
                <a:xfrm>
                  <a:off x="4988880" y="2074056"/>
                  <a:ext cx="3524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847C01F8-0FD1-074D-8328-8A63110EB70C}"/>
                    </a:ext>
                  </a:extLst>
                </p14:cNvPr>
                <p14:cNvContentPartPr/>
                <p14:nvPr/>
              </p14:nvContentPartPr>
              <p14:xfrm>
                <a:off x="5375520" y="1983696"/>
                <a:ext cx="1052280" cy="407880"/>
              </p14:xfrm>
            </p:contentPart>
          </mc:Choice>
          <mc:Fallback>
            <p:pic>
              <p:nvPicPr>
                <p:cNvPr id="21" name="Ink 20">
                  <a:extLst>
                    <a:ext uri="{FF2B5EF4-FFF2-40B4-BE49-F238E27FC236}">
                      <a16:creationId xmlns:a16="http://schemas.microsoft.com/office/drawing/2014/main" id="{847C01F8-0FD1-074D-8328-8A63110EB70C}"/>
                    </a:ext>
                  </a:extLst>
                </p:cNvPr>
                <p:cNvPicPr/>
                <p:nvPr/>
              </p:nvPicPr>
              <p:blipFill>
                <a:blip r:embed="rId35"/>
                <a:stretch>
                  <a:fillRect/>
                </a:stretch>
              </p:blipFill>
              <p:spPr>
                <a:xfrm>
                  <a:off x="5371200" y="1979376"/>
                  <a:ext cx="106092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44796E90-83A8-8D4C-BC3E-93ACF0B2C640}"/>
                    </a:ext>
                  </a:extLst>
                </p14:cNvPr>
                <p14:cNvContentPartPr/>
                <p14:nvPr/>
              </p14:nvContentPartPr>
              <p14:xfrm>
                <a:off x="6089400" y="1926096"/>
                <a:ext cx="30240" cy="26640"/>
              </p14:xfrm>
            </p:contentPart>
          </mc:Choice>
          <mc:Fallback>
            <p:pic>
              <p:nvPicPr>
                <p:cNvPr id="22" name="Ink 21">
                  <a:extLst>
                    <a:ext uri="{FF2B5EF4-FFF2-40B4-BE49-F238E27FC236}">
                      <a16:creationId xmlns:a16="http://schemas.microsoft.com/office/drawing/2014/main" id="{44796E90-83A8-8D4C-BC3E-93ACF0B2C640}"/>
                    </a:ext>
                  </a:extLst>
                </p:cNvPr>
                <p:cNvPicPr/>
                <p:nvPr/>
              </p:nvPicPr>
              <p:blipFill>
                <a:blip r:embed="rId37"/>
                <a:stretch>
                  <a:fillRect/>
                </a:stretch>
              </p:blipFill>
              <p:spPr>
                <a:xfrm>
                  <a:off x="6085080" y="1921776"/>
                  <a:ext cx="388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39A49302-75CC-BB47-80A7-D35003EA6924}"/>
                    </a:ext>
                  </a:extLst>
                </p14:cNvPr>
                <p14:cNvContentPartPr/>
                <p14:nvPr/>
              </p14:nvContentPartPr>
              <p14:xfrm>
                <a:off x="6588720" y="1973976"/>
                <a:ext cx="384480" cy="231480"/>
              </p14:xfrm>
            </p:contentPart>
          </mc:Choice>
          <mc:Fallback>
            <p:pic>
              <p:nvPicPr>
                <p:cNvPr id="23" name="Ink 22">
                  <a:extLst>
                    <a:ext uri="{FF2B5EF4-FFF2-40B4-BE49-F238E27FC236}">
                      <a16:creationId xmlns:a16="http://schemas.microsoft.com/office/drawing/2014/main" id="{39A49302-75CC-BB47-80A7-D35003EA6924}"/>
                    </a:ext>
                  </a:extLst>
                </p:cNvPr>
                <p:cNvPicPr/>
                <p:nvPr/>
              </p:nvPicPr>
              <p:blipFill>
                <a:blip r:embed="rId39"/>
                <a:stretch>
                  <a:fillRect/>
                </a:stretch>
              </p:blipFill>
              <p:spPr>
                <a:xfrm>
                  <a:off x="6584400" y="1969656"/>
                  <a:ext cx="39312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26AFE971-5632-454D-AB31-22DED745E492}"/>
                    </a:ext>
                  </a:extLst>
                </p14:cNvPr>
                <p14:cNvContentPartPr/>
                <p14:nvPr/>
              </p14:nvContentPartPr>
              <p14:xfrm>
                <a:off x="7047720" y="1923216"/>
                <a:ext cx="636120" cy="296640"/>
              </p14:xfrm>
            </p:contentPart>
          </mc:Choice>
          <mc:Fallback>
            <p:pic>
              <p:nvPicPr>
                <p:cNvPr id="24" name="Ink 23">
                  <a:extLst>
                    <a:ext uri="{FF2B5EF4-FFF2-40B4-BE49-F238E27FC236}">
                      <a16:creationId xmlns:a16="http://schemas.microsoft.com/office/drawing/2014/main" id="{26AFE971-5632-454D-AB31-22DED745E492}"/>
                    </a:ext>
                  </a:extLst>
                </p:cNvPr>
                <p:cNvPicPr/>
                <p:nvPr/>
              </p:nvPicPr>
              <p:blipFill>
                <a:blip r:embed="rId41"/>
                <a:stretch>
                  <a:fillRect/>
                </a:stretch>
              </p:blipFill>
              <p:spPr>
                <a:xfrm>
                  <a:off x="7043400" y="1918896"/>
                  <a:ext cx="644760" cy="30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CA65AF5D-7B32-3B46-85A2-B462497CC256}"/>
                  </a:ext>
                </a:extLst>
              </p14:cNvPr>
              <p14:cNvContentPartPr/>
              <p14:nvPr/>
            </p14:nvContentPartPr>
            <p14:xfrm>
              <a:off x="1136160" y="2882256"/>
              <a:ext cx="6840" cy="19440"/>
            </p14:xfrm>
          </p:contentPart>
        </mc:Choice>
        <mc:Fallback>
          <p:pic>
            <p:nvPicPr>
              <p:cNvPr id="26" name="Ink 25">
                <a:extLst>
                  <a:ext uri="{FF2B5EF4-FFF2-40B4-BE49-F238E27FC236}">
                    <a16:creationId xmlns:a16="http://schemas.microsoft.com/office/drawing/2014/main" id="{CA65AF5D-7B32-3B46-85A2-B462497CC256}"/>
                  </a:ext>
                </a:extLst>
              </p:cNvPr>
              <p:cNvPicPr/>
              <p:nvPr/>
            </p:nvPicPr>
            <p:blipFill>
              <a:blip r:embed="rId43"/>
              <a:stretch>
                <a:fillRect/>
              </a:stretch>
            </p:blipFill>
            <p:spPr>
              <a:xfrm>
                <a:off x="1131840" y="2877936"/>
                <a:ext cx="15480" cy="28080"/>
              </a:xfrm>
              <a:prstGeom prst="rect">
                <a:avLst/>
              </a:prstGeom>
            </p:spPr>
          </p:pic>
        </mc:Fallback>
      </mc:AlternateContent>
      <p:grpSp>
        <p:nvGrpSpPr>
          <p:cNvPr id="33" name="Group 32">
            <a:extLst>
              <a:ext uri="{FF2B5EF4-FFF2-40B4-BE49-F238E27FC236}">
                <a16:creationId xmlns:a16="http://schemas.microsoft.com/office/drawing/2014/main" id="{0E90A6BB-72AB-F544-8BAC-5382C5EB8E6C}"/>
              </a:ext>
            </a:extLst>
          </p:cNvPr>
          <p:cNvGrpSpPr/>
          <p:nvPr/>
        </p:nvGrpSpPr>
        <p:grpSpPr>
          <a:xfrm>
            <a:off x="1021680" y="2831496"/>
            <a:ext cx="1313280" cy="563400"/>
            <a:chOff x="1021680" y="2831496"/>
            <a:chExt cx="1313280" cy="563400"/>
          </a:xfrm>
        </p:grpSpPr>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0E3D2609-4596-E94E-AC5F-897EA729A8D3}"/>
                    </a:ext>
                  </a:extLst>
                </p14:cNvPr>
                <p14:cNvContentPartPr/>
                <p14:nvPr/>
              </p14:nvContentPartPr>
              <p14:xfrm>
                <a:off x="1021680" y="2888736"/>
                <a:ext cx="254520" cy="293760"/>
              </p14:xfrm>
            </p:contentPart>
          </mc:Choice>
          <mc:Fallback>
            <p:pic>
              <p:nvPicPr>
                <p:cNvPr id="27" name="Ink 26">
                  <a:extLst>
                    <a:ext uri="{FF2B5EF4-FFF2-40B4-BE49-F238E27FC236}">
                      <a16:creationId xmlns:a16="http://schemas.microsoft.com/office/drawing/2014/main" id="{0E3D2609-4596-E94E-AC5F-897EA729A8D3}"/>
                    </a:ext>
                  </a:extLst>
                </p:cNvPr>
                <p:cNvPicPr/>
                <p:nvPr/>
              </p:nvPicPr>
              <p:blipFill>
                <a:blip r:embed="rId45"/>
                <a:stretch>
                  <a:fillRect/>
                </a:stretch>
              </p:blipFill>
              <p:spPr>
                <a:xfrm>
                  <a:off x="1013040" y="2880096"/>
                  <a:ext cx="27216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08E95BF8-2C54-8246-9E37-671F0BF452D0}"/>
                    </a:ext>
                  </a:extLst>
                </p14:cNvPr>
                <p14:cNvContentPartPr/>
                <p14:nvPr/>
              </p14:nvContentPartPr>
              <p14:xfrm>
                <a:off x="1170360" y="2910696"/>
                <a:ext cx="528840" cy="332280"/>
              </p14:xfrm>
            </p:contentPart>
          </mc:Choice>
          <mc:Fallback>
            <p:pic>
              <p:nvPicPr>
                <p:cNvPr id="28" name="Ink 27">
                  <a:extLst>
                    <a:ext uri="{FF2B5EF4-FFF2-40B4-BE49-F238E27FC236}">
                      <a16:creationId xmlns:a16="http://schemas.microsoft.com/office/drawing/2014/main" id="{08E95BF8-2C54-8246-9E37-671F0BF452D0}"/>
                    </a:ext>
                  </a:extLst>
                </p:cNvPr>
                <p:cNvPicPr/>
                <p:nvPr/>
              </p:nvPicPr>
              <p:blipFill>
                <a:blip r:embed="rId47"/>
                <a:stretch>
                  <a:fillRect/>
                </a:stretch>
              </p:blipFill>
              <p:spPr>
                <a:xfrm>
                  <a:off x="1161360" y="2901696"/>
                  <a:ext cx="54648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C3A99ECA-95EC-CE40-9B6E-019026127341}"/>
                    </a:ext>
                  </a:extLst>
                </p14:cNvPr>
                <p14:cNvContentPartPr/>
                <p14:nvPr/>
              </p14:nvContentPartPr>
              <p14:xfrm>
                <a:off x="1851840" y="2851656"/>
                <a:ext cx="228600" cy="216000"/>
              </p14:xfrm>
            </p:contentPart>
          </mc:Choice>
          <mc:Fallback>
            <p:pic>
              <p:nvPicPr>
                <p:cNvPr id="29" name="Ink 28">
                  <a:extLst>
                    <a:ext uri="{FF2B5EF4-FFF2-40B4-BE49-F238E27FC236}">
                      <a16:creationId xmlns:a16="http://schemas.microsoft.com/office/drawing/2014/main" id="{C3A99ECA-95EC-CE40-9B6E-019026127341}"/>
                    </a:ext>
                  </a:extLst>
                </p:cNvPr>
                <p:cNvPicPr/>
                <p:nvPr/>
              </p:nvPicPr>
              <p:blipFill>
                <a:blip r:embed="rId49"/>
                <a:stretch>
                  <a:fillRect/>
                </a:stretch>
              </p:blipFill>
              <p:spPr>
                <a:xfrm>
                  <a:off x="1843200" y="2843016"/>
                  <a:ext cx="2462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8945D549-3E87-1E48-ADFF-B7B6D9874ED9}"/>
                    </a:ext>
                  </a:extLst>
                </p14:cNvPr>
                <p14:cNvContentPartPr/>
                <p14:nvPr/>
              </p14:nvContentPartPr>
              <p14:xfrm>
                <a:off x="2228400" y="2831496"/>
                <a:ext cx="62640" cy="82800"/>
              </p14:xfrm>
            </p:contentPart>
          </mc:Choice>
          <mc:Fallback>
            <p:pic>
              <p:nvPicPr>
                <p:cNvPr id="30" name="Ink 29">
                  <a:extLst>
                    <a:ext uri="{FF2B5EF4-FFF2-40B4-BE49-F238E27FC236}">
                      <a16:creationId xmlns:a16="http://schemas.microsoft.com/office/drawing/2014/main" id="{8945D549-3E87-1E48-ADFF-B7B6D9874ED9}"/>
                    </a:ext>
                  </a:extLst>
                </p:cNvPr>
                <p:cNvPicPr/>
                <p:nvPr/>
              </p:nvPicPr>
              <p:blipFill>
                <a:blip r:embed="rId51"/>
                <a:stretch>
                  <a:fillRect/>
                </a:stretch>
              </p:blipFill>
              <p:spPr>
                <a:xfrm>
                  <a:off x="2219400" y="2822856"/>
                  <a:ext cx="802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D8B5305F-20A0-2F40-8E98-993BE397A4A0}"/>
                    </a:ext>
                  </a:extLst>
                </p14:cNvPr>
                <p14:cNvContentPartPr/>
                <p14:nvPr/>
              </p14:nvContentPartPr>
              <p14:xfrm>
                <a:off x="2247840" y="3127056"/>
                <a:ext cx="87120" cy="46800"/>
              </p14:xfrm>
            </p:contentPart>
          </mc:Choice>
          <mc:Fallback>
            <p:pic>
              <p:nvPicPr>
                <p:cNvPr id="31" name="Ink 30">
                  <a:extLst>
                    <a:ext uri="{FF2B5EF4-FFF2-40B4-BE49-F238E27FC236}">
                      <a16:creationId xmlns:a16="http://schemas.microsoft.com/office/drawing/2014/main" id="{D8B5305F-20A0-2F40-8E98-993BE397A4A0}"/>
                    </a:ext>
                  </a:extLst>
                </p:cNvPr>
                <p:cNvPicPr/>
                <p:nvPr/>
              </p:nvPicPr>
              <p:blipFill>
                <a:blip r:embed="rId53"/>
                <a:stretch>
                  <a:fillRect/>
                </a:stretch>
              </p:blipFill>
              <p:spPr>
                <a:xfrm>
                  <a:off x="2238840" y="3118056"/>
                  <a:ext cx="1047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7675F8B0-EBAF-5342-A69D-59090CF4DA2E}"/>
                    </a:ext>
                  </a:extLst>
                </p14:cNvPr>
                <p14:cNvContentPartPr/>
                <p14:nvPr/>
              </p14:nvContentPartPr>
              <p14:xfrm>
                <a:off x="1075680" y="3336216"/>
                <a:ext cx="867960" cy="58680"/>
              </p14:xfrm>
            </p:contentPart>
          </mc:Choice>
          <mc:Fallback>
            <p:pic>
              <p:nvPicPr>
                <p:cNvPr id="32" name="Ink 31">
                  <a:extLst>
                    <a:ext uri="{FF2B5EF4-FFF2-40B4-BE49-F238E27FC236}">
                      <a16:creationId xmlns:a16="http://schemas.microsoft.com/office/drawing/2014/main" id="{7675F8B0-EBAF-5342-A69D-59090CF4DA2E}"/>
                    </a:ext>
                  </a:extLst>
                </p:cNvPr>
                <p:cNvPicPr/>
                <p:nvPr/>
              </p:nvPicPr>
              <p:blipFill>
                <a:blip r:embed="rId55"/>
                <a:stretch>
                  <a:fillRect/>
                </a:stretch>
              </p:blipFill>
              <p:spPr>
                <a:xfrm>
                  <a:off x="1067040" y="3327576"/>
                  <a:ext cx="885600" cy="76320"/>
                </a:xfrm>
                <a:prstGeom prst="rect">
                  <a:avLst/>
                </a:prstGeom>
              </p:spPr>
            </p:pic>
          </mc:Fallback>
        </mc:AlternateContent>
      </p:grpSp>
      <p:grpSp>
        <p:nvGrpSpPr>
          <p:cNvPr id="41" name="Group 40">
            <a:extLst>
              <a:ext uri="{FF2B5EF4-FFF2-40B4-BE49-F238E27FC236}">
                <a16:creationId xmlns:a16="http://schemas.microsoft.com/office/drawing/2014/main" id="{96991A13-5B64-9A4F-9B72-63D2ECC7C2D4}"/>
              </a:ext>
            </a:extLst>
          </p:cNvPr>
          <p:cNvGrpSpPr/>
          <p:nvPr/>
        </p:nvGrpSpPr>
        <p:grpSpPr>
          <a:xfrm>
            <a:off x="2897640" y="2637816"/>
            <a:ext cx="2577240" cy="525960"/>
            <a:chOff x="2897640" y="2637816"/>
            <a:chExt cx="2577240" cy="525960"/>
          </a:xfrm>
        </p:grpSpPr>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1671C34D-3343-1B4E-91C6-2FC8B0035AAF}"/>
                    </a:ext>
                  </a:extLst>
                </p14:cNvPr>
                <p14:cNvContentPartPr/>
                <p14:nvPr/>
              </p14:nvContentPartPr>
              <p14:xfrm>
                <a:off x="2925720" y="2835096"/>
                <a:ext cx="185040" cy="328680"/>
              </p14:xfrm>
            </p:contentPart>
          </mc:Choice>
          <mc:Fallback>
            <p:pic>
              <p:nvPicPr>
                <p:cNvPr id="34" name="Ink 33">
                  <a:extLst>
                    <a:ext uri="{FF2B5EF4-FFF2-40B4-BE49-F238E27FC236}">
                      <a16:creationId xmlns:a16="http://schemas.microsoft.com/office/drawing/2014/main" id="{1671C34D-3343-1B4E-91C6-2FC8B0035AAF}"/>
                    </a:ext>
                  </a:extLst>
                </p:cNvPr>
                <p:cNvPicPr/>
                <p:nvPr/>
              </p:nvPicPr>
              <p:blipFill>
                <a:blip r:embed="rId57"/>
                <a:stretch>
                  <a:fillRect/>
                </a:stretch>
              </p:blipFill>
              <p:spPr>
                <a:xfrm>
                  <a:off x="2917080" y="2826096"/>
                  <a:ext cx="20268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ED17EB89-4795-0F48-801E-64D616C4593E}"/>
                    </a:ext>
                  </a:extLst>
                </p14:cNvPr>
                <p14:cNvContentPartPr/>
                <p14:nvPr/>
              </p14:nvContentPartPr>
              <p14:xfrm>
                <a:off x="2897640" y="2919336"/>
                <a:ext cx="363600" cy="197640"/>
              </p14:xfrm>
            </p:contentPart>
          </mc:Choice>
          <mc:Fallback>
            <p:pic>
              <p:nvPicPr>
                <p:cNvPr id="35" name="Ink 34">
                  <a:extLst>
                    <a:ext uri="{FF2B5EF4-FFF2-40B4-BE49-F238E27FC236}">
                      <a16:creationId xmlns:a16="http://schemas.microsoft.com/office/drawing/2014/main" id="{ED17EB89-4795-0F48-801E-64D616C4593E}"/>
                    </a:ext>
                  </a:extLst>
                </p:cNvPr>
                <p:cNvPicPr/>
                <p:nvPr/>
              </p:nvPicPr>
              <p:blipFill>
                <a:blip r:embed="rId59"/>
                <a:stretch>
                  <a:fillRect/>
                </a:stretch>
              </p:blipFill>
              <p:spPr>
                <a:xfrm>
                  <a:off x="2889000" y="2910336"/>
                  <a:ext cx="3812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BA1A3809-AF67-214F-9FFD-00B0A85DA400}"/>
                    </a:ext>
                  </a:extLst>
                </p14:cNvPr>
                <p14:cNvContentPartPr/>
                <p14:nvPr/>
              </p14:nvContentPartPr>
              <p14:xfrm>
                <a:off x="3254760" y="2785776"/>
                <a:ext cx="88560" cy="88200"/>
              </p14:xfrm>
            </p:contentPart>
          </mc:Choice>
          <mc:Fallback>
            <p:pic>
              <p:nvPicPr>
                <p:cNvPr id="36" name="Ink 35">
                  <a:extLst>
                    <a:ext uri="{FF2B5EF4-FFF2-40B4-BE49-F238E27FC236}">
                      <a16:creationId xmlns:a16="http://schemas.microsoft.com/office/drawing/2014/main" id="{BA1A3809-AF67-214F-9FFD-00B0A85DA400}"/>
                    </a:ext>
                  </a:extLst>
                </p:cNvPr>
                <p:cNvPicPr/>
                <p:nvPr/>
              </p:nvPicPr>
              <p:blipFill>
                <a:blip r:embed="rId61"/>
                <a:stretch>
                  <a:fillRect/>
                </a:stretch>
              </p:blipFill>
              <p:spPr>
                <a:xfrm>
                  <a:off x="3246120" y="2777136"/>
                  <a:ext cx="1062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F46B0EC6-74D4-4E42-B3AC-DD69A393E64A}"/>
                    </a:ext>
                  </a:extLst>
                </p14:cNvPr>
                <p14:cNvContentPartPr/>
                <p14:nvPr/>
              </p14:nvContentPartPr>
              <p14:xfrm>
                <a:off x="3471480" y="2793696"/>
                <a:ext cx="419400" cy="302760"/>
              </p14:xfrm>
            </p:contentPart>
          </mc:Choice>
          <mc:Fallback>
            <p:pic>
              <p:nvPicPr>
                <p:cNvPr id="37" name="Ink 36">
                  <a:extLst>
                    <a:ext uri="{FF2B5EF4-FFF2-40B4-BE49-F238E27FC236}">
                      <a16:creationId xmlns:a16="http://schemas.microsoft.com/office/drawing/2014/main" id="{F46B0EC6-74D4-4E42-B3AC-DD69A393E64A}"/>
                    </a:ext>
                  </a:extLst>
                </p:cNvPr>
                <p:cNvPicPr/>
                <p:nvPr/>
              </p:nvPicPr>
              <p:blipFill>
                <a:blip r:embed="rId63"/>
                <a:stretch>
                  <a:fillRect/>
                </a:stretch>
              </p:blipFill>
              <p:spPr>
                <a:xfrm>
                  <a:off x="3462840" y="2784696"/>
                  <a:ext cx="4370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EB28FEF8-D67C-B34E-AF41-11AFE2454091}"/>
                    </a:ext>
                  </a:extLst>
                </p14:cNvPr>
                <p14:cNvContentPartPr/>
                <p14:nvPr/>
              </p14:nvContentPartPr>
              <p14:xfrm>
                <a:off x="4193280" y="2746896"/>
                <a:ext cx="757440" cy="308880"/>
              </p14:xfrm>
            </p:contentPart>
          </mc:Choice>
          <mc:Fallback>
            <p:pic>
              <p:nvPicPr>
                <p:cNvPr id="38" name="Ink 37">
                  <a:extLst>
                    <a:ext uri="{FF2B5EF4-FFF2-40B4-BE49-F238E27FC236}">
                      <a16:creationId xmlns:a16="http://schemas.microsoft.com/office/drawing/2014/main" id="{EB28FEF8-D67C-B34E-AF41-11AFE2454091}"/>
                    </a:ext>
                  </a:extLst>
                </p:cNvPr>
                <p:cNvPicPr/>
                <p:nvPr/>
              </p:nvPicPr>
              <p:blipFill>
                <a:blip r:embed="rId65"/>
                <a:stretch>
                  <a:fillRect/>
                </a:stretch>
              </p:blipFill>
              <p:spPr>
                <a:xfrm>
                  <a:off x="4184640" y="2737896"/>
                  <a:ext cx="7750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1F9F1AA6-5BB3-744E-B21B-01E0A49A1783}"/>
                    </a:ext>
                  </a:extLst>
                </p14:cNvPr>
                <p14:cNvContentPartPr/>
                <p14:nvPr/>
              </p14:nvContentPartPr>
              <p14:xfrm>
                <a:off x="4793760" y="2637816"/>
                <a:ext cx="72000" cy="57240"/>
              </p14:xfrm>
            </p:contentPart>
          </mc:Choice>
          <mc:Fallback>
            <p:pic>
              <p:nvPicPr>
                <p:cNvPr id="39" name="Ink 38">
                  <a:extLst>
                    <a:ext uri="{FF2B5EF4-FFF2-40B4-BE49-F238E27FC236}">
                      <a16:creationId xmlns:a16="http://schemas.microsoft.com/office/drawing/2014/main" id="{1F9F1AA6-5BB3-744E-B21B-01E0A49A1783}"/>
                    </a:ext>
                  </a:extLst>
                </p:cNvPr>
                <p:cNvPicPr/>
                <p:nvPr/>
              </p:nvPicPr>
              <p:blipFill>
                <a:blip r:embed="rId67"/>
                <a:stretch>
                  <a:fillRect/>
                </a:stretch>
              </p:blipFill>
              <p:spPr>
                <a:xfrm>
                  <a:off x="4784760" y="2628816"/>
                  <a:ext cx="896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CF4C753B-FC97-A844-8FD3-8031D6087AE2}"/>
                    </a:ext>
                  </a:extLst>
                </p14:cNvPr>
                <p14:cNvContentPartPr/>
                <p14:nvPr/>
              </p14:nvContentPartPr>
              <p14:xfrm>
                <a:off x="5021280" y="2822856"/>
                <a:ext cx="453600" cy="150120"/>
              </p14:xfrm>
            </p:contentPart>
          </mc:Choice>
          <mc:Fallback>
            <p:pic>
              <p:nvPicPr>
                <p:cNvPr id="40" name="Ink 39">
                  <a:extLst>
                    <a:ext uri="{FF2B5EF4-FFF2-40B4-BE49-F238E27FC236}">
                      <a16:creationId xmlns:a16="http://schemas.microsoft.com/office/drawing/2014/main" id="{CF4C753B-FC97-A844-8FD3-8031D6087AE2}"/>
                    </a:ext>
                  </a:extLst>
                </p:cNvPr>
                <p:cNvPicPr/>
                <p:nvPr/>
              </p:nvPicPr>
              <p:blipFill>
                <a:blip r:embed="rId69"/>
                <a:stretch>
                  <a:fillRect/>
                </a:stretch>
              </p:blipFill>
              <p:spPr>
                <a:xfrm>
                  <a:off x="5012280" y="2814216"/>
                  <a:ext cx="471240" cy="167760"/>
                </a:xfrm>
                <a:prstGeom prst="rect">
                  <a:avLst/>
                </a:prstGeom>
              </p:spPr>
            </p:pic>
          </mc:Fallback>
        </mc:AlternateContent>
      </p:grpSp>
      <p:grpSp>
        <p:nvGrpSpPr>
          <p:cNvPr id="48" name="Group 47">
            <a:extLst>
              <a:ext uri="{FF2B5EF4-FFF2-40B4-BE49-F238E27FC236}">
                <a16:creationId xmlns:a16="http://schemas.microsoft.com/office/drawing/2014/main" id="{D3907239-5635-0C45-9C22-EB5C732B8E0A}"/>
              </a:ext>
            </a:extLst>
          </p:cNvPr>
          <p:cNvGrpSpPr/>
          <p:nvPr/>
        </p:nvGrpSpPr>
        <p:grpSpPr>
          <a:xfrm>
            <a:off x="1023480" y="3564456"/>
            <a:ext cx="1276560" cy="595800"/>
            <a:chOff x="1023480" y="3564456"/>
            <a:chExt cx="1276560" cy="595800"/>
          </a:xfrm>
        </p:grpSpPr>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C0D2DFA7-57C7-DA4B-86BC-E5827F76D515}"/>
                    </a:ext>
                  </a:extLst>
                </p14:cNvPr>
                <p14:cNvContentPartPr/>
                <p14:nvPr/>
              </p14:nvContentPartPr>
              <p14:xfrm>
                <a:off x="1023480" y="3672456"/>
                <a:ext cx="218160" cy="255240"/>
              </p14:xfrm>
            </p:contentPart>
          </mc:Choice>
          <mc:Fallback>
            <p:pic>
              <p:nvPicPr>
                <p:cNvPr id="42" name="Ink 41">
                  <a:extLst>
                    <a:ext uri="{FF2B5EF4-FFF2-40B4-BE49-F238E27FC236}">
                      <a16:creationId xmlns:a16="http://schemas.microsoft.com/office/drawing/2014/main" id="{C0D2DFA7-57C7-DA4B-86BC-E5827F76D515}"/>
                    </a:ext>
                  </a:extLst>
                </p:cNvPr>
                <p:cNvPicPr/>
                <p:nvPr/>
              </p:nvPicPr>
              <p:blipFill>
                <a:blip r:embed="rId71"/>
                <a:stretch>
                  <a:fillRect/>
                </a:stretch>
              </p:blipFill>
              <p:spPr>
                <a:xfrm>
                  <a:off x="1014480" y="3663456"/>
                  <a:ext cx="2358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A32D7915-640E-0E42-B640-18C757BFE6E2}"/>
                    </a:ext>
                  </a:extLst>
                </p14:cNvPr>
                <p14:cNvContentPartPr/>
                <p14:nvPr/>
              </p14:nvContentPartPr>
              <p14:xfrm>
                <a:off x="1159560" y="3673176"/>
                <a:ext cx="450360" cy="277200"/>
              </p14:xfrm>
            </p:contentPart>
          </mc:Choice>
          <mc:Fallback>
            <p:pic>
              <p:nvPicPr>
                <p:cNvPr id="43" name="Ink 42">
                  <a:extLst>
                    <a:ext uri="{FF2B5EF4-FFF2-40B4-BE49-F238E27FC236}">
                      <a16:creationId xmlns:a16="http://schemas.microsoft.com/office/drawing/2014/main" id="{A32D7915-640E-0E42-B640-18C757BFE6E2}"/>
                    </a:ext>
                  </a:extLst>
                </p:cNvPr>
                <p:cNvPicPr/>
                <p:nvPr/>
              </p:nvPicPr>
              <p:blipFill>
                <a:blip r:embed="rId73"/>
                <a:stretch>
                  <a:fillRect/>
                </a:stretch>
              </p:blipFill>
              <p:spPr>
                <a:xfrm>
                  <a:off x="1150920" y="3664536"/>
                  <a:ext cx="46800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13D9BBF3-F926-C542-B99F-DC8997ACBB1F}"/>
                    </a:ext>
                  </a:extLst>
                </p14:cNvPr>
                <p14:cNvContentPartPr/>
                <p14:nvPr/>
              </p14:nvContentPartPr>
              <p14:xfrm>
                <a:off x="1783800" y="3564456"/>
                <a:ext cx="117360" cy="282240"/>
              </p14:xfrm>
            </p:contentPart>
          </mc:Choice>
          <mc:Fallback>
            <p:pic>
              <p:nvPicPr>
                <p:cNvPr id="44" name="Ink 43">
                  <a:extLst>
                    <a:ext uri="{FF2B5EF4-FFF2-40B4-BE49-F238E27FC236}">
                      <a16:creationId xmlns:a16="http://schemas.microsoft.com/office/drawing/2014/main" id="{13D9BBF3-F926-C542-B99F-DC8997ACBB1F}"/>
                    </a:ext>
                  </a:extLst>
                </p:cNvPr>
                <p:cNvPicPr/>
                <p:nvPr/>
              </p:nvPicPr>
              <p:blipFill>
                <a:blip r:embed="rId75"/>
                <a:stretch>
                  <a:fillRect/>
                </a:stretch>
              </p:blipFill>
              <p:spPr>
                <a:xfrm>
                  <a:off x="1774800" y="3555816"/>
                  <a:ext cx="1350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04AE9964-FEBA-F74B-BB6B-89F69F1A0B4D}"/>
                    </a:ext>
                  </a:extLst>
                </p14:cNvPr>
                <p14:cNvContentPartPr/>
                <p14:nvPr/>
              </p14:nvContentPartPr>
              <p14:xfrm>
                <a:off x="2223720" y="3601176"/>
                <a:ext cx="58320" cy="63720"/>
              </p14:xfrm>
            </p:contentPart>
          </mc:Choice>
          <mc:Fallback>
            <p:pic>
              <p:nvPicPr>
                <p:cNvPr id="45" name="Ink 44">
                  <a:extLst>
                    <a:ext uri="{FF2B5EF4-FFF2-40B4-BE49-F238E27FC236}">
                      <a16:creationId xmlns:a16="http://schemas.microsoft.com/office/drawing/2014/main" id="{04AE9964-FEBA-F74B-BB6B-89F69F1A0B4D}"/>
                    </a:ext>
                  </a:extLst>
                </p:cNvPr>
                <p:cNvPicPr/>
                <p:nvPr/>
              </p:nvPicPr>
              <p:blipFill>
                <a:blip r:embed="rId77"/>
                <a:stretch>
                  <a:fillRect/>
                </a:stretch>
              </p:blipFill>
              <p:spPr>
                <a:xfrm>
                  <a:off x="2215080" y="3592536"/>
                  <a:ext cx="759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1A3A2EBB-C0AD-3E41-9E84-9D4327BF58A2}"/>
                    </a:ext>
                  </a:extLst>
                </p14:cNvPr>
                <p14:cNvContentPartPr/>
                <p14:nvPr/>
              </p14:nvContentPartPr>
              <p14:xfrm>
                <a:off x="2225880" y="3854256"/>
                <a:ext cx="74160" cy="49680"/>
              </p14:xfrm>
            </p:contentPart>
          </mc:Choice>
          <mc:Fallback>
            <p:pic>
              <p:nvPicPr>
                <p:cNvPr id="46" name="Ink 45">
                  <a:extLst>
                    <a:ext uri="{FF2B5EF4-FFF2-40B4-BE49-F238E27FC236}">
                      <a16:creationId xmlns:a16="http://schemas.microsoft.com/office/drawing/2014/main" id="{1A3A2EBB-C0AD-3E41-9E84-9D4327BF58A2}"/>
                    </a:ext>
                  </a:extLst>
                </p:cNvPr>
                <p:cNvPicPr/>
                <p:nvPr/>
              </p:nvPicPr>
              <p:blipFill>
                <a:blip r:embed="rId79"/>
                <a:stretch>
                  <a:fillRect/>
                </a:stretch>
              </p:blipFill>
              <p:spPr>
                <a:xfrm>
                  <a:off x="2216880" y="3845256"/>
                  <a:ext cx="9180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47C394FD-15F2-2B49-98C5-814FB60C8433}"/>
                    </a:ext>
                  </a:extLst>
                </p14:cNvPr>
                <p14:cNvContentPartPr/>
                <p14:nvPr/>
              </p14:nvContentPartPr>
              <p14:xfrm>
                <a:off x="1134360" y="4068816"/>
                <a:ext cx="729720" cy="91440"/>
              </p14:xfrm>
            </p:contentPart>
          </mc:Choice>
          <mc:Fallback>
            <p:pic>
              <p:nvPicPr>
                <p:cNvPr id="47" name="Ink 46">
                  <a:extLst>
                    <a:ext uri="{FF2B5EF4-FFF2-40B4-BE49-F238E27FC236}">
                      <a16:creationId xmlns:a16="http://schemas.microsoft.com/office/drawing/2014/main" id="{47C394FD-15F2-2B49-98C5-814FB60C8433}"/>
                    </a:ext>
                  </a:extLst>
                </p:cNvPr>
                <p:cNvPicPr/>
                <p:nvPr/>
              </p:nvPicPr>
              <p:blipFill>
                <a:blip r:embed="rId81"/>
                <a:stretch>
                  <a:fillRect/>
                </a:stretch>
              </p:blipFill>
              <p:spPr>
                <a:xfrm>
                  <a:off x="1125360" y="4059816"/>
                  <a:ext cx="747360" cy="109080"/>
                </a:xfrm>
                <a:prstGeom prst="rect">
                  <a:avLst/>
                </a:prstGeom>
              </p:spPr>
            </p:pic>
          </mc:Fallback>
        </mc:AlternateContent>
      </p:grpSp>
      <p:grpSp>
        <p:nvGrpSpPr>
          <p:cNvPr id="56" name="Group 55">
            <a:extLst>
              <a:ext uri="{FF2B5EF4-FFF2-40B4-BE49-F238E27FC236}">
                <a16:creationId xmlns:a16="http://schemas.microsoft.com/office/drawing/2014/main" id="{7F1F9A27-D650-7346-A370-3F26E98344BC}"/>
              </a:ext>
            </a:extLst>
          </p:cNvPr>
          <p:cNvGrpSpPr/>
          <p:nvPr/>
        </p:nvGrpSpPr>
        <p:grpSpPr>
          <a:xfrm>
            <a:off x="2900160" y="3496416"/>
            <a:ext cx="1126440" cy="417960"/>
            <a:chOff x="2900160" y="3496416"/>
            <a:chExt cx="1126440" cy="417960"/>
          </a:xfrm>
        </p:grpSpPr>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996B79C4-D0F7-1F4E-BAC1-BB0CBF9DFC58}"/>
                    </a:ext>
                  </a:extLst>
                </p14:cNvPr>
                <p14:cNvContentPartPr/>
                <p14:nvPr/>
              </p14:nvContentPartPr>
              <p14:xfrm>
                <a:off x="2958120" y="3553656"/>
                <a:ext cx="167040" cy="359280"/>
              </p14:xfrm>
            </p:contentPart>
          </mc:Choice>
          <mc:Fallback>
            <p:pic>
              <p:nvPicPr>
                <p:cNvPr id="49" name="Ink 48">
                  <a:extLst>
                    <a:ext uri="{FF2B5EF4-FFF2-40B4-BE49-F238E27FC236}">
                      <a16:creationId xmlns:a16="http://schemas.microsoft.com/office/drawing/2014/main" id="{996B79C4-D0F7-1F4E-BAC1-BB0CBF9DFC58}"/>
                    </a:ext>
                  </a:extLst>
                </p:cNvPr>
                <p:cNvPicPr/>
                <p:nvPr/>
              </p:nvPicPr>
              <p:blipFill>
                <a:blip r:embed="rId83"/>
                <a:stretch>
                  <a:fillRect/>
                </a:stretch>
              </p:blipFill>
              <p:spPr>
                <a:xfrm>
                  <a:off x="2949480" y="3544656"/>
                  <a:ext cx="18468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C39B8036-FCDE-9249-894D-C166EBDCEEC7}"/>
                    </a:ext>
                  </a:extLst>
                </p14:cNvPr>
                <p14:cNvContentPartPr/>
                <p14:nvPr/>
              </p14:nvContentPartPr>
              <p14:xfrm>
                <a:off x="2900160" y="3739056"/>
                <a:ext cx="333000" cy="175320"/>
              </p14:xfrm>
            </p:contentPart>
          </mc:Choice>
          <mc:Fallback>
            <p:pic>
              <p:nvPicPr>
                <p:cNvPr id="50" name="Ink 49">
                  <a:extLst>
                    <a:ext uri="{FF2B5EF4-FFF2-40B4-BE49-F238E27FC236}">
                      <a16:creationId xmlns:a16="http://schemas.microsoft.com/office/drawing/2014/main" id="{C39B8036-FCDE-9249-894D-C166EBDCEEC7}"/>
                    </a:ext>
                  </a:extLst>
                </p:cNvPr>
                <p:cNvPicPr/>
                <p:nvPr/>
              </p:nvPicPr>
              <p:blipFill>
                <a:blip r:embed="rId85"/>
                <a:stretch>
                  <a:fillRect/>
                </a:stretch>
              </p:blipFill>
              <p:spPr>
                <a:xfrm>
                  <a:off x="2891520" y="3730416"/>
                  <a:ext cx="3506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5F5366E3-316F-0846-8F58-03C40263D974}"/>
                    </a:ext>
                  </a:extLst>
                </p14:cNvPr>
                <p14:cNvContentPartPr/>
                <p14:nvPr/>
              </p14:nvContentPartPr>
              <p14:xfrm>
                <a:off x="3261960" y="3505056"/>
                <a:ext cx="73800" cy="96840"/>
              </p14:xfrm>
            </p:contentPart>
          </mc:Choice>
          <mc:Fallback>
            <p:pic>
              <p:nvPicPr>
                <p:cNvPr id="51" name="Ink 50">
                  <a:extLst>
                    <a:ext uri="{FF2B5EF4-FFF2-40B4-BE49-F238E27FC236}">
                      <a16:creationId xmlns:a16="http://schemas.microsoft.com/office/drawing/2014/main" id="{5F5366E3-316F-0846-8F58-03C40263D974}"/>
                    </a:ext>
                  </a:extLst>
                </p:cNvPr>
                <p:cNvPicPr/>
                <p:nvPr/>
              </p:nvPicPr>
              <p:blipFill>
                <a:blip r:embed="rId87"/>
                <a:stretch>
                  <a:fillRect/>
                </a:stretch>
              </p:blipFill>
              <p:spPr>
                <a:xfrm>
                  <a:off x="3252960" y="3496056"/>
                  <a:ext cx="914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021EA92D-3B3B-874E-8F17-54864E26A4B4}"/>
                    </a:ext>
                  </a:extLst>
                </p14:cNvPr>
                <p14:cNvContentPartPr/>
                <p14:nvPr/>
              </p14:nvContentPartPr>
              <p14:xfrm>
                <a:off x="3534480" y="3496416"/>
                <a:ext cx="492120" cy="376920"/>
              </p14:xfrm>
            </p:contentPart>
          </mc:Choice>
          <mc:Fallback>
            <p:pic>
              <p:nvPicPr>
                <p:cNvPr id="52" name="Ink 51">
                  <a:extLst>
                    <a:ext uri="{FF2B5EF4-FFF2-40B4-BE49-F238E27FC236}">
                      <a16:creationId xmlns:a16="http://schemas.microsoft.com/office/drawing/2014/main" id="{021EA92D-3B3B-874E-8F17-54864E26A4B4}"/>
                    </a:ext>
                  </a:extLst>
                </p:cNvPr>
                <p:cNvPicPr/>
                <p:nvPr/>
              </p:nvPicPr>
              <p:blipFill>
                <a:blip r:embed="rId89"/>
                <a:stretch>
                  <a:fillRect/>
                </a:stretch>
              </p:blipFill>
              <p:spPr>
                <a:xfrm>
                  <a:off x="3525840" y="3487776"/>
                  <a:ext cx="509760" cy="394560"/>
                </a:xfrm>
                <a:prstGeom prst="rect">
                  <a:avLst/>
                </a:prstGeom>
              </p:spPr>
            </p:pic>
          </mc:Fallback>
        </mc:AlternateContent>
      </p:grpSp>
      <p:grpSp>
        <p:nvGrpSpPr>
          <p:cNvPr id="55" name="Group 54">
            <a:extLst>
              <a:ext uri="{FF2B5EF4-FFF2-40B4-BE49-F238E27FC236}">
                <a16:creationId xmlns:a16="http://schemas.microsoft.com/office/drawing/2014/main" id="{43F0C511-4365-674E-80E2-06267F1A1C40}"/>
              </a:ext>
            </a:extLst>
          </p:cNvPr>
          <p:cNvGrpSpPr/>
          <p:nvPr/>
        </p:nvGrpSpPr>
        <p:grpSpPr>
          <a:xfrm>
            <a:off x="4416120" y="3520536"/>
            <a:ext cx="522000" cy="419040"/>
            <a:chOff x="4416120" y="3520536"/>
            <a:chExt cx="522000" cy="419040"/>
          </a:xfrm>
        </p:grpSpPr>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64E5CC32-E828-EE43-8C72-233117213486}"/>
                    </a:ext>
                  </a:extLst>
                </p14:cNvPr>
                <p14:cNvContentPartPr/>
                <p14:nvPr/>
              </p14:nvContentPartPr>
              <p14:xfrm>
                <a:off x="4416120" y="3520536"/>
                <a:ext cx="259560" cy="393120"/>
              </p14:xfrm>
            </p:contentPart>
          </mc:Choice>
          <mc:Fallback>
            <p:pic>
              <p:nvPicPr>
                <p:cNvPr id="53" name="Ink 52">
                  <a:extLst>
                    <a:ext uri="{FF2B5EF4-FFF2-40B4-BE49-F238E27FC236}">
                      <a16:creationId xmlns:a16="http://schemas.microsoft.com/office/drawing/2014/main" id="{64E5CC32-E828-EE43-8C72-233117213486}"/>
                    </a:ext>
                  </a:extLst>
                </p:cNvPr>
                <p:cNvPicPr/>
                <p:nvPr/>
              </p:nvPicPr>
              <p:blipFill>
                <a:blip r:embed="rId91"/>
                <a:stretch>
                  <a:fillRect/>
                </a:stretch>
              </p:blipFill>
              <p:spPr>
                <a:xfrm>
                  <a:off x="4407480" y="3511896"/>
                  <a:ext cx="27720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D456C8A9-2C6C-554D-8383-27C45296A8C9}"/>
                    </a:ext>
                  </a:extLst>
                </p14:cNvPr>
                <p14:cNvContentPartPr/>
                <p14:nvPr/>
              </p14:nvContentPartPr>
              <p14:xfrm>
                <a:off x="4920840" y="3729696"/>
                <a:ext cx="17280" cy="209880"/>
              </p14:xfrm>
            </p:contentPart>
          </mc:Choice>
          <mc:Fallback>
            <p:pic>
              <p:nvPicPr>
                <p:cNvPr id="54" name="Ink 53">
                  <a:extLst>
                    <a:ext uri="{FF2B5EF4-FFF2-40B4-BE49-F238E27FC236}">
                      <a16:creationId xmlns:a16="http://schemas.microsoft.com/office/drawing/2014/main" id="{D456C8A9-2C6C-554D-8383-27C45296A8C9}"/>
                    </a:ext>
                  </a:extLst>
                </p:cNvPr>
                <p:cNvPicPr/>
                <p:nvPr/>
              </p:nvPicPr>
              <p:blipFill>
                <a:blip r:embed="rId93"/>
                <a:stretch>
                  <a:fillRect/>
                </a:stretch>
              </p:blipFill>
              <p:spPr>
                <a:xfrm>
                  <a:off x="4912200" y="3721056"/>
                  <a:ext cx="34920" cy="227520"/>
                </a:xfrm>
                <a:prstGeom prst="rect">
                  <a:avLst/>
                </a:prstGeom>
              </p:spPr>
            </p:pic>
          </mc:Fallback>
        </mc:AlternateContent>
      </p:grpSp>
      <p:grpSp>
        <p:nvGrpSpPr>
          <p:cNvPr id="70" name="Group 69">
            <a:extLst>
              <a:ext uri="{FF2B5EF4-FFF2-40B4-BE49-F238E27FC236}">
                <a16:creationId xmlns:a16="http://schemas.microsoft.com/office/drawing/2014/main" id="{E26985F9-F9BF-EF43-B51A-8C433B0D1AC9}"/>
              </a:ext>
            </a:extLst>
          </p:cNvPr>
          <p:cNvGrpSpPr/>
          <p:nvPr/>
        </p:nvGrpSpPr>
        <p:grpSpPr>
          <a:xfrm>
            <a:off x="1153440" y="4321896"/>
            <a:ext cx="1403280" cy="447840"/>
            <a:chOff x="1153440" y="4321896"/>
            <a:chExt cx="1403280" cy="447840"/>
          </a:xfrm>
        </p:grpSpPr>
        <mc:AlternateContent xmlns:mc="http://schemas.openxmlformats.org/markup-compatibility/2006">
          <mc:Choice xmlns:p14="http://schemas.microsoft.com/office/powerpoint/2010/main" Requires="p14">
            <p:contentPart p14:bwMode="auto" r:id="rId94">
              <p14:nvContentPartPr>
                <p14:cNvPr id="57" name="Ink 56">
                  <a:extLst>
                    <a:ext uri="{FF2B5EF4-FFF2-40B4-BE49-F238E27FC236}">
                      <a16:creationId xmlns:a16="http://schemas.microsoft.com/office/drawing/2014/main" id="{4DE9EEE3-7DC5-1646-B692-DEC603D5F0C2}"/>
                    </a:ext>
                  </a:extLst>
                </p14:cNvPr>
                <p14:cNvContentPartPr/>
                <p14:nvPr/>
              </p14:nvContentPartPr>
              <p14:xfrm>
                <a:off x="1153440" y="4464096"/>
                <a:ext cx="258840" cy="248760"/>
              </p14:xfrm>
            </p:contentPart>
          </mc:Choice>
          <mc:Fallback>
            <p:pic>
              <p:nvPicPr>
                <p:cNvPr id="57" name="Ink 56">
                  <a:extLst>
                    <a:ext uri="{FF2B5EF4-FFF2-40B4-BE49-F238E27FC236}">
                      <a16:creationId xmlns:a16="http://schemas.microsoft.com/office/drawing/2014/main" id="{4DE9EEE3-7DC5-1646-B692-DEC603D5F0C2}"/>
                    </a:ext>
                  </a:extLst>
                </p:cNvPr>
                <p:cNvPicPr/>
                <p:nvPr/>
              </p:nvPicPr>
              <p:blipFill>
                <a:blip r:embed="rId95"/>
                <a:stretch>
                  <a:fillRect/>
                </a:stretch>
              </p:blipFill>
              <p:spPr>
                <a:xfrm>
                  <a:off x="1144800" y="4455096"/>
                  <a:ext cx="2764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Ink 57">
                  <a:extLst>
                    <a:ext uri="{FF2B5EF4-FFF2-40B4-BE49-F238E27FC236}">
                      <a16:creationId xmlns:a16="http://schemas.microsoft.com/office/drawing/2014/main" id="{B4EF4F0B-227E-7B43-A7D7-013324D1BD5F}"/>
                    </a:ext>
                  </a:extLst>
                </p14:cNvPr>
                <p14:cNvContentPartPr/>
                <p14:nvPr/>
              </p14:nvContentPartPr>
              <p14:xfrm>
                <a:off x="1305000" y="4436736"/>
                <a:ext cx="521640" cy="333000"/>
              </p14:xfrm>
            </p:contentPart>
          </mc:Choice>
          <mc:Fallback>
            <p:pic>
              <p:nvPicPr>
                <p:cNvPr id="58" name="Ink 57">
                  <a:extLst>
                    <a:ext uri="{FF2B5EF4-FFF2-40B4-BE49-F238E27FC236}">
                      <a16:creationId xmlns:a16="http://schemas.microsoft.com/office/drawing/2014/main" id="{B4EF4F0B-227E-7B43-A7D7-013324D1BD5F}"/>
                    </a:ext>
                  </a:extLst>
                </p:cNvPr>
                <p:cNvPicPr/>
                <p:nvPr/>
              </p:nvPicPr>
              <p:blipFill>
                <a:blip r:embed="rId97"/>
                <a:stretch>
                  <a:fillRect/>
                </a:stretch>
              </p:blipFill>
              <p:spPr>
                <a:xfrm>
                  <a:off x="1296360" y="4427736"/>
                  <a:ext cx="53928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 name="Ink 58">
                  <a:extLst>
                    <a:ext uri="{FF2B5EF4-FFF2-40B4-BE49-F238E27FC236}">
                      <a16:creationId xmlns:a16="http://schemas.microsoft.com/office/drawing/2014/main" id="{DA05D654-D617-7C48-B07B-93B09AC22F81}"/>
                    </a:ext>
                  </a:extLst>
                </p14:cNvPr>
                <p14:cNvContentPartPr/>
                <p14:nvPr/>
              </p14:nvContentPartPr>
              <p14:xfrm>
                <a:off x="1976400" y="4325856"/>
                <a:ext cx="261000" cy="326160"/>
              </p14:xfrm>
            </p:contentPart>
          </mc:Choice>
          <mc:Fallback>
            <p:pic>
              <p:nvPicPr>
                <p:cNvPr id="59" name="Ink 58">
                  <a:extLst>
                    <a:ext uri="{FF2B5EF4-FFF2-40B4-BE49-F238E27FC236}">
                      <a16:creationId xmlns:a16="http://schemas.microsoft.com/office/drawing/2014/main" id="{DA05D654-D617-7C48-B07B-93B09AC22F81}"/>
                    </a:ext>
                  </a:extLst>
                </p:cNvPr>
                <p:cNvPicPr/>
                <p:nvPr/>
              </p:nvPicPr>
              <p:blipFill>
                <a:blip r:embed="rId99"/>
                <a:stretch>
                  <a:fillRect/>
                </a:stretch>
              </p:blipFill>
              <p:spPr>
                <a:xfrm>
                  <a:off x="1967400" y="4316856"/>
                  <a:ext cx="27864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0" name="Ink 59">
                  <a:extLst>
                    <a:ext uri="{FF2B5EF4-FFF2-40B4-BE49-F238E27FC236}">
                      <a16:creationId xmlns:a16="http://schemas.microsoft.com/office/drawing/2014/main" id="{B06BCDD1-359A-244A-AE18-341B33077818}"/>
                    </a:ext>
                  </a:extLst>
                </p14:cNvPr>
                <p14:cNvContentPartPr/>
                <p14:nvPr/>
              </p14:nvContentPartPr>
              <p14:xfrm>
                <a:off x="2466360" y="4321896"/>
                <a:ext cx="52200" cy="63360"/>
              </p14:xfrm>
            </p:contentPart>
          </mc:Choice>
          <mc:Fallback>
            <p:pic>
              <p:nvPicPr>
                <p:cNvPr id="60" name="Ink 59">
                  <a:extLst>
                    <a:ext uri="{FF2B5EF4-FFF2-40B4-BE49-F238E27FC236}">
                      <a16:creationId xmlns:a16="http://schemas.microsoft.com/office/drawing/2014/main" id="{B06BCDD1-359A-244A-AE18-341B33077818}"/>
                    </a:ext>
                  </a:extLst>
                </p:cNvPr>
                <p:cNvPicPr/>
                <p:nvPr/>
              </p:nvPicPr>
              <p:blipFill>
                <a:blip r:embed="rId101"/>
                <a:stretch>
                  <a:fillRect/>
                </a:stretch>
              </p:blipFill>
              <p:spPr>
                <a:xfrm>
                  <a:off x="2457720" y="4313256"/>
                  <a:ext cx="698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D6C3ABA2-0072-1F4F-8337-1F678A548E97}"/>
                    </a:ext>
                  </a:extLst>
                </p14:cNvPr>
                <p14:cNvContentPartPr/>
                <p14:nvPr/>
              </p14:nvContentPartPr>
              <p14:xfrm>
                <a:off x="2501640" y="4599456"/>
                <a:ext cx="55080" cy="47520"/>
              </p14:xfrm>
            </p:contentPart>
          </mc:Choice>
          <mc:Fallback>
            <p:pic>
              <p:nvPicPr>
                <p:cNvPr id="61" name="Ink 60">
                  <a:extLst>
                    <a:ext uri="{FF2B5EF4-FFF2-40B4-BE49-F238E27FC236}">
                      <a16:creationId xmlns:a16="http://schemas.microsoft.com/office/drawing/2014/main" id="{D6C3ABA2-0072-1F4F-8337-1F678A548E97}"/>
                    </a:ext>
                  </a:extLst>
                </p:cNvPr>
                <p:cNvPicPr/>
                <p:nvPr/>
              </p:nvPicPr>
              <p:blipFill>
                <a:blip r:embed="rId103"/>
                <a:stretch>
                  <a:fillRect/>
                </a:stretch>
              </p:blipFill>
              <p:spPr>
                <a:xfrm>
                  <a:off x="2492640" y="4590816"/>
                  <a:ext cx="72720" cy="65160"/>
                </a:xfrm>
                <a:prstGeom prst="rect">
                  <a:avLst/>
                </a:prstGeom>
              </p:spPr>
            </p:pic>
          </mc:Fallback>
        </mc:AlternateContent>
      </p:grpSp>
      <p:grpSp>
        <p:nvGrpSpPr>
          <p:cNvPr id="69" name="Group 68">
            <a:extLst>
              <a:ext uri="{FF2B5EF4-FFF2-40B4-BE49-F238E27FC236}">
                <a16:creationId xmlns:a16="http://schemas.microsoft.com/office/drawing/2014/main" id="{19CDED0F-11B6-1F4B-A109-7979E0D2525E}"/>
              </a:ext>
            </a:extLst>
          </p:cNvPr>
          <p:cNvGrpSpPr/>
          <p:nvPr/>
        </p:nvGrpSpPr>
        <p:grpSpPr>
          <a:xfrm>
            <a:off x="3168720" y="4144056"/>
            <a:ext cx="1000440" cy="441360"/>
            <a:chOff x="3168720" y="4144056"/>
            <a:chExt cx="1000440" cy="441360"/>
          </a:xfrm>
        </p:grpSpPr>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32770BF2-F935-7C42-B089-304F36F5167A}"/>
                    </a:ext>
                  </a:extLst>
                </p14:cNvPr>
                <p14:cNvContentPartPr/>
                <p14:nvPr/>
              </p14:nvContentPartPr>
              <p14:xfrm>
                <a:off x="3175920" y="4221096"/>
                <a:ext cx="143280" cy="364320"/>
              </p14:xfrm>
            </p:contentPart>
          </mc:Choice>
          <mc:Fallback>
            <p:pic>
              <p:nvPicPr>
                <p:cNvPr id="62" name="Ink 61">
                  <a:extLst>
                    <a:ext uri="{FF2B5EF4-FFF2-40B4-BE49-F238E27FC236}">
                      <a16:creationId xmlns:a16="http://schemas.microsoft.com/office/drawing/2014/main" id="{32770BF2-F935-7C42-B089-304F36F5167A}"/>
                    </a:ext>
                  </a:extLst>
                </p:cNvPr>
                <p:cNvPicPr/>
                <p:nvPr/>
              </p:nvPicPr>
              <p:blipFill>
                <a:blip r:embed="rId105"/>
                <a:stretch>
                  <a:fillRect/>
                </a:stretch>
              </p:blipFill>
              <p:spPr>
                <a:xfrm>
                  <a:off x="3167280" y="4212096"/>
                  <a:ext cx="16092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73AB8195-396A-A249-8CA9-003FC3686F56}"/>
                    </a:ext>
                  </a:extLst>
                </p14:cNvPr>
                <p14:cNvContentPartPr/>
                <p14:nvPr/>
              </p14:nvContentPartPr>
              <p14:xfrm>
                <a:off x="3168720" y="4427736"/>
                <a:ext cx="244080" cy="135360"/>
              </p14:xfrm>
            </p:contentPart>
          </mc:Choice>
          <mc:Fallback>
            <p:pic>
              <p:nvPicPr>
                <p:cNvPr id="63" name="Ink 62">
                  <a:extLst>
                    <a:ext uri="{FF2B5EF4-FFF2-40B4-BE49-F238E27FC236}">
                      <a16:creationId xmlns:a16="http://schemas.microsoft.com/office/drawing/2014/main" id="{73AB8195-396A-A249-8CA9-003FC3686F56}"/>
                    </a:ext>
                  </a:extLst>
                </p:cNvPr>
                <p:cNvPicPr/>
                <p:nvPr/>
              </p:nvPicPr>
              <p:blipFill>
                <a:blip r:embed="rId107"/>
                <a:stretch>
                  <a:fillRect/>
                </a:stretch>
              </p:blipFill>
              <p:spPr>
                <a:xfrm>
                  <a:off x="3160080" y="4418736"/>
                  <a:ext cx="2617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102BD068-7E09-7342-8369-59B92E21DCA9}"/>
                    </a:ext>
                  </a:extLst>
                </p14:cNvPr>
                <p14:cNvContentPartPr/>
                <p14:nvPr/>
              </p14:nvContentPartPr>
              <p14:xfrm>
                <a:off x="3404880" y="4272936"/>
                <a:ext cx="50760" cy="50760"/>
              </p14:xfrm>
            </p:contentPart>
          </mc:Choice>
          <mc:Fallback>
            <p:pic>
              <p:nvPicPr>
                <p:cNvPr id="64" name="Ink 63">
                  <a:extLst>
                    <a:ext uri="{FF2B5EF4-FFF2-40B4-BE49-F238E27FC236}">
                      <a16:creationId xmlns:a16="http://schemas.microsoft.com/office/drawing/2014/main" id="{102BD068-7E09-7342-8369-59B92E21DCA9}"/>
                    </a:ext>
                  </a:extLst>
                </p:cNvPr>
                <p:cNvPicPr/>
                <p:nvPr/>
              </p:nvPicPr>
              <p:blipFill>
                <a:blip r:embed="rId109"/>
                <a:stretch>
                  <a:fillRect/>
                </a:stretch>
              </p:blipFill>
              <p:spPr>
                <a:xfrm>
                  <a:off x="3395880" y="4263936"/>
                  <a:ext cx="684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123DFD23-BD7A-2B4A-8B54-BDAF43A83B08}"/>
                    </a:ext>
                  </a:extLst>
                </p14:cNvPr>
                <p14:cNvContentPartPr/>
                <p14:nvPr/>
              </p14:nvContentPartPr>
              <p14:xfrm>
                <a:off x="3592440" y="4144056"/>
                <a:ext cx="576720" cy="351720"/>
              </p14:xfrm>
            </p:contentPart>
          </mc:Choice>
          <mc:Fallback>
            <p:pic>
              <p:nvPicPr>
                <p:cNvPr id="65" name="Ink 64">
                  <a:extLst>
                    <a:ext uri="{FF2B5EF4-FFF2-40B4-BE49-F238E27FC236}">
                      <a16:creationId xmlns:a16="http://schemas.microsoft.com/office/drawing/2014/main" id="{123DFD23-BD7A-2B4A-8B54-BDAF43A83B08}"/>
                    </a:ext>
                  </a:extLst>
                </p:cNvPr>
                <p:cNvPicPr/>
                <p:nvPr/>
              </p:nvPicPr>
              <p:blipFill>
                <a:blip r:embed="rId111"/>
                <a:stretch>
                  <a:fillRect/>
                </a:stretch>
              </p:blipFill>
              <p:spPr>
                <a:xfrm>
                  <a:off x="3583800" y="4135056"/>
                  <a:ext cx="594360" cy="369360"/>
                </a:xfrm>
                <a:prstGeom prst="rect">
                  <a:avLst/>
                </a:prstGeom>
              </p:spPr>
            </p:pic>
          </mc:Fallback>
        </mc:AlternateContent>
      </p:grpSp>
      <p:grpSp>
        <p:nvGrpSpPr>
          <p:cNvPr id="68" name="Group 67">
            <a:extLst>
              <a:ext uri="{FF2B5EF4-FFF2-40B4-BE49-F238E27FC236}">
                <a16:creationId xmlns:a16="http://schemas.microsoft.com/office/drawing/2014/main" id="{949BA1CA-AA56-DF49-B173-4C63502082C8}"/>
              </a:ext>
            </a:extLst>
          </p:cNvPr>
          <p:cNvGrpSpPr/>
          <p:nvPr/>
        </p:nvGrpSpPr>
        <p:grpSpPr>
          <a:xfrm>
            <a:off x="4577760" y="4178256"/>
            <a:ext cx="570960" cy="432720"/>
            <a:chOff x="4577760" y="4178256"/>
            <a:chExt cx="570960" cy="432720"/>
          </a:xfrm>
        </p:grpSpPr>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id="{12D65BE9-B593-4C46-AAEC-28503F29C147}"/>
                    </a:ext>
                  </a:extLst>
                </p14:cNvPr>
                <p14:cNvContentPartPr/>
                <p14:nvPr/>
              </p14:nvContentPartPr>
              <p14:xfrm>
                <a:off x="4577760" y="4178256"/>
                <a:ext cx="237600" cy="432720"/>
              </p14:xfrm>
            </p:contentPart>
          </mc:Choice>
          <mc:Fallback>
            <p:pic>
              <p:nvPicPr>
                <p:cNvPr id="66" name="Ink 65">
                  <a:extLst>
                    <a:ext uri="{FF2B5EF4-FFF2-40B4-BE49-F238E27FC236}">
                      <a16:creationId xmlns:a16="http://schemas.microsoft.com/office/drawing/2014/main" id="{12D65BE9-B593-4C46-AAEC-28503F29C147}"/>
                    </a:ext>
                  </a:extLst>
                </p:cNvPr>
                <p:cNvPicPr/>
                <p:nvPr/>
              </p:nvPicPr>
              <p:blipFill>
                <a:blip r:embed="rId113"/>
                <a:stretch>
                  <a:fillRect/>
                </a:stretch>
              </p:blipFill>
              <p:spPr>
                <a:xfrm>
                  <a:off x="4569120" y="4169256"/>
                  <a:ext cx="25524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id="{ECCD6D52-D76C-D54B-860A-4B1519E5A8C2}"/>
                    </a:ext>
                  </a:extLst>
                </p14:cNvPr>
                <p14:cNvContentPartPr/>
                <p14:nvPr/>
              </p14:nvContentPartPr>
              <p14:xfrm>
                <a:off x="4947840" y="4197696"/>
                <a:ext cx="200880" cy="366480"/>
              </p14:xfrm>
            </p:contentPart>
          </mc:Choice>
          <mc:Fallback>
            <p:pic>
              <p:nvPicPr>
                <p:cNvPr id="67" name="Ink 66">
                  <a:extLst>
                    <a:ext uri="{FF2B5EF4-FFF2-40B4-BE49-F238E27FC236}">
                      <a16:creationId xmlns:a16="http://schemas.microsoft.com/office/drawing/2014/main" id="{ECCD6D52-D76C-D54B-860A-4B1519E5A8C2}"/>
                    </a:ext>
                  </a:extLst>
                </p:cNvPr>
                <p:cNvPicPr/>
                <p:nvPr/>
              </p:nvPicPr>
              <p:blipFill>
                <a:blip r:embed="rId115"/>
                <a:stretch>
                  <a:fillRect/>
                </a:stretch>
              </p:blipFill>
              <p:spPr>
                <a:xfrm>
                  <a:off x="4939200" y="4189056"/>
                  <a:ext cx="218520" cy="384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82182082-23C5-8B40-9E9F-BBEB3B8A0672}"/>
                  </a:ext>
                </a:extLst>
              </p14:cNvPr>
              <p14:cNvContentPartPr/>
              <p14:nvPr/>
            </p14:nvContentPartPr>
            <p14:xfrm>
              <a:off x="1139760" y="4841736"/>
              <a:ext cx="1117080" cy="145800"/>
            </p14:xfrm>
          </p:contentPart>
        </mc:Choice>
        <mc:Fallback>
          <p:pic>
            <p:nvPicPr>
              <p:cNvPr id="71" name="Ink 70">
                <a:extLst>
                  <a:ext uri="{FF2B5EF4-FFF2-40B4-BE49-F238E27FC236}">
                    <a16:creationId xmlns:a16="http://schemas.microsoft.com/office/drawing/2014/main" id="{82182082-23C5-8B40-9E9F-BBEB3B8A0672}"/>
                  </a:ext>
                </a:extLst>
              </p:cNvPr>
              <p:cNvPicPr/>
              <p:nvPr/>
            </p:nvPicPr>
            <p:blipFill>
              <a:blip r:embed="rId117"/>
              <a:stretch>
                <a:fillRect/>
              </a:stretch>
            </p:blipFill>
            <p:spPr>
              <a:xfrm>
                <a:off x="1131120" y="4833096"/>
                <a:ext cx="11347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6" name="Ink 75">
                <a:extLst>
                  <a:ext uri="{FF2B5EF4-FFF2-40B4-BE49-F238E27FC236}">
                    <a16:creationId xmlns:a16="http://schemas.microsoft.com/office/drawing/2014/main" id="{FEF9C123-BC71-E74D-8862-03865C75B07F}"/>
                  </a:ext>
                </a:extLst>
              </p14:cNvPr>
              <p14:cNvContentPartPr/>
              <p14:nvPr/>
            </p14:nvContentPartPr>
            <p14:xfrm>
              <a:off x="2399760" y="5177616"/>
              <a:ext cx="52920" cy="38880"/>
            </p14:xfrm>
          </p:contentPart>
        </mc:Choice>
        <mc:Fallback>
          <p:pic>
            <p:nvPicPr>
              <p:cNvPr id="76" name="Ink 75">
                <a:extLst>
                  <a:ext uri="{FF2B5EF4-FFF2-40B4-BE49-F238E27FC236}">
                    <a16:creationId xmlns:a16="http://schemas.microsoft.com/office/drawing/2014/main" id="{FEF9C123-BC71-E74D-8862-03865C75B07F}"/>
                  </a:ext>
                </a:extLst>
              </p:cNvPr>
              <p:cNvPicPr/>
              <p:nvPr/>
            </p:nvPicPr>
            <p:blipFill>
              <a:blip r:embed="rId119"/>
              <a:stretch>
                <a:fillRect/>
              </a:stretch>
            </p:blipFill>
            <p:spPr>
              <a:xfrm>
                <a:off x="2390760" y="5168976"/>
                <a:ext cx="705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7" name="Ink 76">
                <a:extLst>
                  <a:ext uri="{FF2B5EF4-FFF2-40B4-BE49-F238E27FC236}">
                    <a16:creationId xmlns:a16="http://schemas.microsoft.com/office/drawing/2014/main" id="{11412C00-BEA8-1A48-BC4F-3F72F273B929}"/>
                  </a:ext>
                </a:extLst>
              </p14:cNvPr>
              <p14:cNvContentPartPr/>
              <p14:nvPr/>
            </p14:nvContentPartPr>
            <p14:xfrm>
              <a:off x="2426760" y="5444376"/>
              <a:ext cx="61560" cy="34920"/>
            </p14:xfrm>
          </p:contentPart>
        </mc:Choice>
        <mc:Fallback>
          <p:pic>
            <p:nvPicPr>
              <p:cNvPr id="77" name="Ink 76">
                <a:extLst>
                  <a:ext uri="{FF2B5EF4-FFF2-40B4-BE49-F238E27FC236}">
                    <a16:creationId xmlns:a16="http://schemas.microsoft.com/office/drawing/2014/main" id="{11412C00-BEA8-1A48-BC4F-3F72F273B929}"/>
                  </a:ext>
                </a:extLst>
              </p:cNvPr>
              <p:cNvPicPr/>
              <p:nvPr/>
            </p:nvPicPr>
            <p:blipFill>
              <a:blip r:embed="rId121"/>
              <a:stretch>
                <a:fillRect/>
              </a:stretch>
            </p:blipFill>
            <p:spPr>
              <a:xfrm>
                <a:off x="2417760" y="5435376"/>
                <a:ext cx="79200" cy="52560"/>
              </a:xfrm>
              <a:prstGeom prst="rect">
                <a:avLst/>
              </a:prstGeom>
            </p:spPr>
          </p:pic>
        </mc:Fallback>
      </mc:AlternateContent>
      <p:grpSp>
        <p:nvGrpSpPr>
          <p:cNvPr id="79" name="Group 78">
            <a:extLst>
              <a:ext uri="{FF2B5EF4-FFF2-40B4-BE49-F238E27FC236}">
                <a16:creationId xmlns:a16="http://schemas.microsoft.com/office/drawing/2014/main" id="{498C300E-E446-2B48-860B-618B1FEFF3BC}"/>
              </a:ext>
            </a:extLst>
          </p:cNvPr>
          <p:cNvGrpSpPr/>
          <p:nvPr/>
        </p:nvGrpSpPr>
        <p:grpSpPr>
          <a:xfrm>
            <a:off x="1105560" y="5192736"/>
            <a:ext cx="952560" cy="529920"/>
            <a:chOff x="1105560" y="5192736"/>
            <a:chExt cx="952560" cy="529920"/>
          </a:xfrm>
        </p:grpSpPr>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FBD633B6-5B7B-A54E-B43B-4528D0ED5D01}"/>
                    </a:ext>
                  </a:extLst>
                </p14:cNvPr>
                <p14:cNvContentPartPr/>
                <p14:nvPr/>
              </p14:nvContentPartPr>
              <p14:xfrm>
                <a:off x="1120320" y="5279496"/>
                <a:ext cx="226080" cy="245520"/>
              </p14:xfrm>
            </p:contentPart>
          </mc:Choice>
          <mc:Fallback>
            <p:pic>
              <p:nvPicPr>
                <p:cNvPr id="72" name="Ink 71">
                  <a:extLst>
                    <a:ext uri="{FF2B5EF4-FFF2-40B4-BE49-F238E27FC236}">
                      <a16:creationId xmlns:a16="http://schemas.microsoft.com/office/drawing/2014/main" id="{FBD633B6-5B7B-A54E-B43B-4528D0ED5D01}"/>
                    </a:ext>
                  </a:extLst>
                </p:cNvPr>
                <p:cNvPicPr/>
                <p:nvPr/>
              </p:nvPicPr>
              <p:blipFill>
                <a:blip r:embed="rId123"/>
                <a:stretch>
                  <a:fillRect/>
                </a:stretch>
              </p:blipFill>
              <p:spPr>
                <a:xfrm>
                  <a:off x="1111680" y="5270496"/>
                  <a:ext cx="2437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A3E41919-A471-B442-A812-D100F4C03C5A}"/>
                    </a:ext>
                  </a:extLst>
                </p14:cNvPr>
                <p14:cNvContentPartPr/>
                <p14:nvPr/>
              </p14:nvContentPartPr>
              <p14:xfrm>
                <a:off x="1279800" y="5211816"/>
                <a:ext cx="462960" cy="342360"/>
              </p14:xfrm>
            </p:contentPart>
          </mc:Choice>
          <mc:Fallback>
            <p:pic>
              <p:nvPicPr>
                <p:cNvPr id="73" name="Ink 72">
                  <a:extLst>
                    <a:ext uri="{FF2B5EF4-FFF2-40B4-BE49-F238E27FC236}">
                      <a16:creationId xmlns:a16="http://schemas.microsoft.com/office/drawing/2014/main" id="{A3E41919-A471-B442-A812-D100F4C03C5A}"/>
                    </a:ext>
                  </a:extLst>
                </p:cNvPr>
                <p:cNvPicPr/>
                <p:nvPr/>
              </p:nvPicPr>
              <p:blipFill>
                <a:blip r:embed="rId125"/>
                <a:stretch>
                  <a:fillRect/>
                </a:stretch>
              </p:blipFill>
              <p:spPr>
                <a:xfrm>
                  <a:off x="1270800" y="5203176"/>
                  <a:ext cx="4806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34C0D273-1654-8041-ABE6-F4C77E3D33A0}"/>
                    </a:ext>
                  </a:extLst>
                </p14:cNvPr>
                <p14:cNvContentPartPr/>
                <p14:nvPr/>
              </p14:nvContentPartPr>
              <p14:xfrm>
                <a:off x="1909080" y="5192736"/>
                <a:ext cx="148680" cy="255960"/>
              </p14:xfrm>
            </p:contentPart>
          </mc:Choice>
          <mc:Fallback>
            <p:pic>
              <p:nvPicPr>
                <p:cNvPr id="74" name="Ink 73">
                  <a:extLst>
                    <a:ext uri="{FF2B5EF4-FFF2-40B4-BE49-F238E27FC236}">
                      <a16:creationId xmlns:a16="http://schemas.microsoft.com/office/drawing/2014/main" id="{34C0D273-1654-8041-ABE6-F4C77E3D33A0}"/>
                    </a:ext>
                  </a:extLst>
                </p:cNvPr>
                <p:cNvPicPr/>
                <p:nvPr/>
              </p:nvPicPr>
              <p:blipFill>
                <a:blip r:embed="rId127"/>
                <a:stretch>
                  <a:fillRect/>
                </a:stretch>
              </p:blipFill>
              <p:spPr>
                <a:xfrm>
                  <a:off x="1900080" y="5183736"/>
                  <a:ext cx="1663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0E72EF7D-F580-3842-9527-C5EF60228A2D}"/>
                    </a:ext>
                  </a:extLst>
                </p14:cNvPr>
                <p14:cNvContentPartPr/>
                <p14:nvPr/>
              </p14:nvContentPartPr>
              <p14:xfrm>
                <a:off x="1901160" y="5195976"/>
                <a:ext cx="156960" cy="38160"/>
              </p14:xfrm>
            </p:contentPart>
          </mc:Choice>
          <mc:Fallback>
            <p:pic>
              <p:nvPicPr>
                <p:cNvPr id="75" name="Ink 74">
                  <a:extLst>
                    <a:ext uri="{FF2B5EF4-FFF2-40B4-BE49-F238E27FC236}">
                      <a16:creationId xmlns:a16="http://schemas.microsoft.com/office/drawing/2014/main" id="{0E72EF7D-F580-3842-9527-C5EF60228A2D}"/>
                    </a:ext>
                  </a:extLst>
                </p:cNvPr>
                <p:cNvPicPr/>
                <p:nvPr/>
              </p:nvPicPr>
              <p:blipFill>
                <a:blip r:embed="rId129"/>
                <a:stretch>
                  <a:fillRect/>
                </a:stretch>
              </p:blipFill>
              <p:spPr>
                <a:xfrm>
                  <a:off x="1892520" y="5187336"/>
                  <a:ext cx="1746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8" name="Ink 77">
                  <a:extLst>
                    <a:ext uri="{FF2B5EF4-FFF2-40B4-BE49-F238E27FC236}">
                      <a16:creationId xmlns:a16="http://schemas.microsoft.com/office/drawing/2014/main" id="{E6D1E7F1-1970-9B4D-8590-2815CAA78498}"/>
                    </a:ext>
                  </a:extLst>
                </p14:cNvPr>
                <p14:cNvContentPartPr/>
                <p14:nvPr/>
              </p14:nvContentPartPr>
              <p14:xfrm>
                <a:off x="1105560" y="5581536"/>
                <a:ext cx="879840" cy="141120"/>
              </p14:xfrm>
            </p:contentPart>
          </mc:Choice>
          <mc:Fallback>
            <p:pic>
              <p:nvPicPr>
                <p:cNvPr id="78" name="Ink 77">
                  <a:extLst>
                    <a:ext uri="{FF2B5EF4-FFF2-40B4-BE49-F238E27FC236}">
                      <a16:creationId xmlns:a16="http://schemas.microsoft.com/office/drawing/2014/main" id="{E6D1E7F1-1970-9B4D-8590-2815CAA78498}"/>
                    </a:ext>
                  </a:extLst>
                </p:cNvPr>
                <p:cNvPicPr/>
                <p:nvPr/>
              </p:nvPicPr>
              <p:blipFill>
                <a:blip r:embed="rId131"/>
                <a:stretch>
                  <a:fillRect/>
                </a:stretch>
              </p:blipFill>
              <p:spPr>
                <a:xfrm>
                  <a:off x="1096920" y="5572896"/>
                  <a:ext cx="897480" cy="158760"/>
                </a:xfrm>
                <a:prstGeom prst="rect">
                  <a:avLst/>
                </a:prstGeom>
              </p:spPr>
            </p:pic>
          </mc:Fallback>
        </mc:AlternateContent>
      </p:grpSp>
      <p:grpSp>
        <p:nvGrpSpPr>
          <p:cNvPr id="94" name="Group 93">
            <a:extLst>
              <a:ext uri="{FF2B5EF4-FFF2-40B4-BE49-F238E27FC236}">
                <a16:creationId xmlns:a16="http://schemas.microsoft.com/office/drawing/2014/main" id="{FD049C4D-3CCB-0A4D-B3AA-C14140FEE251}"/>
              </a:ext>
            </a:extLst>
          </p:cNvPr>
          <p:cNvGrpSpPr/>
          <p:nvPr/>
        </p:nvGrpSpPr>
        <p:grpSpPr>
          <a:xfrm>
            <a:off x="3201840" y="5120016"/>
            <a:ext cx="856800" cy="441000"/>
            <a:chOff x="3201840" y="5120016"/>
            <a:chExt cx="856800" cy="441000"/>
          </a:xfrm>
        </p:grpSpPr>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id="{1A7E44E2-9225-4147-A8AA-78D489DF9806}"/>
                    </a:ext>
                  </a:extLst>
                </p14:cNvPr>
                <p14:cNvContentPartPr/>
                <p14:nvPr/>
              </p14:nvContentPartPr>
              <p14:xfrm>
                <a:off x="3201840" y="5175096"/>
                <a:ext cx="128160" cy="385920"/>
              </p14:xfrm>
            </p:contentPart>
          </mc:Choice>
          <mc:Fallback>
            <p:pic>
              <p:nvPicPr>
                <p:cNvPr id="80" name="Ink 79">
                  <a:extLst>
                    <a:ext uri="{FF2B5EF4-FFF2-40B4-BE49-F238E27FC236}">
                      <a16:creationId xmlns:a16="http://schemas.microsoft.com/office/drawing/2014/main" id="{1A7E44E2-9225-4147-A8AA-78D489DF9806}"/>
                    </a:ext>
                  </a:extLst>
                </p:cNvPr>
                <p:cNvPicPr/>
                <p:nvPr/>
              </p:nvPicPr>
              <p:blipFill>
                <a:blip r:embed="rId133"/>
                <a:stretch>
                  <a:fillRect/>
                </a:stretch>
              </p:blipFill>
              <p:spPr>
                <a:xfrm>
                  <a:off x="3193200" y="5166096"/>
                  <a:ext cx="14580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Ink 80">
                  <a:extLst>
                    <a:ext uri="{FF2B5EF4-FFF2-40B4-BE49-F238E27FC236}">
                      <a16:creationId xmlns:a16="http://schemas.microsoft.com/office/drawing/2014/main" id="{74C53837-12F0-244A-9408-BD74CA36B0E0}"/>
                    </a:ext>
                  </a:extLst>
                </p14:cNvPr>
                <p14:cNvContentPartPr/>
                <p14:nvPr/>
              </p14:nvContentPartPr>
              <p14:xfrm>
                <a:off x="3470400" y="5299656"/>
                <a:ext cx="45000" cy="160200"/>
              </p14:xfrm>
            </p:contentPart>
          </mc:Choice>
          <mc:Fallback>
            <p:pic>
              <p:nvPicPr>
                <p:cNvPr id="81" name="Ink 80">
                  <a:extLst>
                    <a:ext uri="{FF2B5EF4-FFF2-40B4-BE49-F238E27FC236}">
                      <a16:creationId xmlns:a16="http://schemas.microsoft.com/office/drawing/2014/main" id="{74C53837-12F0-244A-9408-BD74CA36B0E0}"/>
                    </a:ext>
                  </a:extLst>
                </p:cNvPr>
                <p:cNvPicPr/>
                <p:nvPr/>
              </p:nvPicPr>
              <p:blipFill>
                <a:blip r:embed="rId135"/>
                <a:stretch>
                  <a:fillRect/>
                </a:stretch>
              </p:blipFill>
              <p:spPr>
                <a:xfrm>
                  <a:off x="3461760" y="5291016"/>
                  <a:ext cx="626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2" name="Ink 81">
                  <a:extLst>
                    <a:ext uri="{FF2B5EF4-FFF2-40B4-BE49-F238E27FC236}">
                      <a16:creationId xmlns:a16="http://schemas.microsoft.com/office/drawing/2014/main" id="{46FDDBC4-3824-CE40-8B0E-46215BE8E914}"/>
                    </a:ext>
                  </a:extLst>
                </p14:cNvPr>
                <p14:cNvContentPartPr/>
                <p14:nvPr/>
              </p14:nvContentPartPr>
              <p14:xfrm>
                <a:off x="3426480" y="5120016"/>
                <a:ext cx="73440" cy="80640"/>
              </p14:xfrm>
            </p:contentPart>
          </mc:Choice>
          <mc:Fallback>
            <p:pic>
              <p:nvPicPr>
                <p:cNvPr id="82" name="Ink 81">
                  <a:extLst>
                    <a:ext uri="{FF2B5EF4-FFF2-40B4-BE49-F238E27FC236}">
                      <a16:creationId xmlns:a16="http://schemas.microsoft.com/office/drawing/2014/main" id="{46FDDBC4-3824-CE40-8B0E-46215BE8E914}"/>
                    </a:ext>
                  </a:extLst>
                </p:cNvPr>
                <p:cNvPicPr/>
                <p:nvPr/>
              </p:nvPicPr>
              <p:blipFill>
                <a:blip r:embed="rId137"/>
                <a:stretch>
                  <a:fillRect/>
                </a:stretch>
              </p:blipFill>
              <p:spPr>
                <a:xfrm>
                  <a:off x="3417480" y="5111376"/>
                  <a:ext cx="910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3" name="Ink 82">
                  <a:extLst>
                    <a:ext uri="{FF2B5EF4-FFF2-40B4-BE49-F238E27FC236}">
                      <a16:creationId xmlns:a16="http://schemas.microsoft.com/office/drawing/2014/main" id="{0B430E0E-D63E-034E-93BD-0F26AEEE4C48}"/>
                    </a:ext>
                  </a:extLst>
                </p14:cNvPr>
                <p14:cNvContentPartPr/>
                <p14:nvPr/>
              </p14:nvContentPartPr>
              <p14:xfrm>
                <a:off x="3662640" y="5177256"/>
                <a:ext cx="179640" cy="278640"/>
              </p14:xfrm>
            </p:contentPart>
          </mc:Choice>
          <mc:Fallback>
            <p:pic>
              <p:nvPicPr>
                <p:cNvPr id="83" name="Ink 82">
                  <a:extLst>
                    <a:ext uri="{FF2B5EF4-FFF2-40B4-BE49-F238E27FC236}">
                      <a16:creationId xmlns:a16="http://schemas.microsoft.com/office/drawing/2014/main" id="{0B430E0E-D63E-034E-93BD-0F26AEEE4C48}"/>
                    </a:ext>
                  </a:extLst>
                </p:cNvPr>
                <p:cNvPicPr/>
                <p:nvPr/>
              </p:nvPicPr>
              <p:blipFill>
                <a:blip r:embed="rId139"/>
                <a:stretch>
                  <a:fillRect/>
                </a:stretch>
              </p:blipFill>
              <p:spPr>
                <a:xfrm>
                  <a:off x="3654000" y="5168256"/>
                  <a:ext cx="19728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4" name="Ink 83">
                  <a:extLst>
                    <a:ext uri="{FF2B5EF4-FFF2-40B4-BE49-F238E27FC236}">
                      <a16:creationId xmlns:a16="http://schemas.microsoft.com/office/drawing/2014/main" id="{862D836F-609F-C141-BB23-86E591272CB0}"/>
                    </a:ext>
                  </a:extLst>
                </p14:cNvPr>
                <p14:cNvContentPartPr/>
                <p14:nvPr/>
              </p14:nvContentPartPr>
              <p14:xfrm>
                <a:off x="3821760" y="5230896"/>
                <a:ext cx="236880" cy="144360"/>
              </p14:xfrm>
            </p:contentPart>
          </mc:Choice>
          <mc:Fallback>
            <p:pic>
              <p:nvPicPr>
                <p:cNvPr id="84" name="Ink 83">
                  <a:extLst>
                    <a:ext uri="{FF2B5EF4-FFF2-40B4-BE49-F238E27FC236}">
                      <a16:creationId xmlns:a16="http://schemas.microsoft.com/office/drawing/2014/main" id="{862D836F-609F-C141-BB23-86E591272CB0}"/>
                    </a:ext>
                  </a:extLst>
                </p:cNvPr>
                <p:cNvPicPr/>
                <p:nvPr/>
              </p:nvPicPr>
              <p:blipFill>
                <a:blip r:embed="rId141"/>
                <a:stretch>
                  <a:fillRect/>
                </a:stretch>
              </p:blipFill>
              <p:spPr>
                <a:xfrm>
                  <a:off x="3813120" y="5221896"/>
                  <a:ext cx="254520" cy="162000"/>
                </a:xfrm>
                <a:prstGeom prst="rect">
                  <a:avLst/>
                </a:prstGeom>
              </p:spPr>
            </p:pic>
          </mc:Fallback>
        </mc:AlternateContent>
      </p:grpSp>
      <p:grpSp>
        <p:nvGrpSpPr>
          <p:cNvPr id="93" name="Group 92">
            <a:extLst>
              <a:ext uri="{FF2B5EF4-FFF2-40B4-BE49-F238E27FC236}">
                <a16:creationId xmlns:a16="http://schemas.microsoft.com/office/drawing/2014/main" id="{84D418A9-4028-D342-AC00-14B679211E7D}"/>
              </a:ext>
            </a:extLst>
          </p:cNvPr>
          <p:cNvGrpSpPr/>
          <p:nvPr/>
        </p:nvGrpSpPr>
        <p:grpSpPr>
          <a:xfrm>
            <a:off x="4416840" y="4948656"/>
            <a:ext cx="1323000" cy="406080"/>
            <a:chOff x="4416840" y="4948656"/>
            <a:chExt cx="1323000" cy="406080"/>
          </a:xfrm>
        </p:grpSpPr>
        <mc:AlternateContent xmlns:mc="http://schemas.openxmlformats.org/markup-compatibility/2006">
          <mc:Choice xmlns:p14="http://schemas.microsoft.com/office/powerpoint/2010/main" Requires="p14">
            <p:contentPart p14:bwMode="auto" r:id="rId142">
              <p14:nvContentPartPr>
                <p14:cNvPr id="85" name="Ink 84">
                  <a:extLst>
                    <a:ext uri="{FF2B5EF4-FFF2-40B4-BE49-F238E27FC236}">
                      <a16:creationId xmlns:a16="http://schemas.microsoft.com/office/drawing/2014/main" id="{ED446187-A4FC-6442-AB75-B8C57C4EBD6C}"/>
                    </a:ext>
                  </a:extLst>
                </p14:cNvPr>
                <p14:cNvContentPartPr/>
                <p14:nvPr/>
              </p14:nvContentPartPr>
              <p14:xfrm>
                <a:off x="4416840" y="5067456"/>
                <a:ext cx="495000" cy="287280"/>
              </p14:xfrm>
            </p:contentPart>
          </mc:Choice>
          <mc:Fallback>
            <p:pic>
              <p:nvPicPr>
                <p:cNvPr id="85" name="Ink 84">
                  <a:extLst>
                    <a:ext uri="{FF2B5EF4-FFF2-40B4-BE49-F238E27FC236}">
                      <a16:creationId xmlns:a16="http://schemas.microsoft.com/office/drawing/2014/main" id="{ED446187-A4FC-6442-AB75-B8C57C4EBD6C}"/>
                    </a:ext>
                  </a:extLst>
                </p:cNvPr>
                <p:cNvPicPr/>
                <p:nvPr/>
              </p:nvPicPr>
              <p:blipFill>
                <a:blip r:embed="rId143"/>
                <a:stretch>
                  <a:fillRect/>
                </a:stretch>
              </p:blipFill>
              <p:spPr>
                <a:xfrm>
                  <a:off x="4407840" y="5058816"/>
                  <a:ext cx="5126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 name="Ink 85">
                  <a:extLst>
                    <a:ext uri="{FF2B5EF4-FFF2-40B4-BE49-F238E27FC236}">
                      <a16:creationId xmlns:a16="http://schemas.microsoft.com/office/drawing/2014/main" id="{17BF3957-F379-9C41-8931-FA967B6082F9}"/>
                    </a:ext>
                  </a:extLst>
                </p14:cNvPr>
                <p14:cNvContentPartPr/>
                <p14:nvPr/>
              </p14:nvContentPartPr>
              <p14:xfrm>
                <a:off x="4727520" y="4948656"/>
                <a:ext cx="62280" cy="84960"/>
              </p14:xfrm>
            </p:contentPart>
          </mc:Choice>
          <mc:Fallback>
            <p:pic>
              <p:nvPicPr>
                <p:cNvPr id="86" name="Ink 85">
                  <a:extLst>
                    <a:ext uri="{FF2B5EF4-FFF2-40B4-BE49-F238E27FC236}">
                      <a16:creationId xmlns:a16="http://schemas.microsoft.com/office/drawing/2014/main" id="{17BF3957-F379-9C41-8931-FA967B6082F9}"/>
                    </a:ext>
                  </a:extLst>
                </p:cNvPr>
                <p:cNvPicPr/>
                <p:nvPr/>
              </p:nvPicPr>
              <p:blipFill>
                <a:blip r:embed="rId145"/>
                <a:stretch>
                  <a:fillRect/>
                </a:stretch>
              </p:blipFill>
              <p:spPr>
                <a:xfrm>
                  <a:off x="4718880" y="4940016"/>
                  <a:ext cx="799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7" name="Ink 86">
                  <a:extLst>
                    <a:ext uri="{FF2B5EF4-FFF2-40B4-BE49-F238E27FC236}">
                      <a16:creationId xmlns:a16="http://schemas.microsoft.com/office/drawing/2014/main" id="{F4EBF373-761D-9242-82E3-4C234FC85BAB}"/>
                    </a:ext>
                  </a:extLst>
                </p14:cNvPr>
                <p14:cNvContentPartPr/>
                <p14:nvPr/>
              </p14:nvContentPartPr>
              <p14:xfrm>
                <a:off x="4957560" y="5104896"/>
                <a:ext cx="240120" cy="137520"/>
              </p14:xfrm>
            </p:contentPart>
          </mc:Choice>
          <mc:Fallback>
            <p:pic>
              <p:nvPicPr>
                <p:cNvPr id="87" name="Ink 86">
                  <a:extLst>
                    <a:ext uri="{FF2B5EF4-FFF2-40B4-BE49-F238E27FC236}">
                      <a16:creationId xmlns:a16="http://schemas.microsoft.com/office/drawing/2014/main" id="{F4EBF373-761D-9242-82E3-4C234FC85BAB}"/>
                    </a:ext>
                  </a:extLst>
                </p:cNvPr>
                <p:cNvPicPr/>
                <p:nvPr/>
              </p:nvPicPr>
              <p:blipFill>
                <a:blip r:embed="rId147"/>
                <a:stretch>
                  <a:fillRect/>
                </a:stretch>
              </p:blipFill>
              <p:spPr>
                <a:xfrm>
                  <a:off x="4948560" y="5095896"/>
                  <a:ext cx="2577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8" name="Ink 87">
                  <a:extLst>
                    <a:ext uri="{FF2B5EF4-FFF2-40B4-BE49-F238E27FC236}">
                      <a16:creationId xmlns:a16="http://schemas.microsoft.com/office/drawing/2014/main" id="{59A4F73A-F848-324D-8DE6-B291A65408A5}"/>
                    </a:ext>
                  </a:extLst>
                </p14:cNvPr>
                <p14:cNvContentPartPr/>
                <p14:nvPr/>
              </p14:nvContentPartPr>
              <p14:xfrm>
                <a:off x="5477040" y="4957296"/>
                <a:ext cx="262800" cy="335160"/>
              </p14:xfrm>
            </p:contentPart>
          </mc:Choice>
          <mc:Fallback>
            <p:pic>
              <p:nvPicPr>
                <p:cNvPr id="88" name="Ink 87">
                  <a:extLst>
                    <a:ext uri="{FF2B5EF4-FFF2-40B4-BE49-F238E27FC236}">
                      <a16:creationId xmlns:a16="http://schemas.microsoft.com/office/drawing/2014/main" id="{59A4F73A-F848-324D-8DE6-B291A65408A5}"/>
                    </a:ext>
                  </a:extLst>
                </p:cNvPr>
                <p:cNvPicPr/>
                <p:nvPr/>
              </p:nvPicPr>
              <p:blipFill>
                <a:blip r:embed="rId149"/>
                <a:stretch>
                  <a:fillRect/>
                </a:stretch>
              </p:blipFill>
              <p:spPr>
                <a:xfrm>
                  <a:off x="5468040" y="4948656"/>
                  <a:ext cx="280440" cy="352800"/>
                </a:xfrm>
                <a:prstGeom prst="rect">
                  <a:avLst/>
                </a:prstGeom>
              </p:spPr>
            </p:pic>
          </mc:Fallback>
        </mc:AlternateContent>
      </p:grpSp>
      <p:grpSp>
        <p:nvGrpSpPr>
          <p:cNvPr id="105" name="Group 104">
            <a:extLst>
              <a:ext uri="{FF2B5EF4-FFF2-40B4-BE49-F238E27FC236}">
                <a16:creationId xmlns:a16="http://schemas.microsoft.com/office/drawing/2014/main" id="{99AF2634-8711-9F4D-AD7C-1E5A0FB3CE20}"/>
              </a:ext>
            </a:extLst>
          </p:cNvPr>
          <p:cNvGrpSpPr/>
          <p:nvPr/>
        </p:nvGrpSpPr>
        <p:grpSpPr>
          <a:xfrm>
            <a:off x="6153480" y="4782696"/>
            <a:ext cx="1764360" cy="410400"/>
            <a:chOff x="6153480" y="4782696"/>
            <a:chExt cx="1764360" cy="410400"/>
          </a:xfrm>
        </p:grpSpPr>
        <mc:AlternateContent xmlns:mc="http://schemas.openxmlformats.org/markup-compatibility/2006">
          <mc:Choice xmlns:p14="http://schemas.microsoft.com/office/powerpoint/2010/main" Requires="p14">
            <p:contentPart p14:bwMode="auto" r:id="rId150">
              <p14:nvContentPartPr>
                <p14:cNvPr id="89" name="Ink 88">
                  <a:extLst>
                    <a:ext uri="{FF2B5EF4-FFF2-40B4-BE49-F238E27FC236}">
                      <a16:creationId xmlns:a16="http://schemas.microsoft.com/office/drawing/2014/main" id="{0F021FFC-B5EA-4642-B340-AD0D31A04FBD}"/>
                    </a:ext>
                  </a:extLst>
                </p14:cNvPr>
                <p14:cNvContentPartPr/>
                <p14:nvPr/>
              </p14:nvContentPartPr>
              <p14:xfrm>
                <a:off x="6153480" y="4880616"/>
                <a:ext cx="473760" cy="312480"/>
              </p14:xfrm>
            </p:contentPart>
          </mc:Choice>
          <mc:Fallback>
            <p:pic>
              <p:nvPicPr>
                <p:cNvPr id="89" name="Ink 88">
                  <a:extLst>
                    <a:ext uri="{FF2B5EF4-FFF2-40B4-BE49-F238E27FC236}">
                      <a16:creationId xmlns:a16="http://schemas.microsoft.com/office/drawing/2014/main" id="{0F021FFC-B5EA-4642-B340-AD0D31A04FBD}"/>
                    </a:ext>
                  </a:extLst>
                </p:cNvPr>
                <p:cNvPicPr/>
                <p:nvPr/>
              </p:nvPicPr>
              <p:blipFill>
                <a:blip r:embed="rId151"/>
                <a:stretch>
                  <a:fillRect/>
                </a:stretch>
              </p:blipFill>
              <p:spPr>
                <a:xfrm>
                  <a:off x="6144840" y="4871976"/>
                  <a:ext cx="49140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0" name="Ink 89">
                  <a:extLst>
                    <a:ext uri="{FF2B5EF4-FFF2-40B4-BE49-F238E27FC236}">
                      <a16:creationId xmlns:a16="http://schemas.microsoft.com/office/drawing/2014/main" id="{3DFD9C03-3BB7-0D47-A3A7-9DE26A644616}"/>
                    </a:ext>
                  </a:extLst>
                </p14:cNvPr>
                <p14:cNvContentPartPr/>
                <p14:nvPr/>
              </p14:nvContentPartPr>
              <p14:xfrm>
                <a:off x="6689520" y="4908336"/>
                <a:ext cx="210960" cy="231840"/>
              </p14:xfrm>
            </p:contentPart>
          </mc:Choice>
          <mc:Fallback>
            <p:pic>
              <p:nvPicPr>
                <p:cNvPr id="90" name="Ink 89">
                  <a:extLst>
                    <a:ext uri="{FF2B5EF4-FFF2-40B4-BE49-F238E27FC236}">
                      <a16:creationId xmlns:a16="http://schemas.microsoft.com/office/drawing/2014/main" id="{3DFD9C03-3BB7-0D47-A3A7-9DE26A644616}"/>
                    </a:ext>
                  </a:extLst>
                </p:cNvPr>
                <p:cNvPicPr/>
                <p:nvPr/>
              </p:nvPicPr>
              <p:blipFill>
                <a:blip r:embed="rId153"/>
                <a:stretch>
                  <a:fillRect/>
                </a:stretch>
              </p:blipFill>
              <p:spPr>
                <a:xfrm>
                  <a:off x="6680520" y="4899696"/>
                  <a:ext cx="2286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1" name="Ink 90">
                  <a:extLst>
                    <a:ext uri="{FF2B5EF4-FFF2-40B4-BE49-F238E27FC236}">
                      <a16:creationId xmlns:a16="http://schemas.microsoft.com/office/drawing/2014/main" id="{04EB0954-B270-B044-B613-D81CA9C85C7F}"/>
                    </a:ext>
                  </a:extLst>
                </p14:cNvPr>
                <p14:cNvContentPartPr/>
                <p14:nvPr/>
              </p14:nvContentPartPr>
              <p14:xfrm>
                <a:off x="6634080" y="4911216"/>
                <a:ext cx="256320" cy="259920"/>
              </p14:xfrm>
            </p:contentPart>
          </mc:Choice>
          <mc:Fallback>
            <p:pic>
              <p:nvPicPr>
                <p:cNvPr id="91" name="Ink 90">
                  <a:extLst>
                    <a:ext uri="{FF2B5EF4-FFF2-40B4-BE49-F238E27FC236}">
                      <a16:creationId xmlns:a16="http://schemas.microsoft.com/office/drawing/2014/main" id="{04EB0954-B270-B044-B613-D81CA9C85C7F}"/>
                    </a:ext>
                  </a:extLst>
                </p:cNvPr>
                <p:cNvPicPr/>
                <p:nvPr/>
              </p:nvPicPr>
              <p:blipFill>
                <a:blip r:embed="rId155"/>
                <a:stretch>
                  <a:fillRect/>
                </a:stretch>
              </p:blipFill>
              <p:spPr>
                <a:xfrm>
                  <a:off x="6625080" y="4902216"/>
                  <a:ext cx="2739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5" name="Ink 94">
                  <a:extLst>
                    <a:ext uri="{FF2B5EF4-FFF2-40B4-BE49-F238E27FC236}">
                      <a16:creationId xmlns:a16="http://schemas.microsoft.com/office/drawing/2014/main" id="{FE1D8D7B-134A-B44F-A219-472FFFFA52B1}"/>
                    </a:ext>
                  </a:extLst>
                </p14:cNvPr>
                <p14:cNvContentPartPr/>
                <p14:nvPr/>
              </p14:nvContentPartPr>
              <p14:xfrm>
                <a:off x="7153560" y="4782696"/>
                <a:ext cx="132120" cy="409320"/>
              </p14:xfrm>
            </p:contentPart>
          </mc:Choice>
          <mc:Fallback>
            <p:pic>
              <p:nvPicPr>
                <p:cNvPr id="95" name="Ink 94">
                  <a:extLst>
                    <a:ext uri="{FF2B5EF4-FFF2-40B4-BE49-F238E27FC236}">
                      <a16:creationId xmlns:a16="http://schemas.microsoft.com/office/drawing/2014/main" id="{FE1D8D7B-134A-B44F-A219-472FFFFA52B1}"/>
                    </a:ext>
                  </a:extLst>
                </p:cNvPr>
                <p:cNvPicPr/>
                <p:nvPr/>
              </p:nvPicPr>
              <p:blipFill>
                <a:blip r:embed="rId157"/>
                <a:stretch>
                  <a:fillRect/>
                </a:stretch>
              </p:blipFill>
              <p:spPr>
                <a:xfrm>
                  <a:off x="7144560" y="4773696"/>
                  <a:ext cx="14976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6" name="Ink 95">
                  <a:extLst>
                    <a:ext uri="{FF2B5EF4-FFF2-40B4-BE49-F238E27FC236}">
                      <a16:creationId xmlns:a16="http://schemas.microsoft.com/office/drawing/2014/main" id="{67A08C19-A0F6-BF4C-A964-7CCA20516B76}"/>
                    </a:ext>
                  </a:extLst>
                </p14:cNvPr>
                <p14:cNvContentPartPr/>
                <p14:nvPr/>
              </p14:nvContentPartPr>
              <p14:xfrm>
                <a:off x="7124040" y="4956216"/>
                <a:ext cx="793800" cy="165240"/>
              </p14:xfrm>
            </p:contentPart>
          </mc:Choice>
          <mc:Fallback>
            <p:pic>
              <p:nvPicPr>
                <p:cNvPr id="96" name="Ink 95">
                  <a:extLst>
                    <a:ext uri="{FF2B5EF4-FFF2-40B4-BE49-F238E27FC236}">
                      <a16:creationId xmlns:a16="http://schemas.microsoft.com/office/drawing/2014/main" id="{67A08C19-A0F6-BF4C-A964-7CCA20516B76}"/>
                    </a:ext>
                  </a:extLst>
                </p:cNvPr>
                <p:cNvPicPr/>
                <p:nvPr/>
              </p:nvPicPr>
              <p:blipFill>
                <a:blip r:embed="rId159"/>
                <a:stretch>
                  <a:fillRect/>
                </a:stretch>
              </p:blipFill>
              <p:spPr>
                <a:xfrm>
                  <a:off x="7115040" y="4947576"/>
                  <a:ext cx="811440" cy="182880"/>
                </a:xfrm>
                <a:prstGeom prst="rect">
                  <a:avLst/>
                </a:prstGeom>
              </p:spPr>
            </p:pic>
          </mc:Fallback>
        </mc:AlternateContent>
      </p:grpSp>
      <p:grpSp>
        <p:nvGrpSpPr>
          <p:cNvPr id="104" name="Group 103">
            <a:extLst>
              <a:ext uri="{FF2B5EF4-FFF2-40B4-BE49-F238E27FC236}">
                <a16:creationId xmlns:a16="http://schemas.microsoft.com/office/drawing/2014/main" id="{7C67AE5B-CBB8-1345-8052-48ADF24B678D}"/>
              </a:ext>
            </a:extLst>
          </p:cNvPr>
          <p:cNvGrpSpPr/>
          <p:nvPr/>
        </p:nvGrpSpPr>
        <p:grpSpPr>
          <a:xfrm>
            <a:off x="8269560" y="4685496"/>
            <a:ext cx="1760760" cy="422280"/>
            <a:chOff x="8269560" y="4685496"/>
            <a:chExt cx="1760760" cy="422280"/>
          </a:xfrm>
        </p:grpSpPr>
        <mc:AlternateContent xmlns:mc="http://schemas.openxmlformats.org/markup-compatibility/2006">
          <mc:Choice xmlns:p14="http://schemas.microsoft.com/office/powerpoint/2010/main" Requires="p14">
            <p:contentPart p14:bwMode="auto" r:id="rId160">
              <p14:nvContentPartPr>
                <p14:cNvPr id="97" name="Ink 96">
                  <a:extLst>
                    <a:ext uri="{FF2B5EF4-FFF2-40B4-BE49-F238E27FC236}">
                      <a16:creationId xmlns:a16="http://schemas.microsoft.com/office/drawing/2014/main" id="{9ACCAB18-892D-F148-A601-5591E2D32687}"/>
                    </a:ext>
                  </a:extLst>
                </p14:cNvPr>
                <p14:cNvContentPartPr/>
                <p14:nvPr/>
              </p14:nvContentPartPr>
              <p14:xfrm>
                <a:off x="8312040" y="4808256"/>
                <a:ext cx="42480" cy="299520"/>
              </p14:xfrm>
            </p:contentPart>
          </mc:Choice>
          <mc:Fallback>
            <p:pic>
              <p:nvPicPr>
                <p:cNvPr id="97" name="Ink 96">
                  <a:extLst>
                    <a:ext uri="{FF2B5EF4-FFF2-40B4-BE49-F238E27FC236}">
                      <a16:creationId xmlns:a16="http://schemas.microsoft.com/office/drawing/2014/main" id="{9ACCAB18-892D-F148-A601-5591E2D32687}"/>
                    </a:ext>
                  </a:extLst>
                </p:cNvPr>
                <p:cNvPicPr/>
                <p:nvPr/>
              </p:nvPicPr>
              <p:blipFill>
                <a:blip r:embed="rId161"/>
                <a:stretch>
                  <a:fillRect/>
                </a:stretch>
              </p:blipFill>
              <p:spPr>
                <a:xfrm>
                  <a:off x="8303400" y="4799256"/>
                  <a:ext cx="601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8" name="Ink 97">
                  <a:extLst>
                    <a:ext uri="{FF2B5EF4-FFF2-40B4-BE49-F238E27FC236}">
                      <a16:creationId xmlns:a16="http://schemas.microsoft.com/office/drawing/2014/main" id="{04823A70-FBA3-5E4A-8499-2284407E730C}"/>
                    </a:ext>
                  </a:extLst>
                </p14:cNvPr>
                <p14:cNvContentPartPr/>
                <p14:nvPr/>
              </p14:nvContentPartPr>
              <p14:xfrm>
                <a:off x="8269560" y="4822296"/>
                <a:ext cx="553680" cy="197280"/>
              </p14:xfrm>
            </p:contentPart>
          </mc:Choice>
          <mc:Fallback>
            <p:pic>
              <p:nvPicPr>
                <p:cNvPr id="98" name="Ink 97">
                  <a:extLst>
                    <a:ext uri="{FF2B5EF4-FFF2-40B4-BE49-F238E27FC236}">
                      <a16:creationId xmlns:a16="http://schemas.microsoft.com/office/drawing/2014/main" id="{04823A70-FBA3-5E4A-8499-2284407E730C}"/>
                    </a:ext>
                  </a:extLst>
                </p:cNvPr>
                <p:cNvPicPr/>
                <p:nvPr/>
              </p:nvPicPr>
              <p:blipFill>
                <a:blip r:embed="rId163"/>
                <a:stretch>
                  <a:fillRect/>
                </a:stretch>
              </p:blipFill>
              <p:spPr>
                <a:xfrm>
                  <a:off x="8260560" y="4813656"/>
                  <a:ext cx="5713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9" name="Ink 98">
                  <a:extLst>
                    <a:ext uri="{FF2B5EF4-FFF2-40B4-BE49-F238E27FC236}">
                      <a16:creationId xmlns:a16="http://schemas.microsoft.com/office/drawing/2014/main" id="{62E0FBB4-13FF-434B-859F-1477BDA64B01}"/>
                    </a:ext>
                  </a:extLst>
                </p14:cNvPr>
                <p14:cNvContentPartPr/>
                <p14:nvPr/>
              </p14:nvContentPartPr>
              <p14:xfrm>
                <a:off x="9131760" y="4685496"/>
                <a:ext cx="283680" cy="408600"/>
              </p14:xfrm>
            </p:contentPart>
          </mc:Choice>
          <mc:Fallback>
            <p:pic>
              <p:nvPicPr>
                <p:cNvPr id="99" name="Ink 98">
                  <a:extLst>
                    <a:ext uri="{FF2B5EF4-FFF2-40B4-BE49-F238E27FC236}">
                      <a16:creationId xmlns:a16="http://schemas.microsoft.com/office/drawing/2014/main" id="{62E0FBB4-13FF-434B-859F-1477BDA64B01}"/>
                    </a:ext>
                  </a:extLst>
                </p:cNvPr>
                <p:cNvPicPr/>
                <p:nvPr/>
              </p:nvPicPr>
              <p:blipFill>
                <a:blip r:embed="rId165"/>
                <a:stretch>
                  <a:fillRect/>
                </a:stretch>
              </p:blipFill>
              <p:spPr>
                <a:xfrm>
                  <a:off x="9122760" y="4676856"/>
                  <a:ext cx="30132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0" name="Ink 99">
                  <a:extLst>
                    <a:ext uri="{FF2B5EF4-FFF2-40B4-BE49-F238E27FC236}">
                      <a16:creationId xmlns:a16="http://schemas.microsoft.com/office/drawing/2014/main" id="{B929D86C-DDE4-7640-9779-20CA402B4BA4}"/>
                    </a:ext>
                  </a:extLst>
                </p14:cNvPr>
                <p14:cNvContentPartPr/>
                <p14:nvPr/>
              </p14:nvContentPartPr>
              <p14:xfrm>
                <a:off x="9292320" y="4718256"/>
                <a:ext cx="34200" cy="81720"/>
              </p14:xfrm>
            </p:contentPart>
          </mc:Choice>
          <mc:Fallback>
            <p:pic>
              <p:nvPicPr>
                <p:cNvPr id="100" name="Ink 99">
                  <a:extLst>
                    <a:ext uri="{FF2B5EF4-FFF2-40B4-BE49-F238E27FC236}">
                      <a16:creationId xmlns:a16="http://schemas.microsoft.com/office/drawing/2014/main" id="{B929D86C-DDE4-7640-9779-20CA402B4BA4}"/>
                    </a:ext>
                  </a:extLst>
                </p:cNvPr>
                <p:cNvPicPr/>
                <p:nvPr/>
              </p:nvPicPr>
              <p:blipFill>
                <a:blip r:embed="rId167"/>
                <a:stretch>
                  <a:fillRect/>
                </a:stretch>
              </p:blipFill>
              <p:spPr>
                <a:xfrm>
                  <a:off x="9283320" y="4709616"/>
                  <a:ext cx="518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1" name="Ink 100">
                  <a:extLst>
                    <a:ext uri="{FF2B5EF4-FFF2-40B4-BE49-F238E27FC236}">
                      <a16:creationId xmlns:a16="http://schemas.microsoft.com/office/drawing/2014/main" id="{7F0B5E79-5AE1-444B-AD04-B0A4C2253779}"/>
                    </a:ext>
                  </a:extLst>
                </p14:cNvPr>
                <p14:cNvContentPartPr/>
                <p14:nvPr/>
              </p14:nvContentPartPr>
              <p14:xfrm>
                <a:off x="9393840" y="4735176"/>
                <a:ext cx="378360" cy="287640"/>
              </p14:xfrm>
            </p:contentPart>
          </mc:Choice>
          <mc:Fallback>
            <p:pic>
              <p:nvPicPr>
                <p:cNvPr id="101" name="Ink 100">
                  <a:extLst>
                    <a:ext uri="{FF2B5EF4-FFF2-40B4-BE49-F238E27FC236}">
                      <a16:creationId xmlns:a16="http://schemas.microsoft.com/office/drawing/2014/main" id="{7F0B5E79-5AE1-444B-AD04-B0A4C2253779}"/>
                    </a:ext>
                  </a:extLst>
                </p:cNvPr>
                <p:cNvPicPr/>
                <p:nvPr/>
              </p:nvPicPr>
              <p:blipFill>
                <a:blip r:embed="rId169"/>
                <a:stretch>
                  <a:fillRect/>
                </a:stretch>
              </p:blipFill>
              <p:spPr>
                <a:xfrm>
                  <a:off x="9385200" y="4726176"/>
                  <a:ext cx="39600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Ink 101">
                  <a:extLst>
                    <a:ext uri="{FF2B5EF4-FFF2-40B4-BE49-F238E27FC236}">
                      <a16:creationId xmlns:a16="http://schemas.microsoft.com/office/drawing/2014/main" id="{0155D494-282C-1F4F-BFF4-C3EDF01AAB7C}"/>
                    </a:ext>
                  </a:extLst>
                </p14:cNvPr>
                <p14:cNvContentPartPr/>
                <p14:nvPr/>
              </p14:nvContentPartPr>
              <p14:xfrm>
                <a:off x="9680040" y="4752096"/>
                <a:ext cx="129960" cy="37440"/>
              </p14:xfrm>
            </p:contentPart>
          </mc:Choice>
          <mc:Fallback>
            <p:pic>
              <p:nvPicPr>
                <p:cNvPr id="102" name="Ink 101">
                  <a:extLst>
                    <a:ext uri="{FF2B5EF4-FFF2-40B4-BE49-F238E27FC236}">
                      <a16:creationId xmlns:a16="http://schemas.microsoft.com/office/drawing/2014/main" id="{0155D494-282C-1F4F-BFF4-C3EDF01AAB7C}"/>
                    </a:ext>
                  </a:extLst>
                </p:cNvPr>
                <p:cNvPicPr/>
                <p:nvPr/>
              </p:nvPicPr>
              <p:blipFill>
                <a:blip r:embed="rId171"/>
                <a:stretch>
                  <a:fillRect/>
                </a:stretch>
              </p:blipFill>
              <p:spPr>
                <a:xfrm>
                  <a:off x="9671040" y="4743456"/>
                  <a:ext cx="1476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3" name="Ink 102">
                  <a:extLst>
                    <a:ext uri="{FF2B5EF4-FFF2-40B4-BE49-F238E27FC236}">
                      <a16:creationId xmlns:a16="http://schemas.microsoft.com/office/drawing/2014/main" id="{F1D91BA2-C035-C842-97D5-D567905A0C3D}"/>
                    </a:ext>
                  </a:extLst>
                </p14:cNvPr>
                <p14:cNvContentPartPr/>
                <p14:nvPr/>
              </p14:nvContentPartPr>
              <p14:xfrm>
                <a:off x="9993240" y="4843896"/>
                <a:ext cx="37080" cy="59400"/>
              </p14:xfrm>
            </p:contentPart>
          </mc:Choice>
          <mc:Fallback>
            <p:pic>
              <p:nvPicPr>
                <p:cNvPr id="103" name="Ink 102">
                  <a:extLst>
                    <a:ext uri="{FF2B5EF4-FFF2-40B4-BE49-F238E27FC236}">
                      <a16:creationId xmlns:a16="http://schemas.microsoft.com/office/drawing/2014/main" id="{F1D91BA2-C035-C842-97D5-D567905A0C3D}"/>
                    </a:ext>
                  </a:extLst>
                </p:cNvPr>
                <p:cNvPicPr/>
                <p:nvPr/>
              </p:nvPicPr>
              <p:blipFill>
                <a:blip r:embed="rId173"/>
                <a:stretch>
                  <a:fillRect/>
                </a:stretch>
              </p:blipFill>
              <p:spPr>
                <a:xfrm>
                  <a:off x="9984240" y="4835256"/>
                  <a:ext cx="54720" cy="77040"/>
                </a:xfrm>
                <a:prstGeom prst="rect">
                  <a:avLst/>
                </a:prstGeom>
              </p:spPr>
            </p:pic>
          </mc:Fallback>
        </mc:AlternateContent>
      </p:grpSp>
    </p:spTree>
    <p:extLst>
      <p:ext uri="{BB962C8B-B14F-4D97-AF65-F5344CB8AC3E}">
        <p14:creationId xmlns:p14="http://schemas.microsoft.com/office/powerpoint/2010/main" val="1887347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FF85DF-4588-3D4E-833F-80017D73B4F1}"/>
              </a:ext>
            </a:extLst>
          </p:cNvPr>
          <p:cNvSpPr txBox="1"/>
          <p:nvPr/>
        </p:nvSpPr>
        <p:spPr>
          <a:xfrm>
            <a:off x="2870522" y="231494"/>
            <a:ext cx="4660378" cy="369332"/>
          </a:xfrm>
          <a:prstGeom prst="rect">
            <a:avLst/>
          </a:prstGeom>
          <a:noFill/>
        </p:spPr>
        <p:txBody>
          <a:bodyPr wrap="none" rtlCol="0">
            <a:spAutoFit/>
          </a:bodyPr>
          <a:lstStyle/>
          <a:p>
            <a:r>
              <a:rPr lang="en-US" dirty="0">
                <a:solidFill>
                  <a:srgbClr val="FF0000"/>
                </a:solidFill>
              </a:rPr>
              <a:t>19, 26, 25, 37, 32, 28, 22, 23, 29, 34, 39, 31</a:t>
            </a:r>
            <a:endParaRPr lang="en-US" dirty="0"/>
          </a:p>
        </p:txBody>
      </p:sp>
      <p:grpSp>
        <p:nvGrpSpPr>
          <p:cNvPr id="9" name="Group 8">
            <a:extLst>
              <a:ext uri="{FF2B5EF4-FFF2-40B4-BE49-F238E27FC236}">
                <a16:creationId xmlns:a16="http://schemas.microsoft.com/office/drawing/2014/main" id="{73349B2B-5690-FC40-A457-63FB5F33F2C0}"/>
              </a:ext>
            </a:extLst>
          </p:cNvPr>
          <p:cNvGrpSpPr/>
          <p:nvPr/>
        </p:nvGrpSpPr>
        <p:grpSpPr>
          <a:xfrm>
            <a:off x="821880" y="1021056"/>
            <a:ext cx="998280" cy="518760"/>
            <a:chOff x="821880" y="1021056"/>
            <a:chExt cx="998280" cy="51876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912422D-467A-5648-B852-7D2CDE94351B}"/>
                    </a:ext>
                  </a:extLst>
                </p14:cNvPr>
                <p14:cNvContentPartPr/>
                <p14:nvPr/>
              </p14:nvContentPartPr>
              <p14:xfrm>
                <a:off x="968760" y="1030056"/>
                <a:ext cx="213120" cy="237960"/>
              </p14:xfrm>
            </p:contentPart>
          </mc:Choice>
          <mc:Fallback>
            <p:pic>
              <p:nvPicPr>
                <p:cNvPr id="3" name="Ink 2">
                  <a:extLst>
                    <a:ext uri="{FF2B5EF4-FFF2-40B4-BE49-F238E27FC236}">
                      <a16:creationId xmlns:a16="http://schemas.microsoft.com/office/drawing/2014/main" id="{D912422D-467A-5648-B852-7D2CDE94351B}"/>
                    </a:ext>
                  </a:extLst>
                </p:cNvPr>
                <p:cNvPicPr/>
                <p:nvPr/>
              </p:nvPicPr>
              <p:blipFill>
                <a:blip r:embed="rId3"/>
                <a:stretch>
                  <a:fillRect/>
                </a:stretch>
              </p:blipFill>
              <p:spPr>
                <a:xfrm>
                  <a:off x="960120" y="1021416"/>
                  <a:ext cx="2307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D269A33-731C-AA46-80E5-A67EBF04E1E7}"/>
                    </a:ext>
                  </a:extLst>
                </p14:cNvPr>
                <p14:cNvContentPartPr/>
                <p14:nvPr/>
              </p14:nvContentPartPr>
              <p14:xfrm>
                <a:off x="1082880" y="1061736"/>
                <a:ext cx="333360" cy="228600"/>
              </p14:xfrm>
            </p:contentPart>
          </mc:Choice>
          <mc:Fallback>
            <p:pic>
              <p:nvPicPr>
                <p:cNvPr id="4" name="Ink 3">
                  <a:extLst>
                    <a:ext uri="{FF2B5EF4-FFF2-40B4-BE49-F238E27FC236}">
                      <a16:creationId xmlns:a16="http://schemas.microsoft.com/office/drawing/2014/main" id="{ED269A33-731C-AA46-80E5-A67EBF04E1E7}"/>
                    </a:ext>
                  </a:extLst>
                </p:cNvPr>
                <p:cNvPicPr/>
                <p:nvPr/>
              </p:nvPicPr>
              <p:blipFill>
                <a:blip r:embed="rId5"/>
                <a:stretch>
                  <a:fillRect/>
                </a:stretch>
              </p:blipFill>
              <p:spPr>
                <a:xfrm>
                  <a:off x="1073880" y="1052736"/>
                  <a:ext cx="3510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4226B396-4703-E147-A39D-1CFF86252D13}"/>
                    </a:ext>
                  </a:extLst>
                </p14:cNvPr>
                <p14:cNvContentPartPr/>
                <p14:nvPr/>
              </p14:nvContentPartPr>
              <p14:xfrm>
                <a:off x="1523160" y="1028616"/>
                <a:ext cx="25920" cy="242280"/>
              </p14:xfrm>
            </p:contentPart>
          </mc:Choice>
          <mc:Fallback>
            <p:pic>
              <p:nvPicPr>
                <p:cNvPr id="5" name="Ink 4">
                  <a:extLst>
                    <a:ext uri="{FF2B5EF4-FFF2-40B4-BE49-F238E27FC236}">
                      <a16:creationId xmlns:a16="http://schemas.microsoft.com/office/drawing/2014/main" id="{4226B396-4703-E147-A39D-1CFF86252D13}"/>
                    </a:ext>
                  </a:extLst>
                </p:cNvPr>
                <p:cNvPicPr/>
                <p:nvPr/>
              </p:nvPicPr>
              <p:blipFill>
                <a:blip r:embed="rId7"/>
                <a:stretch>
                  <a:fillRect/>
                </a:stretch>
              </p:blipFill>
              <p:spPr>
                <a:xfrm>
                  <a:off x="1514520" y="1019976"/>
                  <a:ext cx="435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06D3A999-D524-8048-A773-FE4E63B32B8E}"/>
                    </a:ext>
                  </a:extLst>
                </p14:cNvPr>
                <p14:cNvContentPartPr/>
                <p14:nvPr/>
              </p14:nvContentPartPr>
              <p14:xfrm>
                <a:off x="1726920" y="1021056"/>
                <a:ext cx="43920" cy="80280"/>
              </p14:xfrm>
            </p:contentPart>
          </mc:Choice>
          <mc:Fallback>
            <p:pic>
              <p:nvPicPr>
                <p:cNvPr id="6" name="Ink 5">
                  <a:extLst>
                    <a:ext uri="{FF2B5EF4-FFF2-40B4-BE49-F238E27FC236}">
                      <a16:creationId xmlns:a16="http://schemas.microsoft.com/office/drawing/2014/main" id="{06D3A999-D524-8048-A773-FE4E63B32B8E}"/>
                    </a:ext>
                  </a:extLst>
                </p:cNvPr>
                <p:cNvPicPr/>
                <p:nvPr/>
              </p:nvPicPr>
              <p:blipFill>
                <a:blip r:embed="rId9"/>
                <a:stretch>
                  <a:fillRect/>
                </a:stretch>
              </p:blipFill>
              <p:spPr>
                <a:xfrm>
                  <a:off x="1718280" y="1012416"/>
                  <a:ext cx="615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815CFDA0-BEAC-1F46-A373-0F0E6BF0A774}"/>
                    </a:ext>
                  </a:extLst>
                </p14:cNvPr>
                <p14:cNvContentPartPr/>
                <p14:nvPr/>
              </p14:nvContentPartPr>
              <p14:xfrm>
                <a:off x="1768680" y="1219776"/>
                <a:ext cx="51480" cy="47160"/>
              </p14:xfrm>
            </p:contentPart>
          </mc:Choice>
          <mc:Fallback>
            <p:pic>
              <p:nvPicPr>
                <p:cNvPr id="7" name="Ink 6">
                  <a:extLst>
                    <a:ext uri="{FF2B5EF4-FFF2-40B4-BE49-F238E27FC236}">
                      <a16:creationId xmlns:a16="http://schemas.microsoft.com/office/drawing/2014/main" id="{815CFDA0-BEAC-1F46-A373-0F0E6BF0A774}"/>
                    </a:ext>
                  </a:extLst>
                </p:cNvPr>
                <p:cNvPicPr/>
                <p:nvPr/>
              </p:nvPicPr>
              <p:blipFill>
                <a:blip r:embed="rId11"/>
                <a:stretch>
                  <a:fillRect/>
                </a:stretch>
              </p:blipFill>
              <p:spPr>
                <a:xfrm>
                  <a:off x="1759680" y="1210776"/>
                  <a:ext cx="691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9D9F9065-038C-BF46-8285-C3790AA81630}"/>
                    </a:ext>
                  </a:extLst>
                </p14:cNvPr>
                <p14:cNvContentPartPr/>
                <p14:nvPr/>
              </p14:nvContentPartPr>
              <p14:xfrm>
                <a:off x="821880" y="1391136"/>
                <a:ext cx="872280" cy="148680"/>
              </p14:xfrm>
            </p:contentPart>
          </mc:Choice>
          <mc:Fallback>
            <p:pic>
              <p:nvPicPr>
                <p:cNvPr id="8" name="Ink 7">
                  <a:extLst>
                    <a:ext uri="{FF2B5EF4-FFF2-40B4-BE49-F238E27FC236}">
                      <a16:creationId xmlns:a16="http://schemas.microsoft.com/office/drawing/2014/main" id="{9D9F9065-038C-BF46-8285-C3790AA81630}"/>
                    </a:ext>
                  </a:extLst>
                </p:cNvPr>
                <p:cNvPicPr/>
                <p:nvPr/>
              </p:nvPicPr>
              <p:blipFill>
                <a:blip r:embed="rId13"/>
                <a:stretch>
                  <a:fillRect/>
                </a:stretch>
              </p:blipFill>
              <p:spPr>
                <a:xfrm>
                  <a:off x="813240" y="1382496"/>
                  <a:ext cx="889920" cy="166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A86E79F6-90DA-624F-BC85-BF2F82D64BC1}"/>
                  </a:ext>
                </a:extLst>
              </p14:cNvPr>
              <p14:cNvContentPartPr/>
              <p14:nvPr/>
            </p14:nvContentPartPr>
            <p14:xfrm>
              <a:off x="2449440" y="1026456"/>
              <a:ext cx="12960" cy="9720"/>
            </p14:xfrm>
          </p:contentPart>
        </mc:Choice>
        <mc:Fallback>
          <p:pic>
            <p:nvPicPr>
              <p:cNvPr id="10" name="Ink 9">
                <a:extLst>
                  <a:ext uri="{FF2B5EF4-FFF2-40B4-BE49-F238E27FC236}">
                    <a16:creationId xmlns:a16="http://schemas.microsoft.com/office/drawing/2014/main" id="{A86E79F6-90DA-624F-BC85-BF2F82D64BC1}"/>
                  </a:ext>
                </a:extLst>
              </p:cNvPr>
              <p:cNvPicPr/>
              <p:nvPr/>
            </p:nvPicPr>
            <p:blipFill>
              <a:blip r:embed="rId15"/>
              <a:stretch>
                <a:fillRect/>
              </a:stretch>
            </p:blipFill>
            <p:spPr>
              <a:xfrm>
                <a:off x="2440800" y="1017816"/>
                <a:ext cx="30600" cy="27360"/>
              </a:xfrm>
              <a:prstGeom prst="rect">
                <a:avLst/>
              </a:prstGeom>
            </p:spPr>
          </p:pic>
        </mc:Fallback>
      </mc:AlternateContent>
      <p:grpSp>
        <p:nvGrpSpPr>
          <p:cNvPr id="14" name="Group 13">
            <a:extLst>
              <a:ext uri="{FF2B5EF4-FFF2-40B4-BE49-F238E27FC236}">
                <a16:creationId xmlns:a16="http://schemas.microsoft.com/office/drawing/2014/main" id="{6F383262-000A-BF48-B7CF-BEC10FAA8685}"/>
              </a:ext>
            </a:extLst>
          </p:cNvPr>
          <p:cNvGrpSpPr/>
          <p:nvPr/>
        </p:nvGrpSpPr>
        <p:grpSpPr>
          <a:xfrm>
            <a:off x="2453040" y="1039056"/>
            <a:ext cx="510120" cy="316440"/>
            <a:chOff x="2453040" y="1039056"/>
            <a:chExt cx="510120" cy="316440"/>
          </a:xfrm>
        </p:grpSpPr>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FFEA142A-58CD-2D4E-92EB-C23D8EBB2A13}"/>
                    </a:ext>
                  </a:extLst>
                </p14:cNvPr>
                <p14:cNvContentPartPr/>
                <p14:nvPr/>
              </p14:nvContentPartPr>
              <p14:xfrm>
                <a:off x="2453040" y="1039056"/>
                <a:ext cx="24840" cy="216000"/>
              </p14:xfrm>
            </p:contentPart>
          </mc:Choice>
          <mc:Fallback>
            <p:pic>
              <p:nvPicPr>
                <p:cNvPr id="11" name="Ink 10">
                  <a:extLst>
                    <a:ext uri="{FF2B5EF4-FFF2-40B4-BE49-F238E27FC236}">
                      <a16:creationId xmlns:a16="http://schemas.microsoft.com/office/drawing/2014/main" id="{FFEA142A-58CD-2D4E-92EB-C23D8EBB2A13}"/>
                    </a:ext>
                  </a:extLst>
                </p:cNvPr>
                <p:cNvPicPr/>
                <p:nvPr/>
              </p:nvPicPr>
              <p:blipFill>
                <a:blip r:embed="rId17"/>
                <a:stretch>
                  <a:fillRect/>
                </a:stretch>
              </p:blipFill>
              <p:spPr>
                <a:xfrm>
                  <a:off x="2444400" y="1030416"/>
                  <a:ext cx="424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737B9601-BDE2-FA41-AEEA-1F64DD2534E9}"/>
                    </a:ext>
                  </a:extLst>
                </p14:cNvPr>
                <p14:cNvContentPartPr/>
                <p14:nvPr/>
              </p14:nvContentPartPr>
              <p14:xfrm>
                <a:off x="2605680" y="1049496"/>
                <a:ext cx="142920" cy="218160"/>
              </p14:xfrm>
            </p:contentPart>
          </mc:Choice>
          <mc:Fallback>
            <p:pic>
              <p:nvPicPr>
                <p:cNvPr id="12" name="Ink 11">
                  <a:extLst>
                    <a:ext uri="{FF2B5EF4-FFF2-40B4-BE49-F238E27FC236}">
                      <a16:creationId xmlns:a16="http://schemas.microsoft.com/office/drawing/2014/main" id="{737B9601-BDE2-FA41-AEEA-1F64DD2534E9}"/>
                    </a:ext>
                  </a:extLst>
                </p:cNvPr>
                <p:cNvPicPr/>
                <p:nvPr/>
              </p:nvPicPr>
              <p:blipFill>
                <a:blip r:embed="rId19"/>
                <a:stretch>
                  <a:fillRect/>
                </a:stretch>
              </p:blipFill>
              <p:spPr>
                <a:xfrm>
                  <a:off x="2597040" y="1040856"/>
                  <a:ext cx="1605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D213817C-17E5-594D-A48B-B9AD5C34A682}"/>
                    </a:ext>
                  </a:extLst>
                </p14:cNvPr>
                <p14:cNvContentPartPr/>
                <p14:nvPr/>
              </p14:nvContentPartPr>
              <p14:xfrm>
                <a:off x="2948040" y="1228056"/>
                <a:ext cx="15120" cy="127440"/>
              </p14:xfrm>
            </p:contentPart>
          </mc:Choice>
          <mc:Fallback>
            <p:pic>
              <p:nvPicPr>
                <p:cNvPr id="13" name="Ink 12">
                  <a:extLst>
                    <a:ext uri="{FF2B5EF4-FFF2-40B4-BE49-F238E27FC236}">
                      <a16:creationId xmlns:a16="http://schemas.microsoft.com/office/drawing/2014/main" id="{D213817C-17E5-594D-A48B-B9AD5C34A682}"/>
                    </a:ext>
                  </a:extLst>
                </p:cNvPr>
                <p:cNvPicPr/>
                <p:nvPr/>
              </p:nvPicPr>
              <p:blipFill>
                <a:blip r:embed="rId21"/>
                <a:stretch>
                  <a:fillRect/>
                </a:stretch>
              </p:blipFill>
              <p:spPr>
                <a:xfrm>
                  <a:off x="2939400" y="1219416"/>
                  <a:ext cx="32760" cy="145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ADFEEC18-7EF4-1D44-A61A-5CAAB4D352EB}"/>
                  </a:ext>
                </a:extLst>
              </p14:cNvPr>
              <p14:cNvContentPartPr/>
              <p14:nvPr/>
            </p14:nvContentPartPr>
            <p14:xfrm>
              <a:off x="3098520" y="1023936"/>
              <a:ext cx="217440" cy="203040"/>
            </p14:xfrm>
          </p:contentPart>
        </mc:Choice>
        <mc:Fallback>
          <p:pic>
            <p:nvPicPr>
              <p:cNvPr id="15" name="Ink 14">
                <a:extLst>
                  <a:ext uri="{FF2B5EF4-FFF2-40B4-BE49-F238E27FC236}">
                    <a16:creationId xmlns:a16="http://schemas.microsoft.com/office/drawing/2014/main" id="{ADFEEC18-7EF4-1D44-A61A-5CAAB4D352EB}"/>
                  </a:ext>
                </a:extLst>
              </p:cNvPr>
              <p:cNvPicPr/>
              <p:nvPr/>
            </p:nvPicPr>
            <p:blipFill>
              <a:blip r:embed="rId23"/>
              <a:stretch>
                <a:fillRect/>
              </a:stretch>
            </p:blipFill>
            <p:spPr>
              <a:xfrm>
                <a:off x="3089880" y="1014936"/>
                <a:ext cx="2350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E90F30FA-A5D3-ED4E-8A13-1ABF25DA74A8}"/>
                  </a:ext>
                </a:extLst>
              </p14:cNvPr>
              <p14:cNvContentPartPr/>
              <p14:nvPr/>
            </p14:nvContentPartPr>
            <p14:xfrm>
              <a:off x="3368880" y="973176"/>
              <a:ext cx="211680" cy="212400"/>
            </p14:xfrm>
          </p:contentPart>
        </mc:Choice>
        <mc:Fallback>
          <p:pic>
            <p:nvPicPr>
              <p:cNvPr id="16" name="Ink 15">
                <a:extLst>
                  <a:ext uri="{FF2B5EF4-FFF2-40B4-BE49-F238E27FC236}">
                    <a16:creationId xmlns:a16="http://schemas.microsoft.com/office/drawing/2014/main" id="{E90F30FA-A5D3-ED4E-8A13-1ABF25DA74A8}"/>
                  </a:ext>
                </a:extLst>
              </p:cNvPr>
              <p:cNvPicPr/>
              <p:nvPr/>
            </p:nvPicPr>
            <p:blipFill>
              <a:blip r:embed="rId25"/>
              <a:stretch>
                <a:fillRect/>
              </a:stretch>
            </p:blipFill>
            <p:spPr>
              <a:xfrm>
                <a:off x="3360240" y="964176"/>
                <a:ext cx="22932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C48A4E7B-53CB-374C-A70C-198B07ABAB44}"/>
                  </a:ext>
                </a:extLst>
              </p14:cNvPr>
              <p14:cNvContentPartPr/>
              <p14:nvPr/>
            </p14:nvContentPartPr>
            <p14:xfrm>
              <a:off x="3749760" y="1163976"/>
              <a:ext cx="9000" cy="85320"/>
            </p14:xfrm>
          </p:contentPart>
        </mc:Choice>
        <mc:Fallback>
          <p:pic>
            <p:nvPicPr>
              <p:cNvPr id="17" name="Ink 16">
                <a:extLst>
                  <a:ext uri="{FF2B5EF4-FFF2-40B4-BE49-F238E27FC236}">
                    <a16:creationId xmlns:a16="http://schemas.microsoft.com/office/drawing/2014/main" id="{C48A4E7B-53CB-374C-A70C-198B07ABAB44}"/>
                  </a:ext>
                </a:extLst>
              </p:cNvPr>
              <p:cNvPicPr/>
              <p:nvPr/>
            </p:nvPicPr>
            <p:blipFill>
              <a:blip r:embed="rId27"/>
              <a:stretch>
                <a:fillRect/>
              </a:stretch>
            </p:blipFill>
            <p:spPr>
              <a:xfrm>
                <a:off x="3740760" y="1154976"/>
                <a:ext cx="266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CA0A15E2-224C-7443-AD2B-364EDB201D4B}"/>
                  </a:ext>
                </a:extLst>
              </p14:cNvPr>
              <p14:cNvContentPartPr/>
              <p14:nvPr/>
            </p14:nvContentPartPr>
            <p14:xfrm>
              <a:off x="3904200" y="958056"/>
              <a:ext cx="265320" cy="200880"/>
            </p14:xfrm>
          </p:contentPart>
        </mc:Choice>
        <mc:Fallback>
          <p:pic>
            <p:nvPicPr>
              <p:cNvPr id="19" name="Ink 18">
                <a:extLst>
                  <a:ext uri="{FF2B5EF4-FFF2-40B4-BE49-F238E27FC236}">
                    <a16:creationId xmlns:a16="http://schemas.microsoft.com/office/drawing/2014/main" id="{CA0A15E2-224C-7443-AD2B-364EDB201D4B}"/>
                  </a:ext>
                </a:extLst>
              </p:cNvPr>
              <p:cNvPicPr/>
              <p:nvPr/>
            </p:nvPicPr>
            <p:blipFill>
              <a:blip r:embed="rId29"/>
              <a:stretch>
                <a:fillRect/>
              </a:stretch>
            </p:blipFill>
            <p:spPr>
              <a:xfrm>
                <a:off x="3895560" y="949056"/>
                <a:ext cx="28296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BE169E1A-8DE5-6C44-9484-9658E46CF6E1}"/>
                  </a:ext>
                </a:extLst>
              </p14:cNvPr>
              <p14:cNvContentPartPr/>
              <p14:nvPr/>
            </p14:nvContentPartPr>
            <p14:xfrm>
              <a:off x="4300560" y="927096"/>
              <a:ext cx="110160" cy="229680"/>
            </p14:xfrm>
          </p:contentPart>
        </mc:Choice>
        <mc:Fallback>
          <p:pic>
            <p:nvPicPr>
              <p:cNvPr id="20" name="Ink 19">
                <a:extLst>
                  <a:ext uri="{FF2B5EF4-FFF2-40B4-BE49-F238E27FC236}">
                    <a16:creationId xmlns:a16="http://schemas.microsoft.com/office/drawing/2014/main" id="{BE169E1A-8DE5-6C44-9484-9658E46CF6E1}"/>
                  </a:ext>
                </a:extLst>
              </p:cNvPr>
              <p:cNvPicPr/>
              <p:nvPr/>
            </p:nvPicPr>
            <p:blipFill>
              <a:blip r:embed="rId31"/>
              <a:stretch>
                <a:fillRect/>
              </a:stretch>
            </p:blipFill>
            <p:spPr>
              <a:xfrm>
                <a:off x="4291920" y="918096"/>
                <a:ext cx="127800" cy="247320"/>
              </a:xfrm>
              <a:prstGeom prst="rect">
                <a:avLst/>
              </a:prstGeom>
            </p:spPr>
          </p:pic>
        </mc:Fallback>
      </mc:AlternateContent>
      <p:grpSp>
        <p:nvGrpSpPr>
          <p:cNvPr id="28" name="Group 27">
            <a:extLst>
              <a:ext uri="{FF2B5EF4-FFF2-40B4-BE49-F238E27FC236}">
                <a16:creationId xmlns:a16="http://schemas.microsoft.com/office/drawing/2014/main" id="{3D62EFF2-AE5F-444E-9719-FCB0524856DA}"/>
              </a:ext>
            </a:extLst>
          </p:cNvPr>
          <p:cNvGrpSpPr/>
          <p:nvPr/>
        </p:nvGrpSpPr>
        <p:grpSpPr>
          <a:xfrm>
            <a:off x="4565520" y="878136"/>
            <a:ext cx="713880" cy="353520"/>
            <a:chOff x="4565520" y="878136"/>
            <a:chExt cx="713880" cy="353520"/>
          </a:xfrm>
        </p:grpSpPr>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26499D3B-59D9-DE40-952A-81F6E672F146}"/>
                    </a:ext>
                  </a:extLst>
                </p14:cNvPr>
                <p14:cNvContentPartPr/>
                <p14:nvPr/>
              </p14:nvContentPartPr>
              <p14:xfrm>
                <a:off x="4565520" y="1129416"/>
                <a:ext cx="20880" cy="102240"/>
              </p14:xfrm>
            </p:contentPart>
          </mc:Choice>
          <mc:Fallback>
            <p:pic>
              <p:nvPicPr>
                <p:cNvPr id="21" name="Ink 20">
                  <a:extLst>
                    <a:ext uri="{FF2B5EF4-FFF2-40B4-BE49-F238E27FC236}">
                      <a16:creationId xmlns:a16="http://schemas.microsoft.com/office/drawing/2014/main" id="{26499D3B-59D9-DE40-952A-81F6E672F146}"/>
                    </a:ext>
                  </a:extLst>
                </p:cNvPr>
                <p:cNvPicPr/>
                <p:nvPr/>
              </p:nvPicPr>
              <p:blipFill>
                <a:blip r:embed="rId33"/>
                <a:stretch>
                  <a:fillRect/>
                </a:stretch>
              </p:blipFill>
              <p:spPr>
                <a:xfrm>
                  <a:off x="4556520" y="1120416"/>
                  <a:ext cx="385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EB9EEFD9-68BA-D046-A1D7-65FA9BEE7728}"/>
                    </a:ext>
                  </a:extLst>
                </p14:cNvPr>
                <p14:cNvContentPartPr/>
                <p14:nvPr/>
              </p14:nvContentPartPr>
              <p14:xfrm>
                <a:off x="4665240" y="913416"/>
                <a:ext cx="204120" cy="192600"/>
              </p14:xfrm>
            </p:contentPart>
          </mc:Choice>
          <mc:Fallback>
            <p:pic>
              <p:nvPicPr>
                <p:cNvPr id="22" name="Ink 21">
                  <a:extLst>
                    <a:ext uri="{FF2B5EF4-FFF2-40B4-BE49-F238E27FC236}">
                      <a16:creationId xmlns:a16="http://schemas.microsoft.com/office/drawing/2014/main" id="{EB9EEFD9-68BA-D046-A1D7-65FA9BEE7728}"/>
                    </a:ext>
                  </a:extLst>
                </p:cNvPr>
                <p:cNvPicPr/>
                <p:nvPr/>
              </p:nvPicPr>
              <p:blipFill>
                <a:blip r:embed="rId35"/>
                <a:stretch>
                  <a:fillRect/>
                </a:stretch>
              </p:blipFill>
              <p:spPr>
                <a:xfrm>
                  <a:off x="4656600" y="904416"/>
                  <a:ext cx="22176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0C85FF4C-EA80-E844-82EB-9D080AD3808B}"/>
                    </a:ext>
                  </a:extLst>
                </p14:cNvPr>
                <p14:cNvContentPartPr/>
                <p14:nvPr/>
              </p14:nvContentPartPr>
              <p14:xfrm>
                <a:off x="4991760" y="890736"/>
                <a:ext cx="120960" cy="235800"/>
              </p14:xfrm>
            </p:contentPart>
          </mc:Choice>
          <mc:Fallback>
            <p:pic>
              <p:nvPicPr>
                <p:cNvPr id="23" name="Ink 22">
                  <a:extLst>
                    <a:ext uri="{FF2B5EF4-FFF2-40B4-BE49-F238E27FC236}">
                      <a16:creationId xmlns:a16="http://schemas.microsoft.com/office/drawing/2014/main" id="{0C85FF4C-EA80-E844-82EB-9D080AD3808B}"/>
                    </a:ext>
                  </a:extLst>
                </p:cNvPr>
                <p:cNvPicPr/>
                <p:nvPr/>
              </p:nvPicPr>
              <p:blipFill>
                <a:blip r:embed="rId37"/>
                <a:stretch>
                  <a:fillRect/>
                </a:stretch>
              </p:blipFill>
              <p:spPr>
                <a:xfrm>
                  <a:off x="4982760" y="882096"/>
                  <a:ext cx="1386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8A500D47-C7AB-C043-A990-796F69B2ECD5}"/>
                    </a:ext>
                  </a:extLst>
                </p14:cNvPr>
                <p14:cNvContentPartPr/>
                <p14:nvPr/>
              </p14:nvContentPartPr>
              <p14:xfrm>
                <a:off x="5013360" y="878136"/>
                <a:ext cx="145800" cy="15840"/>
              </p14:xfrm>
            </p:contentPart>
          </mc:Choice>
          <mc:Fallback>
            <p:pic>
              <p:nvPicPr>
                <p:cNvPr id="24" name="Ink 23">
                  <a:extLst>
                    <a:ext uri="{FF2B5EF4-FFF2-40B4-BE49-F238E27FC236}">
                      <a16:creationId xmlns:a16="http://schemas.microsoft.com/office/drawing/2014/main" id="{8A500D47-C7AB-C043-A990-796F69B2ECD5}"/>
                    </a:ext>
                  </a:extLst>
                </p:cNvPr>
                <p:cNvPicPr/>
                <p:nvPr/>
              </p:nvPicPr>
              <p:blipFill>
                <a:blip r:embed="rId39"/>
                <a:stretch>
                  <a:fillRect/>
                </a:stretch>
              </p:blipFill>
              <p:spPr>
                <a:xfrm>
                  <a:off x="5004720" y="869136"/>
                  <a:ext cx="1634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B0E3C68B-1D4F-694B-BC25-AD33A772AA17}"/>
                    </a:ext>
                  </a:extLst>
                </p14:cNvPr>
                <p14:cNvContentPartPr/>
                <p14:nvPr/>
              </p14:nvContentPartPr>
              <p14:xfrm>
                <a:off x="5240160" y="1161456"/>
                <a:ext cx="39240" cy="54360"/>
              </p14:xfrm>
            </p:contentPart>
          </mc:Choice>
          <mc:Fallback>
            <p:pic>
              <p:nvPicPr>
                <p:cNvPr id="27" name="Ink 26">
                  <a:extLst>
                    <a:ext uri="{FF2B5EF4-FFF2-40B4-BE49-F238E27FC236}">
                      <a16:creationId xmlns:a16="http://schemas.microsoft.com/office/drawing/2014/main" id="{B0E3C68B-1D4F-694B-BC25-AD33A772AA17}"/>
                    </a:ext>
                  </a:extLst>
                </p:cNvPr>
                <p:cNvPicPr/>
                <p:nvPr/>
              </p:nvPicPr>
              <p:blipFill>
                <a:blip r:embed="rId41"/>
                <a:stretch>
                  <a:fillRect/>
                </a:stretch>
              </p:blipFill>
              <p:spPr>
                <a:xfrm>
                  <a:off x="5231160" y="1152456"/>
                  <a:ext cx="56880" cy="72000"/>
                </a:xfrm>
                <a:prstGeom prst="rect">
                  <a:avLst/>
                </a:prstGeom>
              </p:spPr>
            </p:pic>
          </mc:Fallback>
        </mc:AlternateContent>
      </p:grpSp>
      <p:grpSp>
        <p:nvGrpSpPr>
          <p:cNvPr id="55" name="Group 54">
            <a:extLst>
              <a:ext uri="{FF2B5EF4-FFF2-40B4-BE49-F238E27FC236}">
                <a16:creationId xmlns:a16="http://schemas.microsoft.com/office/drawing/2014/main" id="{57243D3D-94C3-794D-8D1C-6370D597B9BB}"/>
              </a:ext>
            </a:extLst>
          </p:cNvPr>
          <p:cNvGrpSpPr/>
          <p:nvPr/>
        </p:nvGrpSpPr>
        <p:grpSpPr>
          <a:xfrm>
            <a:off x="8070840" y="646656"/>
            <a:ext cx="1086480" cy="519840"/>
            <a:chOff x="8070840" y="646656"/>
            <a:chExt cx="1086480" cy="519840"/>
          </a:xfrm>
        </p:grpSpPr>
        <mc:AlternateContent xmlns:mc="http://schemas.openxmlformats.org/markup-compatibility/2006">
          <mc:Choice xmlns:p14="http://schemas.microsoft.com/office/powerpoint/2010/main" Requires="p14">
            <p:contentPart p14:bwMode="auto" r:id="rId42">
              <p14:nvContentPartPr>
                <p14:cNvPr id="42" name="Ink 41">
                  <a:extLst>
                    <a:ext uri="{FF2B5EF4-FFF2-40B4-BE49-F238E27FC236}">
                      <a16:creationId xmlns:a16="http://schemas.microsoft.com/office/drawing/2014/main" id="{34D6BBB7-0362-BD48-B98A-719A6915310D}"/>
                    </a:ext>
                  </a:extLst>
                </p14:cNvPr>
                <p14:cNvContentPartPr/>
                <p14:nvPr/>
              </p14:nvContentPartPr>
              <p14:xfrm>
                <a:off x="8070840" y="1066776"/>
                <a:ext cx="63360" cy="99720"/>
              </p14:xfrm>
            </p:contentPart>
          </mc:Choice>
          <mc:Fallback>
            <p:pic>
              <p:nvPicPr>
                <p:cNvPr id="42" name="Ink 41">
                  <a:extLst>
                    <a:ext uri="{FF2B5EF4-FFF2-40B4-BE49-F238E27FC236}">
                      <a16:creationId xmlns:a16="http://schemas.microsoft.com/office/drawing/2014/main" id="{34D6BBB7-0362-BD48-B98A-719A6915310D}"/>
                    </a:ext>
                  </a:extLst>
                </p:cNvPr>
                <p:cNvPicPr/>
                <p:nvPr/>
              </p:nvPicPr>
              <p:blipFill>
                <a:blip r:embed="rId43"/>
                <a:stretch>
                  <a:fillRect/>
                </a:stretch>
              </p:blipFill>
              <p:spPr>
                <a:xfrm>
                  <a:off x="8062200" y="1058136"/>
                  <a:ext cx="810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3" name="Ink 42">
                  <a:extLst>
                    <a:ext uri="{FF2B5EF4-FFF2-40B4-BE49-F238E27FC236}">
                      <a16:creationId xmlns:a16="http://schemas.microsoft.com/office/drawing/2014/main" id="{A5B3397E-478A-C043-B79E-0A99991EEF64}"/>
                    </a:ext>
                  </a:extLst>
                </p14:cNvPr>
                <p14:cNvContentPartPr/>
                <p14:nvPr/>
              </p14:nvContentPartPr>
              <p14:xfrm>
                <a:off x="8245080" y="774816"/>
                <a:ext cx="91440" cy="271440"/>
              </p14:xfrm>
            </p:contentPart>
          </mc:Choice>
          <mc:Fallback>
            <p:pic>
              <p:nvPicPr>
                <p:cNvPr id="43" name="Ink 42">
                  <a:extLst>
                    <a:ext uri="{FF2B5EF4-FFF2-40B4-BE49-F238E27FC236}">
                      <a16:creationId xmlns:a16="http://schemas.microsoft.com/office/drawing/2014/main" id="{A5B3397E-478A-C043-B79E-0A99991EEF64}"/>
                    </a:ext>
                  </a:extLst>
                </p:cNvPr>
                <p:cNvPicPr/>
                <p:nvPr/>
              </p:nvPicPr>
              <p:blipFill>
                <a:blip r:embed="rId45"/>
                <a:stretch>
                  <a:fillRect/>
                </a:stretch>
              </p:blipFill>
              <p:spPr>
                <a:xfrm>
                  <a:off x="8236080" y="766176"/>
                  <a:ext cx="1090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4" name="Ink 43">
                  <a:extLst>
                    <a:ext uri="{FF2B5EF4-FFF2-40B4-BE49-F238E27FC236}">
                      <a16:creationId xmlns:a16="http://schemas.microsoft.com/office/drawing/2014/main" id="{9E8D6544-1DE0-474E-B3FC-90FA2E68DBA9}"/>
                    </a:ext>
                  </a:extLst>
                </p14:cNvPr>
                <p14:cNvContentPartPr/>
                <p14:nvPr/>
              </p14:nvContentPartPr>
              <p14:xfrm>
                <a:off x="8447040" y="730896"/>
                <a:ext cx="263160" cy="253080"/>
              </p14:xfrm>
            </p:contentPart>
          </mc:Choice>
          <mc:Fallback>
            <p:pic>
              <p:nvPicPr>
                <p:cNvPr id="44" name="Ink 43">
                  <a:extLst>
                    <a:ext uri="{FF2B5EF4-FFF2-40B4-BE49-F238E27FC236}">
                      <a16:creationId xmlns:a16="http://schemas.microsoft.com/office/drawing/2014/main" id="{9E8D6544-1DE0-474E-B3FC-90FA2E68DBA9}"/>
                    </a:ext>
                  </a:extLst>
                </p:cNvPr>
                <p:cNvPicPr/>
                <p:nvPr/>
              </p:nvPicPr>
              <p:blipFill>
                <a:blip r:embed="rId47"/>
                <a:stretch>
                  <a:fillRect/>
                </a:stretch>
              </p:blipFill>
              <p:spPr>
                <a:xfrm>
                  <a:off x="8438040" y="721896"/>
                  <a:ext cx="28080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6" name="Ink 45">
                  <a:extLst>
                    <a:ext uri="{FF2B5EF4-FFF2-40B4-BE49-F238E27FC236}">
                      <a16:creationId xmlns:a16="http://schemas.microsoft.com/office/drawing/2014/main" id="{B76D8EA4-7895-3846-AECD-0A2BFF30170A}"/>
                    </a:ext>
                  </a:extLst>
                </p14:cNvPr>
                <p14:cNvContentPartPr/>
                <p14:nvPr/>
              </p14:nvContentPartPr>
              <p14:xfrm>
                <a:off x="8868600" y="974976"/>
                <a:ext cx="88200" cy="134640"/>
              </p14:xfrm>
            </p:contentPart>
          </mc:Choice>
          <mc:Fallback>
            <p:pic>
              <p:nvPicPr>
                <p:cNvPr id="46" name="Ink 45">
                  <a:extLst>
                    <a:ext uri="{FF2B5EF4-FFF2-40B4-BE49-F238E27FC236}">
                      <a16:creationId xmlns:a16="http://schemas.microsoft.com/office/drawing/2014/main" id="{B76D8EA4-7895-3846-AECD-0A2BFF30170A}"/>
                    </a:ext>
                  </a:extLst>
                </p:cNvPr>
                <p:cNvPicPr/>
                <p:nvPr/>
              </p:nvPicPr>
              <p:blipFill>
                <a:blip r:embed="rId49"/>
                <a:stretch>
                  <a:fillRect/>
                </a:stretch>
              </p:blipFill>
              <p:spPr>
                <a:xfrm>
                  <a:off x="8859600" y="966336"/>
                  <a:ext cx="1058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7" name="Ink 46">
                  <a:extLst>
                    <a:ext uri="{FF2B5EF4-FFF2-40B4-BE49-F238E27FC236}">
                      <a16:creationId xmlns:a16="http://schemas.microsoft.com/office/drawing/2014/main" id="{25C74579-9E0D-3B42-98A0-B2417956759C}"/>
                    </a:ext>
                  </a:extLst>
                </p14:cNvPr>
                <p14:cNvContentPartPr/>
                <p14:nvPr/>
              </p14:nvContentPartPr>
              <p14:xfrm>
                <a:off x="9070560" y="646656"/>
                <a:ext cx="86760" cy="312120"/>
              </p14:xfrm>
            </p:contentPart>
          </mc:Choice>
          <mc:Fallback>
            <p:pic>
              <p:nvPicPr>
                <p:cNvPr id="47" name="Ink 46">
                  <a:extLst>
                    <a:ext uri="{FF2B5EF4-FFF2-40B4-BE49-F238E27FC236}">
                      <a16:creationId xmlns:a16="http://schemas.microsoft.com/office/drawing/2014/main" id="{25C74579-9E0D-3B42-98A0-B2417956759C}"/>
                    </a:ext>
                  </a:extLst>
                </p:cNvPr>
                <p:cNvPicPr/>
                <p:nvPr/>
              </p:nvPicPr>
              <p:blipFill>
                <a:blip r:embed="rId51"/>
                <a:stretch>
                  <a:fillRect/>
                </a:stretch>
              </p:blipFill>
              <p:spPr>
                <a:xfrm>
                  <a:off x="9061560" y="638016"/>
                  <a:ext cx="104400" cy="329760"/>
                </a:xfrm>
                <a:prstGeom prst="rect">
                  <a:avLst/>
                </a:prstGeom>
              </p:spPr>
            </p:pic>
          </mc:Fallback>
        </mc:AlternateContent>
      </p:grpSp>
      <p:grpSp>
        <p:nvGrpSpPr>
          <p:cNvPr id="54" name="Group 53">
            <a:extLst>
              <a:ext uri="{FF2B5EF4-FFF2-40B4-BE49-F238E27FC236}">
                <a16:creationId xmlns:a16="http://schemas.microsoft.com/office/drawing/2014/main" id="{A3F71A3C-1E4A-8345-87FE-85D2121418F0}"/>
              </a:ext>
            </a:extLst>
          </p:cNvPr>
          <p:cNvGrpSpPr/>
          <p:nvPr/>
        </p:nvGrpSpPr>
        <p:grpSpPr>
          <a:xfrm>
            <a:off x="9341640" y="646296"/>
            <a:ext cx="311040" cy="449640"/>
            <a:chOff x="9341640" y="646296"/>
            <a:chExt cx="311040" cy="449640"/>
          </a:xfrm>
        </p:grpSpPr>
        <mc:AlternateContent xmlns:mc="http://schemas.openxmlformats.org/markup-compatibility/2006">
          <mc:Choice xmlns:p14="http://schemas.microsoft.com/office/powerpoint/2010/main" Requires="p14">
            <p:contentPart p14:bwMode="auto" r:id="rId52">
              <p14:nvContentPartPr>
                <p14:cNvPr id="48" name="Ink 47">
                  <a:extLst>
                    <a:ext uri="{FF2B5EF4-FFF2-40B4-BE49-F238E27FC236}">
                      <a16:creationId xmlns:a16="http://schemas.microsoft.com/office/drawing/2014/main" id="{79F1AF82-BF3E-EC47-BB32-8E81B1779682}"/>
                    </a:ext>
                  </a:extLst>
                </p14:cNvPr>
                <p14:cNvContentPartPr/>
                <p14:nvPr/>
              </p14:nvContentPartPr>
              <p14:xfrm>
                <a:off x="9341640" y="646296"/>
                <a:ext cx="249120" cy="367920"/>
              </p14:xfrm>
            </p:contentPart>
          </mc:Choice>
          <mc:Fallback>
            <p:pic>
              <p:nvPicPr>
                <p:cNvPr id="48" name="Ink 47">
                  <a:extLst>
                    <a:ext uri="{FF2B5EF4-FFF2-40B4-BE49-F238E27FC236}">
                      <a16:creationId xmlns:a16="http://schemas.microsoft.com/office/drawing/2014/main" id="{79F1AF82-BF3E-EC47-BB32-8E81B1779682}"/>
                    </a:ext>
                  </a:extLst>
                </p:cNvPr>
                <p:cNvPicPr/>
                <p:nvPr/>
              </p:nvPicPr>
              <p:blipFill>
                <a:blip r:embed="rId53"/>
                <a:stretch>
                  <a:fillRect/>
                </a:stretch>
              </p:blipFill>
              <p:spPr>
                <a:xfrm>
                  <a:off x="9333000" y="637296"/>
                  <a:ext cx="26676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9" name="Ink 48">
                  <a:extLst>
                    <a:ext uri="{FF2B5EF4-FFF2-40B4-BE49-F238E27FC236}">
                      <a16:creationId xmlns:a16="http://schemas.microsoft.com/office/drawing/2014/main" id="{0F43FB77-D652-BD4B-8E09-C9B2F43A32F8}"/>
                    </a:ext>
                  </a:extLst>
                </p14:cNvPr>
                <p14:cNvContentPartPr/>
                <p14:nvPr/>
              </p14:nvContentPartPr>
              <p14:xfrm>
                <a:off x="9601560" y="947616"/>
                <a:ext cx="51120" cy="148320"/>
              </p14:xfrm>
            </p:contentPart>
          </mc:Choice>
          <mc:Fallback>
            <p:pic>
              <p:nvPicPr>
                <p:cNvPr id="49" name="Ink 48">
                  <a:extLst>
                    <a:ext uri="{FF2B5EF4-FFF2-40B4-BE49-F238E27FC236}">
                      <a16:creationId xmlns:a16="http://schemas.microsoft.com/office/drawing/2014/main" id="{0F43FB77-D652-BD4B-8E09-C9B2F43A32F8}"/>
                    </a:ext>
                  </a:extLst>
                </p:cNvPr>
                <p:cNvPicPr/>
                <p:nvPr/>
              </p:nvPicPr>
              <p:blipFill>
                <a:blip r:embed="rId55"/>
                <a:stretch>
                  <a:fillRect/>
                </a:stretch>
              </p:blipFill>
              <p:spPr>
                <a:xfrm>
                  <a:off x="9592560" y="938976"/>
                  <a:ext cx="68760" cy="165960"/>
                </a:xfrm>
                <a:prstGeom prst="rect">
                  <a:avLst/>
                </a:prstGeom>
              </p:spPr>
            </p:pic>
          </mc:Fallback>
        </mc:AlternateContent>
      </p:grpSp>
      <p:grpSp>
        <p:nvGrpSpPr>
          <p:cNvPr id="53" name="Group 52">
            <a:extLst>
              <a:ext uri="{FF2B5EF4-FFF2-40B4-BE49-F238E27FC236}">
                <a16:creationId xmlns:a16="http://schemas.microsoft.com/office/drawing/2014/main" id="{5CF4A7C9-5DA0-8149-8C04-F2569AC9D0AA}"/>
              </a:ext>
            </a:extLst>
          </p:cNvPr>
          <p:cNvGrpSpPr/>
          <p:nvPr/>
        </p:nvGrpSpPr>
        <p:grpSpPr>
          <a:xfrm>
            <a:off x="9846360" y="644136"/>
            <a:ext cx="390240" cy="447120"/>
            <a:chOff x="9846360" y="644136"/>
            <a:chExt cx="390240" cy="447120"/>
          </a:xfrm>
        </p:grpSpPr>
        <mc:AlternateContent xmlns:mc="http://schemas.openxmlformats.org/markup-compatibility/2006">
          <mc:Choice xmlns:p14="http://schemas.microsoft.com/office/powerpoint/2010/main" Requires="p14">
            <p:contentPart p14:bwMode="auto" r:id="rId56">
              <p14:nvContentPartPr>
                <p14:cNvPr id="50" name="Ink 49">
                  <a:extLst>
                    <a:ext uri="{FF2B5EF4-FFF2-40B4-BE49-F238E27FC236}">
                      <a16:creationId xmlns:a16="http://schemas.microsoft.com/office/drawing/2014/main" id="{F844724E-1E52-ED49-8EF5-13D0085E866D}"/>
                    </a:ext>
                  </a:extLst>
                </p14:cNvPr>
                <p14:cNvContentPartPr/>
                <p14:nvPr/>
              </p14:nvContentPartPr>
              <p14:xfrm>
                <a:off x="9846360" y="644136"/>
                <a:ext cx="95040" cy="237960"/>
              </p14:xfrm>
            </p:contentPart>
          </mc:Choice>
          <mc:Fallback>
            <p:pic>
              <p:nvPicPr>
                <p:cNvPr id="50" name="Ink 49">
                  <a:extLst>
                    <a:ext uri="{FF2B5EF4-FFF2-40B4-BE49-F238E27FC236}">
                      <a16:creationId xmlns:a16="http://schemas.microsoft.com/office/drawing/2014/main" id="{F844724E-1E52-ED49-8EF5-13D0085E866D}"/>
                    </a:ext>
                  </a:extLst>
                </p:cNvPr>
                <p:cNvPicPr/>
                <p:nvPr/>
              </p:nvPicPr>
              <p:blipFill>
                <a:blip r:embed="rId57"/>
                <a:stretch>
                  <a:fillRect/>
                </a:stretch>
              </p:blipFill>
              <p:spPr>
                <a:xfrm>
                  <a:off x="9837360" y="635136"/>
                  <a:ext cx="11268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1" name="Ink 50">
                  <a:extLst>
                    <a:ext uri="{FF2B5EF4-FFF2-40B4-BE49-F238E27FC236}">
                      <a16:creationId xmlns:a16="http://schemas.microsoft.com/office/drawing/2014/main" id="{860D1363-302E-BA48-812B-94F31B55AFB0}"/>
                    </a:ext>
                  </a:extLst>
                </p14:cNvPr>
                <p14:cNvContentPartPr/>
                <p14:nvPr/>
              </p14:nvContentPartPr>
              <p14:xfrm>
                <a:off x="10001880" y="656016"/>
                <a:ext cx="118800" cy="295920"/>
              </p14:xfrm>
            </p:contentPart>
          </mc:Choice>
          <mc:Fallback>
            <p:pic>
              <p:nvPicPr>
                <p:cNvPr id="51" name="Ink 50">
                  <a:extLst>
                    <a:ext uri="{FF2B5EF4-FFF2-40B4-BE49-F238E27FC236}">
                      <a16:creationId xmlns:a16="http://schemas.microsoft.com/office/drawing/2014/main" id="{860D1363-302E-BA48-812B-94F31B55AFB0}"/>
                    </a:ext>
                  </a:extLst>
                </p:cNvPr>
                <p:cNvPicPr/>
                <p:nvPr/>
              </p:nvPicPr>
              <p:blipFill>
                <a:blip r:embed="rId59"/>
                <a:stretch>
                  <a:fillRect/>
                </a:stretch>
              </p:blipFill>
              <p:spPr>
                <a:xfrm>
                  <a:off x="9992880" y="647016"/>
                  <a:ext cx="1364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2" name="Ink 51">
                  <a:extLst>
                    <a:ext uri="{FF2B5EF4-FFF2-40B4-BE49-F238E27FC236}">
                      <a16:creationId xmlns:a16="http://schemas.microsoft.com/office/drawing/2014/main" id="{DA6B3837-0157-8F44-A7D5-B6270242041F}"/>
                    </a:ext>
                  </a:extLst>
                </p14:cNvPr>
                <p14:cNvContentPartPr/>
                <p14:nvPr/>
              </p14:nvContentPartPr>
              <p14:xfrm>
                <a:off x="10186920" y="910896"/>
                <a:ext cx="49680" cy="180360"/>
              </p14:xfrm>
            </p:contentPart>
          </mc:Choice>
          <mc:Fallback>
            <p:pic>
              <p:nvPicPr>
                <p:cNvPr id="52" name="Ink 51">
                  <a:extLst>
                    <a:ext uri="{FF2B5EF4-FFF2-40B4-BE49-F238E27FC236}">
                      <a16:creationId xmlns:a16="http://schemas.microsoft.com/office/drawing/2014/main" id="{DA6B3837-0157-8F44-A7D5-B6270242041F}"/>
                    </a:ext>
                  </a:extLst>
                </p:cNvPr>
                <p:cNvPicPr/>
                <p:nvPr/>
              </p:nvPicPr>
              <p:blipFill>
                <a:blip r:embed="rId61"/>
                <a:stretch>
                  <a:fillRect/>
                </a:stretch>
              </p:blipFill>
              <p:spPr>
                <a:xfrm>
                  <a:off x="10178280" y="902256"/>
                  <a:ext cx="67320" cy="198000"/>
                </a:xfrm>
                <a:prstGeom prst="rect">
                  <a:avLst/>
                </a:prstGeom>
              </p:spPr>
            </p:pic>
          </mc:Fallback>
        </mc:AlternateContent>
      </p:grpSp>
      <p:grpSp>
        <p:nvGrpSpPr>
          <p:cNvPr id="58" name="Group 57">
            <a:extLst>
              <a:ext uri="{FF2B5EF4-FFF2-40B4-BE49-F238E27FC236}">
                <a16:creationId xmlns:a16="http://schemas.microsoft.com/office/drawing/2014/main" id="{A76EA41E-EEEE-114D-9820-52D9EA72BD26}"/>
              </a:ext>
            </a:extLst>
          </p:cNvPr>
          <p:cNvGrpSpPr/>
          <p:nvPr/>
        </p:nvGrpSpPr>
        <p:grpSpPr>
          <a:xfrm>
            <a:off x="10420200" y="602376"/>
            <a:ext cx="419040" cy="299160"/>
            <a:chOff x="10420200" y="602376"/>
            <a:chExt cx="419040" cy="299160"/>
          </a:xfrm>
        </p:grpSpPr>
        <mc:AlternateContent xmlns:mc="http://schemas.openxmlformats.org/markup-compatibility/2006">
          <mc:Choice xmlns:p14="http://schemas.microsoft.com/office/powerpoint/2010/main" Requires="p14">
            <p:contentPart p14:bwMode="auto" r:id="rId62">
              <p14:nvContentPartPr>
                <p14:cNvPr id="56" name="Ink 55">
                  <a:extLst>
                    <a:ext uri="{FF2B5EF4-FFF2-40B4-BE49-F238E27FC236}">
                      <a16:creationId xmlns:a16="http://schemas.microsoft.com/office/drawing/2014/main" id="{3E15C900-22A8-C94F-8896-CB94CEB3E59C}"/>
                    </a:ext>
                  </a:extLst>
                </p14:cNvPr>
                <p14:cNvContentPartPr/>
                <p14:nvPr/>
              </p14:nvContentPartPr>
              <p14:xfrm>
                <a:off x="10420200" y="632976"/>
                <a:ext cx="155520" cy="258120"/>
              </p14:xfrm>
            </p:contentPart>
          </mc:Choice>
          <mc:Fallback>
            <p:pic>
              <p:nvPicPr>
                <p:cNvPr id="56" name="Ink 55">
                  <a:extLst>
                    <a:ext uri="{FF2B5EF4-FFF2-40B4-BE49-F238E27FC236}">
                      <a16:creationId xmlns:a16="http://schemas.microsoft.com/office/drawing/2014/main" id="{3E15C900-22A8-C94F-8896-CB94CEB3E59C}"/>
                    </a:ext>
                  </a:extLst>
                </p:cNvPr>
                <p:cNvPicPr/>
                <p:nvPr/>
              </p:nvPicPr>
              <p:blipFill>
                <a:blip r:embed="rId63"/>
                <a:stretch>
                  <a:fillRect/>
                </a:stretch>
              </p:blipFill>
              <p:spPr>
                <a:xfrm>
                  <a:off x="10411200" y="624336"/>
                  <a:ext cx="1731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7" name="Ink 56">
                  <a:extLst>
                    <a:ext uri="{FF2B5EF4-FFF2-40B4-BE49-F238E27FC236}">
                      <a16:creationId xmlns:a16="http://schemas.microsoft.com/office/drawing/2014/main" id="{F0262DE6-A256-1444-8D54-4C1D57DECA96}"/>
                    </a:ext>
                  </a:extLst>
                </p14:cNvPr>
                <p14:cNvContentPartPr/>
                <p14:nvPr/>
              </p14:nvContentPartPr>
              <p14:xfrm>
                <a:off x="10644120" y="602376"/>
                <a:ext cx="195120" cy="299160"/>
              </p14:xfrm>
            </p:contentPart>
          </mc:Choice>
          <mc:Fallback>
            <p:pic>
              <p:nvPicPr>
                <p:cNvPr id="57" name="Ink 56">
                  <a:extLst>
                    <a:ext uri="{FF2B5EF4-FFF2-40B4-BE49-F238E27FC236}">
                      <a16:creationId xmlns:a16="http://schemas.microsoft.com/office/drawing/2014/main" id="{F0262DE6-A256-1444-8D54-4C1D57DECA96}"/>
                    </a:ext>
                  </a:extLst>
                </p:cNvPr>
                <p:cNvPicPr/>
                <p:nvPr/>
              </p:nvPicPr>
              <p:blipFill>
                <a:blip r:embed="rId65"/>
                <a:stretch>
                  <a:fillRect/>
                </a:stretch>
              </p:blipFill>
              <p:spPr>
                <a:xfrm>
                  <a:off x="10635120" y="593376"/>
                  <a:ext cx="212760" cy="316800"/>
                </a:xfrm>
                <a:prstGeom prst="rect">
                  <a:avLst/>
                </a:prstGeom>
              </p:spPr>
            </p:pic>
          </mc:Fallback>
        </mc:AlternateContent>
      </p:grpSp>
      <p:grpSp>
        <p:nvGrpSpPr>
          <p:cNvPr id="65" name="Group 64">
            <a:extLst>
              <a:ext uri="{FF2B5EF4-FFF2-40B4-BE49-F238E27FC236}">
                <a16:creationId xmlns:a16="http://schemas.microsoft.com/office/drawing/2014/main" id="{B24971A8-8585-CF4D-909E-DD26CF7CBDF6}"/>
              </a:ext>
            </a:extLst>
          </p:cNvPr>
          <p:cNvGrpSpPr/>
          <p:nvPr/>
        </p:nvGrpSpPr>
        <p:grpSpPr>
          <a:xfrm>
            <a:off x="896760" y="1688136"/>
            <a:ext cx="1010520" cy="458640"/>
            <a:chOff x="896760" y="1688136"/>
            <a:chExt cx="1010520" cy="458640"/>
          </a:xfrm>
        </p:grpSpPr>
        <mc:AlternateContent xmlns:mc="http://schemas.openxmlformats.org/markup-compatibility/2006">
          <mc:Choice xmlns:p14="http://schemas.microsoft.com/office/powerpoint/2010/main" Requires="p14">
            <p:contentPart p14:bwMode="auto" r:id="rId66">
              <p14:nvContentPartPr>
                <p14:cNvPr id="59" name="Ink 58">
                  <a:extLst>
                    <a:ext uri="{FF2B5EF4-FFF2-40B4-BE49-F238E27FC236}">
                      <a16:creationId xmlns:a16="http://schemas.microsoft.com/office/drawing/2014/main" id="{38AF849F-2410-A441-8D19-B769F67CD244}"/>
                    </a:ext>
                  </a:extLst>
                </p14:cNvPr>
                <p14:cNvContentPartPr/>
                <p14:nvPr/>
              </p14:nvContentPartPr>
              <p14:xfrm>
                <a:off x="974160" y="1783536"/>
                <a:ext cx="244800" cy="218160"/>
              </p14:xfrm>
            </p:contentPart>
          </mc:Choice>
          <mc:Fallback>
            <p:pic>
              <p:nvPicPr>
                <p:cNvPr id="59" name="Ink 58">
                  <a:extLst>
                    <a:ext uri="{FF2B5EF4-FFF2-40B4-BE49-F238E27FC236}">
                      <a16:creationId xmlns:a16="http://schemas.microsoft.com/office/drawing/2014/main" id="{38AF849F-2410-A441-8D19-B769F67CD244}"/>
                    </a:ext>
                  </a:extLst>
                </p:cNvPr>
                <p:cNvPicPr/>
                <p:nvPr/>
              </p:nvPicPr>
              <p:blipFill>
                <a:blip r:embed="rId67"/>
                <a:stretch>
                  <a:fillRect/>
                </a:stretch>
              </p:blipFill>
              <p:spPr>
                <a:xfrm>
                  <a:off x="965520" y="1774536"/>
                  <a:ext cx="2624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0" name="Ink 59">
                  <a:extLst>
                    <a:ext uri="{FF2B5EF4-FFF2-40B4-BE49-F238E27FC236}">
                      <a16:creationId xmlns:a16="http://schemas.microsoft.com/office/drawing/2014/main" id="{8FECAAB4-785A-4C42-B1A3-2023F9638B5E}"/>
                    </a:ext>
                  </a:extLst>
                </p14:cNvPr>
                <p14:cNvContentPartPr/>
                <p14:nvPr/>
              </p14:nvContentPartPr>
              <p14:xfrm>
                <a:off x="1149480" y="1745736"/>
                <a:ext cx="387000" cy="222480"/>
              </p14:xfrm>
            </p:contentPart>
          </mc:Choice>
          <mc:Fallback>
            <p:pic>
              <p:nvPicPr>
                <p:cNvPr id="60" name="Ink 59">
                  <a:extLst>
                    <a:ext uri="{FF2B5EF4-FFF2-40B4-BE49-F238E27FC236}">
                      <a16:creationId xmlns:a16="http://schemas.microsoft.com/office/drawing/2014/main" id="{8FECAAB4-785A-4C42-B1A3-2023F9638B5E}"/>
                    </a:ext>
                  </a:extLst>
                </p:cNvPr>
                <p:cNvPicPr/>
                <p:nvPr/>
              </p:nvPicPr>
              <p:blipFill>
                <a:blip r:embed="rId69"/>
                <a:stretch>
                  <a:fillRect/>
                </a:stretch>
              </p:blipFill>
              <p:spPr>
                <a:xfrm>
                  <a:off x="1140840" y="1737096"/>
                  <a:ext cx="40464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1" name="Ink 60">
                  <a:extLst>
                    <a:ext uri="{FF2B5EF4-FFF2-40B4-BE49-F238E27FC236}">
                      <a16:creationId xmlns:a16="http://schemas.microsoft.com/office/drawing/2014/main" id="{1446806E-E71F-1849-A0FE-ECCEDA414D76}"/>
                    </a:ext>
                  </a:extLst>
                </p14:cNvPr>
                <p14:cNvContentPartPr/>
                <p14:nvPr/>
              </p14:nvContentPartPr>
              <p14:xfrm>
                <a:off x="1616040" y="1704336"/>
                <a:ext cx="128160" cy="139320"/>
              </p14:xfrm>
            </p:contentPart>
          </mc:Choice>
          <mc:Fallback>
            <p:pic>
              <p:nvPicPr>
                <p:cNvPr id="61" name="Ink 60">
                  <a:extLst>
                    <a:ext uri="{FF2B5EF4-FFF2-40B4-BE49-F238E27FC236}">
                      <a16:creationId xmlns:a16="http://schemas.microsoft.com/office/drawing/2014/main" id="{1446806E-E71F-1849-A0FE-ECCEDA414D76}"/>
                    </a:ext>
                  </a:extLst>
                </p:cNvPr>
                <p:cNvPicPr/>
                <p:nvPr/>
              </p:nvPicPr>
              <p:blipFill>
                <a:blip r:embed="rId71"/>
                <a:stretch>
                  <a:fillRect/>
                </a:stretch>
              </p:blipFill>
              <p:spPr>
                <a:xfrm>
                  <a:off x="1607040" y="1695336"/>
                  <a:ext cx="1458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2" name="Ink 61">
                  <a:extLst>
                    <a:ext uri="{FF2B5EF4-FFF2-40B4-BE49-F238E27FC236}">
                      <a16:creationId xmlns:a16="http://schemas.microsoft.com/office/drawing/2014/main" id="{B35CC4A2-5EC9-7843-B61A-6CC29FD1F96D}"/>
                    </a:ext>
                  </a:extLst>
                </p14:cNvPr>
                <p14:cNvContentPartPr/>
                <p14:nvPr/>
              </p14:nvContentPartPr>
              <p14:xfrm>
                <a:off x="1865520" y="1688136"/>
                <a:ext cx="36000" cy="28440"/>
              </p14:xfrm>
            </p:contentPart>
          </mc:Choice>
          <mc:Fallback>
            <p:pic>
              <p:nvPicPr>
                <p:cNvPr id="62" name="Ink 61">
                  <a:extLst>
                    <a:ext uri="{FF2B5EF4-FFF2-40B4-BE49-F238E27FC236}">
                      <a16:creationId xmlns:a16="http://schemas.microsoft.com/office/drawing/2014/main" id="{B35CC4A2-5EC9-7843-B61A-6CC29FD1F96D}"/>
                    </a:ext>
                  </a:extLst>
                </p:cNvPr>
                <p:cNvPicPr/>
                <p:nvPr/>
              </p:nvPicPr>
              <p:blipFill>
                <a:blip r:embed="rId73"/>
                <a:stretch>
                  <a:fillRect/>
                </a:stretch>
              </p:blipFill>
              <p:spPr>
                <a:xfrm>
                  <a:off x="1856880" y="1679136"/>
                  <a:ext cx="536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3" name="Ink 62">
                  <a:extLst>
                    <a:ext uri="{FF2B5EF4-FFF2-40B4-BE49-F238E27FC236}">
                      <a16:creationId xmlns:a16="http://schemas.microsoft.com/office/drawing/2014/main" id="{1F82E35A-D6DE-BC40-AFA4-E7CB4915591D}"/>
                    </a:ext>
                  </a:extLst>
                </p14:cNvPr>
                <p14:cNvContentPartPr/>
                <p14:nvPr/>
              </p14:nvContentPartPr>
              <p14:xfrm>
                <a:off x="1892520" y="1850856"/>
                <a:ext cx="14760" cy="16920"/>
              </p14:xfrm>
            </p:contentPart>
          </mc:Choice>
          <mc:Fallback>
            <p:pic>
              <p:nvPicPr>
                <p:cNvPr id="63" name="Ink 62">
                  <a:extLst>
                    <a:ext uri="{FF2B5EF4-FFF2-40B4-BE49-F238E27FC236}">
                      <a16:creationId xmlns:a16="http://schemas.microsoft.com/office/drawing/2014/main" id="{1F82E35A-D6DE-BC40-AFA4-E7CB4915591D}"/>
                    </a:ext>
                  </a:extLst>
                </p:cNvPr>
                <p:cNvPicPr/>
                <p:nvPr/>
              </p:nvPicPr>
              <p:blipFill>
                <a:blip r:embed="rId75"/>
                <a:stretch>
                  <a:fillRect/>
                </a:stretch>
              </p:blipFill>
              <p:spPr>
                <a:xfrm>
                  <a:off x="1883880" y="1841856"/>
                  <a:ext cx="324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4" name="Ink 63">
                  <a:extLst>
                    <a:ext uri="{FF2B5EF4-FFF2-40B4-BE49-F238E27FC236}">
                      <a16:creationId xmlns:a16="http://schemas.microsoft.com/office/drawing/2014/main" id="{B36794BD-6C4F-F94A-9102-3A17C30C20D8}"/>
                    </a:ext>
                  </a:extLst>
                </p14:cNvPr>
                <p14:cNvContentPartPr/>
                <p14:nvPr/>
              </p14:nvContentPartPr>
              <p14:xfrm>
                <a:off x="896760" y="2030496"/>
                <a:ext cx="769320" cy="116280"/>
              </p14:xfrm>
            </p:contentPart>
          </mc:Choice>
          <mc:Fallback>
            <p:pic>
              <p:nvPicPr>
                <p:cNvPr id="64" name="Ink 63">
                  <a:extLst>
                    <a:ext uri="{FF2B5EF4-FFF2-40B4-BE49-F238E27FC236}">
                      <a16:creationId xmlns:a16="http://schemas.microsoft.com/office/drawing/2014/main" id="{B36794BD-6C4F-F94A-9102-3A17C30C20D8}"/>
                    </a:ext>
                  </a:extLst>
                </p:cNvPr>
                <p:cNvPicPr/>
                <p:nvPr/>
              </p:nvPicPr>
              <p:blipFill>
                <a:blip r:embed="rId77"/>
                <a:stretch>
                  <a:fillRect/>
                </a:stretch>
              </p:blipFill>
              <p:spPr>
                <a:xfrm>
                  <a:off x="887760" y="2021856"/>
                  <a:ext cx="786960" cy="13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8">
            <p14:nvContentPartPr>
              <p14:cNvPr id="66" name="Ink 65">
                <a:extLst>
                  <a:ext uri="{FF2B5EF4-FFF2-40B4-BE49-F238E27FC236}">
                    <a16:creationId xmlns:a16="http://schemas.microsoft.com/office/drawing/2014/main" id="{CBEFC224-98E3-C149-9B22-AF01F5FFA302}"/>
                  </a:ext>
                </a:extLst>
              </p14:cNvPr>
              <p14:cNvContentPartPr/>
              <p14:nvPr/>
            </p14:nvContentPartPr>
            <p14:xfrm>
              <a:off x="2356200" y="1099536"/>
              <a:ext cx="4407480" cy="387360"/>
            </p14:xfrm>
          </p:contentPart>
        </mc:Choice>
        <mc:Fallback>
          <p:pic>
            <p:nvPicPr>
              <p:cNvPr id="66" name="Ink 65">
                <a:extLst>
                  <a:ext uri="{FF2B5EF4-FFF2-40B4-BE49-F238E27FC236}">
                    <a16:creationId xmlns:a16="http://schemas.microsoft.com/office/drawing/2014/main" id="{CBEFC224-98E3-C149-9B22-AF01F5FFA302}"/>
                  </a:ext>
                </a:extLst>
              </p:cNvPr>
              <p:cNvPicPr/>
              <p:nvPr/>
            </p:nvPicPr>
            <p:blipFill>
              <a:blip r:embed="rId79"/>
              <a:stretch>
                <a:fillRect/>
              </a:stretch>
            </p:blipFill>
            <p:spPr>
              <a:xfrm>
                <a:off x="2347200" y="1090896"/>
                <a:ext cx="442512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7" name="Ink 66">
                <a:extLst>
                  <a:ext uri="{FF2B5EF4-FFF2-40B4-BE49-F238E27FC236}">
                    <a16:creationId xmlns:a16="http://schemas.microsoft.com/office/drawing/2014/main" id="{A122746B-2D76-964B-9BCC-A3E19A04EF19}"/>
                  </a:ext>
                </a:extLst>
              </p14:cNvPr>
              <p14:cNvContentPartPr/>
              <p14:nvPr/>
            </p14:nvContentPartPr>
            <p14:xfrm>
              <a:off x="6858360" y="900096"/>
              <a:ext cx="4166280" cy="411480"/>
            </p14:xfrm>
          </p:contentPart>
        </mc:Choice>
        <mc:Fallback>
          <p:pic>
            <p:nvPicPr>
              <p:cNvPr id="67" name="Ink 66">
                <a:extLst>
                  <a:ext uri="{FF2B5EF4-FFF2-40B4-BE49-F238E27FC236}">
                    <a16:creationId xmlns:a16="http://schemas.microsoft.com/office/drawing/2014/main" id="{A122746B-2D76-964B-9BCC-A3E19A04EF19}"/>
                  </a:ext>
                </a:extLst>
              </p:cNvPr>
              <p:cNvPicPr/>
              <p:nvPr/>
            </p:nvPicPr>
            <p:blipFill>
              <a:blip r:embed="rId81"/>
              <a:stretch>
                <a:fillRect/>
              </a:stretch>
            </p:blipFill>
            <p:spPr>
              <a:xfrm>
                <a:off x="6849720" y="891096"/>
                <a:ext cx="4183920" cy="429120"/>
              </a:xfrm>
              <a:prstGeom prst="rect">
                <a:avLst/>
              </a:prstGeom>
            </p:spPr>
          </p:pic>
        </mc:Fallback>
      </mc:AlternateContent>
      <p:grpSp>
        <p:nvGrpSpPr>
          <p:cNvPr id="89" name="Group 88">
            <a:extLst>
              <a:ext uri="{FF2B5EF4-FFF2-40B4-BE49-F238E27FC236}">
                <a16:creationId xmlns:a16="http://schemas.microsoft.com/office/drawing/2014/main" id="{2A346873-6C3A-284B-AA75-EE48E0630195}"/>
              </a:ext>
            </a:extLst>
          </p:cNvPr>
          <p:cNvGrpSpPr/>
          <p:nvPr/>
        </p:nvGrpSpPr>
        <p:grpSpPr>
          <a:xfrm>
            <a:off x="5443920" y="585816"/>
            <a:ext cx="2365200" cy="713160"/>
            <a:chOff x="5443920" y="585816"/>
            <a:chExt cx="2365200" cy="713160"/>
          </a:xfrm>
        </p:grpSpPr>
        <mc:AlternateContent xmlns:mc="http://schemas.openxmlformats.org/markup-compatibility/2006">
          <mc:Choice xmlns:p14="http://schemas.microsoft.com/office/powerpoint/2010/main" Requires="p14">
            <p:contentPart p14:bwMode="auto" r:id="rId82">
              <p14:nvContentPartPr>
                <p14:cNvPr id="29" name="Ink 28">
                  <a:extLst>
                    <a:ext uri="{FF2B5EF4-FFF2-40B4-BE49-F238E27FC236}">
                      <a16:creationId xmlns:a16="http://schemas.microsoft.com/office/drawing/2014/main" id="{58424A40-96C8-B046-914D-1BC17C6FE0C6}"/>
                    </a:ext>
                  </a:extLst>
                </p14:cNvPr>
                <p14:cNvContentPartPr/>
                <p14:nvPr/>
              </p14:nvContentPartPr>
              <p14:xfrm>
                <a:off x="5443920" y="923136"/>
                <a:ext cx="228600" cy="228960"/>
              </p14:xfrm>
            </p:contentPart>
          </mc:Choice>
          <mc:Fallback>
            <p:pic>
              <p:nvPicPr>
                <p:cNvPr id="29" name="Ink 28">
                  <a:extLst>
                    <a:ext uri="{FF2B5EF4-FFF2-40B4-BE49-F238E27FC236}">
                      <a16:creationId xmlns:a16="http://schemas.microsoft.com/office/drawing/2014/main" id="{58424A40-96C8-B046-914D-1BC17C6FE0C6}"/>
                    </a:ext>
                  </a:extLst>
                </p:cNvPr>
                <p:cNvPicPr/>
                <p:nvPr/>
              </p:nvPicPr>
              <p:blipFill>
                <a:blip r:embed="rId83"/>
                <a:stretch>
                  <a:fillRect/>
                </a:stretch>
              </p:blipFill>
              <p:spPr>
                <a:xfrm>
                  <a:off x="5434920" y="914496"/>
                  <a:ext cx="2462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0" name="Ink 29">
                  <a:extLst>
                    <a:ext uri="{FF2B5EF4-FFF2-40B4-BE49-F238E27FC236}">
                      <a16:creationId xmlns:a16="http://schemas.microsoft.com/office/drawing/2014/main" id="{262DD9F7-2A76-5241-94F9-DC4F8C903F47}"/>
                    </a:ext>
                  </a:extLst>
                </p14:cNvPr>
                <p14:cNvContentPartPr/>
                <p14:nvPr/>
              </p14:nvContentPartPr>
              <p14:xfrm>
                <a:off x="5724720" y="856536"/>
                <a:ext cx="128160" cy="271080"/>
              </p14:xfrm>
            </p:contentPart>
          </mc:Choice>
          <mc:Fallback>
            <p:pic>
              <p:nvPicPr>
                <p:cNvPr id="30" name="Ink 29">
                  <a:extLst>
                    <a:ext uri="{FF2B5EF4-FFF2-40B4-BE49-F238E27FC236}">
                      <a16:creationId xmlns:a16="http://schemas.microsoft.com/office/drawing/2014/main" id="{262DD9F7-2A76-5241-94F9-DC4F8C903F47}"/>
                    </a:ext>
                  </a:extLst>
                </p:cNvPr>
                <p:cNvPicPr/>
                <p:nvPr/>
              </p:nvPicPr>
              <p:blipFill>
                <a:blip r:embed="rId85"/>
                <a:stretch>
                  <a:fillRect/>
                </a:stretch>
              </p:blipFill>
              <p:spPr>
                <a:xfrm>
                  <a:off x="5715720" y="847896"/>
                  <a:ext cx="14580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2" name="Ink 31">
                  <a:extLst>
                    <a:ext uri="{FF2B5EF4-FFF2-40B4-BE49-F238E27FC236}">
                      <a16:creationId xmlns:a16="http://schemas.microsoft.com/office/drawing/2014/main" id="{01A5F848-2FA2-B944-BF50-EB70AE349D34}"/>
                    </a:ext>
                  </a:extLst>
                </p14:cNvPr>
                <p14:cNvContentPartPr/>
                <p14:nvPr/>
              </p14:nvContentPartPr>
              <p14:xfrm>
                <a:off x="5965200" y="1180896"/>
                <a:ext cx="26640" cy="48960"/>
              </p14:xfrm>
            </p:contentPart>
          </mc:Choice>
          <mc:Fallback>
            <p:pic>
              <p:nvPicPr>
                <p:cNvPr id="32" name="Ink 31">
                  <a:extLst>
                    <a:ext uri="{FF2B5EF4-FFF2-40B4-BE49-F238E27FC236}">
                      <a16:creationId xmlns:a16="http://schemas.microsoft.com/office/drawing/2014/main" id="{01A5F848-2FA2-B944-BF50-EB70AE349D34}"/>
                    </a:ext>
                  </a:extLst>
                </p:cNvPr>
                <p:cNvPicPr/>
                <p:nvPr/>
              </p:nvPicPr>
              <p:blipFill>
                <a:blip r:embed="rId87"/>
                <a:stretch>
                  <a:fillRect/>
                </a:stretch>
              </p:blipFill>
              <p:spPr>
                <a:xfrm>
                  <a:off x="5956200" y="1171896"/>
                  <a:ext cx="442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3" name="Ink 32">
                  <a:extLst>
                    <a:ext uri="{FF2B5EF4-FFF2-40B4-BE49-F238E27FC236}">
                      <a16:creationId xmlns:a16="http://schemas.microsoft.com/office/drawing/2014/main" id="{3C7FCF4E-F880-584F-A8C3-9DA0C329C252}"/>
                    </a:ext>
                  </a:extLst>
                </p14:cNvPr>
                <p14:cNvContentPartPr/>
                <p14:nvPr/>
              </p14:nvContentPartPr>
              <p14:xfrm>
                <a:off x="6167520" y="867336"/>
                <a:ext cx="364320" cy="243000"/>
              </p14:xfrm>
            </p:contentPart>
          </mc:Choice>
          <mc:Fallback>
            <p:pic>
              <p:nvPicPr>
                <p:cNvPr id="33" name="Ink 32">
                  <a:extLst>
                    <a:ext uri="{FF2B5EF4-FFF2-40B4-BE49-F238E27FC236}">
                      <a16:creationId xmlns:a16="http://schemas.microsoft.com/office/drawing/2014/main" id="{3C7FCF4E-F880-584F-A8C3-9DA0C329C252}"/>
                    </a:ext>
                  </a:extLst>
                </p:cNvPr>
                <p:cNvPicPr/>
                <p:nvPr/>
              </p:nvPicPr>
              <p:blipFill>
                <a:blip r:embed="rId89"/>
                <a:stretch>
                  <a:fillRect/>
                </a:stretch>
              </p:blipFill>
              <p:spPr>
                <a:xfrm>
                  <a:off x="6158880" y="858696"/>
                  <a:ext cx="3819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4" name="Ink 33">
                  <a:extLst>
                    <a:ext uri="{FF2B5EF4-FFF2-40B4-BE49-F238E27FC236}">
                      <a16:creationId xmlns:a16="http://schemas.microsoft.com/office/drawing/2014/main" id="{F39CBA90-E180-ED48-B499-1A0336E32532}"/>
                    </a:ext>
                  </a:extLst>
                </p14:cNvPr>
                <p14:cNvContentPartPr/>
                <p14:nvPr/>
              </p14:nvContentPartPr>
              <p14:xfrm>
                <a:off x="6686640" y="1111416"/>
                <a:ext cx="39960" cy="106920"/>
              </p14:xfrm>
            </p:contentPart>
          </mc:Choice>
          <mc:Fallback>
            <p:pic>
              <p:nvPicPr>
                <p:cNvPr id="34" name="Ink 33">
                  <a:extLst>
                    <a:ext uri="{FF2B5EF4-FFF2-40B4-BE49-F238E27FC236}">
                      <a16:creationId xmlns:a16="http://schemas.microsoft.com/office/drawing/2014/main" id="{F39CBA90-E180-ED48-B499-1A0336E32532}"/>
                    </a:ext>
                  </a:extLst>
                </p:cNvPr>
                <p:cNvPicPr/>
                <p:nvPr/>
              </p:nvPicPr>
              <p:blipFill>
                <a:blip r:embed="rId91"/>
                <a:stretch>
                  <a:fillRect/>
                </a:stretch>
              </p:blipFill>
              <p:spPr>
                <a:xfrm>
                  <a:off x="6678000" y="1102416"/>
                  <a:ext cx="576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5" name="Ink 34">
                  <a:extLst>
                    <a:ext uri="{FF2B5EF4-FFF2-40B4-BE49-F238E27FC236}">
                      <a16:creationId xmlns:a16="http://schemas.microsoft.com/office/drawing/2014/main" id="{0ADD8701-C7A5-624E-AC79-53D8D9146E77}"/>
                    </a:ext>
                  </a:extLst>
                </p14:cNvPr>
                <p14:cNvContentPartPr/>
                <p14:nvPr/>
              </p14:nvContentPartPr>
              <p14:xfrm>
                <a:off x="6806160" y="829536"/>
                <a:ext cx="398880" cy="244800"/>
              </p14:xfrm>
            </p:contentPart>
          </mc:Choice>
          <mc:Fallback>
            <p:pic>
              <p:nvPicPr>
                <p:cNvPr id="35" name="Ink 34">
                  <a:extLst>
                    <a:ext uri="{FF2B5EF4-FFF2-40B4-BE49-F238E27FC236}">
                      <a16:creationId xmlns:a16="http://schemas.microsoft.com/office/drawing/2014/main" id="{0ADD8701-C7A5-624E-AC79-53D8D9146E77}"/>
                    </a:ext>
                  </a:extLst>
                </p:cNvPr>
                <p:cNvPicPr/>
                <p:nvPr/>
              </p:nvPicPr>
              <p:blipFill>
                <a:blip r:embed="rId93"/>
                <a:stretch>
                  <a:fillRect/>
                </a:stretch>
              </p:blipFill>
              <p:spPr>
                <a:xfrm>
                  <a:off x="6797160" y="820896"/>
                  <a:ext cx="41652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6" name="Ink 35">
                  <a:extLst>
                    <a:ext uri="{FF2B5EF4-FFF2-40B4-BE49-F238E27FC236}">
                      <a16:creationId xmlns:a16="http://schemas.microsoft.com/office/drawing/2014/main" id="{CD214602-3187-DF43-B005-B5E4FFFC97D8}"/>
                    </a:ext>
                  </a:extLst>
                </p14:cNvPr>
                <p14:cNvContentPartPr/>
                <p14:nvPr/>
              </p14:nvContentPartPr>
              <p14:xfrm>
                <a:off x="7367040" y="1015656"/>
                <a:ext cx="33840" cy="158760"/>
              </p14:xfrm>
            </p:contentPart>
          </mc:Choice>
          <mc:Fallback>
            <p:pic>
              <p:nvPicPr>
                <p:cNvPr id="36" name="Ink 35">
                  <a:extLst>
                    <a:ext uri="{FF2B5EF4-FFF2-40B4-BE49-F238E27FC236}">
                      <a16:creationId xmlns:a16="http://schemas.microsoft.com/office/drawing/2014/main" id="{CD214602-3187-DF43-B005-B5E4FFFC97D8}"/>
                    </a:ext>
                  </a:extLst>
                </p:cNvPr>
                <p:cNvPicPr/>
                <p:nvPr/>
              </p:nvPicPr>
              <p:blipFill>
                <a:blip r:embed="rId95"/>
                <a:stretch>
                  <a:fillRect/>
                </a:stretch>
              </p:blipFill>
              <p:spPr>
                <a:xfrm>
                  <a:off x="7358040" y="1006656"/>
                  <a:ext cx="514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9" name="Ink 38">
                  <a:extLst>
                    <a:ext uri="{FF2B5EF4-FFF2-40B4-BE49-F238E27FC236}">
                      <a16:creationId xmlns:a16="http://schemas.microsoft.com/office/drawing/2014/main" id="{FF3341C8-8780-F447-A33E-A6306339A065}"/>
                    </a:ext>
                  </a:extLst>
                </p14:cNvPr>
                <p14:cNvContentPartPr/>
                <p14:nvPr/>
              </p14:nvContentPartPr>
              <p14:xfrm>
                <a:off x="7512480" y="788136"/>
                <a:ext cx="159120" cy="271440"/>
              </p14:xfrm>
            </p:contentPart>
          </mc:Choice>
          <mc:Fallback>
            <p:pic>
              <p:nvPicPr>
                <p:cNvPr id="39" name="Ink 38">
                  <a:extLst>
                    <a:ext uri="{FF2B5EF4-FFF2-40B4-BE49-F238E27FC236}">
                      <a16:creationId xmlns:a16="http://schemas.microsoft.com/office/drawing/2014/main" id="{FF3341C8-8780-F447-A33E-A6306339A065}"/>
                    </a:ext>
                  </a:extLst>
                </p:cNvPr>
                <p:cNvPicPr/>
                <p:nvPr/>
              </p:nvPicPr>
              <p:blipFill>
                <a:blip r:embed="rId97"/>
                <a:stretch>
                  <a:fillRect/>
                </a:stretch>
              </p:blipFill>
              <p:spPr>
                <a:xfrm>
                  <a:off x="7503840" y="779496"/>
                  <a:ext cx="1767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0" name="Ink 39">
                  <a:extLst>
                    <a:ext uri="{FF2B5EF4-FFF2-40B4-BE49-F238E27FC236}">
                      <a16:creationId xmlns:a16="http://schemas.microsoft.com/office/drawing/2014/main" id="{4AF1A192-74FA-6944-9307-E0B8BDD0D857}"/>
                    </a:ext>
                  </a:extLst>
                </p14:cNvPr>
                <p14:cNvContentPartPr/>
                <p14:nvPr/>
              </p14:nvContentPartPr>
              <p14:xfrm>
                <a:off x="7789320" y="756096"/>
                <a:ext cx="19800" cy="316800"/>
              </p14:xfrm>
            </p:contentPart>
          </mc:Choice>
          <mc:Fallback>
            <p:pic>
              <p:nvPicPr>
                <p:cNvPr id="40" name="Ink 39">
                  <a:extLst>
                    <a:ext uri="{FF2B5EF4-FFF2-40B4-BE49-F238E27FC236}">
                      <a16:creationId xmlns:a16="http://schemas.microsoft.com/office/drawing/2014/main" id="{4AF1A192-74FA-6944-9307-E0B8BDD0D857}"/>
                    </a:ext>
                  </a:extLst>
                </p:cNvPr>
                <p:cNvPicPr/>
                <p:nvPr/>
              </p:nvPicPr>
              <p:blipFill>
                <a:blip r:embed="rId99"/>
                <a:stretch>
                  <a:fillRect/>
                </a:stretch>
              </p:blipFill>
              <p:spPr>
                <a:xfrm>
                  <a:off x="7780680" y="747456"/>
                  <a:ext cx="3744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7" name="Ink 86">
                  <a:extLst>
                    <a:ext uri="{FF2B5EF4-FFF2-40B4-BE49-F238E27FC236}">
                      <a16:creationId xmlns:a16="http://schemas.microsoft.com/office/drawing/2014/main" id="{33E9A738-668D-564B-8615-A74697117BF5}"/>
                    </a:ext>
                  </a:extLst>
                </p14:cNvPr>
                <p14:cNvContentPartPr/>
                <p14:nvPr/>
              </p14:nvContentPartPr>
              <p14:xfrm>
                <a:off x="6040800" y="616056"/>
                <a:ext cx="684360" cy="682920"/>
              </p14:xfrm>
            </p:contentPart>
          </mc:Choice>
          <mc:Fallback>
            <p:pic>
              <p:nvPicPr>
                <p:cNvPr id="87" name="Ink 86">
                  <a:extLst>
                    <a:ext uri="{FF2B5EF4-FFF2-40B4-BE49-F238E27FC236}">
                      <a16:creationId xmlns:a16="http://schemas.microsoft.com/office/drawing/2014/main" id="{33E9A738-668D-564B-8615-A74697117BF5}"/>
                    </a:ext>
                  </a:extLst>
                </p:cNvPr>
                <p:cNvPicPr/>
                <p:nvPr/>
              </p:nvPicPr>
              <p:blipFill>
                <a:blip r:embed="rId101"/>
                <a:stretch>
                  <a:fillRect/>
                </a:stretch>
              </p:blipFill>
              <p:spPr>
                <a:xfrm>
                  <a:off x="6032160" y="607416"/>
                  <a:ext cx="702000" cy="700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8" name="Ink 87">
                  <a:extLst>
                    <a:ext uri="{FF2B5EF4-FFF2-40B4-BE49-F238E27FC236}">
                      <a16:creationId xmlns:a16="http://schemas.microsoft.com/office/drawing/2014/main" id="{7B5AD12F-B501-C54F-B543-C157B49A7F20}"/>
                    </a:ext>
                  </a:extLst>
                </p14:cNvPr>
                <p14:cNvContentPartPr/>
                <p14:nvPr/>
              </p14:nvContentPartPr>
              <p14:xfrm>
                <a:off x="6773400" y="585816"/>
                <a:ext cx="540720" cy="625680"/>
              </p14:xfrm>
            </p:contentPart>
          </mc:Choice>
          <mc:Fallback>
            <p:pic>
              <p:nvPicPr>
                <p:cNvPr id="88" name="Ink 87">
                  <a:extLst>
                    <a:ext uri="{FF2B5EF4-FFF2-40B4-BE49-F238E27FC236}">
                      <a16:creationId xmlns:a16="http://schemas.microsoft.com/office/drawing/2014/main" id="{7B5AD12F-B501-C54F-B543-C157B49A7F20}"/>
                    </a:ext>
                  </a:extLst>
                </p:cNvPr>
                <p:cNvPicPr/>
                <p:nvPr/>
              </p:nvPicPr>
              <p:blipFill>
                <a:blip r:embed="rId103"/>
                <a:stretch>
                  <a:fillRect/>
                </a:stretch>
              </p:blipFill>
              <p:spPr>
                <a:xfrm>
                  <a:off x="6764760" y="577176"/>
                  <a:ext cx="558360" cy="643320"/>
                </a:xfrm>
                <a:prstGeom prst="rect">
                  <a:avLst/>
                </a:prstGeom>
              </p:spPr>
            </p:pic>
          </mc:Fallback>
        </mc:AlternateContent>
      </p:grpSp>
      <p:grpSp>
        <p:nvGrpSpPr>
          <p:cNvPr id="105" name="Group 104">
            <a:extLst>
              <a:ext uri="{FF2B5EF4-FFF2-40B4-BE49-F238E27FC236}">
                <a16:creationId xmlns:a16="http://schemas.microsoft.com/office/drawing/2014/main" id="{D24B8B7C-EA5D-5048-BAFA-FFE1FC4999D8}"/>
              </a:ext>
            </a:extLst>
          </p:cNvPr>
          <p:cNvGrpSpPr/>
          <p:nvPr/>
        </p:nvGrpSpPr>
        <p:grpSpPr>
          <a:xfrm>
            <a:off x="2875320" y="1837896"/>
            <a:ext cx="2155680" cy="399240"/>
            <a:chOff x="2875320" y="1837896"/>
            <a:chExt cx="2155680" cy="399240"/>
          </a:xfrm>
        </p:grpSpPr>
        <mc:AlternateContent xmlns:mc="http://schemas.openxmlformats.org/markup-compatibility/2006">
          <mc:Choice xmlns:p14="http://schemas.microsoft.com/office/powerpoint/2010/main" Requires="p14">
            <p:contentPart p14:bwMode="auto" r:id="rId104">
              <p14:nvContentPartPr>
                <p14:cNvPr id="90" name="Ink 89">
                  <a:extLst>
                    <a:ext uri="{FF2B5EF4-FFF2-40B4-BE49-F238E27FC236}">
                      <a16:creationId xmlns:a16="http://schemas.microsoft.com/office/drawing/2014/main" id="{860CF709-8E59-864A-8DE0-EE3EDFE52AD3}"/>
                    </a:ext>
                  </a:extLst>
                </p14:cNvPr>
                <p14:cNvContentPartPr/>
                <p14:nvPr/>
              </p14:nvContentPartPr>
              <p14:xfrm>
                <a:off x="2875320" y="1940496"/>
                <a:ext cx="419400" cy="254160"/>
              </p14:xfrm>
            </p:contentPart>
          </mc:Choice>
          <mc:Fallback>
            <p:pic>
              <p:nvPicPr>
                <p:cNvPr id="90" name="Ink 89">
                  <a:extLst>
                    <a:ext uri="{FF2B5EF4-FFF2-40B4-BE49-F238E27FC236}">
                      <a16:creationId xmlns:a16="http://schemas.microsoft.com/office/drawing/2014/main" id="{860CF709-8E59-864A-8DE0-EE3EDFE52AD3}"/>
                    </a:ext>
                  </a:extLst>
                </p:cNvPr>
                <p:cNvPicPr/>
                <p:nvPr/>
              </p:nvPicPr>
              <p:blipFill>
                <a:blip r:embed="rId105"/>
                <a:stretch>
                  <a:fillRect/>
                </a:stretch>
              </p:blipFill>
              <p:spPr>
                <a:xfrm>
                  <a:off x="2866680" y="1931856"/>
                  <a:ext cx="4370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1" name="Ink 90">
                  <a:extLst>
                    <a:ext uri="{FF2B5EF4-FFF2-40B4-BE49-F238E27FC236}">
                      <a16:creationId xmlns:a16="http://schemas.microsoft.com/office/drawing/2014/main" id="{F9340407-B2B3-E845-AF33-84AEA812E317}"/>
                    </a:ext>
                  </a:extLst>
                </p14:cNvPr>
                <p14:cNvContentPartPr/>
                <p14:nvPr/>
              </p14:nvContentPartPr>
              <p14:xfrm>
                <a:off x="3159720" y="1875696"/>
                <a:ext cx="32400" cy="61920"/>
              </p14:xfrm>
            </p:contentPart>
          </mc:Choice>
          <mc:Fallback>
            <p:pic>
              <p:nvPicPr>
                <p:cNvPr id="91" name="Ink 90">
                  <a:extLst>
                    <a:ext uri="{FF2B5EF4-FFF2-40B4-BE49-F238E27FC236}">
                      <a16:creationId xmlns:a16="http://schemas.microsoft.com/office/drawing/2014/main" id="{F9340407-B2B3-E845-AF33-84AEA812E317}"/>
                    </a:ext>
                  </a:extLst>
                </p:cNvPr>
                <p:cNvPicPr/>
                <p:nvPr/>
              </p:nvPicPr>
              <p:blipFill>
                <a:blip r:embed="rId107"/>
                <a:stretch>
                  <a:fillRect/>
                </a:stretch>
              </p:blipFill>
              <p:spPr>
                <a:xfrm>
                  <a:off x="3150720" y="1866696"/>
                  <a:ext cx="500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2" name="Ink 91">
                  <a:extLst>
                    <a:ext uri="{FF2B5EF4-FFF2-40B4-BE49-F238E27FC236}">
                      <a16:creationId xmlns:a16="http://schemas.microsoft.com/office/drawing/2014/main" id="{1DBAC8AB-EA49-AB46-BBA4-05218869E1A1}"/>
                    </a:ext>
                  </a:extLst>
                </p14:cNvPr>
                <p14:cNvContentPartPr/>
                <p14:nvPr/>
              </p14:nvContentPartPr>
              <p14:xfrm>
                <a:off x="3354120" y="1867056"/>
                <a:ext cx="340920" cy="370080"/>
              </p14:xfrm>
            </p:contentPart>
          </mc:Choice>
          <mc:Fallback>
            <p:pic>
              <p:nvPicPr>
                <p:cNvPr id="92" name="Ink 91">
                  <a:extLst>
                    <a:ext uri="{FF2B5EF4-FFF2-40B4-BE49-F238E27FC236}">
                      <a16:creationId xmlns:a16="http://schemas.microsoft.com/office/drawing/2014/main" id="{1DBAC8AB-EA49-AB46-BBA4-05218869E1A1}"/>
                    </a:ext>
                  </a:extLst>
                </p:cNvPr>
                <p:cNvPicPr/>
                <p:nvPr/>
              </p:nvPicPr>
              <p:blipFill>
                <a:blip r:embed="rId109"/>
                <a:stretch>
                  <a:fillRect/>
                </a:stretch>
              </p:blipFill>
              <p:spPr>
                <a:xfrm>
                  <a:off x="3345120" y="1858416"/>
                  <a:ext cx="35856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3" name="Ink 92">
                  <a:extLst>
                    <a:ext uri="{FF2B5EF4-FFF2-40B4-BE49-F238E27FC236}">
                      <a16:creationId xmlns:a16="http://schemas.microsoft.com/office/drawing/2014/main" id="{B504AA15-A2F5-774E-A377-771141650C69}"/>
                    </a:ext>
                  </a:extLst>
                </p14:cNvPr>
                <p14:cNvContentPartPr/>
                <p14:nvPr/>
              </p14:nvContentPartPr>
              <p14:xfrm>
                <a:off x="3774240" y="1990896"/>
                <a:ext cx="182880" cy="166320"/>
              </p14:xfrm>
            </p:contentPart>
          </mc:Choice>
          <mc:Fallback>
            <p:pic>
              <p:nvPicPr>
                <p:cNvPr id="93" name="Ink 92">
                  <a:extLst>
                    <a:ext uri="{FF2B5EF4-FFF2-40B4-BE49-F238E27FC236}">
                      <a16:creationId xmlns:a16="http://schemas.microsoft.com/office/drawing/2014/main" id="{B504AA15-A2F5-774E-A377-771141650C69}"/>
                    </a:ext>
                  </a:extLst>
                </p:cNvPr>
                <p:cNvPicPr/>
                <p:nvPr/>
              </p:nvPicPr>
              <p:blipFill>
                <a:blip r:embed="rId111"/>
                <a:stretch>
                  <a:fillRect/>
                </a:stretch>
              </p:blipFill>
              <p:spPr>
                <a:xfrm>
                  <a:off x="3765600" y="1982256"/>
                  <a:ext cx="2005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4" name="Ink 93">
                  <a:extLst>
                    <a:ext uri="{FF2B5EF4-FFF2-40B4-BE49-F238E27FC236}">
                      <a16:creationId xmlns:a16="http://schemas.microsoft.com/office/drawing/2014/main" id="{28CC5489-4BAE-3341-831C-41499236D14A}"/>
                    </a:ext>
                  </a:extLst>
                </p14:cNvPr>
                <p14:cNvContentPartPr/>
                <p14:nvPr/>
              </p14:nvContentPartPr>
              <p14:xfrm>
                <a:off x="3914640" y="1853736"/>
                <a:ext cx="83520" cy="85680"/>
              </p14:xfrm>
            </p:contentPart>
          </mc:Choice>
          <mc:Fallback>
            <p:pic>
              <p:nvPicPr>
                <p:cNvPr id="94" name="Ink 93">
                  <a:extLst>
                    <a:ext uri="{FF2B5EF4-FFF2-40B4-BE49-F238E27FC236}">
                      <a16:creationId xmlns:a16="http://schemas.microsoft.com/office/drawing/2014/main" id="{28CC5489-4BAE-3341-831C-41499236D14A}"/>
                    </a:ext>
                  </a:extLst>
                </p:cNvPr>
                <p:cNvPicPr/>
                <p:nvPr/>
              </p:nvPicPr>
              <p:blipFill>
                <a:blip r:embed="rId113"/>
                <a:stretch>
                  <a:fillRect/>
                </a:stretch>
              </p:blipFill>
              <p:spPr>
                <a:xfrm>
                  <a:off x="3905640" y="1844736"/>
                  <a:ext cx="101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5" name="Ink 94">
                  <a:extLst>
                    <a:ext uri="{FF2B5EF4-FFF2-40B4-BE49-F238E27FC236}">
                      <a16:creationId xmlns:a16="http://schemas.microsoft.com/office/drawing/2014/main" id="{7DB8B607-862E-E340-8AD8-2F0D70D45981}"/>
                    </a:ext>
                  </a:extLst>
                </p14:cNvPr>
                <p14:cNvContentPartPr/>
                <p14:nvPr/>
              </p14:nvContentPartPr>
              <p14:xfrm>
                <a:off x="4110480" y="1837896"/>
                <a:ext cx="535680" cy="249120"/>
              </p14:xfrm>
            </p:contentPart>
          </mc:Choice>
          <mc:Fallback>
            <p:pic>
              <p:nvPicPr>
                <p:cNvPr id="95" name="Ink 94">
                  <a:extLst>
                    <a:ext uri="{FF2B5EF4-FFF2-40B4-BE49-F238E27FC236}">
                      <a16:creationId xmlns:a16="http://schemas.microsoft.com/office/drawing/2014/main" id="{7DB8B607-862E-E340-8AD8-2F0D70D45981}"/>
                    </a:ext>
                  </a:extLst>
                </p:cNvPr>
                <p:cNvPicPr/>
                <p:nvPr/>
              </p:nvPicPr>
              <p:blipFill>
                <a:blip r:embed="rId115"/>
                <a:stretch>
                  <a:fillRect/>
                </a:stretch>
              </p:blipFill>
              <p:spPr>
                <a:xfrm>
                  <a:off x="4101480" y="1829256"/>
                  <a:ext cx="5533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6" name="Ink 95">
                  <a:extLst>
                    <a:ext uri="{FF2B5EF4-FFF2-40B4-BE49-F238E27FC236}">
                      <a16:creationId xmlns:a16="http://schemas.microsoft.com/office/drawing/2014/main" id="{B35704A2-4B34-7143-B80A-99F50A4AE663}"/>
                    </a:ext>
                  </a:extLst>
                </p14:cNvPr>
                <p14:cNvContentPartPr/>
                <p14:nvPr/>
              </p14:nvContentPartPr>
              <p14:xfrm>
                <a:off x="4235040" y="1889736"/>
                <a:ext cx="170640" cy="10800"/>
              </p14:xfrm>
            </p:contentPart>
          </mc:Choice>
          <mc:Fallback>
            <p:pic>
              <p:nvPicPr>
                <p:cNvPr id="96" name="Ink 95">
                  <a:extLst>
                    <a:ext uri="{FF2B5EF4-FFF2-40B4-BE49-F238E27FC236}">
                      <a16:creationId xmlns:a16="http://schemas.microsoft.com/office/drawing/2014/main" id="{B35704A2-4B34-7143-B80A-99F50A4AE663}"/>
                    </a:ext>
                  </a:extLst>
                </p:cNvPr>
                <p:cNvPicPr/>
                <p:nvPr/>
              </p:nvPicPr>
              <p:blipFill>
                <a:blip r:embed="rId117"/>
                <a:stretch>
                  <a:fillRect/>
                </a:stretch>
              </p:blipFill>
              <p:spPr>
                <a:xfrm>
                  <a:off x="4226040" y="1880736"/>
                  <a:ext cx="1882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7" name="Ink 96">
                  <a:extLst>
                    <a:ext uri="{FF2B5EF4-FFF2-40B4-BE49-F238E27FC236}">
                      <a16:creationId xmlns:a16="http://schemas.microsoft.com/office/drawing/2014/main" id="{EE102BFC-E25D-6242-8E16-02932A4F7FED}"/>
                    </a:ext>
                  </a:extLst>
                </p14:cNvPr>
                <p14:cNvContentPartPr/>
                <p14:nvPr/>
              </p14:nvContentPartPr>
              <p14:xfrm>
                <a:off x="4869000" y="1896216"/>
                <a:ext cx="128520" cy="11520"/>
              </p14:xfrm>
            </p:contentPart>
          </mc:Choice>
          <mc:Fallback>
            <p:pic>
              <p:nvPicPr>
                <p:cNvPr id="97" name="Ink 96">
                  <a:extLst>
                    <a:ext uri="{FF2B5EF4-FFF2-40B4-BE49-F238E27FC236}">
                      <a16:creationId xmlns:a16="http://schemas.microsoft.com/office/drawing/2014/main" id="{EE102BFC-E25D-6242-8E16-02932A4F7FED}"/>
                    </a:ext>
                  </a:extLst>
                </p:cNvPr>
                <p:cNvPicPr/>
                <p:nvPr/>
              </p:nvPicPr>
              <p:blipFill>
                <a:blip r:embed="rId119"/>
                <a:stretch>
                  <a:fillRect/>
                </a:stretch>
              </p:blipFill>
              <p:spPr>
                <a:xfrm>
                  <a:off x="4860360" y="1887216"/>
                  <a:ext cx="1461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8" name="Ink 97">
                  <a:extLst>
                    <a:ext uri="{FF2B5EF4-FFF2-40B4-BE49-F238E27FC236}">
                      <a16:creationId xmlns:a16="http://schemas.microsoft.com/office/drawing/2014/main" id="{8D782C8A-72F4-1044-8EF7-A0835A5555EA}"/>
                    </a:ext>
                  </a:extLst>
                </p14:cNvPr>
                <p14:cNvContentPartPr/>
                <p14:nvPr/>
              </p14:nvContentPartPr>
              <p14:xfrm>
                <a:off x="4866480" y="2076936"/>
                <a:ext cx="164520" cy="14040"/>
              </p14:xfrm>
            </p:contentPart>
          </mc:Choice>
          <mc:Fallback>
            <p:pic>
              <p:nvPicPr>
                <p:cNvPr id="98" name="Ink 97">
                  <a:extLst>
                    <a:ext uri="{FF2B5EF4-FFF2-40B4-BE49-F238E27FC236}">
                      <a16:creationId xmlns:a16="http://schemas.microsoft.com/office/drawing/2014/main" id="{8D782C8A-72F4-1044-8EF7-A0835A5555EA}"/>
                    </a:ext>
                  </a:extLst>
                </p:cNvPr>
                <p:cNvPicPr/>
                <p:nvPr/>
              </p:nvPicPr>
              <p:blipFill>
                <a:blip r:embed="rId121"/>
                <a:stretch>
                  <a:fillRect/>
                </a:stretch>
              </p:blipFill>
              <p:spPr>
                <a:xfrm>
                  <a:off x="4857480" y="2067936"/>
                  <a:ext cx="182160" cy="3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2">
            <p14:nvContentPartPr>
              <p14:cNvPr id="109" name="Ink 108">
                <a:extLst>
                  <a:ext uri="{FF2B5EF4-FFF2-40B4-BE49-F238E27FC236}">
                    <a16:creationId xmlns:a16="http://schemas.microsoft.com/office/drawing/2014/main" id="{CFAE0F97-2FCE-CC43-A24B-EB713E910F2A}"/>
                  </a:ext>
                </a:extLst>
              </p14:cNvPr>
              <p14:cNvContentPartPr/>
              <p14:nvPr/>
            </p14:nvContentPartPr>
            <p14:xfrm>
              <a:off x="4932000" y="2393736"/>
              <a:ext cx="184680" cy="37440"/>
            </p14:xfrm>
          </p:contentPart>
        </mc:Choice>
        <mc:Fallback>
          <p:pic>
            <p:nvPicPr>
              <p:cNvPr id="109" name="Ink 108">
                <a:extLst>
                  <a:ext uri="{FF2B5EF4-FFF2-40B4-BE49-F238E27FC236}">
                    <a16:creationId xmlns:a16="http://schemas.microsoft.com/office/drawing/2014/main" id="{CFAE0F97-2FCE-CC43-A24B-EB713E910F2A}"/>
                  </a:ext>
                </a:extLst>
              </p:cNvPr>
              <p:cNvPicPr/>
              <p:nvPr/>
            </p:nvPicPr>
            <p:blipFill>
              <a:blip r:embed="rId123"/>
              <a:stretch>
                <a:fillRect/>
              </a:stretch>
            </p:blipFill>
            <p:spPr>
              <a:xfrm>
                <a:off x="4923360" y="2384736"/>
                <a:ext cx="2023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0" name="Ink 109">
                <a:extLst>
                  <a:ext uri="{FF2B5EF4-FFF2-40B4-BE49-F238E27FC236}">
                    <a16:creationId xmlns:a16="http://schemas.microsoft.com/office/drawing/2014/main" id="{B4EE74D3-FE3E-354F-93E2-6F240A38426E}"/>
                  </a:ext>
                </a:extLst>
              </p14:cNvPr>
              <p14:cNvContentPartPr/>
              <p14:nvPr/>
            </p14:nvContentPartPr>
            <p14:xfrm>
              <a:off x="4913280" y="2616576"/>
              <a:ext cx="209880" cy="4680"/>
            </p14:xfrm>
          </p:contentPart>
        </mc:Choice>
        <mc:Fallback>
          <p:pic>
            <p:nvPicPr>
              <p:cNvPr id="110" name="Ink 109">
                <a:extLst>
                  <a:ext uri="{FF2B5EF4-FFF2-40B4-BE49-F238E27FC236}">
                    <a16:creationId xmlns:a16="http://schemas.microsoft.com/office/drawing/2014/main" id="{B4EE74D3-FE3E-354F-93E2-6F240A38426E}"/>
                  </a:ext>
                </a:extLst>
              </p:cNvPr>
              <p:cNvPicPr/>
              <p:nvPr/>
            </p:nvPicPr>
            <p:blipFill>
              <a:blip r:embed="rId125"/>
              <a:stretch>
                <a:fillRect/>
              </a:stretch>
            </p:blipFill>
            <p:spPr>
              <a:xfrm>
                <a:off x="4904280" y="2607936"/>
                <a:ext cx="227520" cy="22320"/>
              </a:xfrm>
              <a:prstGeom prst="rect">
                <a:avLst/>
              </a:prstGeom>
            </p:spPr>
          </p:pic>
        </mc:Fallback>
      </mc:AlternateContent>
      <p:grpSp>
        <p:nvGrpSpPr>
          <p:cNvPr id="121" name="Group 120">
            <a:extLst>
              <a:ext uri="{FF2B5EF4-FFF2-40B4-BE49-F238E27FC236}">
                <a16:creationId xmlns:a16="http://schemas.microsoft.com/office/drawing/2014/main" id="{92F83E57-FC11-6546-BFE1-8A943EDF5354}"/>
              </a:ext>
            </a:extLst>
          </p:cNvPr>
          <p:cNvGrpSpPr/>
          <p:nvPr/>
        </p:nvGrpSpPr>
        <p:grpSpPr>
          <a:xfrm>
            <a:off x="5379120" y="1767336"/>
            <a:ext cx="2775960" cy="1185120"/>
            <a:chOff x="5379120" y="1767336"/>
            <a:chExt cx="2775960" cy="1185120"/>
          </a:xfrm>
        </p:grpSpPr>
        <mc:AlternateContent xmlns:mc="http://schemas.openxmlformats.org/markup-compatibility/2006">
          <mc:Choice xmlns:p14="http://schemas.microsoft.com/office/powerpoint/2010/main" Requires="p14">
            <p:contentPart p14:bwMode="auto" r:id="rId126">
              <p14:nvContentPartPr>
                <p14:cNvPr id="99" name="Ink 98">
                  <a:extLst>
                    <a:ext uri="{FF2B5EF4-FFF2-40B4-BE49-F238E27FC236}">
                      <a16:creationId xmlns:a16="http://schemas.microsoft.com/office/drawing/2014/main" id="{696CA7EE-1283-0B46-888E-0BA746A06088}"/>
                    </a:ext>
                  </a:extLst>
                </p14:cNvPr>
                <p14:cNvContentPartPr/>
                <p14:nvPr/>
              </p14:nvContentPartPr>
              <p14:xfrm>
                <a:off x="5379120" y="1829976"/>
                <a:ext cx="238320" cy="210240"/>
              </p14:xfrm>
            </p:contentPart>
          </mc:Choice>
          <mc:Fallback>
            <p:pic>
              <p:nvPicPr>
                <p:cNvPr id="99" name="Ink 98">
                  <a:extLst>
                    <a:ext uri="{FF2B5EF4-FFF2-40B4-BE49-F238E27FC236}">
                      <a16:creationId xmlns:a16="http://schemas.microsoft.com/office/drawing/2014/main" id="{696CA7EE-1283-0B46-888E-0BA746A06088}"/>
                    </a:ext>
                  </a:extLst>
                </p:cNvPr>
                <p:cNvPicPr/>
                <p:nvPr/>
              </p:nvPicPr>
              <p:blipFill>
                <a:blip r:embed="rId127"/>
                <a:stretch>
                  <a:fillRect/>
                </a:stretch>
              </p:blipFill>
              <p:spPr>
                <a:xfrm>
                  <a:off x="5370480" y="1821336"/>
                  <a:ext cx="25596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0" name="Ink 99">
                  <a:extLst>
                    <a:ext uri="{FF2B5EF4-FFF2-40B4-BE49-F238E27FC236}">
                      <a16:creationId xmlns:a16="http://schemas.microsoft.com/office/drawing/2014/main" id="{F6D73522-7350-024F-A485-81E38A50816F}"/>
                    </a:ext>
                  </a:extLst>
                </p14:cNvPr>
                <p14:cNvContentPartPr/>
                <p14:nvPr/>
              </p14:nvContentPartPr>
              <p14:xfrm>
                <a:off x="5688000" y="1807656"/>
                <a:ext cx="128160" cy="269280"/>
              </p14:xfrm>
            </p:contentPart>
          </mc:Choice>
          <mc:Fallback>
            <p:pic>
              <p:nvPicPr>
                <p:cNvPr id="100" name="Ink 99">
                  <a:extLst>
                    <a:ext uri="{FF2B5EF4-FFF2-40B4-BE49-F238E27FC236}">
                      <a16:creationId xmlns:a16="http://schemas.microsoft.com/office/drawing/2014/main" id="{F6D73522-7350-024F-A485-81E38A50816F}"/>
                    </a:ext>
                  </a:extLst>
                </p:cNvPr>
                <p:cNvPicPr/>
                <p:nvPr/>
              </p:nvPicPr>
              <p:blipFill>
                <a:blip r:embed="rId129"/>
                <a:stretch>
                  <a:fillRect/>
                </a:stretch>
              </p:blipFill>
              <p:spPr>
                <a:xfrm>
                  <a:off x="5679000" y="1798656"/>
                  <a:ext cx="14580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1" name="Ink 100">
                  <a:extLst>
                    <a:ext uri="{FF2B5EF4-FFF2-40B4-BE49-F238E27FC236}">
                      <a16:creationId xmlns:a16="http://schemas.microsoft.com/office/drawing/2014/main" id="{B791E44E-F99A-2943-9E7A-F19C8D4F7115}"/>
                    </a:ext>
                  </a:extLst>
                </p14:cNvPr>
                <p14:cNvContentPartPr/>
                <p14:nvPr/>
              </p14:nvContentPartPr>
              <p14:xfrm>
                <a:off x="5907240" y="2002776"/>
                <a:ext cx="30600" cy="133560"/>
              </p14:xfrm>
            </p:contentPart>
          </mc:Choice>
          <mc:Fallback>
            <p:pic>
              <p:nvPicPr>
                <p:cNvPr id="101" name="Ink 100">
                  <a:extLst>
                    <a:ext uri="{FF2B5EF4-FFF2-40B4-BE49-F238E27FC236}">
                      <a16:creationId xmlns:a16="http://schemas.microsoft.com/office/drawing/2014/main" id="{B791E44E-F99A-2943-9E7A-F19C8D4F7115}"/>
                    </a:ext>
                  </a:extLst>
                </p:cNvPr>
                <p:cNvPicPr/>
                <p:nvPr/>
              </p:nvPicPr>
              <p:blipFill>
                <a:blip r:embed="rId131"/>
                <a:stretch>
                  <a:fillRect/>
                </a:stretch>
              </p:blipFill>
              <p:spPr>
                <a:xfrm>
                  <a:off x="5898240" y="1993776"/>
                  <a:ext cx="482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2" name="Ink 101">
                  <a:extLst>
                    <a:ext uri="{FF2B5EF4-FFF2-40B4-BE49-F238E27FC236}">
                      <a16:creationId xmlns:a16="http://schemas.microsoft.com/office/drawing/2014/main" id="{9FF8477C-010B-644B-A0BC-E10AD197931A}"/>
                    </a:ext>
                  </a:extLst>
                </p14:cNvPr>
                <p14:cNvContentPartPr/>
                <p14:nvPr/>
              </p14:nvContentPartPr>
              <p14:xfrm>
                <a:off x="6122160" y="1775616"/>
                <a:ext cx="228600" cy="177480"/>
              </p14:xfrm>
            </p:contentPart>
          </mc:Choice>
          <mc:Fallback>
            <p:pic>
              <p:nvPicPr>
                <p:cNvPr id="102" name="Ink 101">
                  <a:extLst>
                    <a:ext uri="{FF2B5EF4-FFF2-40B4-BE49-F238E27FC236}">
                      <a16:creationId xmlns:a16="http://schemas.microsoft.com/office/drawing/2014/main" id="{9FF8477C-010B-644B-A0BC-E10AD197931A}"/>
                    </a:ext>
                  </a:extLst>
                </p:cNvPr>
                <p:cNvPicPr/>
                <p:nvPr/>
              </p:nvPicPr>
              <p:blipFill>
                <a:blip r:embed="rId133"/>
                <a:stretch>
                  <a:fillRect/>
                </a:stretch>
              </p:blipFill>
              <p:spPr>
                <a:xfrm>
                  <a:off x="6113520" y="1766976"/>
                  <a:ext cx="2462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3" name="Ink 102">
                  <a:extLst>
                    <a:ext uri="{FF2B5EF4-FFF2-40B4-BE49-F238E27FC236}">
                      <a16:creationId xmlns:a16="http://schemas.microsoft.com/office/drawing/2014/main" id="{E21D42DC-DD9A-E046-B200-03C4DFC67005}"/>
                    </a:ext>
                  </a:extLst>
                </p14:cNvPr>
                <p14:cNvContentPartPr/>
                <p14:nvPr/>
              </p14:nvContentPartPr>
              <p14:xfrm>
                <a:off x="6412320" y="1767336"/>
                <a:ext cx="152280" cy="263880"/>
              </p14:xfrm>
            </p:contentPart>
          </mc:Choice>
          <mc:Fallback>
            <p:pic>
              <p:nvPicPr>
                <p:cNvPr id="103" name="Ink 102">
                  <a:extLst>
                    <a:ext uri="{FF2B5EF4-FFF2-40B4-BE49-F238E27FC236}">
                      <a16:creationId xmlns:a16="http://schemas.microsoft.com/office/drawing/2014/main" id="{E21D42DC-DD9A-E046-B200-03C4DFC67005}"/>
                    </a:ext>
                  </a:extLst>
                </p:cNvPr>
                <p:cNvPicPr/>
                <p:nvPr/>
              </p:nvPicPr>
              <p:blipFill>
                <a:blip r:embed="rId135"/>
                <a:stretch>
                  <a:fillRect/>
                </a:stretch>
              </p:blipFill>
              <p:spPr>
                <a:xfrm>
                  <a:off x="6403680" y="1758336"/>
                  <a:ext cx="1699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1" name="Ink 110">
                  <a:extLst>
                    <a:ext uri="{FF2B5EF4-FFF2-40B4-BE49-F238E27FC236}">
                      <a16:creationId xmlns:a16="http://schemas.microsoft.com/office/drawing/2014/main" id="{CA0C4795-DE2C-E647-805A-AFA3BF793F6D}"/>
                    </a:ext>
                  </a:extLst>
                </p14:cNvPr>
                <p14:cNvContentPartPr/>
                <p14:nvPr/>
              </p14:nvContentPartPr>
              <p14:xfrm>
                <a:off x="5626440" y="2426856"/>
                <a:ext cx="354960" cy="212400"/>
              </p14:xfrm>
            </p:contentPart>
          </mc:Choice>
          <mc:Fallback>
            <p:pic>
              <p:nvPicPr>
                <p:cNvPr id="111" name="Ink 110">
                  <a:extLst>
                    <a:ext uri="{FF2B5EF4-FFF2-40B4-BE49-F238E27FC236}">
                      <a16:creationId xmlns:a16="http://schemas.microsoft.com/office/drawing/2014/main" id="{CA0C4795-DE2C-E647-805A-AFA3BF793F6D}"/>
                    </a:ext>
                  </a:extLst>
                </p:cNvPr>
                <p:cNvPicPr/>
                <p:nvPr/>
              </p:nvPicPr>
              <p:blipFill>
                <a:blip r:embed="rId137"/>
                <a:stretch>
                  <a:fillRect/>
                </a:stretch>
              </p:blipFill>
              <p:spPr>
                <a:xfrm>
                  <a:off x="5617440" y="2418216"/>
                  <a:ext cx="3726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2" name="Ink 111">
                  <a:extLst>
                    <a:ext uri="{FF2B5EF4-FFF2-40B4-BE49-F238E27FC236}">
                      <a16:creationId xmlns:a16="http://schemas.microsoft.com/office/drawing/2014/main" id="{7756C69F-3297-5149-9B2D-4278AB7EFDEF}"/>
                    </a:ext>
                  </a:extLst>
                </p14:cNvPr>
                <p14:cNvContentPartPr/>
                <p14:nvPr/>
              </p14:nvContentPartPr>
              <p14:xfrm>
                <a:off x="6057360" y="2404536"/>
                <a:ext cx="142200" cy="231480"/>
              </p14:xfrm>
            </p:contentPart>
          </mc:Choice>
          <mc:Fallback>
            <p:pic>
              <p:nvPicPr>
                <p:cNvPr id="112" name="Ink 111">
                  <a:extLst>
                    <a:ext uri="{FF2B5EF4-FFF2-40B4-BE49-F238E27FC236}">
                      <a16:creationId xmlns:a16="http://schemas.microsoft.com/office/drawing/2014/main" id="{7756C69F-3297-5149-9B2D-4278AB7EFDEF}"/>
                    </a:ext>
                  </a:extLst>
                </p:cNvPr>
                <p:cNvPicPr/>
                <p:nvPr/>
              </p:nvPicPr>
              <p:blipFill>
                <a:blip r:embed="rId139"/>
                <a:stretch>
                  <a:fillRect/>
                </a:stretch>
              </p:blipFill>
              <p:spPr>
                <a:xfrm>
                  <a:off x="6048360" y="2395896"/>
                  <a:ext cx="1598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3" name="Ink 112">
                  <a:extLst>
                    <a:ext uri="{FF2B5EF4-FFF2-40B4-BE49-F238E27FC236}">
                      <a16:creationId xmlns:a16="http://schemas.microsoft.com/office/drawing/2014/main" id="{6EE07E3C-9403-1E41-8C19-65FEFCE99E2E}"/>
                    </a:ext>
                  </a:extLst>
                </p14:cNvPr>
                <p14:cNvContentPartPr/>
                <p14:nvPr/>
              </p14:nvContentPartPr>
              <p14:xfrm>
                <a:off x="6316560" y="2458536"/>
                <a:ext cx="259920" cy="88920"/>
              </p14:xfrm>
            </p:contentPart>
          </mc:Choice>
          <mc:Fallback>
            <p:pic>
              <p:nvPicPr>
                <p:cNvPr id="113" name="Ink 112">
                  <a:extLst>
                    <a:ext uri="{FF2B5EF4-FFF2-40B4-BE49-F238E27FC236}">
                      <a16:creationId xmlns:a16="http://schemas.microsoft.com/office/drawing/2014/main" id="{6EE07E3C-9403-1E41-8C19-65FEFCE99E2E}"/>
                    </a:ext>
                  </a:extLst>
                </p:cNvPr>
                <p:cNvPicPr/>
                <p:nvPr/>
              </p:nvPicPr>
              <p:blipFill>
                <a:blip r:embed="rId141"/>
                <a:stretch>
                  <a:fillRect/>
                </a:stretch>
              </p:blipFill>
              <p:spPr>
                <a:xfrm>
                  <a:off x="6307560" y="2449536"/>
                  <a:ext cx="2775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4" name="Ink 113">
                  <a:extLst>
                    <a:ext uri="{FF2B5EF4-FFF2-40B4-BE49-F238E27FC236}">
                      <a16:creationId xmlns:a16="http://schemas.microsoft.com/office/drawing/2014/main" id="{ADC0EA69-2BA9-754D-A72E-8108C95CA3A7}"/>
                    </a:ext>
                  </a:extLst>
                </p14:cNvPr>
                <p14:cNvContentPartPr/>
                <p14:nvPr/>
              </p14:nvContentPartPr>
              <p14:xfrm>
                <a:off x="6395040" y="2379696"/>
                <a:ext cx="72720" cy="285840"/>
              </p14:xfrm>
            </p:contentPart>
          </mc:Choice>
          <mc:Fallback>
            <p:pic>
              <p:nvPicPr>
                <p:cNvPr id="114" name="Ink 113">
                  <a:extLst>
                    <a:ext uri="{FF2B5EF4-FFF2-40B4-BE49-F238E27FC236}">
                      <a16:creationId xmlns:a16="http://schemas.microsoft.com/office/drawing/2014/main" id="{ADC0EA69-2BA9-754D-A72E-8108C95CA3A7}"/>
                    </a:ext>
                  </a:extLst>
                </p:cNvPr>
                <p:cNvPicPr/>
                <p:nvPr/>
              </p:nvPicPr>
              <p:blipFill>
                <a:blip r:embed="rId143"/>
                <a:stretch>
                  <a:fillRect/>
                </a:stretch>
              </p:blipFill>
              <p:spPr>
                <a:xfrm>
                  <a:off x="6386040" y="2371056"/>
                  <a:ext cx="903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5" name="Ink 114">
                  <a:extLst>
                    <a:ext uri="{FF2B5EF4-FFF2-40B4-BE49-F238E27FC236}">
                      <a16:creationId xmlns:a16="http://schemas.microsoft.com/office/drawing/2014/main" id="{F53A50B7-DD81-4B4C-A31A-D2073ABEDCF5}"/>
                    </a:ext>
                  </a:extLst>
                </p14:cNvPr>
                <p14:cNvContentPartPr/>
                <p14:nvPr/>
              </p14:nvContentPartPr>
              <p14:xfrm>
                <a:off x="6783480" y="2317776"/>
                <a:ext cx="297720" cy="223560"/>
              </p14:xfrm>
            </p:contentPart>
          </mc:Choice>
          <mc:Fallback>
            <p:pic>
              <p:nvPicPr>
                <p:cNvPr id="115" name="Ink 114">
                  <a:extLst>
                    <a:ext uri="{FF2B5EF4-FFF2-40B4-BE49-F238E27FC236}">
                      <a16:creationId xmlns:a16="http://schemas.microsoft.com/office/drawing/2014/main" id="{F53A50B7-DD81-4B4C-A31A-D2073ABEDCF5}"/>
                    </a:ext>
                  </a:extLst>
                </p:cNvPr>
                <p:cNvPicPr/>
                <p:nvPr/>
              </p:nvPicPr>
              <p:blipFill>
                <a:blip r:embed="rId145"/>
                <a:stretch>
                  <a:fillRect/>
                </a:stretch>
              </p:blipFill>
              <p:spPr>
                <a:xfrm>
                  <a:off x="6774480" y="2308776"/>
                  <a:ext cx="3153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6" name="Ink 115">
                  <a:extLst>
                    <a:ext uri="{FF2B5EF4-FFF2-40B4-BE49-F238E27FC236}">
                      <a16:creationId xmlns:a16="http://schemas.microsoft.com/office/drawing/2014/main" id="{96224CC1-7946-3041-97AD-FDB38619088F}"/>
                    </a:ext>
                  </a:extLst>
                </p14:cNvPr>
                <p14:cNvContentPartPr/>
                <p14:nvPr/>
              </p14:nvContentPartPr>
              <p14:xfrm>
                <a:off x="7095240" y="2324976"/>
                <a:ext cx="122040" cy="273600"/>
              </p14:xfrm>
            </p:contentPart>
          </mc:Choice>
          <mc:Fallback>
            <p:pic>
              <p:nvPicPr>
                <p:cNvPr id="116" name="Ink 115">
                  <a:extLst>
                    <a:ext uri="{FF2B5EF4-FFF2-40B4-BE49-F238E27FC236}">
                      <a16:creationId xmlns:a16="http://schemas.microsoft.com/office/drawing/2014/main" id="{96224CC1-7946-3041-97AD-FDB38619088F}"/>
                    </a:ext>
                  </a:extLst>
                </p:cNvPr>
                <p:cNvPicPr/>
                <p:nvPr/>
              </p:nvPicPr>
              <p:blipFill>
                <a:blip r:embed="rId147"/>
                <a:stretch>
                  <a:fillRect/>
                </a:stretch>
              </p:blipFill>
              <p:spPr>
                <a:xfrm>
                  <a:off x="7086600" y="2315976"/>
                  <a:ext cx="13968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7" name="Ink 116">
                  <a:extLst>
                    <a:ext uri="{FF2B5EF4-FFF2-40B4-BE49-F238E27FC236}">
                      <a16:creationId xmlns:a16="http://schemas.microsoft.com/office/drawing/2014/main" id="{4A800872-926C-9C49-A53C-18909A2885F5}"/>
                    </a:ext>
                  </a:extLst>
                </p14:cNvPr>
                <p14:cNvContentPartPr/>
                <p14:nvPr/>
              </p14:nvContentPartPr>
              <p14:xfrm>
                <a:off x="7285680" y="2134176"/>
                <a:ext cx="425160" cy="818280"/>
              </p14:xfrm>
            </p:contentPart>
          </mc:Choice>
          <mc:Fallback>
            <p:pic>
              <p:nvPicPr>
                <p:cNvPr id="117" name="Ink 116">
                  <a:extLst>
                    <a:ext uri="{FF2B5EF4-FFF2-40B4-BE49-F238E27FC236}">
                      <a16:creationId xmlns:a16="http://schemas.microsoft.com/office/drawing/2014/main" id="{4A800872-926C-9C49-A53C-18909A2885F5}"/>
                    </a:ext>
                  </a:extLst>
                </p:cNvPr>
                <p:cNvPicPr/>
                <p:nvPr/>
              </p:nvPicPr>
              <p:blipFill>
                <a:blip r:embed="rId149"/>
                <a:stretch>
                  <a:fillRect/>
                </a:stretch>
              </p:blipFill>
              <p:spPr>
                <a:xfrm>
                  <a:off x="7276680" y="2125176"/>
                  <a:ext cx="442800" cy="8359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8" name="Ink 117">
                  <a:extLst>
                    <a:ext uri="{FF2B5EF4-FFF2-40B4-BE49-F238E27FC236}">
                      <a16:creationId xmlns:a16="http://schemas.microsoft.com/office/drawing/2014/main" id="{1FEAF060-1EBC-AF4C-8636-137E31015100}"/>
                    </a:ext>
                  </a:extLst>
                </p14:cNvPr>
                <p14:cNvContentPartPr/>
                <p14:nvPr/>
              </p14:nvContentPartPr>
              <p14:xfrm>
                <a:off x="7803360" y="2472936"/>
                <a:ext cx="351720" cy="231480"/>
              </p14:xfrm>
            </p:contentPart>
          </mc:Choice>
          <mc:Fallback>
            <p:pic>
              <p:nvPicPr>
                <p:cNvPr id="118" name="Ink 117">
                  <a:extLst>
                    <a:ext uri="{FF2B5EF4-FFF2-40B4-BE49-F238E27FC236}">
                      <a16:creationId xmlns:a16="http://schemas.microsoft.com/office/drawing/2014/main" id="{1FEAF060-1EBC-AF4C-8636-137E31015100}"/>
                    </a:ext>
                  </a:extLst>
                </p:cNvPr>
                <p:cNvPicPr/>
                <p:nvPr/>
              </p:nvPicPr>
              <p:blipFill>
                <a:blip r:embed="rId151"/>
                <a:stretch>
                  <a:fillRect/>
                </a:stretch>
              </p:blipFill>
              <p:spPr>
                <a:xfrm>
                  <a:off x="7794720" y="2464296"/>
                  <a:ext cx="3693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19" name="Ink 118">
                  <a:extLst>
                    <a:ext uri="{FF2B5EF4-FFF2-40B4-BE49-F238E27FC236}">
                      <a16:creationId xmlns:a16="http://schemas.microsoft.com/office/drawing/2014/main" id="{2AA9C286-14CE-144C-A5D1-E58B404E1A45}"/>
                    </a:ext>
                  </a:extLst>
                </p14:cNvPr>
                <p14:cNvContentPartPr/>
                <p14:nvPr/>
              </p14:nvContentPartPr>
              <p14:xfrm>
                <a:off x="5538960" y="2309856"/>
                <a:ext cx="270360" cy="484920"/>
              </p14:xfrm>
            </p:contentPart>
          </mc:Choice>
          <mc:Fallback>
            <p:pic>
              <p:nvPicPr>
                <p:cNvPr id="119" name="Ink 118">
                  <a:extLst>
                    <a:ext uri="{FF2B5EF4-FFF2-40B4-BE49-F238E27FC236}">
                      <a16:creationId xmlns:a16="http://schemas.microsoft.com/office/drawing/2014/main" id="{2AA9C286-14CE-144C-A5D1-E58B404E1A45}"/>
                    </a:ext>
                  </a:extLst>
                </p:cNvPr>
                <p:cNvPicPr/>
                <p:nvPr/>
              </p:nvPicPr>
              <p:blipFill>
                <a:blip r:embed="rId153"/>
                <a:stretch>
                  <a:fillRect/>
                </a:stretch>
              </p:blipFill>
              <p:spPr>
                <a:xfrm>
                  <a:off x="5530320" y="2301216"/>
                  <a:ext cx="288000" cy="502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0" name="Ink 119">
                  <a:extLst>
                    <a:ext uri="{FF2B5EF4-FFF2-40B4-BE49-F238E27FC236}">
                      <a16:creationId xmlns:a16="http://schemas.microsoft.com/office/drawing/2014/main" id="{12D91FE9-7555-A54B-AB3F-AAB709EBD7D2}"/>
                    </a:ext>
                  </a:extLst>
                </p14:cNvPr>
                <p14:cNvContentPartPr/>
                <p14:nvPr/>
              </p14:nvContentPartPr>
              <p14:xfrm>
                <a:off x="7159320" y="2195016"/>
                <a:ext cx="111600" cy="559440"/>
              </p14:xfrm>
            </p:contentPart>
          </mc:Choice>
          <mc:Fallback>
            <p:pic>
              <p:nvPicPr>
                <p:cNvPr id="120" name="Ink 119">
                  <a:extLst>
                    <a:ext uri="{FF2B5EF4-FFF2-40B4-BE49-F238E27FC236}">
                      <a16:creationId xmlns:a16="http://schemas.microsoft.com/office/drawing/2014/main" id="{12D91FE9-7555-A54B-AB3F-AAB709EBD7D2}"/>
                    </a:ext>
                  </a:extLst>
                </p:cNvPr>
                <p:cNvPicPr/>
                <p:nvPr/>
              </p:nvPicPr>
              <p:blipFill>
                <a:blip r:embed="rId155"/>
                <a:stretch>
                  <a:fillRect/>
                </a:stretch>
              </p:blipFill>
              <p:spPr>
                <a:xfrm>
                  <a:off x="7150680" y="2186016"/>
                  <a:ext cx="129240" cy="577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6">
            <p14:nvContentPartPr>
              <p14:cNvPr id="123" name="Ink 122">
                <a:extLst>
                  <a:ext uri="{FF2B5EF4-FFF2-40B4-BE49-F238E27FC236}">
                    <a16:creationId xmlns:a16="http://schemas.microsoft.com/office/drawing/2014/main" id="{7FDB9D5D-1F2B-1F4D-A831-55B3B9D3F8D2}"/>
                  </a:ext>
                </a:extLst>
              </p14:cNvPr>
              <p14:cNvContentPartPr/>
              <p14:nvPr/>
            </p14:nvContentPartPr>
            <p14:xfrm>
              <a:off x="8656920" y="2321736"/>
              <a:ext cx="261360" cy="63720"/>
            </p14:xfrm>
          </p:contentPart>
        </mc:Choice>
        <mc:Fallback>
          <p:pic>
            <p:nvPicPr>
              <p:cNvPr id="123" name="Ink 122">
                <a:extLst>
                  <a:ext uri="{FF2B5EF4-FFF2-40B4-BE49-F238E27FC236}">
                    <a16:creationId xmlns:a16="http://schemas.microsoft.com/office/drawing/2014/main" id="{7FDB9D5D-1F2B-1F4D-A831-55B3B9D3F8D2}"/>
                  </a:ext>
                </a:extLst>
              </p:cNvPr>
              <p:cNvPicPr/>
              <p:nvPr/>
            </p:nvPicPr>
            <p:blipFill>
              <a:blip r:embed="rId157"/>
              <a:stretch>
                <a:fillRect/>
              </a:stretch>
            </p:blipFill>
            <p:spPr>
              <a:xfrm>
                <a:off x="8648280" y="2313096"/>
                <a:ext cx="2790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4" name="Ink 123">
                <a:extLst>
                  <a:ext uri="{FF2B5EF4-FFF2-40B4-BE49-F238E27FC236}">
                    <a16:creationId xmlns:a16="http://schemas.microsoft.com/office/drawing/2014/main" id="{BCE5F84B-8B34-5146-A006-79F5981227DF}"/>
                  </a:ext>
                </a:extLst>
              </p14:cNvPr>
              <p14:cNvContentPartPr/>
              <p14:nvPr/>
            </p14:nvContentPartPr>
            <p14:xfrm>
              <a:off x="8655840" y="2539176"/>
              <a:ext cx="260640" cy="19800"/>
            </p14:xfrm>
          </p:contentPart>
        </mc:Choice>
        <mc:Fallback>
          <p:pic>
            <p:nvPicPr>
              <p:cNvPr id="124" name="Ink 123">
                <a:extLst>
                  <a:ext uri="{FF2B5EF4-FFF2-40B4-BE49-F238E27FC236}">
                    <a16:creationId xmlns:a16="http://schemas.microsoft.com/office/drawing/2014/main" id="{BCE5F84B-8B34-5146-A006-79F5981227DF}"/>
                  </a:ext>
                </a:extLst>
              </p:cNvPr>
              <p:cNvPicPr/>
              <p:nvPr/>
            </p:nvPicPr>
            <p:blipFill>
              <a:blip r:embed="rId159"/>
              <a:stretch>
                <a:fillRect/>
              </a:stretch>
            </p:blipFill>
            <p:spPr>
              <a:xfrm>
                <a:off x="8647200" y="2530176"/>
                <a:ext cx="278280" cy="37440"/>
              </a:xfrm>
              <a:prstGeom prst="rect">
                <a:avLst/>
              </a:prstGeom>
            </p:spPr>
          </p:pic>
        </mc:Fallback>
      </mc:AlternateContent>
      <p:grpSp>
        <p:nvGrpSpPr>
          <p:cNvPr id="129" name="Group 128">
            <a:extLst>
              <a:ext uri="{FF2B5EF4-FFF2-40B4-BE49-F238E27FC236}">
                <a16:creationId xmlns:a16="http://schemas.microsoft.com/office/drawing/2014/main" id="{C56112B3-D118-C94B-9C57-E80AD444F362}"/>
              </a:ext>
            </a:extLst>
          </p:cNvPr>
          <p:cNvGrpSpPr/>
          <p:nvPr/>
        </p:nvGrpSpPr>
        <p:grpSpPr>
          <a:xfrm>
            <a:off x="9641880" y="2222736"/>
            <a:ext cx="867960" cy="309240"/>
            <a:chOff x="9641880" y="2222736"/>
            <a:chExt cx="867960" cy="309240"/>
          </a:xfrm>
        </p:grpSpPr>
        <mc:AlternateContent xmlns:mc="http://schemas.openxmlformats.org/markup-compatibility/2006">
          <mc:Choice xmlns:p14="http://schemas.microsoft.com/office/powerpoint/2010/main" Requires="p14">
            <p:contentPart p14:bwMode="auto" r:id="rId160">
              <p14:nvContentPartPr>
                <p14:cNvPr id="125" name="Ink 124">
                  <a:extLst>
                    <a:ext uri="{FF2B5EF4-FFF2-40B4-BE49-F238E27FC236}">
                      <a16:creationId xmlns:a16="http://schemas.microsoft.com/office/drawing/2014/main" id="{8B1290AF-6758-1643-BE1E-50ED766DC762}"/>
                    </a:ext>
                  </a:extLst>
                </p14:cNvPr>
                <p14:cNvContentPartPr/>
                <p14:nvPr/>
              </p14:nvContentPartPr>
              <p14:xfrm>
                <a:off x="9641880" y="2222736"/>
                <a:ext cx="464400" cy="263520"/>
              </p14:xfrm>
            </p:contentPart>
          </mc:Choice>
          <mc:Fallback>
            <p:pic>
              <p:nvPicPr>
                <p:cNvPr id="125" name="Ink 124">
                  <a:extLst>
                    <a:ext uri="{FF2B5EF4-FFF2-40B4-BE49-F238E27FC236}">
                      <a16:creationId xmlns:a16="http://schemas.microsoft.com/office/drawing/2014/main" id="{8B1290AF-6758-1643-BE1E-50ED766DC762}"/>
                    </a:ext>
                  </a:extLst>
                </p:cNvPr>
                <p:cNvPicPr/>
                <p:nvPr/>
              </p:nvPicPr>
              <p:blipFill>
                <a:blip r:embed="rId161"/>
                <a:stretch>
                  <a:fillRect/>
                </a:stretch>
              </p:blipFill>
              <p:spPr>
                <a:xfrm>
                  <a:off x="9632880" y="2214096"/>
                  <a:ext cx="48204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6" name="Ink 125">
                  <a:extLst>
                    <a:ext uri="{FF2B5EF4-FFF2-40B4-BE49-F238E27FC236}">
                      <a16:creationId xmlns:a16="http://schemas.microsoft.com/office/drawing/2014/main" id="{C2F1E485-827F-D244-AFAE-0F3A67FF1B86}"/>
                    </a:ext>
                  </a:extLst>
                </p14:cNvPr>
                <p14:cNvContentPartPr/>
                <p14:nvPr/>
              </p14:nvContentPartPr>
              <p14:xfrm>
                <a:off x="10186920" y="2368896"/>
                <a:ext cx="21240" cy="15120"/>
              </p14:xfrm>
            </p:contentPart>
          </mc:Choice>
          <mc:Fallback>
            <p:pic>
              <p:nvPicPr>
                <p:cNvPr id="126" name="Ink 125">
                  <a:extLst>
                    <a:ext uri="{FF2B5EF4-FFF2-40B4-BE49-F238E27FC236}">
                      <a16:creationId xmlns:a16="http://schemas.microsoft.com/office/drawing/2014/main" id="{C2F1E485-827F-D244-AFAE-0F3A67FF1B86}"/>
                    </a:ext>
                  </a:extLst>
                </p:cNvPr>
                <p:cNvPicPr/>
                <p:nvPr/>
              </p:nvPicPr>
              <p:blipFill>
                <a:blip r:embed="rId163"/>
                <a:stretch>
                  <a:fillRect/>
                </a:stretch>
              </p:blipFill>
              <p:spPr>
                <a:xfrm>
                  <a:off x="10178280" y="2359896"/>
                  <a:ext cx="388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7" name="Ink 126">
                  <a:extLst>
                    <a:ext uri="{FF2B5EF4-FFF2-40B4-BE49-F238E27FC236}">
                      <a16:creationId xmlns:a16="http://schemas.microsoft.com/office/drawing/2014/main" id="{2EFAFB52-B7BB-F04D-B0D0-5DFA1CE2C6D4}"/>
                    </a:ext>
                  </a:extLst>
                </p14:cNvPr>
                <p14:cNvContentPartPr/>
                <p14:nvPr/>
              </p14:nvContentPartPr>
              <p14:xfrm>
                <a:off x="10309680" y="2256576"/>
                <a:ext cx="177120" cy="275400"/>
              </p14:xfrm>
            </p:contentPart>
          </mc:Choice>
          <mc:Fallback>
            <p:pic>
              <p:nvPicPr>
                <p:cNvPr id="127" name="Ink 126">
                  <a:extLst>
                    <a:ext uri="{FF2B5EF4-FFF2-40B4-BE49-F238E27FC236}">
                      <a16:creationId xmlns:a16="http://schemas.microsoft.com/office/drawing/2014/main" id="{2EFAFB52-B7BB-F04D-B0D0-5DFA1CE2C6D4}"/>
                    </a:ext>
                  </a:extLst>
                </p:cNvPr>
                <p:cNvPicPr/>
                <p:nvPr/>
              </p:nvPicPr>
              <p:blipFill>
                <a:blip r:embed="rId165"/>
                <a:stretch>
                  <a:fillRect/>
                </a:stretch>
              </p:blipFill>
              <p:spPr>
                <a:xfrm>
                  <a:off x="10300680" y="2247576"/>
                  <a:ext cx="1947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8" name="Ink 127">
                  <a:extLst>
                    <a:ext uri="{FF2B5EF4-FFF2-40B4-BE49-F238E27FC236}">
                      <a16:creationId xmlns:a16="http://schemas.microsoft.com/office/drawing/2014/main" id="{2BCC97EB-CD07-FB4F-9C32-D398A366F7D5}"/>
                    </a:ext>
                  </a:extLst>
                </p14:cNvPr>
                <p14:cNvContentPartPr/>
                <p14:nvPr/>
              </p14:nvContentPartPr>
              <p14:xfrm>
                <a:off x="10305360" y="2234256"/>
                <a:ext cx="204480" cy="58680"/>
              </p14:xfrm>
            </p:contentPart>
          </mc:Choice>
          <mc:Fallback>
            <p:pic>
              <p:nvPicPr>
                <p:cNvPr id="128" name="Ink 127">
                  <a:extLst>
                    <a:ext uri="{FF2B5EF4-FFF2-40B4-BE49-F238E27FC236}">
                      <a16:creationId xmlns:a16="http://schemas.microsoft.com/office/drawing/2014/main" id="{2BCC97EB-CD07-FB4F-9C32-D398A366F7D5}"/>
                    </a:ext>
                  </a:extLst>
                </p:cNvPr>
                <p:cNvPicPr/>
                <p:nvPr/>
              </p:nvPicPr>
              <p:blipFill>
                <a:blip r:embed="rId167"/>
                <a:stretch>
                  <a:fillRect/>
                </a:stretch>
              </p:blipFill>
              <p:spPr>
                <a:xfrm>
                  <a:off x="10296720" y="2225616"/>
                  <a:ext cx="222120" cy="76320"/>
                </a:xfrm>
                <a:prstGeom prst="rect">
                  <a:avLst/>
                </a:prstGeom>
              </p:spPr>
            </p:pic>
          </mc:Fallback>
        </mc:AlternateContent>
      </p:grpSp>
      <p:grpSp>
        <p:nvGrpSpPr>
          <p:cNvPr id="136" name="Group 135">
            <a:extLst>
              <a:ext uri="{FF2B5EF4-FFF2-40B4-BE49-F238E27FC236}">
                <a16:creationId xmlns:a16="http://schemas.microsoft.com/office/drawing/2014/main" id="{FEB2A35B-0EF0-EF4B-8959-45FF88E9909A}"/>
              </a:ext>
            </a:extLst>
          </p:cNvPr>
          <p:cNvGrpSpPr/>
          <p:nvPr/>
        </p:nvGrpSpPr>
        <p:grpSpPr>
          <a:xfrm>
            <a:off x="1042920" y="3333336"/>
            <a:ext cx="1018800" cy="513720"/>
            <a:chOff x="1042920" y="3333336"/>
            <a:chExt cx="1018800" cy="513720"/>
          </a:xfrm>
        </p:grpSpPr>
        <mc:AlternateContent xmlns:mc="http://schemas.openxmlformats.org/markup-compatibility/2006">
          <mc:Choice xmlns:p14="http://schemas.microsoft.com/office/powerpoint/2010/main" Requires="p14">
            <p:contentPart p14:bwMode="auto" r:id="rId168">
              <p14:nvContentPartPr>
                <p14:cNvPr id="130" name="Ink 129">
                  <a:extLst>
                    <a:ext uri="{FF2B5EF4-FFF2-40B4-BE49-F238E27FC236}">
                      <a16:creationId xmlns:a16="http://schemas.microsoft.com/office/drawing/2014/main" id="{618F35BC-4AC4-404D-81A8-D48E04DA9F55}"/>
                    </a:ext>
                  </a:extLst>
                </p14:cNvPr>
                <p14:cNvContentPartPr/>
                <p14:nvPr/>
              </p14:nvContentPartPr>
              <p14:xfrm>
                <a:off x="1042920" y="3395976"/>
                <a:ext cx="244800" cy="245880"/>
              </p14:xfrm>
            </p:contentPart>
          </mc:Choice>
          <mc:Fallback>
            <p:pic>
              <p:nvPicPr>
                <p:cNvPr id="130" name="Ink 129">
                  <a:extLst>
                    <a:ext uri="{FF2B5EF4-FFF2-40B4-BE49-F238E27FC236}">
                      <a16:creationId xmlns:a16="http://schemas.microsoft.com/office/drawing/2014/main" id="{618F35BC-4AC4-404D-81A8-D48E04DA9F55}"/>
                    </a:ext>
                  </a:extLst>
                </p:cNvPr>
                <p:cNvPicPr/>
                <p:nvPr/>
              </p:nvPicPr>
              <p:blipFill>
                <a:blip r:embed="rId169"/>
                <a:stretch>
                  <a:fillRect/>
                </a:stretch>
              </p:blipFill>
              <p:spPr>
                <a:xfrm>
                  <a:off x="1034280" y="3386976"/>
                  <a:ext cx="26244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1" name="Ink 130">
                  <a:extLst>
                    <a:ext uri="{FF2B5EF4-FFF2-40B4-BE49-F238E27FC236}">
                      <a16:creationId xmlns:a16="http://schemas.microsoft.com/office/drawing/2014/main" id="{7D6C719E-C182-054E-8CB4-F8609062EF7F}"/>
                    </a:ext>
                  </a:extLst>
                </p14:cNvPr>
                <p14:cNvContentPartPr/>
                <p14:nvPr/>
              </p14:nvContentPartPr>
              <p14:xfrm>
                <a:off x="1203480" y="3389496"/>
                <a:ext cx="420480" cy="302760"/>
              </p14:xfrm>
            </p:contentPart>
          </mc:Choice>
          <mc:Fallback>
            <p:pic>
              <p:nvPicPr>
                <p:cNvPr id="131" name="Ink 130">
                  <a:extLst>
                    <a:ext uri="{FF2B5EF4-FFF2-40B4-BE49-F238E27FC236}">
                      <a16:creationId xmlns:a16="http://schemas.microsoft.com/office/drawing/2014/main" id="{7D6C719E-C182-054E-8CB4-F8609062EF7F}"/>
                    </a:ext>
                  </a:extLst>
                </p:cNvPr>
                <p:cNvPicPr/>
                <p:nvPr/>
              </p:nvPicPr>
              <p:blipFill>
                <a:blip r:embed="rId171"/>
                <a:stretch>
                  <a:fillRect/>
                </a:stretch>
              </p:blipFill>
              <p:spPr>
                <a:xfrm>
                  <a:off x="1194480" y="3380496"/>
                  <a:ext cx="43812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2" name="Ink 131">
                  <a:extLst>
                    <a:ext uri="{FF2B5EF4-FFF2-40B4-BE49-F238E27FC236}">
                      <a16:creationId xmlns:a16="http://schemas.microsoft.com/office/drawing/2014/main" id="{C821B65F-5415-BC41-AB0A-66C4DDAA293D}"/>
                    </a:ext>
                  </a:extLst>
                </p14:cNvPr>
                <p14:cNvContentPartPr/>
                <p14:nvPr/>
              </p14:nvContentPartPr>
              <p14:xfrm>
                <a:off x="1653120" y="3363576"/>
                <a:ext cx="198000" cy="212040"/>
              </p14:xfrm>
            </p:contentPart>
          </mc:Choice>
          <mc:Fallback>
            <p:pic>
              <p:nvPicPr>
                <p:cNvPr id="132" name="Ink 131">
                  <a:extLst>
                    <a:ext uri="{FF2B5EF4-FFF2-40B4-BE49-F238E27FC236}">
                      <a16:creationId xmlns:a16="http://schemas.microsoft.com/office/drawing/2014/main" id="{C821B65F-5415-BC41-AB0A-66C4DDAA293D}"/>
                    </a:ext>
                  </a:extLst>
                </p:cNvPr>
                <p:cNvPicPr/>
                <p:nvPr/>
              </p:nvPicPr>
              <p:blipFill>
                <a:blip r:embed="rId173"/>
                <a:stretch>
                  <a:fillRect/>
                </a:stretch>
              </p:blipFill>
              <p:spPr>
                <a:xfrm>
                  <a:off x="1644120" y="3354576"/>
                  <a:ext cx="2156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3" name="Ink 132">
                  <a:extLst>
                    <a:ext uri="{FF2B5EF4-FFF2-40B4-BE49-F238E27FC236}">
                      <a16:creationId xmlns:a16="http://schemas.microsoft.com/office/drawing/2014/main" id="{510390E6-E0B8-0142-B987-47520569CC1D}"/>
                    </a:ext>
                  </a:extLst>
                </p14:cNvPr>
                <p14:cNvContentPartPr/>
                <p14:nvPr/>
              </p14:nvContentPartPr>
              <p14:xfrm>
                <a:off x="1906920" y="3333336"/>
                <a:ext cx="91440" cy="69480"/>
              </p14:xfrm>
            </p:contentPart>
          </mc:Choice>
          <mc:Fallback>
            <p:pic>
              <p:nvPicPr>
                <p:cNvPr id="133" name="Ink 132">
                  <a:extLst>
                    <a:ext uri="{FF2B5EF4-FFF2-40B4-BE49-F238E27FC236}">
                      <a16:creationId xmlns:a16="http://schemas.microsoft.com/office/drawing/2014/main" id="{510390E6-E0B8-0142-B987-47520569CC1D}"/>
                    </a:ext>
                  </a:extLst>
                </p:cNvPr>
                <p:cNvPicPr/>
                <p:nvPr/>
              </p:nvPicPr>
              <p:blipFill>
                <a:blip r:embed="rId175"/>
                <a:stretch>
                  <a:fillRect/>
                </a:stretch>
              </p:blipFill>
              <p:spPr>
                <a:xfrm>
                  <a:off x="1897920" y="3324696"/>
                  <a:ext cx="1090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4" name="Ink 133">
                  <a:extLst>
                    <a:ext uri="{FF2B5EF4-FFF2-40B4-BE49-F238E27FC236}">
                      <a16:creationId xmlns:a16="http://schemas.microsoft.com/office/drawing/2014/main" id="{B0F77C45-26F3-0640-B694-0086F6813278}"/>
                    </a:ext>
                  </a:extLst>
                </p14:cNvPr>
                <p14:cNvContentPartPr/>
                <p14:nvPr/>
              </p14:nvContentPartPr>
              <p14:xfrm>
                <a:off x="1985760" y="3541056"/>
                <a:ext cx="75960" cy="55440"/>
              </p14:xfrm>
            </p:contentPart>
          </mc:Choice>
          <mc:Fallback>
            <p:pic>
              <p:nvPicPr>
                <p:cNvPr id="134" name="Ink 133">
                  <a:extLst>
                    <a:ext uri="{FF2B5EF4-FFF2-40B4-BE49-F238E27FC236}">
                      <a16:creationId xmlns:a16="http://schemas.microsoft.com/office/drawing/2014/main" id="{B0F77C45-26F3-0640-B694-0086F6813278}"/>
                    </a:ext>
                  </a:extLst>
                </p:cNvPr>
                <p:cNvPicPr/>
                <p:nvPr/>
              </p:nvPicPr>
              <p:blipFill>
                <a:blip r:embed="rId177"/>
                <a:stretch>
                  <a:fillRect/>
                </a:stretch>
              </p:blipFill>
              <p:spPr>
                <a:xfrm>
                  <a:off x="1976760" y="3532416"/>
                  <a:ext cx="936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5" name="Ink 134">
                  <a:extLst>
                    <a:ext uri="{FF2B5EF4-FFF2-40B4-BE49-F238E27FC236}">
                      <a16:creationId xmlns:a16="http://schemas.microsoft.com/office/drawing/2014/main" id="{C0A6B6E9-3403-F04D-872D-55A25FD14895}"/>
                    </a:ext>
                  </a:extLst>
                </p14:cNvPr>
                <p14:cNvContentPartPr/>
                <p14:nvPr/>
              </p14:nvContentPartPr>
              <p14:xfrm>
                <a:off x="1076400" y="3715296"/>
                <a:ext cx="716040" cy="131760"/>
              </p14:xfrm>
            </p:contentPart>
          </mc:Choice>
          <mc:Fallback>
            <p:pic>
              <p:nvPicPr>
                <p:cNvPr id="135" name="Ink 134">
                  <a:extLst>
                    <a:ext uri="{FF2B5EF4-FFF2-40B4-BE49-F238E27FC236}">
                      <a16:creationId xmlns:a16="http://schemas.microsoft.com/office/drawing/2014/main" id="{C0A6B6E9-3403-F04D-872D-55A25FD14895}"/>
                    </a:ext>
                  </a:extLst>
                </p:cNvPr>
                <p:cNvPicPr/>
                <p:nvPr/>
              </p:nvPicPr>
              <p:blipFill>
                <a:blip r:embed="rId179"/>
                <a:stretch>
                  <a:fillRect/>
                </a:stretch>
              </p:blipFill>
              <p:spPr>
                <a:xfrm>
                  <a:off x="1067400" y="3706296"/>
                  <a:ext cx="733680" cy="149400"/>
                </a:xfrm>
                <a:prstGeom prst="rect">
                  <a:avLst/>
                </a:prstGeom>
              </p:spPr>
            </p:pic>
          </mc:Fallback>
        </mc:AlternateContent>
      </p:grpSp>
      <p:grpSp>
        <p:nvGrpSpPr>
          <p:cNvPr id="139" name="Group 138">
            <a:extLst>
              <a:ext uri="{FF2B5EF4-FFF2-40B4-BE49-F238E27FC236}">
                <a16:creationId xmlns:a16="http://schemas.microsoft.com/office/drawing/2014/main" id="{B3ABCD19-EF6E-5445-A2DD-798891EBF4AC}"/>
              </a:ext>
            </a:extLst>
          </p:cNvPr>
          <p:cNvGrpSpPr/>
          <p:nvPr/>
        </p:nvGrpSpPr>
        <p:grpSpPr>
          <a:xfrm>
            <a:off x="2663640" y="3309576"/>
            <a:ext cx="462960" cy="491400"/>
            <a:chOff x="2663640" y="3309576"/>
            <a:chExt cx="462960" cy="491400"/>
          </a:xfrm>
        </p:grpSpPr>
        <mc:AlternateContent xmlns:mc="http://schemas.openxmlformats.org/markup-compatibility/2006">
          <mc:Choice xmlns:p14="http://schemas.microsoft.com/office/powerpoint/2010/main" Requires="p14">
            <p:contentPart p14:bwMode="auto" r:id="rId180">
              <p14:nvContentPartPr>
                <p14:cNvPr id="137" name="Ink 136">
                  <a:extLst>
                    <a:ext uri="{FF2B5EF4-FFF2-40B4-BE49-F238E27FC236}">
                      <a16:creationId xmlns:a16="http://schemas.microsoft.com/office/drawing/2014/main" id="{00F9ED52-02B4-0247-A027-94F221F98A7C}"/>
                    </a:ext>
                  </a:extLst>
                </p14:cNvPr>
                <p14:cNvContentPartPr/>
                <p14:nvPr/>
              </p14:nvContentPartPr>
              <p14:xfrm>
                <a:off x="2663640" y="3309576"/>
                <a:ext cx="238320" cy="385920"/>
              </p14:xfrm>
            </p:contentPart>
          </mc:Choice>
          <mc:Fallback>
            <p:pic>
              <p:nvPicPr>
                <p:cNvPr id="137" name="Ink 136">
                  <a:extLst>
                    <a:ext uri="{FF2B5EF4-FFF2-40B4-BE49-F238E27FC236}">
                      <a16:creationId xmlns:a16="http://schemas.microsoft.com/office/drawing/2014/main" id="{00F9ED52-02B4-0247-A027-94F221F98A7C}"/>
                    </a:ext>
                  </a:extLst>
                </p:cNvPr>
                <p:cNvPicPr/>
                <p:nvPr/>
              </p:nvPicPr>
              <p:blipFill>
                <a:blip r:embed="rId181"/>
                <a:stretch>
                  <a:fillRect/>
                </a:stretch>
              </p:blipFill>
              <p:spPr>
                <a:xfrm>
                  <a:off x="2655000" y="3300576"/>
                  <a:ext cx="25596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8" name="Ink 137">
                  <a:extLst>
                    <a:ext uri="{FF2B5EF4-FFF2-40B4-BE49-F238E27FC236}">
                      <a16:creationId xmlns:a16="http://schemas.microsoft.com/office/drawing/2014/main" id="{4E20357B-90F8-AC45-AF37-16D829D7E117}"/>
                    </a:ext>
                  </a:extLst>
                </p14:cNvPr>
                <p14:cNvContentPartPr/>
                <p14:nvPr/>
              </p14:nvContentPartPr>
              <p14:xfrm>
                <a:off x="3077640" y="3585336"/>
                <a:ext cx="48960" cy="215640"/>
              </p14:xfrm>
            </p:contentPart>
          </mc:Choice>
          <mc:Fallback>
            <p:pic>
              <p:nvPicPr>
                <p:cNvPr id="138" name="Ink 137">
                  <a:extLst>
                    <a:ext uri="{FF2B5EF4-FFF2-40B4-BE49-F238E27FC236}">
                      <a16:creationId xmlns:a16="http://schemas.microsoft.com/office/drawing/2014/main" id="{4E20357B-90F8-AC45-AF37-16D829D7E117}"/>
                    </a:ext>
                  </a:extLst>
                </p:cNvPr>
                <p:cNvPicPr/>
                <p:nvPr/>
              </p:nvPicPr>
              <p:blipFill>
                <a:blip r:embed="rId183"/>
                <a:stretch>
                  <a:fillRect/>
                </a:stretch>
              </p:blipFill>
              <p:spPr>
                <a:xfrm>
                  <a:off x="3069000" y="3576696"/>
                  <a:ext cx="66600" cy="233280"/>
                </a:xfrm>
                <a:prstGeom prst="rect">
                  <a:avLst/>
                </a:prstGeom>
              </p:spPr>
            </p:pic>
          </mc:Fallback>
        </mc:AlternateContent>
      </p:grpSp>
      <p:grpSp>
        <p:nvGrpSpPr>
          <p:cNvPr id="143" name="Group 142">
            <a:extLst>
              <a:ext uri="{FF2B5EF4-FFF2-40B4-BE49-F238E27FC236}">
                <a16:creationId xmlns:a16="http://schemas.microsoft.com/office/drawing/2014/main" id="{161AF8CF-9987-C74D-91FF-9D68DA9A1134}"/>
              </a:ext>
            </a:extLst>
          </p:cNvPr>
          <p:cNvGrpSpPr/>
          <p:nvPr/>
        </p:nvGrpSpPr>
        <p:grpSpPr>
          <a:xfrm>
            <a:off x="3544920" y="3334416"/>
            <a:ext cx="330120" cy="389160"/>
            <a:chOff x="3544920" y="3334416"/>
            <a:chExt cx="330120" cy="389160"/>
          </a:xfrm>
        </p:grpSpPr>
        <mc:AlternateContent xmlns:mc="http://schemas.openxmlformats.org/markup-compatibility/2006">
          <mc:Choice xmlns:p14="http://schemas.microsoft.com/office/powerpoint/2010/main" Requires="p14">
            <p:contentPart p14:bwMode="auto" r:id="rId184">
              <p14:nvContentPartPr>
                <p14:cNvPr id="140" name="Ink 139">
                  <a:extLst>
                    <a:ext uri="{FF2B5EF4-FFF2-40B4-BE49-F238E27FC236}">
                      <a16:creationId xmlns:a16="http://schemas.microsoft.com/office/drawing/2014/main" id="{98776ECD-95B2-9640-A403-93FDE8D1E34C}"/>
                    </a:ext>
                  </a:extLst>
                </p14:cNvPr>
                <p14:cNvContentPartPr/>
                <p14:nvPr/>
              </p14:nvContentPartPr>
              <p14:xfrm>
                <a:off x="3545280" y="3413256"/>
                <a:ext cx="200160" cy="32040"/>
              </p14:xfrm>
            </p:contentPart>
          </mc:Choice>
          <mc:Fallback>
            <p:pic>
              <p:nvPicPr>
                <p:cNvPr id="140" name="Ink 139">
                  <a:extLst>
                    <a:ext uri="{FF2B5EF4-FFF2-40B4-BE49-F238E27FC236}">
                      <a16:creationId xmlns:a16="http://schemas.microsoft.com/office/drawing/2014/main" id="{98776ECD-95B2-9640-A403-93FDE8D1E34C}"/>
                    </a:ext>
                  </a:extLst>
                </p:cNvPr>
                <p:cNvPicPr/>
                <p:nvPr/>
              </p:nvPicPr>
              <p:blipFill>
                <a:blip r:embed="rId185"/>
                <a:stretch>
                  <a:fillRect/>
                </a:stretch>
              </p:blipFill>
              <p:spPr>
                <a:xfrm>
                  <a:off x="3536280" y="3404616"/>
                  <a:ext cx="2178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1" name="Ink 140">
                  <a:extLst>
                    <a:ext uri="{FF2B5EF4-FFF2-40B4-BE49-F238E27FC236}">
                      <a16:creationId xmlns:a16="http://schemas.microsoft.com/office/drawing/2014/main" id="{C606ECF7-FC79-124B-8BBC-169942D000D8}"/>
                    </a:ext>
                  </a:extLst>
                </p14:cNvPr>
                <p14:cNvContentPartPr/>
                <p14:nvPr/>
              </p14:nvContentPartPr>
              <p14:xfrm>
                <a:off x="3544920" y="3541056"/>
                <a:ext cx="198360" cy="64440"/>
              </p14:xfrm>
            </p:contentPart>
          </mc:Choice>
          <mc:Fallback>
            <p:pic>
              <p:nvPicPr>
                <p:cNvPr id="141" name="Ink 140">
                  <a:extLst>
                    <a:ext uri="{FF2B5EF4-FFF2-40B4-BE49-F238E27FC236}">
                      <a16:creationId xmlns:a16="http://schemas.microsoft.com/office/drawing/2014/main" id="{C606ECF7-FC79-124B-8BBC-169942D000D8}"/>
                    </a:ext>
                  </a:extLst>
                </p:cNvPr>
                <p:cNvPicPr/>
                <p:nvPr/>
              </p:nvPicPr>
              <p:blipFill>
                <a:blip r:embed="rId187"/>
                <a:stretch>
                  <a:fillRect/>
                </a:stretch>
              </p:blipFill>
              <p:spPr>
                <a:xfrm>
                  <a:off x="3535920" y="3532056"/>
                  <a:ext cx="2160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2" name="Ink 141">
                  <a:extLst>
                    <a:ext uri="{FF2B5EF4-FFF2-40B4-BE49-F238E27FC236}">
                      <a16:creationId xmlns:a16="http://schemas.microsoft.com/office/drawing/2014/main" id="{638BB461-06E4-D645-B2AA-804D7FB5A2AE}"/>
                    </a:ext>
                  </a:extLst>
                </p14:cNvPr>
                <p14:cNvContentPartPr/>
                <p14:nvPr/>
              </p14:nvContentPartPr>
              <p14:xfrm>
                <a:off x="3610440" y="3334416"/>
                <a:ext cx="264600" cy="389160"/>
              </p14:xfrm>
            </p:contentPart>
          </mc:Choice>
          <mc:Fallback>
            <p:pic>
              <p:nvPicPr>
                <p:cNvPr id="142" name="Ink 141">
                  <a:extLst>
                    <a:ext uri="{FF2B5EF4-FFF2-40B4-BE49-F238E27FC236}">
                      <a16:creationId xmlns:a16="http://schemas.microsoft.com/office/drawing/2014/main" id="{638BB461-06E4-D645-B2AA-804D7FB5A2AE}"/>
                    </a:ext>
                  </a:extLst>
                </p:cNvPr>
                <p:cNvPicPr/>
                <p:nvPr/>
              </p:nvPicPr>
              <p:blipFill>
                <a:blip r:embed="rId189"/>
                <a:stretch>
                  <a:fillRect/>
                </a:stretch>
              </p:blipFill>
              <p:spPr>
                <a:xfrm>
                  <a:off x="3601440" y="3325416"/>
                  <a:ext cx="282240" cy="406800"/>
                </a:xfrm>
                <a:prstGeom prst="rect">
                  <a:avLst/>
                </a:prstGeom>
              </p:spPr>
            </p:pic>
          </mc:Fallback>
        </mc:AlternateContent>
      </p:grpSp>
      <p:grpSp>
        <p:nvGrpSpPr>
          <p:cNvPr id="154" name="Group 153">
            <a:extLst>
              <a:ext uri="{FF2B5EF4-FFF2-40B4-BE49-F238E27FC236}">
                <a16:creationId xmlns:a16="http://schemas.microsoft.com/office/drawing/2014/main" id="{0C16DDDB-C339-F54C-BD01-2C6AB53F5A85}"/>
              </a:ext>
            </a:extLst>
          </p:cNvPr>
          <p:cNvGrpSpPr/>
          <p:nvPr/>
        </p:nvGrpSpPr>
        <p:grpSpPr>
          <a:xfrm>
            <a:off x="1450800" y="1779936"/>
            <a:ext cx="1191960" cy="1105200"/>
            <a:chOff x="1450800" y="1779936"/>
            <a:chExt cx="1191960" cy="1105200"/>
          </a:xfrm>
        </p:grpSpPr>
        <mc:AlternateContent xmlns:mc="http://schemas.openxmlformats.org/markup-compatibility/2006">
          <mc:Choice xmlns:p14="http://schemas.microsoft.com/office/powerpoint/2010/main" Requires="p14">
            <p:contentPart p14:bwMode="auto" r:id="rId190">
              <p14:nvContentPartPr>
                <p14:cNvPr id="144" name="Ink 143">
                  <a:extLst>
                    <a:ext uri="{FF2B5EF4-FFF2-40B4-BE49-F238E27FC236}">
                      <a16:creationId xmlns:a16="http://schemas.microsoft.com/office/drawing/2014/main" id="{7E124FCA-49A8-E043-A9A2-ADE6496A0EF1}"/>
                    </a:ext>
                  </a:extLst>
                </p14:cNvPr>
                <p14:cNvContentPartPr/>
                <p14:nvPr/>
              </p14:nvContentPartPr>
              <p14:xfrm>
                <a:off x="1450800" y="2383296"/>
                <a:ext cx="306720" cy="192240"/>
              </p14:xfrm>
            </p:contentPart>
          </mc:Choice>
          <mc:Fallback>
            <p:pic>
              <p:nvPicPr>
                <p:cNvPr id="144" name="Ink 143">
                  <a:extLst>
                    <a:ext uri="{FF2B5EF4-FFF2-40B4-BE49-F238E27FC236}">
                      <a16:creationId xmlns:a16="http://schemas.microsoft.com/office/drawing/2014/main" id="{7E124FCA-49A8-E043-A9A2-ADE6496A0EF1}"/>
                    </a:ext>
                  </a:extLst>
                </p:cNvPr>
                <p:cNvPicPr/>
                <p:nvPr/>
              </p:nvPicPr>
              <p:blipFill>
                <a:blip r:embed="rId191"/>
                <a:stretch>
                  <a:fillRect/>
                </a:stretch>
              </p:blipFill>
              <p:spPr>
                <a:xfrm>
                  <a:off x="1441800" y="2374656"/>
                  <a:ext cx="3243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5" name="Ink 144">
                  <a:extLst>
                    <a:ext uri="{FF2B5EF4-FFF2-40B4-BE49-F238E27FC236}">
                      <a16:creationId xmlns:a16="http://schemas.microsoft.com/office/drawing/2014/main" id="{5E51F5E2-2C0F-D84C-9CB5-8442485BA303}"/>
                    </a:ext>
                  </a:extLst>
                </p14:cNvPr>
                <p14:cNvContentPartPr/>
                <p14:nvPr/>
              </p14:nvContentPartPr>
              <p14:xfrm>
                <a:off x="1827360" y="2368896"/>
                <a:ext cx="316080" cy="132120"/>
              </p14:xfrm>
            </p:contentPart>
          </mc:Choice>
          <mc:Fallback>
            <p:pic>
              <p:nvPicPr>
                <p:cNvPr id="145" name="Ink 144">
                  <a:extLst>
                    <a:ext uri="{FF2B5EF4-FFF2-40B4-BE49-F238E27FC236}">
                      <a16:creationId xmlns:a16="http://schemas.microsoft.com/office/drawing/2014/main" id="{5E51F5E2-2C0F-D84C-9CB5-8442485BA303}"/>
                    </a:ext>
                  </a:extLst>
                </p:cNvPr>
                <p:cNvPicPr/>
                <p:nvPr/>
              </p:nvPicPr>
              <p:blipFill>
                <a:blip r:embed="rId193"/>
                <a:stretch>
                  <a:fillRect/>
                </a:stretch>
              </p:blipFill>
              <p:spPr>
                <a:xfrm>
                  <a:off x="1818720" y="2360256"/>
                  <a:ext cx="3337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6" name="Ink 145">
                  <a:extLst>
                    <a:ext uri="{FF2B5EF4-FFF2-40B4-BE49-F238E27FC236}">
                      <a16:creationId xmlns:a16="http://schemas.microsoft.com/office/drawing/2014/main" id="{F155B82B-E5D2-4B40-A302-20C217661743}"/>
                    </a:ext>
                  </a:extLst>
                </p14:cNvPr>
                <p14:cNvContentPartPr/>
                <p14:nvPr/>
              </p14:nvContentPartPr>
              <p14:xfrm>
                <a:off x="1490400" y="2657256"/>
                <a:ext cx="431640" cy="208800"/>
              </p14:xfrm>
            </p:contentPart>
          </mc:Choice>
          <mc:Fallback>
            <p:pic>
              <p:nvPicPr>
                <p:cNvPr id="146" name="Ink 145">
                  <a:extLst>
                    <a:ext uri="{FF2B5EF4-FFF2-40B4-BE49-F238E27FC236}">
                      <a16:creationId xmlns:a16="http://schemas.microsoft.com/office/drawing/2014/main" id="{F155B82B-E5D2-4B40-A302-20C217661743}"/>
                    </a:ext>
                  </a:extLst>
                </p:cNvPr>
                <p:cNvPicPr/>
                <p:nvPr/>
              </p:nvPicPr>
              <p:blipFill>
                <a:blip r:embed="rId195"/>
                <a:stretch>
                  <a:fillRect/>
                </a:stretch>
              </p:blipFill>
              <p:spPr>
                <a:xfrm>
                  <a:off x="1481400" y="2648616"/>
                  <a:ext cx="4492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7" name="Ink 146">
                  <a:extLst>
                    <a:ext uri="{FF2B5EF4-FFF2-40B4-BE49-F238E27FC236}">
                      <a16:creationId xmlns:a16="http://schemas.microsoft.com/office/drawing/2014/main" id="{7A9854E2-7D03-5A40-9CCA-155E6275839E}"/>
                    </a:ext>
                  </a:extLst>
                </p14:cNvPr>
                <p14:cNvContentPartPr/>
                <p14:nvPr/>
              </p14:nvContentPartPr>
              <p14:xfrm>
                <a:off x="1692720" y="2665536"/>
                <a:ext cx="166680" cy="46800"/>
              </p14:xfrm>
            </p:contentPart>
          </mc:Choice>
          <mc:Fallback>
            <p:pic>
              <p:nvPicPr>
                <p:cNvPr id="147" name="Ink 146">
                  <a:extLst>
                    <a:ext uri="{FF2B5EF4-FFF2-40B4-BE49-F238E27FC236}">
                      <a16:creationId xmlns:a16="http://schemas.microsoft.com/office/drawing/2014/main" id="{7A9854E2-7D03-5A40-9CCA-155E6275839E}"/>
                    </a:ext>
                  </a:extLst>
                </p:cNvPr>
                <p:cNvPicPr/>
                <p:nvPr/>
              </p:nvPicPr>
              <p:blipFill>
                <a:blip r:embed="rId197"/>
                <a:stretch>
                  <a:fillRect/>
                </a:stretch>
              </p:blipFill>
              <p:spPr>
                <a:xfrm>
                  <a:off x="1684080" y="2656896"/>
                  <a:ext cx="1843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8" name="Ink 147">
                  <a:extLst>
                    <a:ext uri="{FF2B5EF4-FFF2-40B4-BE49-F238E27FC236}">
                      <a16:creationId xmlns:a16="http://schemas.microsoft.com/office/drawing/2014/main" id="{D6ACEEEB-B8C4-5540-B881-8F9721FC75A0}"/>
                    </a:ext>
                  </a:extLst>
                </p14:cNvPr>
                <p14:cNvContentPartPr/>
                <p14:nvPr/>
              </p14:nvContentPartPr>
              <p14:xfrm>
                <a:off x="2071080" y="2549616"/>
                <a:ext cx="78480" cy="202320"/>
              </p14:xfrm>
            </p:contentPart>
          </mc:Choice>
          <mc:Fallback>
            <p:pic>
              <p:nvPicPr>
                <p:cNvPr id="148" name="Ink 147">
                  <a:extLst>
                    <a:ext uri="{FF2B5EF4-FFF2-40B4-BE49-F238E27FC236}">
                      <a16:creationId xmlns:a16="http://schemas.microsoft.com/office/drawing/2014/main" id="{D6ACEEEB-B8C4-5540-B881-8F9721FC75A0}"/>
                    </a:ext>
                  </a:extLst>
                </p:cNvPr>
                <p:cNvPicPr/>
                <p:nvPr/>
              </p:nvPicPr>
              <p:blipFill>
                <a:blip r:embed="rId199"/>
                <a:stretch>
                  <a:fillRect/>
                </a:stretch>
              </p:blipFill>
              <p:spPr>
                <a:xfrm>
                  <a:off x="2062440" y="2540616"/>
                  <a:ext cx="961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9" name="Ink 148">
                  <a:extLst>
                    <a:ext uri="{FF2B5EF4-FFF2-40B4-BE49-F238E27FC236}">
                      <a16:creationId xmlns:a16="http://schemas.microsoft.com/office/drawing/2014/main" id="{C6C3CF4F-2225-2B4D-8F8B-1698C5783E4A}"/>
                    </a:ext>
                  </a:extLst>
                </p14:cNvPr>
                <p14:cNvContentPartPr/>
                <p14:nvPr/>
              </p14:nvContentPartPr>
              <p14:xfrm>
                <a:off x="2196360" y="2523336"/>
                <a:ext cx="160560" cy="147600"/>
              </p14:xfrm>
            </p:contentPart>
          </mc:Choice>
          <mc:Fallback>
            <p:pic>
              <p:nvPicPr>
                <p:cNvPr id="149" name="Ink 148">
                  <a:extLst>
                    <a:ext uri="{FF2B5EF4-FFF2-40B4-BE49-F238E27FC236}">
                      <a16:creationId xmlns:a16="http://schemas.microsoft.com/office/drawing/2014/main" id="{C6C3CF4F-2225-2B4D-8F8B-1698C5783E4A}"/>
                    </a:ext>
                  </a:extLst>
                </p:cNvPr>
                <p:cNvPicPr/>
                <p:nvPr/>
              </p:nvPicPr>
              <p:blipFill>
                <a:blip r:embed="rId201"/>
                <a:stretch>
                  <a:fillRect/>
                </a:stretch>
              </p:blipFill>
              <p:spPr>
                <a:xfrm>
                  <a:off x="2187360" y="2514336"/>
                  <a:ext cx="1782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0" name="Ink 149">
                  <a:extLst>
                    <a:ext uri="{FF2B5EF4-FFF2-40B4-BE49-F238E27FC236}">
                      <a16:creationId xmlns:a16="http://schemas.microsoft.com/office/drawing/2014/main" id="{18E42689-9374-0245-9CAB-27747690092C}"/>
                    </a:ext>
                  </a:extLst>
                </p14:cNvPr>
                <p14:cNvContentPartPr/>
                <p14:nvPr/>
              </p14:nvContentPartPr>
              <p14:xfrm>
                <a:off x="2148840" y="2566176"/>
                <a:ext cx="72720" cy="29160"/>
              </p14:xfrm>
            </p:contentPart>
          </mc:Choice>
          <mc:Fallback>
            <p:pic>
              <p:nvPicPr>
                <p:cNvPr id="150" name="Ink 149">
                  <a:extLst>
                    <a:ext uri="{FF2B5EF4-FFF2-40B4-BE49-F238E27FC236}">
                      <a16:creationId xmlns:a16="http://schemas.microsoft.com/office/drawing/2014/main" id="{18E42689-9374-0245-9CAB-27747690092C}"/>
                    </a:ext>
                  </a:extLst>
                </p:cNvPr>
                <p:cNvPicPr/>
                <p:nvPr/>
              </p:nvPicPr>
              <p:blipFill>
                <a:blip r:embed="rId203"/>
                <a:stretch>
                  <a:fillRect/>
                </a:stretch>
              </p:blipFill>
              <p:spPr>
                <a:xfrm>
                  <a:off x="2140200" y="2557536"/>
                  <a:ext cx="903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1" name="Ink 150">
                  <a:extLst>
                    <a:ext uri="{FF2B5EF4-FFF2-40B4-BE49-F238E27FC236}">
                      <a16:creationId xmlns:a16="http://schemas.microsoft.com/office/drawing/2014/main" id="{2F746C1D-6E9D-EB4C-91C3-12FC98CE4E2A}"/>
                    </a:ext>
                  </a:extLst>
                </p14:cNvPr>
                <p14:cNvContentPartPr/>
                <p14:nvPr/>
              </p14:nvContentPartPr>
              <p14:xfrm>
                <a:off x="2382480" y="2570136"/>
                <a:ext cx="8640" cy="29160"/>
              </p14:xfrm>
            </p:contentPart>
          </mc:Choice>
          <mc:Fallback>
            <p:pic>
              <p:nvPicPr>
                <p:cNvPr id="151" name="Ink 150">
                  <a:extLst>
                    <a:ext uri="{FF2B5EF4-FFF2-40B4-BE49-F238E27FC236}">
                      <a16:creationId xmlns:a16="http://schemas.microsoft.com/office/drawing/2014/main" id="{2F746C1D-6E9D-EB4C-91C3-12FC98CE4E2A}"/>
                    </a:ext>
                  </a:extLst>
                </p:cNvPr>
                <p:cNvPicPr/>
                <p:nvPr/>
              </p:nvPicPr>
              <p:blipFill>
                <a:blip r:embed="rId205"/>
                <a:stretch>
                  <a:fillRect/>
                </a:stretch>
              </p:blipFill>
              <p:spPr>
                <a:xfrm>
                  <a:off x="2373840" y="2561496"/>
                  <a:ext cx="26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3" name="Ink 152">
                  <a:extLst>
                    <a:ext uri="{FF2B5EF4-FFF2-40B4-BE49-F238E27FC236}">
                      <a16:creationId xmlns:a16="http://schemas.microsoft.com/office/drawing/2014/main" id="{E5169124-855B-094D-8844-BB39A5FEDBBA}"/>
                    </a:ext>
                  </a:extLst>
                </p14:cNvPr>
                <p14:cNvContentPartPr/>
                <p14:nvPr/>
              </p14:nvContentPartPr>
              <p14:xfrm>
                <a:off x="2564280" y="1779936"/>
                <a:ext cx="78480" cy="1105200"/>
              </p14:xfrm>
            </p:contentPart>
          </mc:Choice>
          <mc:Fallback>
            <p:pic>
              <p:nvPicPr>
                <p:cNvPr id="153" name="Ink 152">
                  <a:extLst>
                    <a:ext uri="{FF2B5EF4-FFF2-40B4-BE49-F238E27FC236}">
                      <a16:creationId xmlns:a16="http://schemas.microsoft.com/office/drawing/2014/main" id="{E5169124-855B-094D-8844-BB39A5FEDBBA}"/>
                    </a:ext>
                  </a:extLst>
                </p:cNvPr>
                <p:cNvPicPr/>
                <p:nvPr/>
              </p:nvPicPr>
              <p:blipFill>
                <a:blip r:embed="rId207"/>
                <a:stretch>
                  <a:fillRect/>
                </a:stretch>
              </p:blipFill>
              <p:spPr>
                <a:xfrm>
                  <a:off x="2555640" y="1770936"/>
                  <a:ext cx="96120" cy="1122840"/>
                </a:xfrm>
                <a:prstGeom prst="rect">
                  <a:avLst/>
                </a:prstGeom>
              </p:spPr>
            </p:pic>
          </mc:Fallback>
        </mc:AlternateContent>
      </p:grpSp>
      <p:grpSp>
        <p:nvGrpSpPr>
          <p:cNvPr id="157" name="Group 156">
            <a:extLst>
              <a:ext uri="{FF2B5EF4-FFF2-40B4-BE49-F238E27FC236}">
                <a16:creationId xmlns:a16="http://schemas.microsoft.com/office/drawing/2014/main" id="{EB487D5A-2517-7748-9B70-553C85AF866C}"/>
              </a:ext>
            </a:extLst>
          </p:cNvPr>
          <p:cNvGrpSpPr/>
          <p:nvPr/>
        </p:nvGrpSpPr>
        <p:grpSpPr>
          <a:xfrm>
            <a:off x="2053800" y="4475256"/>
            <a:ext cx="876600" cy="196920"/>
            <a:chOff x="2053800" y="4475256"/>
            <a:chExt cx="876600" cy="196920"/>
          </a:xfrm>
        </p:grpSpPr>
        <mc:AlternateContent xmlns:mc="http://schemas.openxmlformats.org/markup-compatibility/2006">
          <mc:Choice xmlns:p14="http://schemas.microsoft.com/office/powerpoint/2010/main" Requires="p14">
            <p:contentPart p14:bwMode="auto" r:id="rId208">
              <p14:nvContentPartPr>
                <p14:cNvPr id="155" name="Ink 154">
                  <a:extLst>
                    <a:ext uri="{FF2B5EF4-FFF2-40B4-BE49-F238E27FC236}">
                      <a16:creationId xmlns:a16="http://schemas.microsoft.com/office/drawing/2014/main" id="{5EFED4F0-C280-0D4A-A8A0-CA4561D20427}"/>
                    </a:ext>
                  </a:extLst>
                </p14:cNvPr>
                <p14:cNvContentPartPr/>
                <p14:nvPr/>
              </p14:nvContentPartPr>
              <p14:xfrm>
                <a:off x="2053800" y="4500096"/>
                <a:ext cx="345240" cy="172080"/>
              </p14:xfrm>
            </p:contentPart>
          </mc:Choice>
          <mc:Fallback>
            <p:pic>
              <p:nvPicPr>
                <p:cNvPr id="155" name="Ink 154">
                  <a:extLst>
                    <a:ext uri="{FF2B5EF4-FFF2-40B4-BE49-F238E27FC236}">
                      <a16:creationId xmlns:a16="http://schemas.microsoft.com/office/drawing/2014/main" id="{5EFED4F0-C280-0D4A-A8A0-CA4561D20427}"/>
                    </a:ext>
                  </a:extLst>
                </p:cNvPr>
                <p:cNvPicPr/>
                <p:nvPr/>
              </p:nvPicPr>
              <p:blipFill>
                <a:blip r:embed="rId209"/>
                <a:stretch>
                  <a:fillRect/>
                </a:stretch>
              </p:blipFill>
              <p:spPr>
                <a:xfrm>
                  <a:off x="2045160" y="4491456"/>
                  <a:ext cx="3628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56" name="Ink 155">
                  <a:extLst>
                    <a:ext uri="{FF2B5EF4-FFF2-40B4-BE49-F238E27FC236}">
                      <a16:creationId xmlns:a16="http://schemas.microsoft.com/office/drawing/2014/main" id="{92B2B52D-4080-E144-8631-AF3841AE7F2E}"/>
                    </a:ext>
                  </a:extLst>
                </p14:cNvPr>
                <p14:cNvContentPartPr/>
                <p14:nvPr/>
              </p14:nvContentPartPr>
              <p14:xfrm>
                <a:off x="2519640" y="4475256"/>
                <a:ext cx="410760" cy="129960"/>
              </p14:xfrm>
            </p:contentPart>
          </mc:Choice>
          <mc:Fallback>
            <p:pic>
              <p:nvPicPr>
                <p:cNvPr id="156" name="Ink 155">
                  <a:extLst>
                    <a:ext uri="{FF2B5EF4-FFF2-40B4-BE49-F238E27FC236}">
                      <a16:creationId xmlns:a16="http://schemas.microsoft.com/office/drawing/2014/main" id="{92B2B52D-4080-E144-8631-AF3841AE7F2E}"/>
                    </a:ext>
                  </a:extLst>
                </p:cNvPr>
                <p:cNvPicPr/>
                <p:nvPr/>
              </p:nvPicPr>
              <p:blipFill>
                <a:blip r:embed="rId211"/>
                <a:stretch>
                  <a:fillRect/>
                </a:stretch>
              </p:blipFill>
              <p:spPr>
                <a:xfrm>
                  <a:off x="2511000" y="4466256"/>
                  <a:ext cx="428400" cy="14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2">
            <p14:nvContentPartPr>
              <p14:cNvPr id="158" name="Ink 157">
                <a:extLst>
                  <a:ext uri="{FF2B5EF4-FFF2-40B4-BE49-F238E27FC236}">
                    <a16:creationId xmlns:a16="http://schemas.microsoft.com/office/drawing/2014/main" id="{D25630DA-C9BF-8F44-8D7E-83AC3473B38D}"/>
                  </a:ext>
                </a:extLst>
              </p14:cNvPr>
              <p14:cNvContentPartPr/>
              <p14:nvPr/>
            </p14:nvContentPartPr>
            <p14:xfrm>
              <a:off x="4277160" y="3762456"/>
              <a:ext cx="185400" cy="876960"/>
            </p14:xfrm>
          </p:contentPart>
        </mc:Choice>
        <mc:Fallback>
          <p:pic>
            <p:nvPicPr>
              <p:cNvPr id="158" name="Ink 157">
                <a:extLst>
                  <a:ext uri="{FF2B5EF4-FFF2-40B4-BE49-F238E27FC236}">
                    <a16:creationId xmlns:a16="http://schemas.microsoft.com/office/drawing/2014/main" id="{D25630DA-C9BF-8F44-8D7E-83AC3473B38D}"/>
                  </a:ext>
                </a:extLst>
              </p:cNvPr>
              <p:cNvPicPr/>
              <p:nvPr/>
            </p:nvPicPr>
            <p:blipFill>
              <a:blip r:embed="rId213"/>
              <a:stretch>
                <a:fillRect/>
              </a:stretch>
            </p:blipFill>
            <p:spPr>
              <a:xfrm>
                <a:off x="4268520" y="3753816"/>
                <a:ext cx="203040" cy="894600"/>
              </a:xfrm>
              <a:prstGeom prst="rect">
                <a:avLst/>
              </a:prstGeom>
            </p:spPr>
          </p:pic>
        </mc:Fallback>
      </mc:AlternateContent>
      <p:grpSp>
        <p:nvGrpSpPr>
          <p:cNvPr id="180" name="Group 179">
            <a:extLst>
              <a:ext uri="{FF2B5EF4-FFF2-40B4-BE49-F238E27FC236}">
                <a16:creationId xmlns:a16="http://schemas.microsoft.com/office/drawing/2014/main" id="{39CE67BD-E1AC-E847-BB3F-BCF6420CB35D}"/>
              </a:ext>
            </a:extLst>
          </p:cNvPr>
          <p:cNvGrpSpPr/>
          <p:nvPr/>
        </p:nvGrpSpPr>
        <p:grpSpPr>
          <a:xfrm>
            <a:off x="4857120" y="3215976"/>
            <a:ext cx="4058640" cy="806760"/>
            <a:chOff x="4857120" y="3215976"/>
            <a:chExt cx="4058640" cy="806760"/>
          </a:xfrm>
        </p:grpSpPr>
        <mc:AlternateContent xmlns:mc="http://schemas.openxmlformats.org/markup-compatibility/2006">
          <mc:Choice xmlns:p14="http://schemas.microsoft.com/office/powerpoint/2010/main" Requires="p14">
            <p:contentPart p14:bwMode="auto" r:id="rId214">
              <p14:nvContentPartPr>
                <p14:cNvPr id="159" name="Ink 158">
                  <a:extLst>
                    <a:ext uri="{FF2B5EF4-FFF2-40B4-BE49-F238E27FC236}">
                      <a16:creationId xmlns:a16="http://schemas.microsoft.com/office/drawing/2014/main" id="{64B3748D-CF66-864D-BB2B-F46E48F73847}"/>
                    </a:ext>
                  </a:extLst>
                </p14:cNvPr>
                <p14:cNvContentPartPr/>
                <p14:nvPr/>
              </p14:nvContentPartPr>
              <p14:xfrm>
                <a:off x="4857120" y="3669216"/>
                <a:ext cx="10080" cy="245160"/>
              </p14:xfrm>
            </p:contentPart>
          </mc:Choice>
          <mc:Fallback>
            <p:pic>
              <p:nvPicPr>
                <p:cNvPr id="159" name="Ink 158">
                  <a:extLst>
                    <a:ext uri="{FF2B5EF4-FFF2-40B4-BE49-F238E27FC236}">
                      <a16:creationId xmlns:a16="http://schemas.microsoft.com/office/drawing/2014/main" id="{64B3748D-CF66-864D-BB2B-F46E48F73847}"/>
                    </a:ext>
                  </a:extLst>
                </p:cNvPr>
                <p:cNvPicPr/>
                <p:nvPr/>
              </p:nvPicPr>
              <p:blipFill>
                <a:blip r:embed="rId215"/>
                <a:stretch>
                  <a:fillRect/>
                </a:stretch>
              </p:blipFill>
              <p:spPr>
                <a:xfrm>
                  <a:off x="4848480" y="3660576"/>
                  <a:ext cx="277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60" name="Ink 159">
                  <a:extLst>
                    <a:ext uri="{FF2B5EF4-FFF2-40B4-BE49-F238E27FC236}">
                      <a16:creationId xmlns:a16="http://schemas.microsoft.com/office/drawing/2014/main" id="{6B7E3CB8-EE0F-B24E-9CC5-A611CCE2400D}"/>
                    </a:ext>
                  </a:extLst>
                </p14:cNvPr>
                <p14:cNvContentPartPr/>
                <p14:nvPr/>
              </p14:nvContentPartPr>
              <p14:xfrm>
                <a:off x="5054760" y="3611256"/>
                <a:ext cx="131040" cy="275040"/>
              </p14:xfrm>
            </p:contentPart>
          </mc:Choice>
          <mc:Fallback>
            <p:pic>
              <p:nvPicPr>
                <p:cNvPr id="160" name="Ink 159">
                  <a:extLst>
                    <a:ext uri="{FF2B5EF4-FFF2-40B4-BE49-F238E27FC236}">
                      <a16:creationId xmlns:a16="http://schemas.microsoft.com/office/drawing/2014/main" id="{6B7E3CB8-EE0F-B24E-9CC5-A611CCE2400D}"/>
                    </a:ext>
                  </a:extLst>
                </p:cNvPr>
                <p:cNvPicPr/>
                <p:nvPr/>
              </p:nvPicPr>
              <p:blipFill>
                <a:blip r:embed="rId217"/>
                <a:stretch>
                  <a:fillRect/>
                </a:stretch>
              </p:blipFill>
              <p:spPr>
                <a:xfrm>
                  <a:off x="5046120" y="3602256"/>
                  <a:ext cx="1486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61" name="Ink 160">
                  <a:extLst>
                    <a:ext uri="{FF2B5EF4-FFF2-40B4-BE49-F238E27FC236}">
                      <a16:creationId xmlns:a16="http://schemas.microsoft.com/office/drawing/2014/main" id="{69C7B3E0-3F04-8E4B-B680-FE238E3A9F6B}"/>
                    </a:ext>
                  </a:extLst>
                </p14:cNvPr>
                <p14:cNvContentPartPr/>
                <p14:nvPr/>
              </p14:nvContentPartPr>
              <p14:xfrm>
                <a:off x="5356440" y="3832656"/>
                <a:ext cx="6840" cy="103680"/>
              </p14:xfrm>
            </p:contentPart>
          </mc:Choice>
          <mc:Fallback>
            <p:pic>
              <p:nvPicPr>
                <p:cNvPr id="161" name="Ink 160">
                  <a:extLst>
                    <a:ext uri="{FF2B5EF4-FFF2-40B4-BE49-F238E27FC236}">
                      <a16:creationId xmlns:a16="http://schemas.microsoft.com/office/drawing/2014/main" id="{69C7B3E0-3F04-8E4B-B680-FE238E3A9F6B}"/>
                    </a:ext>
                  </a:extLst>
                </p:cNvPr>
                <p:cNvPicPr/>
                <p:nvPr/>
              </p:nvPicPr>
              <p:blipFill>
                <a:blip r:embed="rId219"/>
                <a:stretch>
                  <a:fillRect/>
                </a:stretch>
              </p:blipFill>
              <p:spPr>
                <a:xfrm>
                  <a:off x="5347440" y="3823656"/>
                  <a:ext cx="244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62" name="Ink 161">
                  <a:extLst>
                    <a:ext uri="{FF2B5EF4-FFF2-40B4-BE49-F238E27FC236}">
                      <a16:creationId xmlns:a16="http://schemas.microsoft.com/office/drawing/2014/main" id="{A294A4CD-B871-E04B-BDFB-8BBE10015412}"/>
                    </a:ext>
                  </a:extLst>
                </p14:cNvPr>
                <p14:cNvContentPartPr/>
                <p14:nvPr/>
              </p14:nvContentPartPr>
              <p14:xfrm>
                <a:off x="5519160" y="3635376"/>
                <a:ext cx="176400" cy="178560"/>
              </p14:xfrm>
            </p:contentPart>
          </mc:Choice>
          <mc:Fallback>
            <p:pic>
              <p:nvPicPr>
                <p:cNvPr id="162" name="Ink 161">
                  <a:extLst>
                    <a:ext uri="{FF2B5EF4-FFF2-40B4-BE49-F238E27FC236}">
                      <a16:creationId xmlns:a16="http://schemas.microsoft.com/office/drawing/2014/main" id="{A294A4CD-B871-E04B-BDFB-8BBE10015412}"/>
                    </a:ext>
                  </a:extLst>
                </p:cNvPr>
                <p:cNvPicPr/>
                <p:nvPr/>
              </p:nvPicPr>
              <p:blipFill>
                <a:blip r:embed="rId221"/>
                <a:stretch>
                  <a:fillRect/>
                </a:stretch>
              </p:blipFill>
              <p:spPr>
                <a:xfrm>
                  <a:off x="5510160" y="3626376"/>
                  <a:ext cx="1940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63" name="Ink 162">
                  <a:extLst>
                    <a:ext uri="{FF2B5EF4-FFF2-40B4-BE49-F238E27FC236}">
                      <a16:creationId xmlns:a16="http://schemas.microsoft.com/office/drawing/2014/main" id="{FAA8911F-BA14-8643-971D-B0786C980A1D}"/>
                    </a:ext>
                  </a:extLst>
                </p14:cNvPr>
                <p14:cNvContentPartPr/>
                <p14:nvPr/>
              </p14:nvContentPartPr>
              <p14:xfrm>
                <a:off x="5737320" y="3573456"/>
                <a:ext cx="228240" cy="166680"/>
              </p14:xfrm>
            </p:contentPart>
          </mc:Choice>
          <mc:Fallback>
            <p:pic>
              <p:nvPicPr>
                <p:cNvPr id="163" name="Ink 162">
                  <a:extLst>
                    <a:ext uri="{FF2B5EF4-FFF2-40B4-BE49-F238E27FC236}">
                      <a16:creationId xmlns:a16="http://schemas.microsoft.com/office/drawing/2014/main" id="{FAA8911F-BA14-8643-971D-B0786C980A1D}"/>
                    </a:ext>
                  </a:extLst>
                </p:cNvPr>
                <p:cNvPicPr/>
                <p:nvPr/>
              </p:nvPicPr>
              <p:blipFill>
                <a:blip r:embed="rId223"/>
                <a:stretch>
                  <a:fillRect/>
                </a:stretch>
              </p:blipFill>
              <p:spPr>
                <a:xfrm>
                  <a:off x="5728320" y="3564456"/>
                  <a:ext cx="2458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64" name="Ink 163">
                  <a:extLst>
                    <a:ext uri="{FF2B5EF4-FFF2-40B4-BE49-F238E27FC236}">
                      <a16:creationId xmlns:a16="http://schemas.microsoft.com/office/drawing/2014/main" id="{2D75E3A7-AAC4-234E-8BBB-0587CB6EA9D7}"/>
                    </a:ext>
                  </a:extLst>
                </p14:cNvPr>
                <p14:cNvContentPartPr/>
                <p14:nvPr/>
              </p14:nvContentPartPr>
              <p14:xfrm>
                <a:off x="6050520" y="3716376"/>
                <a:ext cx="20160" cy="158760"/>
              </p14:xfrm>
            </p:contentPart>
          </mc:Choice>
          <mc:Fallback>
            <p:pic>
              <p:nvPicPr>
                <p:cNvPr id="164" name="Ink 163">
                  <a:extLst>
                    <a:ext uri="{FF2B5EF4-FFF2-40B4-BE49-F238E27FC236}">
                      <a16:creationId xmlns:a16="http://schemas.microsoft.com/office/drawing/2014/main" id="{2D75E3A7-AAC4-234E-8BBB-0587CB6EA9D7}"/>
                    </a:ext>
                  </a:extLst>
                </p:cNvPr>
                <p:cNvPicPr/>
                <p:nvPr/>
              </p:nvPicPr>
              <p:blipFill>
                <a:blip r:embed="rId225"/>
                <a:stretch>
                  <a:fillRect/>
                </a:stretch>
              </p:blipFill>
              <p:spPr>
                <a:xfrm>
                  <a:off x="6041880" y="3707376"/>
                  <a:ext cx="378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65" name="Ink 164">
                  <a:extLst>
                    <a:ext uri="{FF2B5EF4-FFF2-40B4-BE49-F238E27FC236}">
                      <a16:creationId xmlns:a16="http://schemas.microsoft.com/office/drawing/2014/main" id="{2B5F54F6-2EA2-F246-84DA-FB862367977C}"/>
                    </a:ext>
                  </a:extLst>
                </p14:cNvPr>
                <p14:cNvContentPartPr/>
                <p14:nvPr/>
              </p14:nvContentPartPr>
              <p14:xfrm>
                <a:off x="6344280" y="3545736"/>
                <a:ext cx="212040" cy="195480"/>
              </p14:xfrm>
            </p:contentPart>
          </mc:Choice>
          <mc:Fallback>
            <p:pic>
              <p:nvPicPr>
                <p:cNvPr id="165" name="Ink 164">
                  <a:extLst>
                    <a:ext uri="{FF2B5EF4-FFF2-40B4-BE49-F238E27FC236}">
                      <a16:creationId xmlns:a16="http://schemas.microsoft.com/office/drawing/2014/main" id="{2B5F54F6-2EA2-F246-84DA-FB862367977C}"/>
                    </a:ext>
                  </a:extLst>
                </p:cNvPr>
                <p:cNvPicPr/>
                <p:nvPr/>
              </p:nvPicPr>
              <p:blipFill>
                <a:blip r:embed="rId227"/>
                <a:stretch>
                  <a:fillRect/>
                </a:stretch>
              </p:blipFill>
              <p:spPr>
                <a:xfrm>
                  <a:off x="6335280" y="3536736"/>
                  <a:ext cx="2296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66" name="Ink 165">
                  <a:extLst>
                    <a:ext uri="{FF2B5EF4-FFF2-40B4-BE49-F238E27FC236}">
                      <a16:creationId xmlns:a16="http://schemas.microsoft.com/office/drawing/2014/main" id="{C6A4DDB2-0D8E-B04E-992A-4A257BC6B0C6}"/>
                    </a:ext>
                  </a:extLst>
                </p14:cNvPr>
                <p14:cNvContentPartPr/>
                <p14:nvPr/>
              </p14:nvContentPartPr>
              <p14:xfrm>
                <a:off x="6660000" y="3520176"/>
                <a:ext cx="137880" cy="266400"/>
              </p14:xfrm>
            </p:contentPart>
          </mc:Choice>
          <mc:Fallback>
            <p:pic>
              <p:nvPicPr>
                <p:cNvPr id="166" name="Ink 165">
                  <a:extLst>
                    <a:ext uri="{FF2B5EF4-FFF2-40B4-BE49-F238E27FC236}">
                      <a16:creationId xmlns:a16="http://schemas.microsoft.com/office/drawing/2014/main" id="{C6A4DDB2-0D8E-B04E-992A-4A257BC6B0C6}"/>
                    </a:ext>
                  </a:extLst>
                </p:cNvPr>
                <p:cNvPicPr/>
                <p:nvPr/>
              </p:nvPicPr>
              <p:blipFill>
                <a:blip r:embed="rId229"/>
                <a:stretch>
                  <a:fillRect/>
                </a:stretch>
              </p:blipFill>
              <p:spPr>
                <a:xfrm>
                  <a:off x="6651360" y="3511176"/>
                  <a:ext cx="15552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67" name="Ink 166">
                  <a:extLst>
                    <a:ext uri="{FF2B5EF4-FFF2-40B4-BE49-F238E27FC236}">
                      <a16:creationId xmlns:a16="http://schemas.microsoft.com/office/drawing/2014/main" id="{FBB99E35-2F0C-7B4F-A6BB-2B0C03E0EFE4}"/>
                    </a:ext>
                  </a:extLst>
                </p14:cNvPr>
                <p14:cNvContentPartPr/>
                <p14:nvPr/>
              </p14:nvContentPartPr>
              <p14:xfrm>
                <a:off x="6960240" y="3737256"/>
                <a:ext cx="72720" cy="118440"/>
              </p14:xfrm>
            </p:contentPart>
          </mc:Choice>
          <mc:Fallback>
            <p:pic>
              <p:nvPicPr>
                <p:cNvPr id="167" name="Ink 166">
                  <a:extLst>
                    <a:ext uri="{FF2B5EF4-FFF2-40B4-BE49-F238E27FC236}">
                      <a16:creationId xmlns:a16="http://schemas.microsoft.com/office/drawing/2014/main" id="{FBB99E35-2F0C-7B4F-A6BB-2B0C03E0EFE4}"/>
                    </a:ext>
                  </a:extLst>
                </p:cNvPr>
                <p:cNvPicPr/>
                <p:nvPr/>
              </p:nvPicPr>
              <p:blipFill>
                <a:blip r:embed="rId231"/>
                <a:stretch>
                  <a:fillRect/>
                </a:stretch>
              </p:blipFill>
              <p:spPr>
                <a:xfrm>
                  <a:off x="6951240" y="3728256"/>
                  <a:ext cx="903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8" name="Ink 167">
                  <a:extLst>
                    <a:ext uri="{FF2B5EF4-FFF2-40B4-BE49-F238E27FC236}">
                      <a16:creationId xmlns:a16="http://schemas.microsoft.com/office/drawing/2014/main" id="{1223EC70-3FCA-C441-A4BE-9D985276DDD8}"/>
                    </a:ext>
                  </a:extLst>
                </p14:cNvPr>
                <p14:cNvContentPartPr/>
                <p14:nvPr/>
              </p14:nvContentPartPr>
              <p14:xfrm>
                <a:off x="7092720" y="3518736"/>
                <a:ext cx="241560" cy="199440"/>
              </p14:xfrm>
            </p:contentPart>
          </mc:Choice>
          <mc:Fallback>
            <p:pic>
              <p:nvPicPr>
                <p:cNvPr id="168" name="Ink 167">
                  <a:extLst>
                    <a:ext uri="{FF2B5EF4-FFF2-40B4-BE49-F238E27FC236}">
                      <a16:creationId xmlns:a16="http://schemas.microsoft.com/office/drawing/2014/main" id="{1223EC70-3FCA-C441-A4BE-9D985276DDD8}"/>
                    </a:ext>
                  </a:extLst>
                </p:cNvPr>
                <p:cNvPicPr/>
                <p:nvPr/>
              </p:nvPicPr>
              <p:blipFill>
                <a:blip r:embed="rId233"/>
                <a:stretch>
                  <a:fillRect/>
                </a:stretch>
              </p:blipFill>
              <p:spPr>
                <a:xfrm>
                  <a:off x="7084080" y="3510096"/>
                  <a:ext cx="2592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69" name="Ink 168">
                  <a:extLst>
                    <a:ext uri="{FF2B5EF4-FFF2-40B4-BE49-F238E27FC236}">
                      <a16:creationId xmlns:a16="http://schemas.microsoft.com/office/drawing/2014/main" id="{F7435C54-5ABF-3C49-AFD1-1E59EC421260}"/>
                    </a:ext>
                  </a:extLst>
                </p14:cNvPr>
                <p14:cNvContentPartPr/>
                <p14:nvPr/>
              </p14:nvContentPartPr>
              <p14:xfrm>
                <a:off x="7390800" y="3507216"/>
                <a:ext cx="85680" cy="248760"/>
              </p14:xfrm>
            </p:contentPart>
          </mc:Choice>
          <mc:Fallback>
            <p:pic>
              <p:nvPicPr>
                <p:cNvPr id="169" name="Ink 168">
                  <a:extLst>
                    <a:ext uri="{FF2B5EF4-FFF2-40B4-BE49-F238E27FC236}">
                      <a16:creationId xmlns:a16="http://schemas.microsoft.com/office/drawing/2014/main" id="{F7435C54-5ABF-3C49-AFD1-1E59EC421260}"/>
                    </a:ext>
                  </a:extLst>
                </p:cNvPr>
                <p:cNvPicPr/>
                <p:nvPr/>
              </p:nvPicPr>
              <p:blipFill>
                <a:blip r:embed="rId235"/>
                <a:stretch>
                  <a:fillRect/>
                </a:stretch>
              </p:blipFill>
              <p:spPr>
                <a:xfrm>
                  <a:off x="7382160" y="3498216"/>
                  <a:ext cx="10332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70" name="Ink 169">
                  <a:extLst>
                    <a:ext uri="{FF2B5EF4-FFF2-40B4-BE49-F238E27FC236}">
                      <a16:creationId xmlns:a16="http://schemas.microsoft.com/office/drawing/2014/main" id="{EB77DE37-EAFC-9B47-8349-56E086D05858}"/>
                    </a:ext>
                  </a:extLst>
                </p14:cNvPr>
                <p14:cNvContentPartPr/>
                <p14:nvPr/>
              </p14:nvContentPartPr>
              <p14:xfrm>
                <a:off x="7374600" y="3502176"/>
                <a:ext cx="156960" cy="24480"/>
              </p14:xfrm>
            </p:contentPart>
          </mc:Choice>
          <mc:Fallback>
            <p:pic>
              <p:nvPicPr>
                <p:cNvPr id="170" name="Ink 169">
                  <a:extLst>
                    <a:ext uri="{FF2B5EF4-FFF2-40B4-BE49-F238E27FC236}">
                      <a16:creationId xmlns:a16="http://schemas.microsoft.com/office/drawing/2014/main" id="{EB77DE37-EAFC-9B47-8349-56E086D05858}"/>
                    </a:ext>
                  </a:extLst>
                </p:cNvPr>
                <p:cNvPicPr/>
                <p:nvPr/>
              </p:nvPicPr>
              <p:blipFill>
                <a:blip r:embed="rId237"/>
                <a:stretch>
                  <a:fillRect/>
                </a:stretch>
              </p:blipFill>
              <p:spPr>
                <a:xfrm>
                  <a:off x="7365960" y="3493536"/>
                  <a:ext cx="1746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71" name="Ink 170">
                  <a:extLst>
                    <a:ext uri="{FF2B5EF4-FFF2-40B4-BE49-F238E27FC236}">
                      <a16:creationId xmlns:a16="http://schemas.microsoft.com/office/drawing/2014/main" id="{F4E31913-F8F7-FA4F-9314-0274522710EF}"/>
                    </a:ext>
                  </a:extLst>
                </p14:cNvPr>
                <p14:cNvContentPartPr/>
                <p14:nvPr/>
              </p14:nvContentPartPr>
              <p14:xfrm>
                <a:off x="7659360" y="3692256"/>
                <a:ext cx="75240" cy="158760"/>
              </p14:xfrm>
            </p:contentPart>
          </mc:Choice>
          <mc:Fallback>
            <p:pic>
              <p:nvPicPr>
                <p:cNvPr id="171" name="Ink 170">
                  <a:extLst>
                    <a:ext uri="{FF2B5EF4-FFF2-40B4-BE49-F238E27FC236}">
                      <a16:creationId xmlns:a16="http://schemas.microsoft.com/office/drawing/2014/main" id="{F4E31913-F8F7-FA4F-9314-0274522710EF}"/>
                    </a:ext>
                  </a:extLst>
                </p:cNvPr>
                <p:cNvPicPr/>
                <p:nvPr/>
              </p:nvPicPr>
              <p:blipFill>
                <a:blip r:embed="rId239"/>
                <a:stretch>
                  <a:fillRect/>
                </a:stretch>
              </p:blipFill>
              <p:spPr>
                <a:xfrm>
                  <a:off x="7650720" y="3683616"/>
                  <a:ext cx="928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72" name="Ink 171">
                  <a:extLst>
                    <a:ext uri="{FF2B5EF4-FFF2-40B4-BE49-F238E27FC236}">
                      <a16:creationId xmlns:a16="http://schemas.microsoft.com/office/drawing/2014/main" id="{5CEE07F2-CEE0-9843-AE7D-C4FD3654AFDE}"/>
                    </a:ext>
                  </a:extLst>
                </p14:cNvPr>
                <p14:cNvContentPartPr/>
                <p14:nvPr/>
              </p14:nvContentPartPr>
              <p14:xfrm>
                <a:off x="7813080" y="3427656"/>
                <a:ext cx="324000" cy="236880"/>
              </p14:xfrm>
            </p:contentPart>
          </mc:Choice>
          <mc:Fallback>
            <p:pic>
              <p:nvPicPr>
                <p:cNvPr id="172" name="Ink 171">
                  <a:extLst>
                    <a:ext uri="{FF2B5EF4-FFF2-40B4-BE49-F238E27FC236}">
                      <a16:creationId xmlns:a16="http://schemas.microsoft.com/office/drawing/2014/main" id="{5CEE07F2-CEE0-9843-AE7D-C4FD3654AFDE}"/>
                    </a:ext>
                  </a:extLst>
                </p:cNvPr>
                <p:cNvPicPr/>
                <p:nvPr/>
              </p:nvPicPr>
              <p:blipFill>
                <a:blip r:embed="rId241"/>
                <a:stretch>
                  <a:fillRect/>
                </a:stretch>
              </p:blipFill>
              <p:spPr>
                <a:xfrm>
                  <a:off x="7804440" y="3419016"/>
                  <a:ext cx="3416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73" name="Ink 172">
                  <a:extLst>
                    <a:ext uri="{FF2B5EF4-FFF2-40B4-BE49-F238E27FC236}">
                      <a16:creationId xmlns:a16="http://schemas.microsoft.com/office/drawing/2014/main" id="{7F287D7B-66A9-CB4D-8D7A-2CF15A95323A}"/>
                    </a:ext>
                  </a:extLst>
                </p14:cNvPr>
                <p14:cNvContentPartPr/>
                <p14:nvPr/>
              </p14:nvContentPartPr>
              <p14:xfrm>
                <a:off x="8166960" y="3392016"/>
                <a:ext cx="118800" cy="233640"/>
              </p14:xfrm>
            </p:contentPart>
          </mc:Choice>
          <mc:Fallback>
            <p:pic>
              <p:nvPicPr>
                <p:cNvPr id="173" name="Ink 172">
                  <a:extLst>
                    <a:ext uri="{FF2B5EF4-FFF2-40B4-BE49-F238E27FC236}">
                      <a16:creationId xmlns:a16="http://schemas.microsoft.com/office/drawing/2014/main" id="{7F287D7B-66A9-CB4D-8D7A-2CF15A95323A}"/>
                    </a:ext>
                  </a:extLst>
                </p:cNvPr>
                <p:cNvPicPr/>
                <p:nvPr/>
              </p:nvPicPr>
              <p:blipFill>
                <a:blip r:embed="rId243"/>
                <a:stretch>
                  <a:fillRect/>
                </a:stretch>
              </p:blipFill>
              <p:spPr>
                <a:xfrm>
                  <a:off x="8158320" y="3383016"/>
                  <a:ext cx="1364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74" name="Ink 173">
                  <a:extLst>
                    <a:ext uri="{FF2B5EF4-FFF2-40B4-BE49-F238E27FC236}">
                      <a16:creationId xmlns:a16="http://schemas.microsoft.com/office/drawing/2014/main" id="{E53CF647-B112-E046-9D22-43A14A795E04}"/>
                    </a:ext>
                  </a:extLst>
                </p14:cNvPr>
                <p14:cNvContentPartPr/>
                <p14:nvPr/>
              </p14:nvContentPartPr>
              <p14:xfrm>
                <a:off x="8439840" y="3583536"/>
                <a:ext cx="56880" cy="147240"/>
              </p14:xfrm>
            </p:contentPart>
          </mc:Choice>
          <mc:Fallback>
            <p:pic>
              <p:nvPicPr>
                <p:cNvPr id="174" name="Ink 173">
                  <a:extLst>
                    <a:ext uri="{FF2B5EF4-FFF2-40B4-BE49-F238E27FC236}">
                      <a16:creationId xmlns:a16="http://schemas.microsoft.com/office/drawing/2014/main" id="{E53CF647-B112-E046-9D22-43A14A795E04}"/>
                    </a:ext>
                  </a:extLst>
                </p:cNvPr>
                <p:cNvPicPr/>
                <p:nvPr/>
              </p:nvPicPr>
              <p:blipFill>
                <a:blip r:embed="rId245"/>
                <a:stretch>
                  <a:fillRect/>
                </a:stretch>
              </p:blipFill>
              <p:spPr>
                <a:xfrm>
                  <a:off x="8430840" y="3574536"/>
                  <a:ext cx="745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75" name="Ink 174">
                  <a:extLst>
                    <a:ext uri="{FF2B5EF4-FFF2-40B4-BE49-F238E27FC236}">
                      <a16:creationId xmlns:a16="http://schemas.microsoft.com/office/drawing/2014/main" id="{E007255C-517E-754B-BEEA-5DB41427F26E}"/>
                    </a:ext>
                  </a:extLst>
                </p14:cNvPr>
                <p14:cNvContentPartPr/>
                <p14:nvPr/>
              </p14:nvContentPartPr>
              <p14:xfrm>
                <a:off x="8583480" y="3313176"/>
                <a:ext cx="332280" cy="314640"/>
              </p14:xfrm>
            </p:contentPart>
          </mc:Choice>
          <mc:Fallback>
            <p:pic>
              <p:nvPicPr>
                <p:cNvPr id="175" name="Ink 174">
                  <a:extLst>
                    <a:ext uri="{FF2B5EF4-FFF2-40B4-BE49-F238E27FC236}">
                      <a16:creationId xmlns:a16="http://schemas.microsoft.com/office/drawing/2014/main" id="{E007255C-517E-754B-BEEA-5DB41427F26E}"/>
                    </a:ext>
                  </a:extLst>
                </p:cNvPr>
                <p:cNvPicPr/>
                <p:nvPr/>
              </p:nvPicPr>
              <p:blipFill>
                <a:blip r:embed="rId247"/>
                <a:stretch>
                  <a:fillRect/>
                </a:stretch>
              </p:blipFill>
              <p:spPr>
                <a:xfrm>
                  <a:off x="8574840" y="3304536"/>
                  <a:ext cx="3499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78" name="Ink 177">
                  <a:extLst>
                    <a:ext uri="{FF2B5EF4-FFF2-40B4-BE49-F238E27FC236}">
                      <a16:creationId xmlns:a16="http://schemas.microsoft.com/office/drawing/2014/main" id="{E4B013EC-EF0D-8C48-A8E2-363693857366}"/>
                    </a:ext>
                  </a:extLst>
                </p14:cNvPr>
                <p14:cNvContentPartPr/>
                <p14:nvPr/>
              </p14:nvContentPartPr>
              <p14:xfrm>
                <a:off x="6211080" y="3273936"/>
                <a:ext cx="750960" cy="748800"/>
              </p14:xfrm>
            </p:contentPart>
          </mc:Choice>
          <mc:Fallback>
            <p:pic>
              <p:nvPicPr>
                <p:cNvPr id="178" name="Ink 177">
                  <a:extLst>
                    <a:ext uri="{FF2B5EF4-FFF2-40B4-BE49-F238E27FC236}">
                      <a16:creationId xmlns:a16="http://schemas.microsoft.com/office/drawing/2014/main" id="{E4B013EC-EF0D-8C48-A8E2-363693857366}"/>
                    </a:ext>
                  </a:extLst>
                </p:cNvPr>
                <p:cNvPicPr/>
                <p:nvPr/>
              </p:nvPicPr>
              <p:blipFill>
                <a:blip r:embed="rId249"/>
                <a:stretch>
                  <a:fillRect/>
                </a:stretch>
              </p:blipFill>
              <p:spPr>
                <a:xfrm>
                  <a:off x="6202440" y="3264936"/>
                  <a:ext cx="768600" cy="7664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79" name="Ink 178">
                  <a:extLst>
                    <a:ext uri="{FF2B5EF4-FFF2-40B4-BE49-F238E27FC236}">
                      <a16:creationId xmlns:a16="http://schemas.microsoft.com/office/drawing/2014/main" id="{785AA172-18FE-6E48-A0D2-BF4052D04112}"/>
                    </a:ext>
                  </a:extLst>
                </p14:cNvPr>
                <p14:cNvContentPartPr/>
                <p14:nvPr/>
              </p14:nvContentPartPr>
              <p14:xfrm>
                <a:off x="6972840" y="3215976"/>
                <a:ext cx="658440" cy="747360"/>
              </p14:xfrm>
            </p:contentPart>
          </mc:Choice>
          <mc:Fallback>
            <p:pic>
              <p:nvPicPr>
                <p:cNvPr id="179" name="Ink 178">
                  <a:extLst>
                    <a:ext uri="{FF2B5EF4-FFF2-40B4-BE49-F238E27FC236}">
                      <a16:creationId xmlns:a16="http://schemas.microsoft.com/office/drawing/2014/main" id="{785AA172-18FE-6E48-A0D2-BF4052D04112}"/>
                    </a:ext>
                  </a:extLst>
                </p:cNvPr>
                <p:cNvPicPr/>
                <p:nvPr/>
              </p:nvPicPr>
              <p:blipFill>
                <a:blip r:embed="rId251"/>
                <a:stretch>
                  <a:fillRect/>
                </a:stretch>
              </p:blipFill>
              <p:spPr>
                <a:xfrm>
                  <a:off x="6963840" y="3207336"/>
                  <a:ext cx="676080" cy="765000"/>
                </a:xfrm>
                <a:prstGeom prst="rect">
                  <a:avLst/>
                </a:prstGeom>
              </p:spPr>
            </p:pic>
          </mc:Fallback>
        </mc:AlternateContent>
      </p:grpSp>
      <p:grpSp>
        <p:nvGrpSpPr>
          <p:cNvPr id="185" name="Group 184">
            <a:extLst>
              <a:ext uri="{FF2B5EF4-FFF2-40B4-BE49-F238E27FC236}">
                <a16:creationId xmlns:a16="http://schemas.microsoft.com/office/drawing/2014/main" id="{0C21DDC3-F2E2-F44D-8209-AE8758A8F432}"/>
              </a:ext>
            </a:extLst>
          </p:cNvPr>
          <p:cNvGrpSpPr/>
          <p:nvPr/>
        </p:nvGrpSpPr>
        <p:grpSpPr>
          <a:xfrm>
            <a:off x="5260320" y="4436736"/>
            <a:ext cx="921960" cy="447840"/>
            <a:chOff x="5260320" y="4436736"/>
            <a:chExt cx="921960" cy="447840"/>
          </a:xfrm>
        </p:grpSpPr>
        <mc:AlternateContent xmlns:mc="http://schemas.openxmlformats.org/markup-compatibility/2006">
          <mc:Choice xmlns:p14="http://schemas.microsoft.com/office/powerpoint/2010/main" Requires="p14">
            <p:contentPart p14:bwMode="auto" r:id="rId252">
              <p14:nvContentPartPr>
                <p14:cNvPr id="181" name="Ink 180">
                  <a:extLst>
                    <a:ext uri="{FF2B5EF4-FFF2-40B4-BE49-F238E27FC236}">
                      <a16:creationId xmlns:a16="http://schemas.microsoft.com/office/drawing/2014/main" id="{98940E7C-AABC-7D47-9D27-1C9F4C6609DD}"/>
                    </a:ext>
                  </a:extLst>
                </p14:cNvPr>
                <p14:cNvContentPartPr/>
                <p14:nvPr/>
              </p14:nvContentPartPr>
              <p14:xfrm>
                <a:off x="5260320" y="4436736"/>
                <a:ext cx="277920" cy="379440"/>
              </p14:xfrm>
            </p:contentPart>
          </mc:Choice>
          <mc:Fallback>
            <p:pic>
              <p:nvPicPr>
                <p:cNvPr id="181" name="Ink 180">
                  <a:extLst>
                    <a:ext uri="{FF2B5EF4-FFF2-40B4-BE49-F238E27FC236}">
                      <a16:creationId xmlns:a16="http://schemas.microsoft.com/office/drawing/2014/main" id="{98940E7C-AABC-7D47-9D27-1C9F4C6609DD}"/>
                    </a:ext>
                  </a:extLst>
                </p:cNvPr>
                <p:cNvPicPr/>
                <p:nvPr/>
              </p:nvPicPr>
              <p:blipFill>
                <a:blip r:embed="rId253"/>
                <a:stretch>
                  <a:fillRect/>
                </a:stretch>
              </p:blipFill>
              <p:spPr>
                <a:xfrm>
                  <a:off x="5251680" y="4427736"/>
                  <a:ext cx="29556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82" name="Ink 181">
                  <a:extLst>
                    <a:ext uri="{FF2B5EF4-FFF2-40B4-BE49-F238E27FC236}">
                      <a16:creationId xmlns:a16="http://schemas.microsoft.com/office/drawing/2014/main" id="{786AB0EB-50C9-7749-B04F-61A4B3006EE4}"/>
                    </a:ext>
                  </a:extLst>
                </p14:cNvPr>
                <p14:cNvContentPartPr/>
                <p14:nvPr/>
              </p14:nvContentPartPr>
              <p14:xfrm>
                <a:off x="5657400" y="4701696"/>
                <a:ext cx="79560" cy="182880"/>
              </p14:xfrm>
            </p:contentPart>
          </mc:Choice>
          <mc:Fallback>
            <p:pic>
              <p:nvPicPr>
                <p:cNvPr id="182" name="Ink 181">
                  <a:extLst>
                    <a:ext uri="{FF2B5EF4-FFF2-40B4-BE49-F238E27FC236}">
                      <a16:creationId xmlns:a16="http://schemas.microsoft.com/office/drawing/2014/main" id="{786AB0EB-50C9-7749-B04F-61A4B3006EE4}"/>
                    </a:ext>
                  </a:extLst>
                </p:cNvPr>
                <p:cNvPicPr/>
                <p:nvPr/>
              </p:nvPicPr>
              <p:blipFill>
                <a:blip r:embed="rId255"/>
                <a:stretch>
                  <a:fillRect/>
                </a:stretch>
              </p:blipFill>
              <p:spPr>
                <a:xfrm>
                  <a:off x="5648760" y="4693056"/>
                  <a:ext cx="972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83" name="Ink 182">
                  <a:extLst>
                    <a:ext uri="{FF2B5EF4-FFF2-40B4-BE49-F238E27FC236}">
                      <a16:creationId xmlns:a16="http://schemas.microsoft.com/office/drawing/2014/main" id="{1B4A6759-2169-F845-BA1E-D1F15032BB39}"/>
                    </a:ext>
                  </a:extLst>
                </p14:cNvPr>
                <p14:cNvContentPartPr/>
                <p14:nvPr/>
              </p14:nvContentPartPr>
              <p14:xfrm>
                <a:off x="5942880" y="4457256"/>
                <a:ext cx="211320" cy="30960"/>
              </p14:xfrm>
            </p:contentPart>
          </mc:Choice>
          <mc:Fallback>
            <p:pic>
              <p:nvPicPr>
                <p:cNvPr id="183" name="Ink 182">
                  <a:extLst>
                    <a:ext uri="{FF2B5EF4-FFF2-40B4-BE49-F238E27FC236}">
                      <a16:creationId xmlns:a16="http://schemas.microsoft.com/office/drawing/2014/main" id="{1B4A6759-2169-F845-BA1E-D1F15032BB39}"/>
                    </a:ext>
                  </a:extLst>
                </p:cNvPr>
                <p:cNvPicPr/>
                <p:nvPr/>
              </p:nvPicPr>
              <p:blipFill>
                <a:blip r:embed="rId257"/>
                <a:stretch>
                  <a:fillRect/>
                </a:stretch>
              </p:blipFill>
              <p:spPr>
                <a:xfrm>
                  <a:off x="5933880" y="4448256"/>
                  <a:ext cx="2289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84" name="Ink 183">
                  <a:extLst>
                    <a:ext uri="{FF2B5EF4-FFF2-40B4-BE49-F238E27FC236}">
                      <a16:creationId xmlns:a16="http://schemas.microsoft.com/office/drawing/2014/main" id="{322EF18F-9147-AD4E-8BE6-29EE363B9FA3}"/>
                    </a:ext>
                  </a:extLst>
                </p14:cNvPr>
                <p14:cNvContentPartPr/>
                <p14:nvPr/>
              </p14:nvContentPartPr>
              <p14:xfrm>
                <a:off x="5937840" y="4619976"/>
                <a:ext cx="244440" cy="26640"/>
              </p14:xfrm>
            </p:contentPart>
          </mc:Choice>
          <mc:Fallback>
            <p:pic>
              <p:nvPicPr>
                <p:cNvPr id="184" name="Ink 183">
                  <a:extLst>
                    <a:ext uri="{FF2B5EF4-FFF2-40B4-BE49-F238E27FC236}">
                      <a16:creationId xmlns:a16="http://schemas.microsoft.com/office/drawing/2014/main" id="{322EF18F-9147-AD4E-8BE6-29EE363B9FA3}"/>
                    </a:ext>
                  </a:extLst>
                </p:cNvPr>
                <p:cNvPicPr/>
                <p:nvPr/>
              </p:nvPicPr>
              <p:blipFill>
                <a:blip r:embed="rId259"/>
                <a:stretch>
                  <a:fillRect/>
                </a:stretch>
              </p:blipFill>
              <p:spPr>
                <a:xfrm>
                  <a:off x="5928840" y="4611336"/>
                  <a:ext cx="262080" cy="44280"/>
                </a:xfrm>
                <a:prstGeom prst="rect">
                  <a:avLst/>
                </a:prstGeom>
              </p:spPr>
            </p:pic>
          </mc:Fallback>
        </mc:AlternateContent>
      </p:grpSp>
      <p:grpSp>
        <p:nvGrpSpPr>
          <p:cNvPr id="195" name="Group 194">
            <a:extLst>
              <a:ext uri="{FF2B5EF4-FFF2-40B4-BE49-F238E27FC236}">
                <a16:creationId xmlns:a16="http://schemas.microsoft.com/office/drawing/2014/main" id="{281D1063-DED7-AD48-B8BE-AC3DD897B426}"/>
              </a:ext>
            </a:extLst>
          </p:cNvPr>
          <p:cNvGrpSpPr/>
          <p:nvPr/>
        </p:nvGrpSpPr>
        <p:grpSpPr>
          <a:xfrm>
            <a:off x="6539760" y="4110576"/>
            <a:ext cx="1973880" cy="632880"/>
            <a:chOff x="6539760" y="4110576"/>
            <a:chExt cx="1973880" cy="632880"/>
          </a:xfrm>
        </p:grpSpPr>
        <mc:AlternateContent xmlns:mc="http://schemas.openxmlformats.org/markup-compatibility/2006">
          <mc:Choice xmlns:p14="http://schemas.microsoft.com/office/powerpoint/2010/main" Requires="p14">
            <p:contentPart p14:bwMode="auto" r:id="rId260">
              <p14:nvContentPartPr>
                <p14:cNvPr id="186" name="Ink 185">
                  <a:extLst>
                    <a:ext uri="{FF2B5EF4-FFF2-40B4-BE49-F238E27FC236}">
                      <a16:creationId xmlns:a16="http://schemas.microsoft.com/office/drawing/2014/main" id="{892A3158-866E-634D-B396-070A07220154}"/>
                    </a:ext>
                  </a:extLst>
                </p14:cNvPr>
                <p14:cNvContentPartPr/>
                <p14:nvPr/>
              </p14:nvContentPartPr>
              <p14:xfrm>
                <a:off x="6539760" y="4389216"/>
                <a:ext cx="287640" cy="228600"/>
              </p14:xfrm>
            </p:contentPart>
          </mc:Choice>
          <mc:Fallback>
            <p:pic>
              <p:nvPicPr>
                <p:cNvPr id="186" name="Ink 185">
                  <a:extLst>
                    <a:ext uri="{FF2B5EF4-FFF2-40B4-BE49-F238E27FC236}">
                      <a16:creationId xmlns:a16="http://schemas.microsoft.com/office/drawing/2014/main" id="{892A3158-866E-634D-B396-070A07220154}"/>
                    </a:ext>
                  </a:extLst>
                </p:cNvPr>
                <p:cNvPicPr/>
                <p:nvPr/>
              </p:nvPicPr>
              <p:blipFill>
                <a:blip r:embed="rId261"/>
                <a:stretch>
                  <a:fillRect/>
                </a:stretch>
              </p:blipFill>
              <p:spPr>
                <a:xfrm>
                  <a:off x="6531120" y="4380216"/>
                  <a:ext cx="3052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87" name="Ink 186">
                  <a:extLst>
                    <a:ext uri="{FF2B5EF4-FFF2-40B4-BE49-F238E27FC236}">
                      <a16:creationId xmlns:a16="http://schemas.microsoft.com/office/drawing/2014/main" id="{E8AA9D12-80E1-3A48-9472-3DA7B401BC31}"/>
                    </a:ext>
                  </a:extLst>
                </p14:cNvPr>
                <p14:cNvContentPartPr/>
                <p14:nvPr/>
              </p14:nvContentPartPr>
              <p14:xfrm>
                <a:off x="6899040" y="4348176"/>
                <a:ext cx="115920" cy="244440"/>
              </p14:xfrm>
            </p:contentPart>
          </mc:Choice>
          <mc:Fallback>
            <p:pic>
              <p:nvPicPr>
                <p:cNvPr id="187" name="Ink 186">
                  <a:extLst>
                    <a:ext uri="{FF2B5EF4-FFF2-40B4-BE49-F238E27FC236}">
                      <a16:creationId xmlns:a16="http://schemas.microsoft.com/office/drawing/2014/main" id="{E8AA9D12-80E1-3A48-9472-3DA7B401BC31}"/>
                    </a:ext>
                  </a:extLst>
                </p:cNvPr>
                <p:cNvPicPr/>
                <p:nvPr/>
              </p:nvPicPr>
              <p:blipFill>
                <a:blip r:embed="rId263"/>
                <a:stretch>
                  <a:fillRect/>
                </a:stretch>
              </p:blipFill>
              <p:spPr>
                <a:xfrm>
                  <a:off x="6890400" y="4339176"/>
                  <a:ext cx="1335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88" name="Ink 187">
                  <a:extLst>
                    <a:ext uri="{FF2B5EF4-FFF2-40B4-BE49-F238E27FC236}">
                      <a16:creationId xmlns:a16="http://schemas.microsoft.com/office/drawing/2014/main" id="{DB6C3454-7793-DC4B-BAFA-4E9C4AA492B1}"/>
                    </a:ext>
                  </a:extLst>
                </p14:cNvPr>
                <p14:cNvContentPartPr/>
                <p14:nvPr/>
              </p14:nvContentPartPr>
              <p14:xfrm>
                <a:off x="7129080" y="4383096"/>
                <a:ext cx="243360" cy="47880"/>
              </p14:xfrm>
            </p:contentPart>
          </mc:Choice>
          <mc:Fallback>
            <p:pic>
              <p:nvPicPr>
                <p:cNvPr id="188" name="Ink 187">
                  <a:extLst>
                    <a:ext uri="{FF2B5EF4-FFF2-40B4-BE49-F238E27FC236}">
                      <a16:creationId xmlns:a16="http://schemas.microsoft.com/office/drawing/2014/main" id="{DB6C3454-7793-DC4B-BAFA-4E9C4AA492B1}"/>
                    </a:ext>
                  </a:extLst>
                </p:cNvPr>
                <p:cNvPicPr/>
                <p:nvPr/>
              </p:nvPicPr>
              <p:blipFill>
                <a:blip r:embed="rId265"/>
                <a:stretch>
                  <a:fillRect/>
                </a:stretch>
              </p:blipFill>
              <p:spPr>
                <a:xfrm>
                  <a:off x="7120080" y="4374456"/>
                  <a:ext cx="2610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89" name="Ink 188">
                  <a:extLst>
                    <a:ext uri="{FF2B5EF4-FFF2-40B4-BE49-F238E27FC236}">
                      <a16:creationId xmlns:a16="http://schemas.microsoft.com/office/drawing/2014/main" id="{274D9D35-0DDA-7546-99FF-D1819B91C081}"/>
                    </a:ext>
                  </a:extLst>
                </p14:cNvPr>
                <p14:cNvContentPartPr/>
                <p14:nvPr/>
              </p14:nvContentPartPr>
              <p14:xfrm>
                <a:off x="7206120" y="4298856"/>
                <a:ext cx="30240" cy="297720"/>
              </p14:xfrm>
            </p:contentPart>
          </mc:Choice>
          <mc:Fallback>
            <p:pic>
              <p:nvPicPr>
                <p:cNvPr id="189" name="Ink 188">
                  <a:extLst>
                    <a:ext uri="{FF2B5EF4-FFF2-40B4-BE49-F238E27FC236}">
                      <a16:creationId xmlns:a16="http://schemas.microsoft.com/office/drawing/2014/main" id="{274D9D35-0DDA-7546-99FF-D1819B91C081}"/>
                    </a:ext>
                  </a:extLst>
                </p:cNvPr>
                <p:cNvPicPr/>
                <p:nvPr/>
              </p:nvPicPr>
              <p:blipFill>
                <a:blip r:embed="rId267"/>
                <a:stretch>
                  <a:fillRect/>
                </a:stretch>
              </p:blipFill>
              <p:spPr>
                <a:xfrm>
                  <a:off x="7197480" y="4290216"/>
                  <a:ext cx="4788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90" name="Ink 189">
                  <a:extLst>
                    <a:ext uri="{FF2B5EF4-FFF2-40B4-BE49-F238E27FC236}">
                      <a16:creationId xmlns:a16="http://schemas.microsoft.com/office/drawing/2014/main" id="{8E24642C-1427-9446-8072-7BA5A0F14081}"/>
                    </a:ext>
                  </a:extLst>
                </p14:cNvPr>
                <p14:cNvContentPartPr/>
                <p14:nvPr/>
              </p14:nvContentPartPr>
              <p14:xfrm>
                <a:off x="7515000" y="4299576"/>
                <a:ext cx="194760" cy="169920"/>
              </p14:xfrm>
            </p:contentPart>
          </mc:Choice>
          <mc:Fallback>
            <p:pic>
              <p:nvPicPr>
                <p:cNvPr id="190" name="Ink 189">
                  <a:extLst>
                    <a:ext uri="{FF2B5EF4-FFF2-40B4-BE49-F238E27FC236}">
                      <a16:creationId xmlns:a16="http://schemas.microsoft.com/office/drawing/2014/main" id="{8E24642C-1427-9446-8072-7BA5A0F14081}"/>
                    </a:ext>
                  </a:extLst>
                </p:cNvPr>
                <p:cNvPicPr/>
                <p:nvPr/>
              </p:nvPicPr>
              <p:blipFill>
                <a:blip r:embed="rId269"/>
                <a:stretch>
                  <a:fillRect/>
                </a:stretch>
              </p:blipFill>
              <p:spPr>
                <a:xfrm>
                  <a:off x="7506360" y="4290576"/>
                  <a:ext cx="2124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91" name="Ink 190">
                  <a:extLst>
                    <a:ext uri="{FF2B5EF4-FFF2-40B4-BE49-F238E27FC236}">
                      <a16:creationId xmlns:a16="http://schemas.microsoft.com/office/drawing/2014/main" id="{E74A4D0A-9F02-A749-A506-8B9EEE8A073A}"/>
                    </a:ext>
                  </a:extLst>
                </p14:cNvPr>
                <p14:cNvContentPartPr/>
                <p14:nvPr/>
              </p14:nvContentPartPr>
              <p14:xfrm>
                <a:off x="7739280" y="4239816"/>
                <a:ext cx="97560" cy="274680"/>
              </p14:xfrm>
            </p:contentPart>
          </mc:Choice>
          <mc:Fallback>
            <p:pic>
              <p:nvPicPr>
                <p:cNvPr id="191" name="Ink 190">
                  <a:extLst>
                    <a:ext uri="{FF2B5EF4-FFF2-40B4-BE49-F238E27FC236}">
                      <a16:creationId xmlns:a16="http://schemas.microsoft.com/office/drawing/2014/main" id="{E74A4D0A-9F02-A749-A506-8B9EEE8A073A}"/>
                    </a:ext>
                  </a:extLst>
                </p:cNvPr>
                <p:cNvPicPr/>
                <p:nvPr/>
              </p:nvPicPr>
              <p:blipFill>
                <a:blip r:embed="rId271"/>
                <a:stretch>
                  <a:fillRect/>
                </a:stretch>
              </p:blipFill>
              <p:spPr>
                <a:xfrm>
                  <a:off x="7730640" y="4231176"/>
                  <a:ext cx="1152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92" name="Ink 191">
                  <a:extLst>
                    <a:ext uri="{FF2B5EF4-FFF2-40B4-BE49-F238E27FC236}">
                      <a16:creationId xmlns:a16="http://schemas.microsoft.com/office/drawing/2014/main" id="{B9FAA708-DD35-DA42-AE30-C8618904AB11}"/>
                    </a:ext>
                  </a:extLst>
                </p14:cNvPr>
                <p14:cNvContentPartPr/>
                <p14:nvPr/>
              </p14:nvContentPartPr>
              <p14:xfrm>
                <a:off x="7774920" y="4205616"/>
                <a:ext cx="127440" cy="25920"/>
              </p14:xfrm>
            </p:contentPart>
          </mc:Choice>
          <mc:Fallback>
            <p:pic>
              <p:nvPicPr>
                <p:cNvPr id="192" name="Ink 191">
                  <a:extLst>
                    <a:ext uri="{FF2B5EF4-FFF2-40B4-BE49-F238E27FC236}">
                      <a16:creationId xmlns:a16="http://schemas.microsoft.com/office/drawing/2014/main" id="{B9FAA708-DD35-DA42-AE30-C8618904AB11}"/>
                    </a:ext>
                  </a:extLst>
                </p:cNvPr>
                <p:cNvPicPr/>
                <p:nvPr/>
              </p:nvPicPr>
              <p:blipFill>
                <a:blip r:embed="rId273"/>
                <a:stretch>
                  <a:fillRect/>
                </a:stretch>
              </p:blipFill>
              <p:spPr>
                <a:xfrm>
                  <a:off x="7766280" y="4196616"/>
                  <a:ext cx="1450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93" name="Ink 192">
                  <a:extLst>
                    <a:ext uri="{FF2B5EF4-FFF2-40B4-BE49-F238E27FC236}">
                      <a16:creationId xmlns:a16="http://schemas.microsoft.com/office/drawing/2014/main" id="{DA321F36-7FA0-0F41-A49E-AA65291C8942}"/>
                    </a:ext>
                  </a:extLst>
                </p14:cNvPr>
                <p14:cNvContentPartPr/>
                <p14:nvPr/>
              </p14:nvContentPartPr>
              <p14:xfrm>
                <a:off x="7990560" y="4110576"/>
                <a:ext cx="169560" cy="632880"/>
              </p14:xfrm>
            </p:contentPart>
          </mc:Choice>
          <mc:Fallback>
            <p:pic>
              <p:nvPicPr>
                <p:cNvPr id="193" name="Ink 192">
                  <a:extLst>
                    <a:ext uri="{FF2B5EF4-FFF2-40B4-BE49-F238E27FC236}">
                      <a16:creationId xmlns:a16="http://schemas.microsoft.com/office/drawing/2014/main" id="{DA321F36-7FA0-0F41-A49E-AA65291C8942}"/>
                    </a:ext>
                  </a:extLst>
                </p:cNvPr>
                <p:cNvPicPr/>
                <p:nvPr/>
              </p:nvPicPr>
              <p:blipFill>
                <a:blip r:embed="rId275"/>
                <a:stretch>
                  <a:fillRect/>
                </a:stretch>
              </p:blipFill>
              <p:spPr>
                <a:xfrm>
                  <a:off x="7981920" y="4101576"/>
                  <a:ext cx="18720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94" name="Ink 193">
                  <a:extLst>
                    <a:ext uri="{FF2B5EF4-FFF2-40B4-BE49-F238E27FC236}">
                      <a16:creationId xmlns:a16="http://schemas.microsoft.com/office/drawing/2014/main" id="{C2E97469-C8C4-2442-BF8D-0D2B3BCC261A}"/>
                    </a:ext>
                  </a:extLst>
                </p14:cNvPr>
                <p14:cNvContentPartPr/>
                <p14:nvPr/>
              </p14:nvContentPartPr>
              <p14:xfrm>
                <a:off x="8240040" y="4398936"/>
                <a:ext cx="273600" cy="228600"/>
              </p14:xfrm>
            </p:contentPart>
          </mc:Choice>
          <mc:Fallback>
            <p:pic>
              <p:nvPicPr>
                <p:cNvPr id="194" name="Ink 193">
                  <a:extLst>
                    <a:ext uri="{FF2B5EF4-FFF2-40B4-BE49-F238E27FC236}">
                      <a16:creationId xmlns:a16="http://schemas.microsoft.com/office/drawing/2014/main" id="{C2E97469-C8C4-2442-BF8D-0D2B3BCC261A}"/>
                    </a:ext>
                  </a:extLst>
                </p:cNvPr>
                <p:cNvPicPr/>
                <p:nvPr/>
              </p:nvPicPr>
              <p:blipFill>
                <a:blip r:embed="rId277"/>
                <a:stretch>
                  <a:fillRect/>
                </a:stretch>
              </p:blipFill>
              <p:spPr>
                <a:xfrm>
                  <a:off x="8231040" y="4390296"/>
                  <a:ext cx="291240" cy="246240"/>
                </a:xfrm>
                <a:prstGeom prst="rect">
                  <a:avLst/>
                </a:prstGeom>
              </p:spPr>
            </p:pic>
          </mc:Fallback>
        </mc:AlternateContent>
      </p:grpSp>
      <p:grpSp>
        <p:nvGrpSpPr>
          <p:cNvPr id="200" name="Group 199">
            <a:extLst>
              <a:ext uri="{FF2B5EF4-FFF2-40B4-BE49-F238E27FC236}">
                <a16:creationId xmlns:a16="http://schemas.microsoft.com/office/drawing/2014/main" id="{F8DE0BE3-EE82-B947-8E75-4A77BF1848EA}"/>
              </a:ext>
            </a:extLst>
          </p:cNvPr>
          <p:cNvGrpSpPr/>
          <p:nvPr/>
        </p:nvGrpSpPr>
        <p:grpSpPr>
          <a:xfrm>
            <a:off x="9052560" y="4200936"/>
            <a:ext cx="1416240" cy="370080"/>
            <a:chOff x="9052560" y="4200936"/>
            <a:chExt cx="1416240" cy="370080"/>
          </a:xfrm>
        </p:grpSpPr>
        <mc:AlternateContent xmlns:mc="http://schemas.openxmlformats.org/markup-compatibility/2006">
          <mc:Choice xmlns:p14="http://schemas.microsoft.com/office/powerpoint/2010/main" Requires="p14">
            <p:contentPart p14:bwMode="auto" r:id="rId278">
              <p14:nvContentPartPr>
                <p14:cNvPr id="196" name="Ink 195">
                  <a:extLst>
                    <a:ext uri="{FF2B5EF4-FFF2-40B4-BE49-F238E27FC236}">
                      <a16:creationId xmlns:a16="http://schemas.microsoft.com/office/drawing/2014/main" id="{DFAC9FAC-78FE-6C48-8912-56DA4A68E412}"/>
                    </a:ext>
                  </a:extLst>
                </p14:cNvPr>
                <p14:cNvContentPartPr/>
                <p14:nvPr/>
              </p14:nvContentPartPr>
              <p14:xfrm>
                <a:off x="9052560" y="4335936"/>
                <a:ext cx="256320" cy="27000"/>
              </p14:xfrm>
            </p:contentPart>
          </mc:Choice>
          <mc:Fallback>
            <p:pic>
              <p:nvPicPr>
                <p:cNvPr id="196" name="Ink 195">
                  <a:extLst>
                    <a:ext uri="{FF2B5EF4-FFF2-40B4-BE49-F238E27FC236}">
                      <a16:creationId xmlns:a16="http://schemas.microsoft.com/office/drawing/2014/main" id="{DFAC9FAC-78FE-6C48-8912-56DA4A68E412}"/>
                    </a:ext>
                  </a:extLst>
                </p:cNvPr>
                <p:cNvPicPr/>
                <p:nvPr/>
              </p:nvPicPr>
              <p:blipFill>
                <a:blip r:embed="rId279"/>
                <a:stretch>
                  <a:fillRect/>
                </a:stretch>
              </p:blipFill>
              <p:spPr>
                <a:xfrm>
                  <a:off x="9043920" y="4327296"/>
                  <a:ext cx="2739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97" name="Ink 196">
                  <a:extLst>
                    <a:ext uri="{FF2B5EF4-FFF2-40B4-BE49-F238E27FC236}">
                      <a16:creationId xmlns:a16="http://schemas.microsoft.com/office/drawing/2014/main" id="{0CA9EF19-BA18-EB44-A7F7-B983E14811B3}"/>
                    </a:ext>
                  </a:extLst>
                </p14:cNvPr>
                <p14:cNvContentPartPr/>
                <p14:nvPr/>
              </p14:nvContentPartPr>
              <p14:xfrm>
                <a:off x="9095040" y="4497576"/>
                <a:ext cx="282240" cy="15120"/>
              </p14:xfrm>
            </p:contentPart>
          </mc:Choice>
          <mc:Fallback>
            <p:pic>
              <p:nvPicPr>
                <p:cNvPr id="197" name="Ink 196">
                  <a:extLst>
                    <a:ext uri="{FF2B5EF4-FFF2-40B4-BE49-F238E27FC236}">
                      <a16:creationId xmlns:a16="http://schemas.microsoft.com/office/drawing/2014/main" id="{0CA9EF19-BA18-EB44-A7F7-B983E14811B3}"/>
                    </a:ext>
                  </a:extLst>
                </p:cNvPr>
                <p:cNvPicPr/>
                <p:nvPr/>
              </p:nvPicPr>
              <p:blipFill>
                <a:blip r:embed="rId281"/>
                <a:stretch>
                  <a:fillRect/>
                </a:stretch>
              </p:blipFill>
              <p:spPr>
                <a:xfrm>
                  <a:off x="9086040" y="4488936"/>
                  <a:ext cx="2998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98" name="Ink 197">
                  <a:extLst>
                    <a:ext uri="{FF2B5EF4-FFF2-40B4-BE49-F238E27FC236}">
                      <a16:creationId xmlns:a16="http://schemas.microsoft.com/office/drawing/2014/main" id="{0683894F-95BE-CB41-ACF2-4E8FD6F0E75D}"/>
                    </a:ext>
                  </a:extLst>
                </p14:cNvPr>
                <p14:cNvContentPartPr/>
                <p14:nvPr/>
              </p14:nvContentPartPr>
              <p14:xfrm>
                <a:off x="9647280" y="4312536"/>
                <a:ext cx="311040" cy="232200"/>
              </p14:xfrm>
            </p:contentPart>
          </mc:Choice>
          <mc:Fallback>
            <p:pic>
              <p:nvPicPr>
                <p:cNvPr id="198" name="Ink 197">
                  <a:extLst>
                    <a:ext uri="{FF2B5EF4-FFF2-40B4-BE49-F238E27FC236}">
                      <a16:creationId xmlns:a16="http://schemas.microsoft.com/office/drawing/2014/main" id="{0683894F-95BE-CB41-ACF2-4E8FD6F0E75D}"/>
                    </a:ext>
                  </a:extLst>
                </p:cNvPr>
                <p:cNvPicPr/>
                <p:nvPr/>
              </p:nvPicPr>
              <p:blipFill>
                <a:blip r:embed="rId283"/>
                <a:stretch>
                  <a:fillRect/>
                </a:stretch>
              </p:blipFill>
              <p:spPr>
                <a:xfrm>
                  <a:off x="9638640" y="4303896"/>
                  <a:ext cx="3286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99" name="Ink 198">
                  <a:extLst>
                    <a:ext uri="{FF2B5EF4-FFF2-40B4-BE49-F238E27FC236}">
                      <a16:creationId xmlns:a16="http://schemas.microsoft.com/office/drawing/2014/main" id="{B78DA853-1223-CF49-A8EF-4805C32F8216}"/>
                    </a:ext>
                  </a:extLst>
                </p14:cNvPr>
                <p14:cNvContentPartPr/>
                <p14:nvPr/>
              </p14:nvContentPartPr>
              <p14:xfrm>
                <a:off x="10088640" y="4200936"/>
                <a:ext cx="380160" cy="370080"/>
              </p14:xfrm>
            </p:contentPart>
          </mc:Choice>
          <mc:Fallback>
            <p:pic>
              <p:nvPicPr>
                <p:cNvPr id="199" name="Ink 198">
                  <a:extLst>
                    <a:ext uri="{FF2B5EF4-FFF2-40B4-BE49-F238E27FC236}">
                      <a16:creationId xmlns:a16="http://schemas.microsoft.com/office/drawing/2014/main" id="{B78DA853-1223-CF49-A8EF-4805C32F8216}"/>
                    </a:ext>
                  </a:extLst>
                </p:cNvPr>
                <p:cNvPicPr/>
                <p:nvPr/>
              </p:nvPicPr>
              <p:blipFill>
                <a:blip r:embed="rId285"/>
                <a:stretch>
                  <a:fillRect/>
                </a:stretch>
              </p:blipFill>
              <p:spPr>
                <a:xfrm>
                  <a:off x="10079640" y="4192296"/>
                  <a:ext cx="397800" cy="387720"/>
                </a:xfrm>
                <a:prstGeom prst="rect">
                  <a:avLst/>
                </a:prstGeom>
              </p:spPr>
            </p:pic>
          </mc:Fallback>
        </mc:AlternateContent>
      </p:grpSp>
      <p:grpSp>
        <p:nvGrpSpPr>
          <p:cNvPr id="208" name="Group 207">
            <a:extLst>
              <a:ext uri="{FF2B5EF4-FFF2-40B4-BE49-F238E27FC236}">
                <a16:creationId xmlns:a16="http://schemas.microsoft.com/office/drawing/2014/main" id="{22FDDADB-937B-8047-9392-E3FA249BF488}"/>
              </a:ext>
            </a:extLst>
          </p:cNvPr>
          <p:cNvGrpSpPr/>
          <p:nvPr/>
        </p:nvGrpSpPr>
        <p:grpSpPr>
          <a:xfrm>
            <a:off x="2868840" y="5130816"/>
            <a:ext cx="1064520" cy="655560"/>
            <a:chOff x="2868840" y="5130816"/>
            <a:chExt cx="1064520" cy="655560"/>
          </a:xfrm>
        </p:grpSpPr>
        <mc:AlternateContent xmlns:mc="http://schemas.openxmlformats.org/markup-compatibility/2006">
          <mc:Choice xmlns:p14="http://schemas.microsoft.com/office/powerpoint/2010/main" Requires="p14">
            <p:contentPart p14:bwMode="auto" r:id="rId286">
              <p14:nvContentPartPr>
                <p14:cNvPr id="201" name="Ink 200">
                  <a:extLst>
                    <a:ext uri="{FF2B5EF4-FFF2-40B4-BE49-F238E27FC236}">
                      <a16:creationId xmlns:a16="http://schemas.microsoft.com/office/drawing/2014/main" id="{98B29033-8B29-C046-B134-7FBE20FEFA4B}"/>
                    </a:ext>
                  </a:extLst>
                </p14:cNvPr>
                <p14:cNvContentPartPr/>
                <p14:nvPr/>
              </p14:nvContentPartPr>
              <p14:xfrm>
                <a:off x="2868840" y="5166456"/>
                <a:ext cx="300960" cy="400680"/>
              </p14:xfrm>
            </p:contentPart>
          </mc:Choice>
          <mc:Fallback>
            <p:pic>
              <p:nvPicPr>
                <p:cNvPr id="201" name="Ink 200">
                  <a:extLst>
                    <a:ext uri="{FF2B5EF4-FFF2-40B4-BE49-F238E27FC236}">
                      <a16:creationId xmlns:a16="http://schemas.microsoft.com/office/drawing/2014/main" id="{98B29033-8B29-C046-B134-7FBE20FEFA4B}"/>
                    </a:ext>
                  </a:extLst>
                </p:cNvPr>
                <p:cNvPicPr/>
                <p:nvPr/>
              </p:nvPicPr>
              <p:blipFill>
                <a:blip r:embed="rId287"/>
                <a:stretch>
                  <a:fillRect/>
                </a:stretch>
              </p:blipFill>
              <p:spPr>
                <a:xfrm>
                  <a:off x="2860200" y="5157816"/>
                  <a:ext cx="3186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02" name="Ink 201">
                  <a:extLst>
                    <a:ext uri="{FF2B5EF4-FFF2-40B4-BE49-F238E27FC236}">
                      <a16:creationId xmlns:a16="http://schemas.microsoft.com/office/drawing/2014/main" id="{1E9069CE-2379-9443-9266-8BE9E13BAC57}"/>
                    </a:ext>
                  </a:extLst>
                </p14:cNvPr>
                <p14:cNvContentPartPr/>
                <p14:nvPr/>
              </p14:nvContentPartPr>
              <p14:xfrm>
                <a:off x="3258360" y="5426736"/>
                <a:ext cx="252720" cy="176400"/>
              </p14:xfrm>
            </p:contentPart>
          </mc:Choice>
          <mc:Fallback>
            <p:pic>
              <p:nvPicPr>
                <p:cNvPr id="202" name="Ink 201">
                  <a:extLst>
                    <a:ext uri="{FF2B5EF4-FFF2-40B4-BE49-F238E27FC236}">
                      <a16:creationId xmlns:a16="http://schemas.microsoft.com/office/drawing/2014/main" id="{1E9069CE-2379-9443-9266-8BE9E13BAC57}"/>
                    </a:ext>
                  </a:extLst>
                </p:cNvPr>
                <p:cNvPicPr/>
                <p:nvPr/>
              </p:nvPicPr>
              <p:blipFill>
                <a:blip r:embed="rId289"/>
                <a:stretch>
                  <a:fillRect/>
                </a:stretch>
              </p:blipFill>
              <p:spPr>
                <a:xfrm>
                  <a:off x="3249720" y="5417736"/>
                  <a:ext cx="2703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03" name="Ink 202">
                  <a:extLst>
                    <a:ext uri="{FF2B5EF4-FFF2-40B4-BE49-F238E27FC236}">
                      <a16:creationId xmlns:a16="http://schemas.microsoft.com/office/drawing/2014/main" id="{392855EB-C501-DE4F-A0FE-9929D7401041}"/>
                    </a:ext>
                  </a:extLst>
                </p14:cNvPr>
                <p14:cNvContentPartPr/>
                <p14:nvPr/>
              </p14:nvContentPartPr>
              <p14:xfrm>
                <a:off x="3695760" y="5265816"/>
                <a:ext cx="164160" cy="46080"/>
              </p14:xfrm>
            </p:contentPart>
          </mc:Choice>
          <mc:Fallback>
            <p:pic>
              <p:nvPicPr>
                <p:cNvPr id="203" name="Ink 202">
                  <a:extLst>
                    <a:ext uri="{FF2B5EF4-FFF2-40B4-BE49-F238E27FC236}">
                      <a16:creationId xmlns:a16="http://schemas.microsoft.com/office/drawing/2014/main" id="{392855EB-C501-DE4F-A0FE-9929D7401041}"/>
                    </a:ext>
                  </a:extLst>
                </p:cNvPr>
                <p:cNvPicPr/>
                <p:nvPr/>
              </p:nvPicPr>
              <p:blipFill>
                <a:blip r:embed="rId291"/>
                <a:stretch>
                  <a:fillRect/>
                </a:stretch>
              </p:blipFill>
              <p:spPr>
                <a:xfrm>
                  <a:off x="3687120" y="5256816"/>
                  <a:ext cx="1818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04" name="Ink 203">
                  <a:extLst>
                    <a:ext uri="{FF2B5EF4-FFF2-40B4-BE49-F238E27FC236}">
                      <a16:creationId xmlns:a16="http://schemas.microsoft.com/office/drawing/2014/main" id="{5C527FAE-41D0-2045-9BF9-03FEBD7F8226}"/>
                    </a:ext>
                  </a:extLst>
                </p14:cNvPr>
                <p14:cNvContentPartPr/>
                <p14:nvPr/>
              </p14:nvContentPartPr>
              <p14:xfrm>
                <a:off x="3688200" y="5399376"/>
                <a:ext cx="197640" cy="42480"/>
              </p14:xfrm>
            </p:contentPart>
          </mc:Choice>
          <mc:Fallback>
            <p:pic>
              <p:nvPicPr>
                <p:cNvPr id="204" name="Ink 203">
                  <a:extLst>
                    <a:ext uri="{FF2B5EF4-FFF2-40B4-BE49-F238E27FC236}">
                      <a16:creationId xmlns:a16="http://schemas.microsoft.com/office/drawing/2014/main" id="{5C527FAE-41D0-2045-9BF9-03FEBD7F8226}"/>
                    </a:ext>
                  </a:extLst>
                </p:cNvPr>
                <p:cNvPicPr/>
                <p:nvPr/>
              </p:nvPicPr>
              <p:blipFill>
                <a:blip r:embed="rId293"/>
                <a:stretch>
                  <a:fillRect/>
                </a:stretch>
              </p:blipFill>
              <p:spPr>
                <a:xfrm>
                  <a:off x="3679200" y="5390376"/>
                  <a:ext cx="2152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05" name="Ink 204">
                  <a:extLst>
                    <a:ext uri="{FF2B5EF4-FFF2-40B4-BE49-F238E27FC236}">
                      <a16:creationId xmlns:a16="http://schemas.microsoft.com/office/drawing/2014/main" id="{09F0A2CA-2D9B-0845-A2E0-0B39FE47779A}"/>
                    </a:ext>
                  </a:extLst>
                </p14:cNvPr>
                <p14:cNvContentPartPr/>
                <p14:nvPr/>
              </p14:nvContentPartPr>
              <p14:xfrm>
                <a:off x="3798000" y="5130816"/>
                <a:ext cx="135360" cy="356760"/>
              </p14:xfrm>
            </p:contentPart>
          </mc:Choice>
          <mc:Fallback>
            <p:pic>
              <p:nvPicPr>
                <p:cNvPr id="205" name="Ink 204">
                  <a:extLst>
                    <a:ext uri="{FF2B5EF4-FFF2-40B4-BE49-F238E27FC236}">
                      <a16:creationId xmlns:a16="http://schemas.microsoft.com/office/drawing/2014/main" id="{09F0A2CA-2D9B-0845-A2E0-0B39FE47779A}"/>
                    </a:ext>
                  </a:extLst>
                </p:cNvPr>
                <p:cNvPicPr/>
                <p:nvPr/>
              </p:nvPicPr>
              <p:blipFill>
                <a:blip r:embed="rId295"/>
                <a:stretch>
                  <a:fillRect/>
                </a:stretch>
              </p:blipFill>
              <p:spPr>
                <a:xfrm>
                  <a:off x="3789360" y="5122176"/>
                  <a:ext cx="15300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07" name="Ink 206">
                  <a:extLst>
                    <a:ext uri="{FF2B5EF4-FFF2-40B4-BE49-F238E27FC236}">
                      <a16:creationId xmlns:a16="http://schemas.microsoft.com/office/drawing/2014/main" id="{71385AF1-130F-4A46-BD07-EBFFD79812C6}"/>
                    </a:ext>
                  </a:extLst>
                </p14:cNvPr>
                <p14:cNvContentPartPr/>
                <p14:nvPr/>
              </p14:nvContentPartPr>
              <p14:xfrm>
                <a:off x="3314880" y="5566776"/>
                <a:ext cx="291600" cy="219600"/>
              </p14:xfrm>
            </p:contentPart>
          </mc:Choice>
          <mc:Fallback>
            <p:pic>
              <p:nvPicPr>
                <p:cNvPr id="207" name="Ink 206">
                  <a:extLst>
                    <a:ext uri="{FF2B5EF4-FFF2-40B4-BE49-F238E27FC236}">
                      <a16:creationId xmlns:a16="http://schemas.microsoft.com/office/drawing/2014/main" id="{71385AF1-130F-4A46-BD07-EBFFD79812C6}"/>
                    </a:ext>
                  </a:extLst>
                </p:cNvPr>
                <p:cNvPicPr/>
                <p:nvPr/>
              </p:nvPicPr>
              <p:blipFill>
                <a:blip r:embed="rId297"/>
                <a:stretch>
                  <a:fillRect/>
                </a:stretch>
              </p:blipFill>
              <p:spPr>
                <a:xfrm>
                  <a:off x="3305880" y="5558136"/>
                  <a:ext cx="309240" cy="237240"/>
                </a:xfrm>
                <a:prstGeom prst="rect">
                  <a:avLst/>
                </a:prstGeom>
              </p:spPr>
            </p:pic>
          </mc:Fallback>
        </mc:AlternateContent>
      </p:grpSp>
      <p:grpSp>
        <p:nvGrpSpPr>
          <p:cNvPr id="223" name="Group 222">
            <a:extLst>
              <a:ext uri="{FF2B5EF4-FFF2-40B4-BE49-F238E27FC236}">
                <a16:creationId xmlns:a16="http://schemas.microsoft.com/office/drawing/2014/main" id="{C24C8AF2-C0F5-8E46-987C-7B389C530F6B}"/>
              </a:ext>
            </a:extLst>
          </p:cNvPr>
          <p:cNvGrpSpPr/>
          <p:nvPr/>
        </p:nvGrpSpPr>
        <p:grpSpPr>
          <a:xfrm>
            <a:off x="4675680" y="5263296"/>
            <a:ext cx="786600" cy="392040"/>
            <a:chOff x="4675680" y="5263296"/>
            <a:chExt cx="786600" cy="392040"/>
          </a:xfrm>
        </p:grpSpPr>
        <mc:AlternateContent xmlns:mc="http://schemas.openxmlformats.org/markup-compatibility/2006">
          <mc:Choice xmlns:p14="http://schemas.microsoft.com/office/powerpoint/2010/main" Requires="p14">
            <p:contentPart p14:bwMode="auto" r:id="rId298">
              <p14:nvContentPartPr>
                <p14:cNvPr id="209" name="Ink 208">
                  <a:extLst>
                    <a:ext uri="{FF2B5EF4-FFF2-40B4-BE49-F238E27FC236}">
                      <a16:creationId xmlns:a16="http://schemas.microsoft.com/office/drawing/2014/main" id="{94EF7857-E6BA-564A-9E60-F8865CA70BE7}"/>
                    </a:ext>
                  </a:extLst>
                </p14:cNvPr>
                <p14:cNvContentPartPr/>
                <p14:nvPr/>
              </p14:nvContentPartPr>
              <p14:xfrm>
                <a:off x="4675680" y="5293896"/>
                <a:ext cx="265320" cy="240840"/>
              </p14:xfrm>
            </p:contentPart>
          </mc:Choice>
          <mc:Fallback>
            <p:pic>
              <p:nvPicPr>
                <p:cNvPr id="209" name="Ink 208">
                  <a:extLst>
                    <a:ext uri="{FF2B5EF4-FFF2-40B4-BE49-F238E27FC236}">
                      <a16:creationId xmlns:a16="http://schemas.microsoft.com/office/drawing/2014/main" id="{94EF7857-E6BA-564A-9E60-F8865CA70BE7}"/>
                    </a:ext>
                  </a:extLst>
                </p:cNvPr>
                <p:cNvPicPr/>
                <p:nvPr/>
              </p:nvPicPr>
              <p:blipFill>
                <a:blip r:embed="rId299"/>
                <a:stretch>
                  <a:fillRect/>
                </a:stretch>
              </p:blipFill>
              <p:spPr>
                <a:xfrm>
                  <a:off x="4667040" y="5285256"/>
                  <a:ext cx="28296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10" name="Ink 209">
                  <a:extLst>
                    <a:ext uri="{FF2B5EF4-FFF2-40B4-BE49-F238E27FC236}">
                      <a16:creationId xmlns:a16="http://schemas.microsoft.com/office/drawing/2014/main" id="{CEBB4009-1DB1-F24C-84BC-24672C085174}"/>
                    </a:ext>
                  </a:extLst>
                </p14:cNvPr>
                <p14:cNvContentPartPr/>
                <p14:nvPr/>
              </p14:nvContentPartPr>
              <p14:xfrm>
                <a:off x="5025600" y="5450496"/>
                <a:ext cx="72720" cy="204840"/>
              </p14:xfrm>
            </p:contentPart>
          </mc:Choice>
          <mc:Fallback>
            <p:pic>
              <p:nvPicPr>
                <p:cNvPr id="210" name="Ink 209">
                  <a:extLst>
                    <a:ext uri="{FF2B5EF4-FFF2-40B4-BE49-F238E27FC236}">
                      <a16:creationId xmlns:a16="http://schemas.microsoft.com/office/drawing/2014/main" id="{CEBB4009-1DB1-F24C-84BC-24672C085174}"/>
                    </a:ext>
                  </a:extLst>
                </p:cNvPr>
                <p:cNvPicPr/>
                <p:nvPr/>
              </p:nvPicPr>
              <p:blipFill>
                <a:blip r:embed="rId301"/>
                <a:stretch>
                  <a:fillRect/>
                </a:stretch>
              </p:blipFill>
              <p:spPr>
                <a:xfrm>
                  <a:off x="5016960" y="5441496"/>
                  <a:ext cx="903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11" name="Ink 210">
                  <a:extLst>
                    <a:ext uri="{FF2B5EF4-FFF2-40B4-BE49-F238E27FC236}">
                      <a16:creationId xmlns:a16="http://schemas.microsoft.com/office/drawing/2014/main" id="{BBE06E60-94B1-E74D-9F95-3D6AED3CFB3A}"/>
                    </a:ext>
                  </a:extLst>
                </p14:cNvPr>
                <p14:cNvContentPartPr/>
                <p14:nvPr/>
              </p14:nvContentPartPr>
              <p14:xfrm>
                <a:off x="5281200" y="5333856"/>
                <a:ext cx="135720" cy="16560"/>
              </p14:xfrm>
            </p:contentPart>
          </mc:Choice>
          <mc:Fallback>
            <p:pic>
              <p:nvPicPr>
                <p:cNvPr id="211" name="Ink 210">
                  <a:extLst>
                    <a:ext uri="{FF2B5EF4-FFF2-40B4-BE49-F238E27FC236}">
                      <a16:creationId xmlns:a16="http://schemas.microsoft.com/office/drawing/2014/main" id="{BBE06E60-94B1-E74D-9F95-3D6AED3CFB3A}"/>
                    </a:ext>
                  </a:extLst>
                </p:cNvPr>
                <p:cNvPicPr/>
                <p:nvPr/>
              </p:nvPicPr>
              <p:blipFill>
                <a:blip r:embed="rId303"/>
                <a:stretch>
                  <a:fillRect/>
                </a:stretch>
              </p:blipFill>
              <p:spPr>
                <a:xfrm>
                  <a:off x="5272200" y="5325216"/>
                  <a:ext cx="1533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12" name="Ink 211">
                  <a:extLst>
                    <a:ext uri="{FF2B5EF4-FFF2-40B4-BE49-F238E27FC236}">
                      <a16:creationId xmlns:a16="http://schemas.microsoft.com/office/drawing/2014/main" id="{E3714C8F-8136-A247-BAE2-2DD7B161F6FB}"/>
                    </a:ext>
                  </a:extLst>
                </p14:cNvPr>
                <p14:cNvContentPartPr/>
                <p14:nvPr/>
              </p14:nvContentPartPr>
              <p14:xfrm>
                <a:off x="5270040" y="5422776"/>
                <a:ext cx="192240" cy="59400"/>
              </p14:xfrm>
            </p:contentPart>
          </mc:Choice>
          <mc:Fallback>
            <p:pic>
              <p:nvPicPr>
                <p:cNvPr id="212" name="Ink 211">
                  <a:extLst>
                    <a:ext uri="{FF2B5EF4-FFF2-40B4-BE49-F238E27FC236}">
                      <a16:creationId xmlns:a16="http://schemas.microsoft.com/office/drawing/2014/main" id="{E3714C8F-8136-A247-BAE2-2DD7B161F6FB}"/>
                    </a:ext>
                  </a:extLst>
                </p:cNvPr>
                <p:cNvPicPr/>
                <p:nvPr/>
              </p:nvPicPr>
              <p:blipFill>
                <a:blip r:embed="rId305"/>
                <a:stretch>
                  <a:fillRect/>
                </a:stretch>
              </p:blipFill>
              <p:spPr>
                <a:xfrm>
                  <a:off x="5261400" y="5413776"/>
                  <a:ext cx="2098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13" name="Ink 212">
                  <a:extLst>
                    <a:ext uri="{FF2B5EF4-FFF2-40B4-BE49-F238E27FC236}">
                      <a16:creationId xmlns:a16="http://schemas.microsoft.com/office/drawing/2014/main" id="{F6F62D7E-B10E-5443-864F-2E6153762EF3}"/>
                    </a:ext>
                  </a:extLst>
                </p14:cNvPr>
                <p14:cNvContentPartPr/>
                <p14:nvPr/>
              </p14:nvContentPartPr>
              <p14:xfrm>
                <a:off x="5346000" y="5263296"/>
                <a:ext cx="15480" cy="5400"/>
              </p14:xfrm>
            </p:contentPart>
          </mc:Choice>
          <mc:Fallback>
            <p:pic>
              <p:nvPicPr>
                <p:cNvPr id="213" name="Ink 212">
                  <a:extLst>
                    <a:ext uri="{FF2B5EF4-FFF2-40B4-BE49-F238E27FC236}">
                      <a16:creationId xmlns:a16="http://schemas.microsoft.com/office/drawing/2014/main" id="{F6F62D7E-B10E-5443-864F-2E6153762EF3}"/>
                    </a:ext>
                  </a:extLst>
                </p:cNvPr>
                <p:cNvPicPr/>
                <p:nvPr/>
              </p:nvPicPr>
              <p:blipFill>
                <a:blip r:embed="rId307"/>
                <a:stretch>
                  <a:fillRect/>
                </a:stretch>
              </p:blipFill>
              <p:spPr>
                <a:xfrm>
                  <a:off x="5337360" y="5254296"/>
                  <a:ext cx="33120" cy="23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8">
            <p14:nvContentPartPr>
              <p14:cNvPr id="224" name="Ink 223">
                <a:extLst>
                  <a:ext uri="{FF2B5EF4-FFF2-40B4-BE49-F238E27FC236}">
                    <a16:creationId xmlns:a16="http://schemas.microsoft.com/office/drawing/2014/main" id="{64CCC26A-1E6C-BA49-A05F-87F6225F30CF}"/>
                  </a:ext>
                </a:extLst>
              </p14:cNvPr>
              <p14:cNvContentPartPr/>
              <p14:nvPr/>
            </p14:nvContentPartPr>
            <p14:xfrm>
              <a:off x="8944920" y="5192736"/>
              <a:ext cx="171360" cy="13680"/>
            </p14:xfrm>
          </p:contentPart>
        </mc:Choice>
        <mc:Fallback>
          <p:pic>
            <p:nvPicPr>
              <p:cNvPr id="224" name="Ink 223">
                <a:extLst>
                  <a:ext uri="{FF2B5EF4-FFF2-40B4-BE49-F238E27FC236}">
                    <a16:creationId xmlns:a16="http://schemas.microsoft.com/office/drawing/2014/main" id="{64CCC26A-1E6C-BA49-A05F-87F6225F30CF}"/>
                  </a:ext>
                </a:extLst>
              </p:cNvPr>
              <p:cNvPicPr/>
              <p:nvPr/>
            </p:nvPicPr>
            <p:blipFill>
              <a:blip r:embed="rId309"/>
              <a:stretch>
                <a:fillRect/>
              </a:stretch>
            </p:blipFill>
            <p:spPr>
              <a:xfrm>
                <a:off x="8936280" y="5183736"/>
                <a:ext cx="1890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25" name="Ink 224">
                <a:extLst>
                  <a:ext uri="{FF2B5EF4-FFF2-40B4-BE49-F238E27FC236}">
                    <a16:creationId xmlns:a16="http://schemas.microsoft.com/office/drawing/2014/main" id="{76F3ACF5-0BBB-3642-A4B2-34032D277A3B}"/>
                  </a:ext>
                </a:extLst>
              </p14:cNvPr>
              <p14:cNvContentPartPr/>
              <p14:nvPr/>
            </p14:nvContentPartPr>
            <p14:xfrm>
              <a:off x="8905320" y="5456256"/>
              <a:ext cx="148320" cy="18000"/>
            </p14:xfrm>
          </p:contentPart>
        </mc:Choice>
        <mc:Fallback>
          <p:pic>
            <p:nvPicPr>
              <p:cNvPr id="225" name="Ink 224">
                <a:extLst>
                  <a:ext uri="{FF2B5EF4-FFF2-40B4-BE49-F238E27FC236}">
                    <a16:creationId xmlns:a16="http://schemas.microsoft.com/office/drawing/2014/main" id="{76F3ACF5-0BBB-3642-A4B2-34032D277A3B}"/>
                  </a:ext>
                </a:extLst>
              </p:cNvPr>
              <p:cNvPicPr/>
              <p:nvPr/>
            </p:nvPicPr>
            <p:blipFill>
              <a:blip r:embed="rId311"/>
              <a:stretch>
                <a:fillRect/>
              </a:stretch>
            </p:blipFill>
            <p:spPr>
              <a:xfrm>
                <a:off x="8896320" y="5447256"/>
                <a:ext cx="165960" cy="35640"/>
              </a:xfrm>
              <a:prstGeom prst="rect">
                <a:avLst/>
              </a:prstGeom>
            </p:spPr>
          </p:pic>
        </mc:Fallback>
      </mc:AlternateContent>
      <p:grpSp>
        <p:nvGrpSpPr>
          <p:cNvPr id="229" name="Group 228">
            <a:extLst>
              <a:ext uri="{FF2B5EF4-FFF2-40B4-BE49-F238E27FC236}">
                <a16:creationId xmlns:a16="http://schemas.microsoft.com/office/drawing/2014/main" id="{583D2143-09FA-2B4B-9665-9F0061605BE9}"/>
              </a:ext>
            </a:extLst>
          </p:cNvPr>
          <p:cNvGrpSpPr/>
          <p:nvPr/>
        </p:nvGrpSpPr>
        <p:grpSpPr>
          <a:xfrm>
            <a:off x="5918400" y="4994016"/>
            <a:ext cx="1780920" cy="515880"/>
            <a:chOff x="5918400" y="4994016"/>
            <a:chExt cx="1780920" cy="515880"/>
          </a:xfrm>
        </p:grpSpPr>
        <mc:AlternateContent xmlns:mc="http://schemas.openxmlformats.org/markup-compatibility/2006">
          <mc:Choice xmlns:p14="http://schemas.microsoft.com/office/powerpoint/2010/main" Requires="p14">
            <p:contentPart p14:bwMode="auto" r:id="rId312">
              <p14:nvContentPartPr>
                <p14:cNvPr id="214" name="Ink 213">
                  <a:extLst>
                    <a:ext uri="{FF2B5EF4-FFF2-40B4-BE49-F238E27FC236}">
                      <a16:creationId xmlns:a16="http://schemas.microsoft.com/office/drawing/2014/main" id="{528429F5-368D-BA4F-A171-E4D2F4F214DC}"/>
                    </a:ext>
                  </a:extLst>
                </p14:cNvPr>
                <p14:cNvContentPartPr/>
                <p14:nvPr/>
              </p14:nvContentPartPr>
              <p14:xfrm>
                <a:off x="5918400" y="5180136"/>
                <a:ext cx="112680" cy="244440"/>
              </p14:xfrm>
            </p:contentPart>
          </mc:Choice>
          <mc:Fallback>
            <p:pic>
              <p:nvPicPr>
                <p:cNvPr id="214" name="Ink 213">
                  <a:extLst>
                    <a:ext uri="{FF2B5EF4-FFF2-40B4-BE49-F238E27FC236}">
                      <a16:creationId xmlns:a16="http://schemas.microsoft.com/office/drawing/2014/main" id="{528429F5-368D-BA4F-A171-E4D2F4F214DC}"/>
                    </a:ext>
                  </a:extLst>
                </p:cNvPr>
                <p:cNvPicPr/>
                <p:nvPr/>
              </p:nvPicPr>
              <p:blipFill>
                <a:blip r:embed="rId313"/>
                <a:stretch>
                  <a:fillRect/>
                </a:stretch>
              </p:blipFill>
              <p:spPr>
                <a:xfrm>
                  <a:off x="5909400" y="5171496"/>
                  <a:ext cx="1303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15" name="Ink 214">
                  <a:extLst>
                    <a:ext uri="{FF2B5EF4-FFF2-40B4-BE49-F238E27FC236}">
                      <a16:creationId xmlns:a16="http://schemas.microsoft.com/office/drawing/2014/main" id="{3B300F7A-4576-C54D-AFD5-D5D68650E09B}"/>
                    </a:ext>
                  </a:extLst>
                </p14:cNvPr>
                <p14:cNvContentPartPr/>
                <p14:nvPr/>
              </p14:nvContentPartPr>
              <p14:xfrm>
                <a:off x="6165000" y="5156736"/>
                <a:ext cx="97200" cy="259920"/>
              </p14:xfrm>
            </p:contentPart>
          </mc:Choice>
          <mc:Fallback>
            <p:pic>
              <p:nvPicPr>
                <p:cNvPr id="215" name="Ink 214">
                  <a:extLst>
                    <a:ext uri="{FF2B5EF4-FFF2-40B4-BE49-F238E27FC236}">
                      <a16:creationId xmlns:a16="http://schemas.microsoft.com/office/drawing/2014/main" id="{3B300F7A-4576-C54D-AFD5-D5D68650E09B}"/>
                    </a:ext>
                  </a:extLst>
                </p:cNvPr>
                <p:cNvPicPr/>
                <p:nvPr/>
              </p:nvPicPr>
              <p:blipFill>
                <a:blip r:embed="rId315"/>
                <a:stretch>
                  <a:fillRect/>
                </a:stretch>
              </p:blipFill>
              <p:spPr>
                <a:xfrm>
                  <a:off x="6156360" y="5147736"/>
                  <a:ext cx="1148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16" name="Ink 215">
                  <a:extLst>
                    <a:ext uri="{FF2B5EF4-FFF2-40B4-BE49-F238E27FC236}">
                      <a16:creationId xmlns:a16="http://schemas.microsoft.com/office/drawing/2014/main" id="{03F01A76-197E-514D-BB0A-CB74BA1645E6}"/>
                    </a:ext>
                  </a:extLst>
                </p14:cNvPr>
                <p14:cNvContentPartPr/>
                <p14:nvPr/>
              </p14:nvContentPartPr>
              <p14:xfrm>
                <a:off x="6344280" y="5190576"/>
                <a:ext cx="261000" cy="75240"/>
              </p14:xfrm>
            </p:contentPart>
          </mc:Choice>
          <mc:Fallback>
            <p:pic>
              <p:nvPicPr>
                <p:cNvPr id="216" name="Ink 215">
                  <a:extLst>
                    <a:ext uri="{FF2B5EF4-FFF2-40B4-BE49-F238E27FC236}">
                      <a16:creationId xmlns:a16="http://schemas.microsoft.com/office/drawing/2014/main" id="{03F01A76-197E-514D-BB0A-CB74BA1645E6}"/>
                    </a:ext>
                  </a:extLst>
                </p:cNvPr>
                <p:cNvPicPr/>
                <p:nvPr/>
              </p:nvPicPr>
              <p:blipFill>
                <a:blip r:embed="rId317"/>
                <a:stretch>
                  <a:fillRect/>
                </a:stretch>
              </p:blipFill>
              <p:spPr>
                <a:xfrm>
                  <a:off x="6335280" y="5181936"/>
                  <a:ext cx="2786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17" name="Ink 216">
                  <a:extLst>
                    <a:ext uri="{FF2B5EF4-FFF2-40B4-BE49-F238E27FC236}">
                      <a16:creationId xmlns:a16="http://schemas.microsoft.com/office/drawing/2014/main" id="{28B02848-0F55-6F40-AF37-2F6AF197BDEC}"/>
                    </a:ext>
                  </a:extLst>
                </p14:cNvPr>
                <p14:cNvContentPartPr/>
                <p14:nvPr/>
              </p14:nvContentPartPr>
              <p14:xfrm>
                <a:off x="6454440" y="5106696"/>
                <a:ext cx="43560" cy="328320"/>
              </p14:xfrm>
            </p:contentPart>
          </mc:Choice>
          <mc:Fallback>
            <p:pic>
              <p:nvPicPr>
                <p:cNvPr id="217" name="Ink 216">
                  <a:extLst>
                    <a:ext uri="{FF2B5EF4-FFF2-40B4-BE49-F238E27FC236}">
                      <a16:creationId xmlns:a16="http://schemas.microsoft.com/office/drawing/2014/main" id="{28B02848-0F55-6F40-AF37-2F6AF197BDEC}"/>
                    </a:ext>
                  </a:extLst>
                </p:cNvPr>
                <p:cNvPicPr/>
                <p:nvPr/>
              </p:nvPicPr>
              <p:blipFill>
                <a:blip r:embed="rId319"/>
                <a:stretch>
                  <a:fillRect/>
                </a:stretch>
              </p:blipFill>
              <p:spPr>
                <a:xfrm>
                  <a:off x="6445800" y="5097696"/>
                  <a:ext cx="6120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18" name="Ink 217">
                  <a:extLst>
                    <a:ext uri="{FF2B5EF4-FFF2-40B4-BE49-F238E27FC236}">
                      <a16:creationId xmlns:a16="http://schemas.microsoft.com/office/drawing/2014/main" id="{FDEF7232-1726-2741-BA6B-BE92A8621AFA}"/>
                    </a:ext>
                  </a:extLst>
                </p14:cNvPr>
                <p14:cNvContentPartPr/>
                <p14:nvPr/>
              </p14:nvContentPartPr>
              <p14:xfrm>
                <a:off x="6766200" y="5119656"/>
                <a:ext cx="119160" cy="263880"/>
              </p14:xfrm>
            </p:contentPart>
          </mc:Choice>
          <mc:Fallback>
            <p:pic>
              <p:nvPicPr>
                <p:cNvPr id="218" name="Ink 217">
                  <a:extLst>
                    <a:ext uri="{FF2B5EF4-FFF2-40B4-BE49-F238E27FC236}">
                      <a16:creationId xmlns:a16="http://schemas.microsoft.com/office/drawing/2014/main" id="{FDEF7232-1726-2741-BA6B-BE92A8621AFA}"/>
                    </a:ext>
                  </a:extLst>
                </p:cNvPr>
                <p:cNvPicPr/>
                <p:nvPr/>
              </p:nvPicPr>
              <p:blipFill>
                <a:blip r:embed="rId321"/>
                <a:stretch>
                  <a:fillRect/>
                </a:stretch>
              </p:blipFill>
              <p:spPr>
                <a:xfrm>
                  <a:off x="6757560" y="5111016"/>
                  <a:ext cx="13680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19" name="Ink 218">
                  <a:extLst>
                    <a:ext uri="{FF2B5EF4-FFF2-40B4-BE49-F238E27FC236}">
                      <a16:creationId xmlns:a16="http://schemas.microsoft.com/office/drawing/2014/main" id="{5CEB82DB-7D7B-C243-9762-FA6292269D1E}"/>
                    </a:ext>
                  </a:extLst>
                </p14:cNvPr>
                <p14:cNvContentPartPr/>
                <p14:nvPr/>
              </p14:nvContentPartPr>
              <p14:xfrm>
                <a:off x="7002000" y="5082216"/>
                <a:ext cx="211680" cy="264960"/>
              </p14:xfrm>
            </p:contentPart>
          </mc:Choice>
          <mc:Fallback>
            <p:pic>
              <p:nvPicPr>
                <p:cNvPr id="219" name="Ink 218">
                  <a:extLst>
                    <a:ext uri="{FF2B5EF4-FFF2-40B4-BE49-F238E27FC236}">
                      <a16:creationId xmlns:a16="http://schemas.microsoft.com/office/drawing/2014/main" id="{5CEB82DB-7D7B-C243-9762-FA6292269D1E}"/>
                    </a:ext>
                  </a:extLst>
                </p:cNvPr>
                <p:cNvPicPr/>
                <p:nvPr/>
              </p:nvPicPr>
              <p:blipFill>
                <a:blip r:embed="rId323"/>
                <a:stretch>
                  <a:fillRect/>
                </a:stretch>
              </p:blipFill>
              <p:spPr>
                <a:xfrm>
                  <a:off x="6993000" y="5073216"/>
                  <a:ext cx="2293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20" name="Ink 219">
                  <a:extLst>
                    <a:ext uri="{FF2B5EF4-FFF2-40B4-BE49-F238E27FC236}">
                      <a16:creationId xmlns:a16="http://schemas.microsoft.com/office/drawing/2014/main" id="{18C6FD72-B74E-4446-BACF-2CC5018435CC}"/>
                    </a:ext>
                  </a:extLst>
                </p14:cNvPr>
                <p14:cNvContentPartPr/>
                <p14:nvPr/>
              </p14:nvContentPartPr>
              <p14:xfrm>
                <a:off x="7233840" y="4994016"/>
                <a:ext cx="106560" cy="440640"/>
              </p14:xfrm>
            </p:contentPart>
          </mc:Choice>
          <mc:Fallback>
            <p:pic>
              <p:nvPicPr>
                <p:cNvPr id="220" name="Ink 219">
                  <a:extLst>
                    <a:ext uri="{FF2B5EF4-FFF2-40B4-BE49-F238E27FC236}">
                      <a16:creationId xmlns:a16="http://schemas.microsoft.com/office/drawing/2014/main" id="{18C6FD72-B74E-4446-BACF-2CC5018435CC}"/>
                    </a:ext>
                  </a:extLst>
                </p:cNvPr>
                <p:cNvPicPr/>
                <p:nvPr/>
              </p:nvPicPr>
              <p:blipFill>
                <a:blip r:embed="rId325"/>
                <a:stretch>
                  <a:fillRect/>
                </a:stretch>
              </p:blipFill>
              <p:spPr>
                <a:xfrm>
                  <a:off x="7224840" y="4985016"/>
                  <a:ext cx="12420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21" name="Ink 220">
                  <a:extLst>
                    <a:ext uri="{FF2B5EF4-FFF2-40B4-BE49-F238E27FC236}">
                      <a16:creationId xmlns:a16="http://schemas.microsoft.com/office/drawing/2014/main" id="{9703F16E-68FB-614E-9EF4-B898E23BBF25}"/>
                    </a:ext>
                  </a:extLst>
                </p14:cNvPr>
                <p14:cNvContentPartPr/>
                <p14:nvPr/>
              </p14:nvContentPartPr>
              <p14:xfrm>
                <a:off x="7475400" y="5208216"/>
                <a:ext cx="223920" cy="188640"/>
              </p14:xfrm>
            </p:contentPart>
          </mc:Choice>
          <mc:Fallback>
            <p:pic>
              <p:nvPicPr>
                <p:cNvPr id="221" name="Ink 220">
                  <a:extLst>
                    <a:ext uri="{FF2B5EF4-FFF2-40B4-BE49-F238E27FC236}">
                      <a16:creationId xmlns:a16="http://schemas.microsoft.com/office/drawing/2014/main" id="{9703F16E-68FB-614E-9EF4-B898E23BBF25}"/>
                    </a:ext>
                  </a:extLst>
                </p:cNvPr>
                <p:cNvPicPr/>
                <p:nvPr/>
              </p:nvPicPr>
              <p:blipFill>
                <a:blip r:embed="rId327"/>
                <a:stretch>
                  <a:fillRect/>
                </a:stretch>
              </p:blipFill>
              <p:spPr>
                <a:xfrm>
                  <a:off x="7466760" y="5199216"/>
                  <a:ext cx="2415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26" name="Ink 225">
                  <a:extLst>
                    <a:ext uri="{FF2B5EF4-FFF2-40B4-BE49-F238E27FC236}">
                      <a16:creationId xmlns:a16="http://schemas.microsoft.com/office/drawing/2014/main" id="{E9B3BFD8-7872-CA43-8C34-324EB343893C}"/>
                    </a:ext>
                  </a:extLst>
                </p14:cNvPr>
                <p14:cNvContentPartPr/>
                <p14:nvPr/>
              </p14:nvContentPartPr>
              <p14:xfrm>
                <a:off x="6079320" y="5194176"/>
                <a:ext cx="288720" cy="304920"/>
              </p14:xfrm>
            </p:contentPart>
          </mc:Choice>
          <mc:Fallback>
            <p:pic>
              <p:nvPicPr>
                <p:cNvPr id="226" name="Ink 225">
                  <a:extLst>
                    <a:ext uri="{FF2B5EF4-FFF2-40B4-BE49-F238E27FC236}">
                      <a16:creationId xmlns:a16="http://schemas.microsoft.com/office/drawing/2014/main" id="{E9B3BFD8-7872-CA43-8C34-324EB343893C}"/>
                    </a:ext>
                  </a:extLst>
                </p:cNvPr>
                <p:cNvPicPr/>
                <p:nvPr/>
              </p:nvPicPr>
              <p:blipFill>
                <a:blip r:embed="rId329"/>
                <a:stretch>
                  <a:fillRect/>
                </a:stretch>
              </p:blipFill>
              <p:spPr>
                <a:xfrm>
                  <a:off x="6070320" y="5185536"/>
                  <a:ext cx="3063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28" name="Ink 227">
                  <a:extLst>
                    <a:ext uri="{FF2B5EF4-FFF2-40B4-BE49-F238E27FC236}">
                      <a16:creationId xmlns:a16="http://schemas.microsoft.com/office/drawing/2014/main" id="{E40C2BD9-4EE7-0449-A051-A93BF4D7A745}"/>
                    </a:ext>
                  </a:extLst>
                </p14:cNvPr>
                <p14:cNvContentPartPr/>
                <p14:nvPr/>
              </p14:nvContentPartPr>
              <p14:xfrm>
                <a:off x="6107400" y="5175456"/>
                <a:ext cx="221040" cy="334440"/>
              </p14:xfrm>
            </p:contentPart>
          </mc:Choice>
          <mc:Fallback>
            <p:pic>
              <p:nvPicPr>
                <p:cNvPr id="228" name="Ink 227">
                  <a:extLst>
                    <a:ext uri="{FF2B5EF4-FFF2-40B4-BE49-F238E27FC236}">
                      <a16:creationId xmlns:a16="http://schemas.microsoft.com/office/drawing/2014/main" id="{E40C2BD9-4EE7-0449-A051-A93BF4D7A745}"/>
                    </a:ext>
                  </a:extLst>
                </p:cNvPr>
                <p:cNvPicPr/>
                <p:nvPr/>
              </p:nvPicPr>
              <p:blipFill>
                <a:blip r:embed="rId331"/>
                <a:stretch>
                  <a:fillRect/>
                </a:stretch>
              </p:blipFill>
              <p:spPr>
                <a:xfrm>
                  <a:off x="6098760" y="5166816"/>
                  <a:ext cx="238680" cy="352080"/>
                </a:xfrm>
                <a:prstGeom prst="rect">
                  <a:avLst/>
                </a:prstGeom>
              </p:spPr>
            </p:pic>
          </mc:Fallback>
        </mc:AlternateContent>
      </p:grpSp>
      <p:grpSp>
        <p:nvGrpSpPr>
          <p:cNvPr id="232" name="Group 231">
            <a:extLst>
              <a:ext uri="{FF2B5EF4-FFF2-40B4-BE49-F238E27FC236}">
                <a16:creationId xmlns:a16="http://schemas.microsoft.com/office/drawing/2014/main" id="{DE6B7259-4C53-2B48-99A0-DF385E0447AC}"/>
              </a:ext>
            </a:extLst>
          </p:cNvPr>
          <p:cNvGrpSpPr/>
          <p:nvPr/>
        </p:nvGrpSpPr>
        <p:grpSpPr>
          <a:xfrm>
            <a:off x="9441360" y="5055216"/>
            <a:ext cx="544320" cy="322920"/>
            <a:chOff x="9441360" y="5055216"/>
            <a:chExt cx="544320" cy="322920"/>
          </a:xfrm>
        </p:grpSpPr>
        <mc:AlternateContent xmlns:mc="http://schemas.openxmlformats.org/markup-compatibility/2006">
          <mc:Choice xmlns:p14="http://schemas.microsoft.com/office/powerpoint/2010/main" Requires="p14">
            <p:contentPart p14:bwMode="auto" r:id="rId332">
              <p14:nvContentPartPr>
                <p14:cNvPr id="230" name="Ink 229">
                  <a:extLst>
                    <a:ext uri="{FF2B5EF4-FFF2-40B4-BE49-F238E27FC236}">
                      <a16:creationId xmlns:a16="http://schemas.microsoft.com/office/drawing/2014/main" id="{C0045130-0265-DE42-954E-06A0555EC1CB}"/>
                    </a:ext>
                  </a:extLst>
                </p14:cNvPr>
                <p14:cNvContentPartPr/>
                <p14:nvPr/>
              </p14:nvContentPartPr>
              <p14:xfrm>
                <a:off x="9441360" y="5093736"/>
                <a:ext cx="163080" cy="275760"/>
              </p14:xfrm>
            </p:contentPart>
          </mc:Choice>
          <mc:Fallback>
            <p:pic>
              <p:nvPicPr>
                <p:cNvPr id="230" name="Ink 229">
                  <a:extLst>
                    <a:ext uri="{FF2B5EF4-FFF2-40B4-BE49-F238E27FC236}">
                      <a16:creationId xmlns:a16="http://schemas.microsoft.com/office/drawing/2014/main" id="{C0045130-0265-DE42-954E-06A0555EC1CB}"/>
                    </a:ext>
                  </a:extLst>
                </p:cNvPr>
                <p:cNvPicPr/>
                <p:nvPr/>
              </p:nvPicPr>
              <p:blipFill>
                <a:blip r:embed="rId333"/>
                <a:stretch>
                  <a:fillRect/>
                </a:stretch>
              </p:blipFill>
              <p:spPr>
                <a:xfrm>
                  <a:off x="9432360" y="5084736"/>
                  <a:ext cx="1807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31" name="Ink 230">
                  <a:extLst>
                    <a:ext uri="{FF2B5EF4-FFF2-40B4-BE49-F238E27FC236}">
                      <a16:creationId xmlns:a16="http://schemas.microsoft.com/office/drawing/2014/main" id="{F795AAD9-24FB-0C40-922D-FD5100CFE306}"/>
                    </a:ext>
                  </a:extLst>
                </p14:cNvPr>
                <p14:cNvContentPartPr/>
                <p14:nvPr/>
              </p14:nvContentPartPr>
              <p14:xfrm>
                <a:off x="9778680" y="5055216"/>
                <a:ext cx="207000" cy="322920"/>
              </p14:xfrm>
            </p:contentPart>
          </mc:Choice>
          <mc:Fallback>
            <p:pic>
              <p:nvPicPr>
                <p:cNvPr id="231" name="Ink 230">
                  <a:extLst>
                    <a:ext uri="{FF2B5EF4-FFF2-40B4-BE49-F238E27FC236}">
                      <a16:creationId xmlns:a16="http://schemas.microsoft.com/office/drawing/2014/main" id="{F795AAD9-24FB-0C40-922D-FD5100CFE306}"/>
                    </a:ext>
                  </a:extLst>
                </p:cNvPr>
                <p:cNvPicPr/>
                <p:nvPr/>
              </p:nvPicPr>
              <p:blipFill>
                <a:blip r:embed="rId335"/>
                <a:stretch>
                  <a:fillRect/>
                </a:stretch>
              </p:blipFill>
              <p:spPr>
                <a:xfrm>
                  <a:off x="9769680" y="5046216"/>
                  <a:ext cx="224640" cy="340560"/>
                </a:xfrm>
                <a:prstGeom prst="rect">
                  <a:avLst/>
                </a:prstGeom>
              </p:spPr>
            </p:pic>
          </mc:Fallback>
        </mc:AlternateContent>
      </p:grpSp>
      <p:grpSp>
        <p:nvGrpSpPr>
          <p:cNvPr id="234" name="Group 233">
            <a:extLst>
              <a:ext uri="{FF2B5EF4-FFF2-40B4-BE49-F238E27FC236}">
                <a16:creationId xmlns:a16="http://schemas.microsoft.com/office/drawing/2014/main" id="{723DF0BD-4CB4-5449-8308-921437A0A95E}"/>
              </a:ext>
            </a:extLst>
          </p:cNvPr>
          <p:cNvGrpSpPr/>
          <p:nvPr/>
        </p:nvGrpSpPr>
        <p:grpSpPr>
          <a:xfrm>
            <a:off x="2963520" y="2352336"/>
            <a:ext cx="1600200" cy="435960"/>
            <a:chOff x="2963520" y="2352336"/>
            <a:chExt cx="1600200" cy="435960"/>
          </a:xfrm>
        </p:grpSpPr>
        <mc:AlternateContent xmlns:mc="http://schemas.openxmlformats.org/markup-compatibility/2006">
          <mc:Choice xmlns:p14="http://schemas.microsoft.com/office/powerpoint/2010/main" Requires="p14">
            <p:contentPart p14:bwMode="auto" r:id="rId336">
              <p14:nvContentPartPr>
                <p14:cNvPr id="106" name="Ink 105">
                  <a:extLst>
                    <a:ext uri="{FF2B5EF4-FFF2-40B4-BE49-F238E27FC236}">
                      <a16:creationId xmlns:a16="http://schemas.microsoft.com/office/drawing/2014/main" id="{15EDF128-05A6-6241-9326-68D3A1BA1C58}"/>
                    </a:ext>
                  </a:extLst>
                </p14:cNvPr>
                <p14:cNvContentPartPr/>
                <p14:nvPr/>
              </p14:nvContentPartPr>
              <p14:xfrm>
                <a:off x="2963520" y="2404176"/>
                <a:ext cx="823680" cy="298800"/>
              </p14:xfrm>
            </p:contentPart>
          </mc:Choice>
          <mc:Fallback>
            <p:pic>
              <p:nvPicPr>
                <p:cNvPr id="106" name="Ink 105">
                  <a:extLst>
                    <a:ext uri="{FF2B5EF4-FFF2-40B4-BE49-F238E27FC236}">
                      <a16:creationId xmlns:a16="http://schemas.microsoft.com/office/drawing/2014/main" id="{15EDF128-05A6-6241-9326-68D3A1BA1C58}"/>
                    </a:ext>
                  </a:extLst>
                </p:cNvPr>
                <p:cNvPicPr/>
                <p:nvPr/>
              </p:nvPicPr>
              <p:blipFill>
                <a:blip r:embed="rId337"/>
                <a:stretch>
                  <a:fillRect/>
                </a:stretch>
              </p:blipFill>
              <p:spPr>
                <a:xfrm>
                  <a:off x="2954520" y="2395536"/>
                  <a:ext cx="84132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07" name="Ink 106">
                  <a:extLst>
                    <a:ext uri="{FF2B5EF4-FFF2-40B4-BE49-F238E27FC236}">
                      <a16:creationId xmlns:a16="http://schemas.microsoft.com/office/drawing/2014/main" id="{97211947-1B67-B046-84A9-231B1E2A124B}"/>
                    </a:ext>
                  </a:extLst>
                </p14:cNvPr>
                <p14:cNvContentPartPr/>
                <p14:nvPr/>
              </p14:nvContentPartPr>
              <p14:xfrm>
                <a:off x="3656520" y="2352336"/>
                <a:ext cx="65520" cy="52920"/>
              </p14:xfrm>
            </p:contentPart>
          </mc:Choice>
          <mc:Fallback>
            <p:pic>
              <p:nvPicPr>
                <p:cNvPr id="107" name="Ink 106">
                  <a:extLst>
                    <a:ext uri="{FF2B5EF4-FFF2-40B4-BE49-F238E27FC236}">
                      <a16:creationId xmlns:a16="http://schemas.microsoft.com/office/drawing/2014/main" id="{97211947-1B67-B046-84A9-231B1E2A124B}"/>
                    </a:ext>
                  </a:extLst>
                </p:cNvPr>
                <p:cNvPicPr/>
                <p:nvPr/>
              </p:nvPicPr>
              <p:blipFill>
                <a:blip r:embed="rId339"/>
                <a:stretch>
                  <a:fillRect/>
                </a:stretch>
              </p:blipFill>
              <p:spPr>
                <a:xfrm>
                  <a:off x="3647880" y="2343336"/>
                  <a:ext cx="831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08" name="Ink 107">
                  <a:extLst>
                    <a:ext uri="{FF2B5EF4-FFF2-40B4-BE49-F238E27FC236}">
                      <a16:creationId xmlns:a16="http://schemas.microsoft.com/office/drawing/2014/main" id="{22D1482E-F169-A047-8DA6-6B8B89D5F636}"/>
                    </a:ext>
                  </a:extLst>
                </p14:cNvPr>
                <p14:cNvContentPartPr/>
                <p14:nvPr/>
              </p14:nvContentPartPr>
              <p14:xfrm>
                <a:off x="3903120" y="2461416"/>
                <a:ext cx="441360" cy="138600"/>
              </p14:xfrm>
            </p:contentPart>
          </mc:Choice>
          <mc:Fallback>
            <p:pic>
              <p:nvPicPr>
                <p:cNvPr id="108" name="Ink 107">
                  <a:extLst>
                    <a:ext uri="{FF2B5EF4-FFF2-40B4-BE49-F238E27FC236}">
                      <a16:creationId xmlns:a16="http://schemas.microsoft.com/office/drawing/2014/main" id="{22D1482E-F169-A047-8DA6-6B8B89D5F636}"/>
                    </a:ext>
                  </a:extLst>
                </p:cNvPr>
                <p:cNvPicPr/>
                <p:nvPr/>
              </p:nvPicPr>
              <p:blipFill>
                <a:blip r:embed="rId341"/>
                <a:stretch>
                  <a:fillRect/>
                </a:stretch>
              </p:blipFill>
              <p:spPr>
                <a:xfrm>
                  <a:off x="3894480" y="2452416"/>
                  <a:ext cx="4590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33" name="Ink 232">
                  <a:extLst>
                    <a:ext uri="{FF2B5EF4-FFF2-40B4-BE49-F238E27FC236}">
                      <a16:creationId xmlns:a16="http://schemas.microsoft.com/office/drawing/2014/main" id="{24327CFA-869A-4642-B2A3-AB8C9A1E9A6D}"/>
                    </a:ext>
                  </a:extLst>
                </p14:cNvPr>
                <p14:cNvContentPartPr/>
                <p14:nvPr/>
              </p14:nvContentPartPr>
              <p14:xfrm>
                <a:off x="3095640" y="2647896"/>
                <a:ext cx="1468080" cy="140400"/>
              </p14:xfrm>
            </p:contentPart>
          </mc:Choice>
          <mc:Fallback>
            <p:pic>
              <p:nvPicPr>
                <p:cNvPr id="233" name="Ink 232">
                  <a:extLst>
                    <a:ext uri="{FF2B5EF4-FFF2-40B4-BE49-F238E27FC236}">
                      <a16:creationId xmlns:a16="http://schemas.microsoft.com/office/drawing/2014/main" id="{24327CFA-869A-4642-B2A3-AB8C9A1E9A6D}"/>
                    </a:ext>
                  </a:extLst>
                </p:cNvPr>
                <p:cNvPicPr/>
                <p:nvPr/>
              </p:nvPicPr>
              <p:blipFill>
                <a:blip r:embed="rId343"/>
                <a:stretch>
                  <a:fillRect/>
                </a:stretch>
              </p:blipFill>
              <p:spPr>
                <a:xfrm>
                  <a:off x="3087000" y="2638896"/>
                  <a:ext cx="1485720" cy="15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4">
            <p14:nvContentPartPr>
              <p14:cNvPr id="235" name="Ink 234">
                <a:extLst>
                  <a:ext uri="{FF2B5EF4-FFF2-40B4-BE49-F238E27FC236}">
                    <a16:creationId xmlns:a16="http://schemas.microsoft.com/office/drawing/2014/main" id="{25029C62-50D5-E045-BEB0-932985018F55}"/>
                  </a:ext>
                </a:extLst>
              </p14:cNvPr>
              <p14:cNvContentPartPr/>
              <p14:nvPr/>
            </p14:nvContentPartPr>
            <p14:xfrm>
              <a:off x="2821680" y="2261616"/>
              <a:ext cx="1789200" cy="645480"/>
            </p14:xfrm>
          </p:contentPart>
        </mc:Choice>
        <mc:Fallback>
          <p:pic>
            <p:nvPicPr>
              <p:cNvPr id="235" name="Ink 234">
                <a:extLst>
                  <a:ext uri="{FF2B5EF4-FFF2-40B4-BE49-F238E27FC236}">
                    <a16:creationId xmlns:a16="http://schemas.microsoft.com/office/drawing/2014/main" id="{25029C62-50D5-E045-BEB0-932985018F55}"/>
                  </a:ext>
                </a:extLst>
              </p:cNvPr>
              <p:cNvPicPr/>
              <p:nvPr/>
            </p:nvPicPr>
            <p:blipFill>
              <a:blip r:embed="rId345"/>
              <a:stretch>
                <a:fillRect/>
              </a:stretch>
            </p:blipFill>
            <p:spPr>
              <a:xfrm>
                <a:off x="2812680" y="2252976"/>
                <a:ext cx="1806840" cy="6631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36" name="Ink 235">
                <a:extLst>
                  <a:ext uri="{FF2B5EF4-FFF2-40B4-BE49-F238E27FC236}">
                    <a16:creationId xmlns:a16="http://schemas.microsoft.com/office/drawing/2014/main" id="{3A2E945B-087D-024B-A0AD-D7D3F4E34A75}"/>
                  </a:ext>
                </a:extLst>
              </p14:cNvPr>
              <p14:cNvContentPartPr/>
              <p14:nvPr/>
            </p14:nvContentPartPr>
            <p14:xfrm>
              <a:off x="2476440" y="3202656"/>
              <a:ext cx="972000" cy="829800"/>
            </p14:xfrm>
          </p:contentPart>
        </mc:Choice>
        <mc:Fallback>
          <p:pic>
            <p:nvPicPr>
              <p:cNvPr id="236" name="Ink 235">
                <a:extLst>
                  <a:ext uri="{FF2B5EF4-FFF2-40B4-BE49-F238E27FC236}">
                    <a16:creationId xmlns:a16="http://schemas.microsoft.com/office/drawing/2014/main" id="{3A2E945B-087D-024B-A0AD-D7D3F4E34A75}"/>
                  </a:ext>
                </a:extLst>
              </p:cNvPr>
              <p:cNvPicPr/>
              <p:nvPr/>
            </p:nvPicPr>
            <p:blipFill>
              <a:blip r:embed="rId347"/>
              <a:stretch>
                <a:fillRect/>
              </a:stretch>
            </p:blipFill>
            <p:spPr>
              <a:xfrm>
                <a:off x="2467800" y="3193656"/>
                <a:ext cx="989640" cy="8474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37" name="Ink 236">
                <a:extLst>
                  <a:ext uri="{FF2B5EF4-FFF2-40B4-BE49-F238E27FC236}">
                    <a16:creationId xmlns:a16="http://schemas.microsoft.com/office/drawing/2014/main" id="{0C2F9584-7F4B-C54B-802D-5365867AA0C8}"/>
                  </a:ext>
                </a:extLst>
              </p14:cNvPr>
              <p14:cNvContentPartPr/>
              <p14:nvPr/>
            </p14:nvContentPartPr>
            <p14:xfrm>
              <a:off x="2697120" y="4982856"/>
              <a:ext cx="999000" cy="996480"/>
            </p14:xfrm>
          </p:contentPart>
        </mc:Choice>
        <mc:Fallback>
          <p:pic>
            <p:nvPicPr>
              <p:cNvPr id="237" name="Ink 236">
                <a:extLst>
                  <a:ext uri="{FF2B5EF4-FFF2-40B4-BE49-F238E27FC236}">
                    <a16:creationId xmlns:a16="http://schemas.microsoft.com/office/drawing/2014/main" id="{0C2F9584-7F4B-C54B-802D-5365867AA0C8}"/>
                  </a:ext>
                </a:extLst>
              </p:cNvPr>
              <p:cNvPicPr/>
              <p:nvPr/>
            </p:nvPicPr>
            <p:blipFill>
              <a:blip r:embed="rId349"/>
              <a:stretch>
                <a:fillRect/>
              </a:stretch>
            </p:blipFill>
            <p:spPr>
              <a:xfrm>
                <a:off x="2688120" y="4974216"/>
                <a:ext cx="1016640" cy="1014120"/>
              </a:xfrm>
              <a:prstGeom prst="rect">
                <a:avLst/>
              </a:prstGeom>
            </p:spPr>
          </p:pic>
        </mc:Fallback>
      </mc:AlternateContent>
      <p:grpSp>
        <p:nvGrpSpPr>
          <p:cNvPr id="257" name="Group 256">
            <a:extLst>
              <a:ext uri="{FF2B5EF4-FFF2-40B4-BE49-F238E27FC236}">
                <a16:creationId xmlns:a16="http://schemas.microsoft.com/office/drawing/2014/main" id="{C8C1D370-A0D8-CB42-AE8B-10AF04A8A058}"/>
              </a:ext>
            </a:extLst>
          </p:cNvPr>
          <p:cNvGrpSpPr/>
          <p:nvPr/>
        </p:nvGrpSpPr>
        <p:grpSpPr>
          <a:xfrm>
            <a:off x="935280" y="6302616"/>
            <a:ext cx="1385280" cy="533160"/>
            <a:chOff x="935280" y="6302616"/>
            <a:chExt cx="1385280" cy="533160"/>
          </a:xfrm>
        </p:grpSpPr>
        <mc:AlternateContent xmlns:mc="http://schemas.openxmlformats.org/markup-compatibility/2006">
          <mc:Choice xmlns:p14="http://schemas.microsoft.com/office/powerpoint/2010/main" Requires="p14">
            <p:contentPart p14:bwMode="auto" r:id="rId350">
              <p14:nvContentPartPr>
                <p14:cNvPr id="238" name="Ink 237">
                  <a:extLst>
                    <a:ext uri="{FF2B5EF4-FFF2-40B4-BE49-F238E27FC236}">
                      <a16:creationId xmlns:a16="http://schemas.microsoft.com/office/drawing/2014/main" id="{412228D5-AA0B-A64D-A5DF-FFEAC5175DE2}"/>
                    </a:ext>
                  </a:extLst>
                </p14:cNvPr>
                <p14:cNvContentPartPr/>
                <p14:nvPr/>
              </p14:nvContentPartPr>
              <p14:xfrm>
                <a:off x="1048320" y="6399456"/>
                <a:ext cx="271800" cy="293040"/>
              </p14:xfrm>
            </p:contentPart>
          </mc:Choice>
          <mc:Fallback>
            <p:pic>
              <p:nvPicPr>
                <p:cNvPr id="238" name="Ink 237">
                  <a:extLst>
                    <a:ext uri="{FF2B5EF4-FFF2-40B4-BE49-F238E27FC236}">
                      <a16:creationId xmlns:a16="http://schemas.microsoft.com/office/drawing/2014/main" id="{412228D5-AA0B-A64D-A5DF-FFEAC5175DE2}"/>
                    </a:ext>
                  </a:extLst>
                </p:cNvPr>
                <p:cNvPicPr/>
                <p:nvPr/>
              </p:nvPicPr>
              <p:blipFill>
                <a:blip r:embed="rId351"/>
                <a:stretch>
                  <a:fillRect/>
                </a:stretch>
              </p:blipFill>
              <p:spPr>
                <a:xfrm>
                  <a:off x="1039320" y="6390456"/>
                  <a:ext cx="28944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44" name="Ink 243">
                  <a:extLst>
                    <a:ext uri="{FF2B5EF4-FFF2-40B4-BE49-F238E27FC236}">
                      <a16:creationId xmlns:a16="http://schemas.microsoft.com/office/drawing/2014/main" id="{1DFBF39F-2F83-BF49-840F-0F32ADDFD10C}"/>
                    </a:ext>
                  </a:extLst>
                </p14:cNvPr>
                <p14:cNvContentPartPr/>
                <p14:nvPr/>
              </p14:nvContentPartPr>
              <p14:xfrm>
                <a:off x="1307520" y="6302616"/>
                <a:ext cx="45000" cy="358200"/>
              </p14:xfrm>
            </p:contentPart>
          </mc:Choice>
          <mc:Fallback>
            <p:pic>
              <p:nvPicPr>
                <p:cNvPr id="244" name="Ink 243">
                  <a:extLst>
                    <a:ext uri="{FF2B5EF4-FFF2-40B4-BE49-F238E27FC236}">
                      <a16:creationId xmlns:a16="http://schemas.microsoft.com/office/drawing/2014/main" id="{1DFBF39F-2F83-BF49-840F-0F32ADDFD10C}"/>
                    </a:ext>
                  </a:extLst>
                </p:cNvPr>
                <p:cNvPicPr/>
                <p:nvPr/>
              </p:nvPicPr>
              <p:blipFill>
                <a:blip r:embed="rId353"/>
                <a:stretch>
                  <a:fillRect/>
                </a:stretch>
              </p:blipFill>
              <p:spPr>
                <a:xfrm>
                  <a:off x="1298880" y="6293976"/>
                  <a:ext cx="6264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45" name="Ink 244">
                  <a:extLst>
                    <a:ext uri="{FF2B5EF4-FFF2-40B4-BE49-F238E27FC236}">
                      <a16:creationId xmlns:a16="http://schemas.microsoft.com/office/drawing/2014/main" id="{0215B293-2E6D-3B44-BBA1-8B7FBB99A657}"/>
                    </a:ext>
                  </a:extLst>
                </p14:cNvPr>
                <p14:cNvContentPartPr/>
                <p14:nvPr/>
              </p14:nvContentPartPr>
              <p14:xfrm>
                <a:off x="1256400" y="6380376"/>
                <a:ext cx="489240" cy="307080"/>
              </p14:xfrm>
            </p:contentPart>
          </mc:Choice>
          <mc:Fallback>
            <p:pic>
              <p:nvPicPr>
                <p:cNvPr id="245" name="Ink 244">
                  <a:extLst>
                    <a:ext uri="{FF2B5EF4-FFF2-40B4-BE49-F238E27FC236}">
                      <a16:creationId xmlns:a16="http://schemas.microsoft.com/office/drawing/2014/main" id="{0215B293-2E6D-3B44-BBA1-8B7FBB99A657}"/>
                    </a:ext>
                  </a:extLst>
                </p:cNvPr>
                <p:cNvPicPr/>
                <p:nvPr/>
              </p:nvPicPr>
              <p:blipFill>
                <a:blip r:embed="rId355"/>
                <a:stretch>
                  <a:fillRect/>
                </a:stretch>
              </p:blipFill>
              <p:spPr>
                <a:xfrm>
                  <a:off x="1247400" y="6371736"/>
                  <a:ext cx="50688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46" name="Ink 245">
                  <a:extLst>
                    <a:ext uri="{FF2B5EF4-FFF2-40B4-BE49-F238E27FC236}">
                      <a16:creationId xmlns:a16="http://schemas.microsoft.com/office/drawing/2014/main" id="{83D81755-BEA7-AA49-87B2-150EC011DFDB}"/>
                    </a:ext>
                  </a:extLst>
                </p14:cNvPr>
                <p14:cNvContentPartPr/>
                <p14:nvPr/>
              </p14:nvContentPartPr>
              <p14:xfrm>
                <a:off x="1858680" y="6396216"/>
                <a:ext cx="85320" cy="232920"/>
              </p14:xfrm>
            </p:contentPart>
          </mc:Choice>
          <mc:Fallback>
            <p:pic>
              <p:nvPicPr>
                <p:cNvPr id="246" name="Ink 245">
                  <a:extLst>
                    <a:ext uri="{FF2B5EF4-FFF2-40B4-BE49-F238E27FC236}">
                      <a16:creationId xmlns:a16="http://schemas.microsoft.com/office/drawing/2014/main" id="{83D81755-BEA7-AA49-87B2-150EC011DFDB}"/>
                    </a:ext>
                  </a:extLst>
                </p:cNvPr>
                <p:cNvPicPr/>
                <p:nvPr/>
              </p:nvPicPr>
              <p:blipFill>
                <a:blip r:embed="rId357"/>
                <a:stretch>
                  <a:fillRect/>
                </a:stretch>
              </p:blipFill>
              <p:spPr>
                <a:xfrm>
                  <a:off x="1849680" y="6387216"/>
                  <a:ext cx="1029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47" name="Ink 246">
                  <a:extLst>
                    <a:ext uri="{FF2B5EF4-FFF2-40B4-BE49-F238E27FC236}">
                      <a16:creationId xmlns:a16="http://schemas.microsoft.com/office/drawing/2014/main" id="{7A962A4A-7A8D-E144-8214-E5CE7572AC60}"/>
                    </a:ext>
                  </a:extLst>
                </p14:cNvPr>
                <p14:cNvContentPartPr/>
                <p14:nvPr/>
              </p14:nvContentPartPr>
              <p14:xfrm>
                <a:off x="1874160" y="6344016"/>
                <a:ext cx="176400" cy="45000"/>
              </p14:xfrm>
            </p:contentPart>
          </mc:Choice>
          <mc:Fallback>
            <p:pic>
              <p:nvPicPr>
                <p:cNvPr id="247" name="Ink 246">
                  <a:extLst>
                    <a:ext uri="{FF2B5EF4-FFF2-40B4-BE49-F238E27FC236}">
                      <a16:creationId xmlns:a16="http://schemas.microsoft.com/office/drawing/2014/main" id="{7A962A4A-7A8D-E144-8214-E5CE7572AC60}"/>
                    </a:ext>
                  </a:extLst>
                </p:cNvPr>
                <p:cNvPicPr/>
                <p:nvPr/>
              </p:nvPicPr>
              <p:blipFill>
                <a:blip r:embed="rId359"/>
                <a:stretch>
                  <a:fillRect/>
                </a:stretch>
              </p:blipFill>
              <p:spPr>
                <a:xfrm>
                  <a:off x="1865520" y="6335376"/>
                  <a:ext cx="1940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48" name="Ink 247">
                  <a:extLst>
                    <a:ext uri="{FF2B5EF4-FFF2-40B4-BE49-F238E27FC236}">
                      <a16:creationId xmlns:a16="http://schemas.microsoft.com/office/drawing/2014/main" id="{B28DE57D-5DDF-AF41-821B-05976884191F}"/>
                    </a:ext>
                  </a:extLst>
                </p14:cNvPr>
                <p14:cNvContentPartPr/>
                <p14:nvPr/>
              </p14:nvContentPartPr>
              <p14:xfrm>
                <a:off x="2309760" y="6308016"/>
                <a:ext cx="10800" cy="50040"/>
              </p14:xfrm>
            </p:contentPart>
          </mc:Choice>
          <mc:Fallback>
            <p:pic>
              <p:nvPicPr>
                <p:cNvPr id="248" name="Ink 247">
                  <a:extLst>
                    <a:ext uri="{FF2B5EF4-FFF2-40B4-BE49-F238E27FC236}">
                      <a16:creationId xmlns:a16="http://schemas.microsoft.com/office/drawing/2014/main" id="{B28DE57D-5DDF-AF41-821B-05976884191F}"/>
                    </a:ext>
                  </a:extLst>
                </p:cNvPr>
                <p:cNvPicPr/>
                <p:nvPr/>
              </p:nvPicPr>
              <p:blipFill>
                <a:blip r:embed="rId361"/>
                <a:stretch>
                  <a:fillRect/>
                </a:stretch>
              </p:blipFill>
              <p:spPr>
                <a:xfrm>
                  <a:off x="2300760" y="6299016"/>
                  <a:ext cx="284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49" name="Ink 248">
                  <a:extLst>
                    <a:ext uri="{FF2B5EF4-FFF2-40B4-BE49-F238E27FC236}">
                      <a16:creationId xmlns:a16="http://schemas.microsoft.com/office/drawing/2014/main" id="{E78DB636-49AD-E140-9900-2948A15B95D7}"/>
                    </a:ext>
                  </a:extLst>
                </p14:cNvPr>
                <p14:cNvContentPartPr/>
                <p14:nvPr/>
              </p14:nvContentPartPr>
              <p14:xfrm>
                <a:off x="2304000" y="6628776"/>
                <a:ext cx="13680" cy="5400"/>
              </p14:xfrm>
            </p:contentPart>
          </mc:Choice>
          <mc:Fallback>
            <p:pic>
              <p:nvPicPr>
                <p:cNvPr id="249" name="Ink 248">
                  <a:extLst>
                    <a:ext uri="{FF2B5EF4-FFF2-40B4-BE49-F238E27FC236}">
                      <a16:creationId xmlns:a16="http://schemas.microsoft.com/office/drawing/2014/main" id="{E78DB636-49AD-E140-9900-2948A15B95D7}"/>
                    </a:ext>
                  </a:extLst>
                </p:cNvPr>
                <p:cNvPicPr/>
                <p:nvPr/>
              </p:nvPicPr>
              <p:blipFill>
                <a:blip r:embed="rId363"/>
                <a:stretch>
                  <a:fillRect/>
                </a:stretch>
              </p:blipFill>
              <p:spPr>
                <a:xfrm>
                  <a:off x="2295360" y="6620136"/>
                  <a:ext cx="313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50" name="Ink 249">
                  <a:extLst>
                    <a:ext uri="{FF2B5EF4-FFF2-40B4-BE49-F238E27FC236}">
                      <a16:creationId xmlns:a16="http://schemas.microsoft.com/office/drawing/2014/main" id="{1BDEAB1D-C2D6-484D-9D49-F0D201A0BFEE}"/>
                    </a:ext>
                  </a:extLst>
                </p14:cNvPr>
                <p14:cNvContentPartPr/>
                <p14:nvPr/>
              </p14:nvContentPartPr>
              <p14:xfrm>
                <a:off x="935280" y="6722376"/>
                <a:ext cx="824760" cy="100080"/>
              </p14:xfrm>
            </p:contentPart>
          </mc:Choice>
          <mc:Fallback>
            <p:pic>
              <p:nvPicPr>
                <p:cNvPr id="250" name="Ink 249">
                  <a:extLst>
                    <a:ext uri="{FF2B5EF4-FFF2-40B4-BE49-F238E27FC236}">
                      <a16:creationId xmlns:a16="http://schemas.microsoft.com/office/drawing/2014/main" id="{1BDEAB1D-C2D6-484D-9D49-F0D201A0BFEE}"/>
                    </a:ext>
                  </a:extLst>
                </p:cNvPr>
                <p:cNvPicPr/>
                <p:nvPr/>
              </p:nvPicPr>
              <p:blipFill>
                <a:blip r:embed="rId365"/>
                <a:stretch>
                  <a:fillRect/>
                </a:stretch>
              </p:blipFill>
              <p:spPr>
                <a:xfrm>
                  <a:off x="926280" y="6713376"/>
                  <a:ext cx="8424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51" name="Ink 250">
                  <a:extLst>
                    <a:ext uri="{FF2B5EF4-FFF2-40B4-BE49-F238E27FC236}">
                      <a16:creationId xmlns:a16="http://schemas.microsoft.com/office/drawing/2014/main" id="{CF8C5773-59F9-0940-A0CD-B86E4C08E46B}"/>
                    </a:ext>
                  </a:extLst>
                </p14:cNvPr>
                <p14:cNvContentPartPr/>
                <p14:nvPr/>
              </p14:nvContentPartPr>
              <p14:xfrm>
                <a:off x="1023840" y="6703656"/>
                <a:ext cx="611640" cy="132120"/>
              </p14:xfrm>
            </p:contentPart>
          </mc:Choice>
          <mc:Fallback>
            <p:pic>
              <p:nvPicPr>
                <p:cNvPr id="251" name="Ink 250">
                  <a:extLst>
                    <a:ext uri="{FF2B5EF4-FFF2-40B4-BE49-F238E27FC236}">
                      <a16:creationId xmlns:a16="http://schemas.microsoft.com/office/drawing/2014/main" id="{CF8C5773-59F9-0940-A0CD-B86E4C08E46B}"/>
                    </a:ext>
                  </a:extLst>
                </p:cNvPr>
                <p:cNvPicPr/>
                <p:nvPr/>
              </p:nvPicPr>
              <p:blipFill>
                <a:blip r:embed="rId367"/>
                <a:stretch>
                  <a:fillRect/>
                </a:stretch>
              </p:blipFill>
              <p:spPr>
                <a:xfrm>
                  <a:off x="1015200" y="6694656"/>
                  <a:ext cx="629280" cy="149760"/>
                </a:xfrm>
                <a:prstGeom prst="rect">
                  <a:avLst/>
                </a:prstGeom>
              </p:spPr>
            </p:pic>
          </mc:Fallback>
        </mc:AlternateContent>
      </p:grpSp>
      <p:grpSp>
        <p:nvGrpSpPr>
          <p:cNvPr id="256" name="Group 255">
            <a:extLst>
              <a:ext uri="{FF2B5EF4-FFF2-40B4-BE49-F238E27FC236}">
                <a16:creationId xmlns:a16="http://schemas.microsoft.com/office/drawing/2014/main" id="{09EC9AEC-DB37-B34E-B72D-CAA2EDDCF327}"/>
              </a:ext>
            </a:extLst>
          </p:cNvPr>
          <p:cNvGrpSpPr/>
          <p:nvPr/>
        </p:nvGrpSpPr>
        <p:grpSpPr>
          <a:xfrm>
            <a:off x="1036080" y="5412336"/>
            <a:ext cx="1251720" cy="708840"/>
            <a:chOff x="1036080" y="5412336"/>
            <a:chExt cx="1251720" cy="708840"/>
          </a:xfrm>
        </p:grpSpPr>
        <mc:AlternateContent xmlns:mc="http://schemas.openxmlformats.org/markup-compatibility/2006">
          <mc:Choice xmlns:p14="http://schemas.microsoft.com/office/powerpoint/2010/main" Requires="p14">
            <p:contentPart p14:bwMode="auto" r:id="rId368">
              <p14:nvContentPartPr>
                <p14:cNvPr id="239" name="Ink 238">
                  <a:extLst>
                    <a:ext uri="{FF2B5EF4-FFF2-40B4-BE49-F238E27FC236}">
                      <a16:creationId xmlns:a16="http://schemas.microsoft.com/office/drawing/2014/main" id="{5FA096E7-AED9-1F44-AC75-B99675B1A18C}"/>
                    </a:ext>
                  </a:extLst>
                </p14:cNvPr>
                <p14:cNvContentPartPr/>
                <p14:nvPr/>
              </p14:nvContentPartPr>
              <p14:xfrm>
                <a:off x="1044000" y="5496576"/>
                <a:ext cx="275040" cy="281520"/>
              </p14:xfrm>
            </p:contentPart>
          </mc:Choice>
          <mc:Fallback>
            <p:pic>
              <p:nvPicPr>
                <p:cNvPr id="239" name="Ink 238">
                  <a:extLst>
                    <a:ext uri="{FF2B5EF4-FFF2-40B4-BE49-F238E27FC236}">
                      <a16:creationId xmlns:a16="http://schemas.microsoft.com/office/drawing/2014/main" id="{5FA096E7-AED9-1F44-AC75-B99675B1A18C}"/>
                    </a:ext>
                  </a:extLst>
                </p:cNvPr>
                <p:cNvPicPr/>
                <p:nvPr/>
              </p:nvPicPr>
              <p:blipFill>
                <a:blip r:embed="rId369"/>
                <a:stretch>
                  <a:fillRect/>
                </a:stretch>
              </p:blipFill>
              <p:spPr>
                <a:xfrm>
                  <a:off x="1035360" y="5487936"/>
                  <a:ext cx="29268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40" name="Ink 239">
                  <a:extLst>
                    <a:ext uri="{FF2B5EF4-FFF2-40B4-BE49-F238E27FC236}">
                      <a16:creationId xmlns:a16="http://schemas.microsoft.com/office/drawing/2014/main" id="{4B562590-8142-B54B-90E4-00BF1626A3AE}"/>
                    </a:ext>
                  </a:extLst>
                </p14:cNvPr>
                <p14:cNvContentPartPr/>
                <p14:nvPr/>
              </p14:nvContentPartPr>
              <p14:xfrm>
                <a:off x="1182600" y="5541936"/>
                <a:ext cx="527400" cy="294120"/>
              </p14:xfrm>
            </p:contentPart>
          </mc:Choice>
          <mc:Fallback>
            <p:pic>
              <p:nvPicPr>
                <p:cNvPr id="240" name="Ink 239">
                  <a:extLst>
                    <a:ext uri="{FF2B5EF4-FFF2-40B4-BE49-F238E27FC236}">
                      <a16:creationId xmlns:a16="http://schemas.microsoft.com/office/drawing/2014/main" id="{4B562590-8142-B54B-90E4-00BF1626A3AE}"/>
                    </a:ext>
                  </a:extLst>
                </p:cNvPr>
                <p:cNvPicPr/>
                <p:nvPr/>
              </p:nvPicPr>
              <p:blipFill>
                <a:blip r:embed="rId371"/>
                <a:stretch>
                  <a:fillRect/>
                </a:stretch>
              </p:blipFill>
              <p:spPr>
                <a:xfrm>
                  <a:off x="1173600" y="5532936"/>
                  <a:ext cx="54504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41" name="Ink 240">
                  <a:extLst>
                    <a:ext uri="{FF2B5EF4-FFF2-40B4-BE49-F238E27FC236}">
                      <a16:creationId xmlns:a16="http://schemas.microsoft.com/office/drawing/2014/main" id="{E51E771A-7D2B-974E-B7C5-82A4DAD2B871}"/>
                    </a:ext>
                  </a:extLst>
                </p14:cNvPr>
                <p14:cNvContentPartPr/>
                <p14:nvPr/>
              </p14:nvContentPartPr>
              <p14:xfrm>
                <a:off x="1809000" y="5503056"/>
                <a:ext cx="231120" cy="275760"/>
              </p14:xfrm>
            </p:contentPart>
          </mc:Choice>
          <mc:Fallback>
            <p:pic>
              <p:nvPicPr>
                <p:cNvPr id="241" name="Ink 240">
                  <a:extLst>
                    <a:ext uri="{FF2B5EF4-FFF2-40B4-BE49-F238E27FC236}">
                      <a16:creationId xmlns:a16="http://schemas.microsoft.com/office/drawing/2014/main" id="{E51E771A-7D2B-974E-B7C5-82A4DAD2B871}"/>
                    </a:ext>
                  </a:extLst>
                </p:cNvPr>
                <p:cNvPicPr/>
                <p:nvPr/>
              </p:nvPicPr>
              <p:blipFill>
                <a:blip r:embed="rId373"/>
                <a:stretch>
                  <a:fillRect/>
                </a:stretch>
              </p:blipFill>
              <p:spPr>
                <a:xfrm>
                  <a:off x="1800000" y="5494416"/>
                  <a:ext cx="24876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42" name="Ink 241">
                  <a:extLst>
                    <a:ext uri="{FF2B5EF4-FFF2-40B4-BE49-F238E27FC236}">
                      <a16:creationId xmlns:a16="http://schemas.microsoft.com/office/drawing/2014/main" id="{A7C229C0-0947-2643-AAEE-06BB6A24AD6F}"/>
                    </a:ext>
                  </a:extLst>
                </p14:cNvPr>
                <p14:cNvContentPartPr/>
                <p14:nvPr/>
              </p14:nvContentPartPr>
              <p14:xfrm>
                <a:off x="2218680" y="5412336"/>
                <a:ext cx="42120" cy="53280"/>
              </p14:xfrm>
            </p:contentPart>
          </mc:Choice>
          <mc:Fallback>
            <p:pic>
              <p:nvPicPr>
                <p:cNvPr id="242" name="Ink 241">
                  <a:extLst>
                    <a:ext uri="{FF2B5EF4-FFF2-40B4-BE49-F238E27FC236}">
                      <a16:creationId xmlns:a16="http://schemas.microsoft.com/office/drawing/2014/main" id="{A7C229C0-0947-2643-AAEE-06BB6A24AD6F}"/>
                    </a:ext>
                  </a:extLst>
                </p:cNvPr>
                <p:cNvPicPr/>
                <p:nvPr/>
              </p:nvPicPr>
              <p:blipFill>
                <a:blip r:embed="rId375"/>
                <a:stretch>
                  <a:fillRect/>
                </a:stretch>
              </p:blipFill>
              <p:spPr>
                <a:xfrm>
                  <a:off x="2209680" y="5403696"/>
                  <a:ext cx="597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43" name="Ink 242">
                  <a:extLst>
                    <a:ext uri="{FF2B5EF4-FFF2-40B4-BE49-F238E27FC236}">
                      <a16:creationId xmlns:a16="http://schemas.microsoft.com/office/drawing/2014/main" id="{0D0D73EC-6D0D-3F4E-8E2B-ED7B40562B31}"/>
                    </a:ext>
                  </a:extLst>
                </p14:cNvPr>
                <p14:cNvContentPartPr/>
                <p14:nvPr/>
              </p14:nvContentPartPr>
              <p14:xfrm>
                <a:off x="2218320" y="5685216"/>
                <a:ext cx="69480" cy="42840"/>
              </p14:xfrm>
            </p:contentPart>
          </mc:Choice>
          <mc:Fallback>
            <p:pic>
              <p:nvPicPr>
                <p:cNvPr id="243" name="Ink 242">
                  <a:extLst>
                    <a:ext uri="{FF2B5EF4-FFF2-40B4-BE49-F238E27FC236}">
                      <a16:creationId xmlns:a16="http://schemas.microsoft.com/office/drawing/2014/main" id="{0D0D73EC-6D0D-3F4E-8E2B-ED7B40562B31}"/>
                    </a:ext>
                  </a:extLst>
                </p:cNvPr>
                <p:cNvPicPr/>
                <p:nvPr/>
              </p:nvPicPr>
              <p:blipFill>
                <a:blip r:embed="rId377"/>
                <a:stretch>
                  <a:fillRect/>
                </a:stretch>
              </p:blipFill>
              <p:spPr>
                <a:xfrm>
                  <a:off x="2209320" y="5676576"/>
                  <a:ext cx="871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52" name="Ink 251">
                  <a:extLst>
                    <a:ext uri="{FF2B5EF4-FFF2-40B4-BE49-F238E27FC236}">
                      <a16:creationId xmlns:a16="http://schemas.microsoft.com/office/drawing/2014/main" id="{1FF6E007-2749-594C-ACA5-F287E6C4FE56}"/>
                    </a:ext>
                  </a:extLst>
                </p14:cNvPr>
                <p14:cNvContentPartPr/>
                <p14:nvPr/>
              </p14:nvContentPartPr>
              <p14:xfrm>
                <a:off x="1078200" y="5937216"/>
                <a:ext cx="1080720" cy="28080"/>
              </p14:xfrm>
            </p:contentPart>
          </mc:Choice>
          <mc:Fallback>
            <p:pic>
              <p:nvPicPr>
                <p:cNvPr id="252" name="Ink 251">
                  <a:extLst>
                    <a:ext uri="{FF2B5EF4-FFF2-40B4-BE49-F238E27FC236}">
                      <a16:creationId xmlns:a16="http://schemas.microsoft.com/office/drawing/2014/main" id="{1FF6E007-2749-594C-ACA5-F287E6C4FE56}"/>
                    </a:ext>
                  </a:extLst>
                </p:cNvPr>
                <p:cNvPicPr/>
                <p:nvPr/>
              </p:nvPicPr>
              <p:blipFill>
                <a:blip r:embed="rId379"/>
                <a:stretch>
                  <a:fillRect/>
                </a:stretch>
              </p:blipFill>
              <p:spPr>
                <a:xfrm>
                  <a:off x="1069560" y="5928216"/>
                  <a:ext cx="1098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53" name="Ink 252">
                  <a:extLst>
                    <a:ext uri="{FF2B5EF4-FFF2-40B4-BE49-F238E27FC236}">
                      <a16:creationId xmlns:a16="http://schemas.microsoft.com/office/drawing/2014/main" id="{1F50CB18-39C6-4644-8E00-8F1CF0778E3F}"/>
                    </a:ext>
                  </a:extLst>
                </p14:cNvPr>
                <p14:cNvContentPartPr/>
                <p14:nvPr/>
              </p14:nvContentPartPr>
              <p14:xfrm>
                <a:off x="1036080" y="6081576"/>
                <a:ext cx="814320" cy="39600"/>
              </p14:xfrm>
            </p:contentPart>
          </mc:Choice>
          <mc:Fallback>
            <p:pic>
              <p:nvPicPr>
                <p:cNvPr id="253" name="Ink 252">
                  <a:extLst>
                    <a:ext uri="{FF2B5EF4-FFF2-40B4-BE49-F238E27FC236}">
                      <a16:creationId xmlns:a16="http://schemas.microsoft.com/office/drawing/2014/main" id="{1F50CB18-39C6-4644-8E00-8F1CF0778E3F}"/>
                    </a:ext>
                  </a:extLst>
                </p:cNvPr>
                <p:cNvPicPr/>
                <p:nvPr/>
              </p:nvPicPr>
              <p:blipFill>
                <a:blip r:embed="rId381"/>
                <a:stretch>
                  <a:fillRect/>
                </a:stretch>
              </p:blipFill>
              <p:spPr>
                <a:xfrm>
                  <a:off x="1027080" y="6072576"/>
                  <a:ext cx="831960" cy="57240"/>
                </a:xfrm>
                <a:prstGeom prst="rect">
                  <a:avLst/>
                </a:prstGeom>
              </p:spPr>
            </p:pic>
          </mc:Fallback>
        </mc:AlternateContent>
      </p:grpSp>
      <p:grpSp>
        <p:nvGrpSpPr>
          <p:cNvPr id="275" name="Group 274">
            <a:extLst>
              <a:ext uri="{FF2B5EF4-FFF2-40B4-BE49-F238E27FC236}">
                <a16:creationId xmlns:a16="http://schemas.microsoft.com/office/drawing/2014/main" id="{01A96142-ADF8-254A-BDFA-4E57813690AC}"/>
              </a:ext>
            </a:extLst>
          </p:cNvPr>
          <p:cNvGrpSpPr/>
          <p:nvPr/>
        </p:nvGrpSpPr>
        <p:grpSpPr>
          <a:xfrm>
            <a:off x="2847960" y="6323856"/>
            <a:ext cx="1460160" cy="344880"/>
            <a:chOff x="2847960" y="6323856"/>
            <a:chExt cx="1460160" cy="344880"/>
          </a:xfrm>
        </p:grpSpPr>
        <mc:AlternateContent xmlns:mc="http://schemas.openxmlformats.org/markup-compatibility/2006">
          <mc:Choice xmlns:p14="http://schemas.microsoft.com/office/powerpoint/2010/main" Requires="p14">
            <p:contentPart p14:bwMode="auto" r:id="rId382">
              <p14:nvContentPartPr>
                <p14:cNvPr id="258" name="Ink 257">
                  <a:extLst>
                    <a:ext uri="{FF2B5EF4-FFF2-40B4-BE49-F238E27FC236}">
                      <a16:creationId xmlns:a16="http://schemas.microsoft.com/office/drawing/2014/main" id="{5EBC5C44-DD37-0541-847C-AD6428B055BB}"/>
                    </a:ext>
                  </a:extLst>
                </p14:cNvPr>
                <p14:cNvContentPartPr/>
                <p14:nvPr/>
              </p14:nvContentPartPr>
              <p14:xfrm>
                <a:off x="2847960" y="6323856"/>
                <a:ext cx="343080" cy="317880"/>
              </p14:xfrm>
            </p:contentPart>
          </mc:Choice>
          <mc:Fallback>
            <p:pic>
              <p:nvPicPr>
                <p:cNvPr id="258" name="Ink 257">
                  <a:extLst>
                    <a:ext uri="{FF2B5EF4-FFF2-40B4-BE49-F238E27FC236}">
                      <a16:creationId xmlns:a16="http://schemas.microsoft.com/office/drawing/2014/main" id="{5EBC5C44-DD37-0541-847C-AD6428B055BB}"/>
                    </a:ext>
                  </a:extLst>
                </p:cNvPr>
                <p:cNvPicPr/>
                <p:nvPr/>
              </p:nvPicPr>
              <p:blipFill>
                <a:blip r:embed="rId383"/>
                <a:stretch>
                  <a:fillRect/>
                </a:stretch>
              </p:blipFill>
              <p:spPr>
                <a:xfrm>
                  <a:off x="2839320" y="6315216"/>
                  <a:ext cx="3607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59" name="Ink 258">
                  <a:extLst>
                    <a:ext uri="{FF2B5EF4-FFF2-40B4-BE49-F238E27FC236}">
                      <a16:creationId xmlns:a16="http://schemas.microsoft.com/office/drawing/2014/main" id="{BCC4AA39-7285-C64F-8F4E-B2B5A69E84DE}"/>
                    </a:ext>
                  </a:extLst>
                </p14:cNvPr>
                <p14:cNvContentPartPr/>
                <p14:nvPr/>
              </p14:nvContentPartPr>
              <p14:xfrm>
                <a:off x="3252240" y="6412056"/>
                <a:ext cx="194040" cy="219240"/>
              </p14:xfrm>
            </p:contentPart>
          </mc:Choice>
          <mc:Fallback>
            <p:pic>
              <p:nvPicPr>
                <p:cNvPr id="259" name="Ink 258">
                  <a:extLst>
                    <a:ext uri="{FF2B5EF4-FFF2-40B4-BE49-F238E27FC236}">
                      <a16:creationId xmlns:a16="http://schemas.microsoft.com/office/drawing/2014/main" id="{BCC4AA39-7285-C64F-8F4E-B2B5A69E84DE}"/>
                    </a:ext>
                  </a:extLst>
                </p:cNvPr>
                <p:cNvPicPr/>
                <p:nvPr/>
              </p:nvPicPr>
              <p:blipFill>
                <a:blip r:embed="rId385"/>
                <a:stretch>
                  <a:fillRect/>
                </a:stretch>
              </p:blipFill>
              <p:spPr>
                <a:xfrm>
                  <a:off x="3243600" y="6403416"/>
                  <a:ext cx="2116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60" name="Ink 259">
                  <a:extLst>
                    <a:ext uri="{FF2B5EF4-FFF2-40B4-BE49-F238E27FC236}">
                      <a16:creationId xmlns:a16="http://schemas.microsoft.com/office/drawing/2014/main" id="{6297C9DF-C2EF-504C-A26B-D1E78F518B08}"/>
                    </a:ext>
                  </a:extLst>
                </p14:cNvPr>
                <p14:cNvContentPartPr/>
                <p14:nvPr/>
              </p14:nvContentPartPr>
              <p14:xfrm>
                <a:off x="3576960" y="6390456"/>
                <a:ext cx="128880" cy="26280"/>
              </p14:xfrm>
            </p:contentPart>
          </mc:Choice>
          <mc:Fallback>
            <p:pic>
              <p:nvPicPr>
                <p:cNvPr id="260" name="Ink 259">
                  <a:extLst>
                    <a:ext uri="{FF2B5EF4-FFF2-40B4-BE49-F238E27FC236}">
                      <a16:creationId xmlns:a16="http://schemas.microsoft.com/office/drawing/2014/main" id="{6297C9DF-C2EF-504C-A26B-D1E78F518B08}"/>
                    </a:ext>
                  </a:extLst>
                </p:cNvPr>
                <p:cNvPicPr/>
                <p:nvPr/>
              </p:nvPicPr>
              <p:blipFill>
                <a:blip r:embed="rId387"/>
                <a:stretch>
                  <a:fillRect/>
                </a:stretch>
              </p:blipFill>
              <p:spPr>
                <a:xfrm>
                  <a:off x="3567960" y="6381456"/>
                  <a:ext cx="1465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61" name="Ink 260">
                  <a:extLst>
                    <a:ext uri="{FF2B5EF4-FFF2-40B4-BE49-F238E27FC236}">
                      <a16:creationId xmlns:a16="http://schemas.microsoft.com/office/drawing/2014/main" id="{5A2F88D0-01A8-5E4E-9A9F-9F711767A674}"/>
                    </a:ext>
                  </a:extLst>
                </p14:cNvPr>
                <p14:cNvContentPartPr/>
                <p14:nvPr/>
              </p14:nvContentPartPr>
              <p14:xfrm>
                <a:off x="3584880" y="6584136"/>
                <a:ext cx="167040" cy="10080"/>
              </p14:xfrm>
            </p:contentPart>
          </mc:Choice>
          <mc:Fallback>
            <p:pic>
              <p:nvPicPr>
                <p:cNvPr id="261" name="Ink 260">
                  <a:extLst>
                    <a:ext uri="{FF2B5EF4-FFF2-40B4-BE49-F238E27FC236}">
                      <a16:creationId xmlns:a16="http://schemas.microsoft.com/office/drawing/2014/main" id="{5A2F88D0-01A8-5E4E-9A9F-9F711767A674}"/>
                    </a:ext>
                  </a:extLst>
                </p:cNvPr>
                <p:cNvPicPr/>
                <p:nvPr/>
              </p:nvPicPr>
              <p:blipFill>
                <a:blip r:embed="rId389"/>
                <a:stretch>
                  <a:fillRect/>
                </a:stretch>
              </p:blipFill>
              <p:spPr>
                <a:xfrm>
                  <a:off x="3576240" y="6575136"/>
                  <a:ext cx="1846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62" name="Ink 261">
                  <a:extLst>
                    <a:ext uri="{FF2B5EF4-FFF2-40B4-BE49-F238E27FC236}">
                      <a16:creationId xmlns:a16="http://schemas.microsoft.com/office/drawing/2014/main" id="{4A08EB93-4B1E-5643-AFD6-7C69A4E3E302}"/>
                    </a:ext>
                  </a:extLst>
                </p14:cNvPr>
                <p14:cNvContentPartPr/>
                <p14:nvPr/>
              </p14:nvContentPartPr>
              <p14:xfrm>
                <a:off x="4017240" y="6338976"/>
                <a:ext cx="48600" cy="273240"/>
              </p14:xfrm>
            </p:contentPart>
          </mc:Choice>
          <mc:Fallback>
            <p:pic>
              <p:nvPicPr>
                <p:cNvPr id="262" name="Ink 261">
                  <a:extLst>
                    <a:ext uri="{FF2B5EF4-FFF2-40B4-BE49-F238E27FC236}">
                      <a16:creationId xmlns:a16="http://schemas.microsoft.com/office/drawing/2014/main" id="{4A08EB93-4B1E-5643-AFD6-7C69A4E3E302}"/>
                    </a:ext>
                  </a:extLst>
                </p:cNvPr>
                <p:cNvPicPr/>
                <p:nvPr/>
              </p:nvPicPr>
              <p:blipFill>
                <a:blip r:embed="rId391"/>
                <a:stretch>
                  <a:fillRect/>
                </a:stretch>
              </p:blipFill>
              <p:spPr>
                <a:xfrm>
                  <a:off x="4008600" y="6329976"/>
                  <a:ext cx="662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63" name="Ink 262">
                  <a:extLst>
                    <a:ext uri="{FF2B5EF4-FFF2-40B4-BE49-F238E27FC236}">
                      <a16:creationId xmlns:a16="http://schemas.microsoft.com/office/drawing/2014/main" id="{79699D9A-0569-1449-811B-1C533AD666B6}"/>
                    </a:ext>
                  </a:extLst>
                </p14:cNvPr>
                <p14:cNvContentPartPr/>
                <p14:nvPr/>
              </p14:nvContentPartPr>
              <p14:xfrm>
                <a:off x="4155840" y="6331416"/>
                <a:ext cx="152280" cy="337320"/>
              </p14:xfrm>
            </p:contentPart>
          </mc:Choice>
          <mc:Fallback>
            <p:pic>
              <p:nvPicPr>
                <p:cNvPr id="263" name="Ink 262">
                  <a:extLst>
                    <a:ext uri="{FF2B5EF4-FFF2-40B4-BE49-F238E27FC236}">
                      <a16:creationId xmlns:a16="http://schemas.microsoft.com/office/drawing/2014/main" id="{79699D9A-0569-1449-811B-1C533AD666B6}"/>
                    </a:ext>
                  </a:extLst>
                </p:cNvPr>
                <p:cNvPicPr/>
                <p:nvPr/>
              </p:nvPicPr>
              <p:blipFill>
                <a:blip r:embed="rId393"/>
                <a:stretch>
                  <a:fillRect/>
                </a:stretch>
              </p:blipFill>
              <p:spPr>
                <a:xfrm>
                  <a:off x="4146840" y="6322416"/>
                  <a:ext cx="169920" cy="354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4">
            <p14:nvContentPartPr>
              <p14:cNvPr id="264" name="Ink 263">
                <a:extLst>
                  <a:ext uri="{FF2B5EF4-FFF2-40B4-BE49-F238E27FC236}">
                    <a16:creationId xmlns:a16="http://schemas.microsoft.com/office/drawing/2014/main" id="{2EDDB0AF-3DBC-874C-A6CD-1106EA47B378}"/>
                  </a:ext>
                </a:extLst>
              </p14:cNvPr>
              <p14:cNvContentPartPr/>
              <p14:nvPr/>
            </p14:nvContentPartPr>
            <p14:xfrm>
              <a:off x="4660560" y="6647856"/>
              <a:ext cx="90360" cy="152280"/>
            </p14:xfrm>
          </p:contentPart>
        </mc:Choice>
        <mc:Fallback>
          <p:pic>
            <p:nvPicPr>
              <p:cNvPr id="264" name="Ink 263">
                <a:extLst>
                  <a:ext uri="{FF2B5EF4-FFF2-40B4-BE49-F238E27FC236}">
                    <a16:creationId xmlns:a16="http://schemas.microsoft.com/office/drawing/2014/main" id="{2EDDB0AF-3DBC-874C-A6CD-1106EA47B378}"/>
                  </a:ext>
                </a:extLst>
              </p:cNvPr>
              <p:cNvPicPr/>
              <p:nvPr/>
            </p:nvPicPr>
            <p:blipFill>
              <a:blip r:embed="rId395"/>
              <a:stretch>
                <a:fillRect/>
              </a:stretch>
            </p:blipFill>
            <p:spPr>
              <a:xfrm>
                <a:off x="4651920" y="6639216"/>
                <a:ext cx="108000" cy="169920"/>
              </a:xfrm>
              <a:prstGeom prst="rect">
                <a:avLst/>
              </a:prstGeom>
            </p:spPr>
          </p:pic>
        </mc:Fallback>
      </mc:AlternateContent>
      <p:grpSp>
        <p:nvGrpSpPr>
          <p:cNvPr id="274" name="Group 273">
            <a:extLst>
              <a:ext uri="{FF2B5EF4-FFF2-40B4-BE49-F238E27FC236}">
                <a16:creationId xmlns:a16="http://schemas.microsoft.com/office/drawing/2014/main" id="{FC59C28C-9DEE-824E-8E4A-B0E5EEFC7CEC}"/>
              </a:ext>
            </a:extLst>
          </p:cNvPr>
          <p:cNvGrpSpPr/>
          <p:nvPr/>
        </p:nvGrpSpPr>
        <p:grpSpPr>
          <a:xfrm>
            <a:off x="5249520" y="6202896"/>
            <a:ext cx="1321200" cy="399960"/>
            <a:chOff x="5249520" y="6202896"/>
            <a:chExt cx="1321200" cy="399960"/>
          </a:xfrm>
        </p:grpSpPr>
        <mc:AlternateContent xmlns:mc="http://schemas.openxmlformats.org/markup-compatibility/2006">
          <mc:Choice xmlns:p14="http://schemas.microsoft.com/office/powerpoint/2010/main" Requires="p14">
            <p:contentPart p14:bwMode="auto" r:id="rId396">
              <p14:nvContentPartPr>
                <p14:cNvPr id="265" name="Ink 264">
                  <a:extLst>
                    <a:ext uri="{FF2B5EF4-FFF2-40B4-BE49-F238E27FC236}">
                      <a16:creationId xmlns:a16="http://schemas.microsoft.com/office/drawing/2014/main" id="{0A5AB941-A233-1646-9366-A5629F47480A}"/>
                    </a:ext>
                  </a:extLst>
                </p14:cNvPr>
                <p14:cNvContentPartPr/>
                <p14:nvPr/>
              </p14:nvContentPartPr>
              <p14:xfrm>
                <a:off x="5249520" y="6202896"/>
                <a:ext cx="714960" cy="399960"/>
              </p14:xfrm>
            </p:contentPart>
          </mc:Choice>
          <mc:Fallback>
            <p:pic>
              <p:nvPicPr>
                <p:cNvPr id="265" name="Ink 264">
                  <a:extLst>
                    <a:ext uri="{FF2B5EF4-FFF2-40B4-BE49-F238E27FC236}">
                      <a16:creationId xmlns:a16="http://schemas.microsoft.com/office/drawing/2014/main" id="{0A5AB941-A233-1646-9366-A5629F47480A}"/>
                    </a:ext>
                  </a:extLst>
                </p:cNvPr>
                <p:cNvPicPr/>
                <p:nvPr/>
              </p:nvPicPr>
              <p:blipFill>
                <a:blip r:embed="rId397"/>
                <a:stretch>
                  <a:fillRect/>
                </a:stretch>
              </p:blipFill>
              <p:spPr>
                <a:xfrm>
                  <a:off x="5240520" y="6193896"/>
                  <a:ext cx="73260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66" name="Ink 265">
                  <a:extLst>
                    <a:ext uri="{FF2B5EF4-FFF2-40B4-BE49-F238E27FC236}">
                      <a16:creationId xmlns:a16="http://schemas.microsoft.com/office/drawing/2014/main" id="{D9875E74-4E89-AC43-AF66-2498509685C8}"/>
                    </a:ext>
                  </a:extLst>
                </p14:cNvPr>
                <p14:cNvContentPartPr/>
                <p14:nvPr/>
              </p14:nvContentPartPr>
              <p14:xfrm>
                <a:off x="5953320" y="6258336"/>
                <a:ext cx="297000" cy="271440"/>
              </p14:xfrm>
            </p:contentPart>
          </mc:Choice>
          <mc:Fallback>
            <p:pic>
              <p:nvPicPr>
                <p:cNvPr id="266" name="Ink 265">
                  <a:extLst>
                    <a:ext uri="{FF2B5EF4-FFF2-40B4-BE49-F238E27FC236}">
                      <a16:creationId xmlns:a16="http://schemas.microsoft.com/office/drawing/2014/main" id="{D9875E74-4E89-AC43-AF66-2498509685C8}"/>
                    </a:ext>
                  </a:extLst>
                </p:cNvPr>
                <p:cNvPicPr/>
                <p:nvPr/>
              </p:nvPicPr>
              <p:blipFill>
                <a:blip r:embed="rId399"/>
                <a:stretch>
                  <a:fillRect/>
                </a:stretch>
              </p:blipFill>
              <p:spPr>
                <a:xfrm>
                  <a:off x="5944680" y="6249336"/>
                  <a:ext cx="3146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67" name="Ink 266">
                  <a:extLst>
                    <a:ext uri="{FF2B5EF4-FFF2-40B4-BE49-F238E27FC236}">
                      <a16:creationId xmlns:a16="http://schemas.microsoft.com/office/drawing/2014/main" id="{3CB8AECF-E669-874F-8A30-3CF901B43D1B}"/>
                    </a:ext>
                  </a:extLst>
                </p14:cNvPr>
                <p14:cNvContentPartPr/>
                <p14:nvPr/>
              </p14:nvContentPartPr>
              <p14:xfrm>
                <a:off x="6028560" y="6286416"/>
                <a:ext cx="153000" cy="248400"/>
              </p14:xfrm>
            </p:contentPart>
          </mc:Choice>
          <mc:Fallback>
            <p:pic>
              <p:nvPicPr>
                <p:cNvPr id="267" name="Ink 266">
                  <a:extLst>
                    <a:ext uri="{FF2B5EF4-FFF2-40B4-BE49-F238E27FC236}">
                      <a16:creationId xmlns:a16="http://schemas.microsoft.com/office/drawing/2014/main" id="{3CB8AECF-E669-874F-8A30-3CF901B43D1B}"/>
                    </a:ext>
                  </a:extLst>
                </p:cNvPr>
                <p:cNvPicPr/>
                <p:nvPr/>
              </p:nvPicPr>
              <p:blipFill>
                <a:blip r:embed="rId401"/>
                <a:stretch>
                  <a:fillRect/>
                </a:stretch>
              </p:blipFill>
              <p:spPr>
                <a:xfrm>
                  <a:off x="6019920" y="6277776"/>
                  <a:ext cx="17064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68" name="Ink 267">
                  <a:extLst>
                    <a:ext uri="{FF2B5EF4-FFF2-40B4-BE49-F238E27FC236}">
                      <a16:creationId xmlns:a16="http://schemas.microsoft.com/office/drawing/2014/main" id="{5E17ABFF-BC31-2C4B-A487-0F4D936CC349}"/>
                    </a:ext>
                  </a:extLst>
                </p14:cNvPr>
                <p14:cNvContentPartPr/>
                <p14:nvPr/>
              </p14:nvContentPartPr>
              <p14:xfrm>
                <a:off x="6465960" y="6334656"/>
                <a:ext cx="104760" cy="40320"/>
              </p14:xfrm>
            </p:contentPart>
          </mc:Choice>
          <mc:Fallback>
            <p:pic>
              <p:nvPicPr>
                <p:cNvPr id="268" name="Ink 267">
                  <a:extLst>
                    <a:ext uri="{FF2B5EF4-FFF2-40B4-BE49-F238E27FC236}">
                      <a16:creationId xmlns:a16="http://schemas.microsoft.com/office/drawing/2014/main" id="{5E17ABFF-BC31-2C4B-A487-0F4D936CC349}"/>
                    </a:ext>
                  </a:extLst>
                </p:cNvPr>
                <p:cNvPicPr/>
                <p:nvPr/>
              </p:nvPicPr>
              <p:blipFill>
                <a:blip r:embed="rId403"/>
                <a:stretch>
                  <a:fillRect/>
                </a:stretch>
              </p:blipFill>
              <p:spPr>
                <a:xfrm>
                  <a:off x="6457320" y="6325656"/>
                  <a:ext cx="1224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69" name="Ink 268">
                  <a:extLst>
                    <a:ext uri="{FF2B5EF4-FFF2-40B4-BE49-F238E27FC236}">
                      <a16:creationId xmlns:a16="http://schemas.microsoft.com/office/drawing/2014/main" id="{66C06128-A2EF-9B4B-AD29-78860D159D93}"/>
                    </a:ext>
                  </a:extLst>
                </p14:cNvPr>
                <p14:cNvContentPartPr/>
                <p14:nvPr/>
              </p14:nvContentPartPr>
              <p14:xfrm>
                <a:off x="6374160" y="6500616"/>
                <a:ext cx="187200" cy="32400"/>
              </p14:xfrm>
            </p:contentPart>
          </mc:Choice>
          <mc:Fallback>
            <p:pic>
              <p:nvPicPr>
                <p:cNvPr id="269" name="Ink 268">
                  <a:extLst>
                    <a:ext uri="{FF2B5EF4-FFF2-40B4-BE49-F238E27FC236}">
                      <a16:creationId xmlns:a16="http://schemas.microsoft.com/office/drawing/2014/main" id="{66C06128-A2EF-9B4B-AD29-78860D159D93}"/>
                    </a:ext>
                  </a:extLst>
                </p:cNvPr>
                <p:cNvPicPr/>
                <p:nvPr/>
              </p:nvPicPr>
              <p:blipFill>
                <a:blip r:embed="rId405"/>
                <a:stretch>
                  <a:fillRect/>
                </a:stretch>
              </p:blipFill>
              <p:spPr>
                <a:xfrm>
                  <a:off x="6365160" y="6491616"/>
                  <a:ext cx="204840" cy="50040"/>
                </a:xfrm>
                <a:prstGeom prst="rect">
                  <a:avLst/>
                </a:prstGeom>
              </p:spPr>
            </p:pic>
          </mc:Fallback>
        </mc:AlternateContent>
      </p:grpSp>
      <p:grpSp>
        <p:nvGrpSpPr>
          <p:cNvPr id="273" name="Group 272">
            <a:extLst>
              <a:ext uri="{FF2B5EF4-FFF2-40B4-BE49-F238E27FC236}">
                <a16:creationId xmlns:a16="http://schemas.microsoft.com/office/drawing/2014/main" id="{745079C0-8DDD-5C42-8DF6-2B9AE9E4A58F}"/>
              </a:ext>
            </a:extLst>
          </p:cNvPr>
          <p:cNvGrpSpPr/>
          <p:nvPr/>
        </p:nvGrpSpPr>
        <p:grpSpPr>
          <a:xfrm>
            <a:off x="6966720" y="6265896"/>
            <a:ext cx="668880" cy="347040"/>
            <a:chOff x="6966720" y="6265896"/>
            <a:chExt cx="668880" cy="347040"/>
          </a:xfrm>
        </p:grpSpPr>
        <mc:AlternateContent xmlns:mc="http://schemas.openxmlformats.org/markup-compatibility/2006">
          <mc:Choice xmlns:p14="http://schemas.microsoft.com/office/powerpoint/2010/main" Requires="p14">
            <p:contentPart p14:bwMode="auto" r:id="rId406">
              <p14:nvContentPartPr>
                <p14:cNvPr id="270" name="Ink 269">
                  <a:extLst>
                    <a:ext uri="{FF2B5EF4-FFF2-40B4-BE49-F238E27FC236}">
                      <a16:creationId xmlns:a16="http://schemas.microsoft.com/office/drawing/2014/main" id="{9910E475-5222-B248-AFBF-44925D5EE5CF}"/>
                    </a:ext>
                  </a:extLst>
                </p14:cNvPr>
                <p14:cNvContentPartPr/>
                <p14:nvPr/>
              </p14:nvContentPartPr>
              <p14:xfrm>
                <a:off x="6966720" y="6265896"/>
                <a:ext cx="168120" cy="297360"/>
              </p14:xfrm>
            </p:contentPart>
          </mc:Choice>
          <mc:Fallback>
            <p:pic>
              <p:nvPicPr>
                <p:cNvPr id="270" name="Ink 269">
                  <a:extLst>
                    <a:ext uri="{FF2B5EF4-FFF2-40B4-BE49-F238E27FC236}">
                      <a16:creationId xmlns:a16="http://schemas.microsoft.com/office/drawing/2014/main" id="{9910E475-5222-B248-AFBF-44925D5EE5CF}"/>
                    </a:ext>
                  </a:extLst>
                </p:cNvPr>
                <p:cNvPicPr/>
                <p:nvPr/>
              </p:nvPicPr>
              <p:blipFill>
                <a:blip r:embed="rId407"/>
                <a:stretch>
                  <a:fillRect/>
                </a:stretch>
              </p:blipFill>
              <p:spPr>
                <a:xfrm>
                  <a:off x="6957720" y="6257256"/>
                  <a:ext cx="1857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71" name="Ink 270">
                  <a:extLst>
                    <a:ext uri="{FF2B5EF4-FFF2-40B4-BE49-F238E27FC236}">
                      <a16:creationId xmlns:a16="http://schemas.microsoft.com/office/drawing/2014/main" id="{CD1106E5-6E9F-BB43-A901-C1A66EE31007}"/>
                    </a:ext>
                  </a:extLst>
                </p14:cNvPr>
                <p14:cNvContentPartPr/>
                <p14:nvPr/>
              </p14:nvContentPartPr>
              <p14:xfrm>
                <a:off x="7314120" y="6325656"/>
                <a:ext cx="162000" cy="287280"/>
              </p14:xfrm>
            </p:contentPart>
          </mc:Choice>
          <mc:Fallback>
            <p:pic>
              <p:nvPicPr>
                <p:cNvPr id="271" name="Ink 270">
                  <a:extLst>
                    <a:ext uri="{FF2B5EF4-FFF2-40B4-BE49-F238E27FC236}">
                      <a16:creationId xmlns:a16="http://schemas.microsoft.com/office/drawing/2014/main" id="{CD1106E5-6E9F-BB43-A901-C1A66EE31007}"/>
                    </a:ext>
                  </a:extLst>
                </p:cNvPr>
                <p:cNvPicPr/>
                <p:nvPr/>
              </p:nvPicPr>
              <p:blipFill>
                <a:blip r:embed="rId409"/>
                <a:stretch>
                  <a:fillRect/>
                </a:stretch>
              </p:blipFill>
              <p:spPr>
                <a:xfrm>
                  <a:off x="7305480" y="6317016"/>
                  <a:ext cx="1796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72" name="Ink 271">
                  <a:extLst>
                    <a:ext uri="{FF2B5EF4-FFF2-40B4-BE49-F238E27FC236}">
                      <a16:creationId xmlns:a16="http://schemas.microsoft.com/office/drawing/2014/main" id="{21FA1459-6D8A-AE40-B9BE-47BE5D44B825}"/>
                    </a:ext>
                  </a:extLst>
                </p14:cNvPr>
                <p14:cNvContentPartPr/>
                <p14:nvPr/>
              </p14:nvContentPartPr>
              <p14:xfrm>
                <a:off x="7624800" y="6545616"/>
                <a:ext cx="10800" cy="31680"/>
              </p14:xfrm>
            </p:contentPart>
          </mc:Choice>
          <mc:Fallback>
            <p:pic>
              <p:nvPicPr>
                <p:cNvPr id="272" name="Ink 271">
                  <a:extLst>
                    <a:ext uri="{FF2B5EF4-FFF2-40B4-BE49-F238E27FC236}">
                      <a16:creationId xmlns:a16="http://schemas.microsoft.com/office/drawing/2014/main" id="{21FA1459-6D8A-AE40-B9BE-47BE5D44B825}"/>
                    </a:ext>
                  </a:extLst>
                </p:cNvPr>
                <p:cNvPicPr/>
                <p:nvPr/>
              </p:nvPicPr>
              <p:blipFill>
                <a:blip r:embed="rId411"/>
                <a:stretch>
                  <a:fillRect/>
                </a:stretch>
              </p:blipFill>
              <p:spPr>
                <a:xfrm>
                  <a:off x="7616160" y="6536976"/>
                  <a:ext cx="28440" cy="49320"/>
                </a:xfrm>
                <a:prstGeom prst="rect">
                  <a:avLst/>
                </a:prstGeom>
              </p:spPr>
            </p:pic>
          </mc:Fallback>
        </mc:AlternateContent>
      </p:grpSp>
    </p:spTree>
    <p:extLst>
      <p:ext uri="{BB962C8B-B14F-4D97-AF65-F5344CB8AC3E}">
        <p14:creationId xmlns:p14="http://schemas.microsoft.com/office/powerpoint/2010/main" val="1191721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C843774-E562-714B-97D2-1EF216D940EA}"/>
              </a:ext>
            </a:extLst>
          </p:cNvPr>
          <p:cNvGrpSpPr/>
          <p:nvPr/>
        </p:nvGrpSpPr>
        <p:grpSpPr>
          <a:xfrm>
            <a:off x="1621800" y="933936"/>
            <a:ext cx="9615960" cy="1429200"/>
            <a:chOff x="1621800" y="933936"/>
            <a:chExt cx="9615960" cy="14292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BB63B48-EB49-F84B-BB05-7752FC1B6BEA}"/>
                    </a:ext>
                  </a:extLst>
                </p14:cNvPr>
                <p14:cNvContentPartPr/>
                <p14:nvPr/>
              </p14:nvContentPartPr>
              <p14:xfrm>
                <a:off x="1677600" y="1217616"/>
                <a:ext cx="52200" cy="555120"/>
              </p14:xfrm>
            </p:contentPart>
          </mc:Choice>
          <mc:Fallback>
            <p:pic>
              <p:nvPicPr>
                <p:cNvPr id="2" name="Ink 1">
                  <a:extLst>
                    <a:ext uri="{FF2B5EF4-FFF2-40B4-BE49-F238E27FC236}">
                      <a16:creationId xmlns:a16="http://schemas.microsoft.com/office/drawing/2014/main" id="{1BB63B48-EB49-F84B-BB05-7752FC1B6BEA}"/>
                    </a:ext>
                  </a:extLst>
                </p:cNvPr>
                <p:cNvPicPr/>
                <p:nvPr/>
              </p:nvPicPr>
              <p:blipFill>
                <a:blip r:embed="rId3"/>
                <a:stretch>
                  <a:fillRect/>
                </a:stretch>
              </p:blipFill>
              <p:spPr>
                <a:xfrm>
                  <a:off x="1668600" y="1208616"/>
                  <a:ext cx="69840" cy="572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BCD30C0-B558-BC45-8510-CD1B648F8064}"/>
                    </a:ext>
                  </a:extLst>
                </p14:cNvPr>
                <p14:cNvContentPartPr/>
                <p14:nvPr/>
              </p14:nvContentPartPr>
              <p14:xfrm>
                <a:off x="1766160" y="1104576"/>
                <a:ext cx="9234360" cy="428400"/>
              </p14:xfrm>
            </p:contentPart>
          </mc:Choice>
          <mc:Fallback>
            <p:pic>
              <p:nvPicPr>
                <p:cNvPr id="3" name="Ink 2">
                  <a:extLst>
                    <a:ext uri="{FF2B5EF4-FFF2-40B4-BE49-F238E27FC236}">
                      <a16:creationId xmlns:a16="http://schemas.microsoft.com/office/drawing/2014/main" id="{5BCD30C0-B558-BC45-8510-CD1B648F8064}"/>
                    </a:ext>
                  </a:extLst>
                </p:cNvPr>
                <p:cNvPicPr/>
                <p:nvPr/>
              </p:nvPicPr>
              <p:blipFill>
                <a:blip r:embed="rId5"/>
                <a:stretch>
                  <a:fillRect/>
                </a:stretch>
              </p:blipFill>
              <p:spPr>
                <a:xfrm>
                  <a:off x="1757160" y="1095936"/>
                  <a:ext cx="925200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34CD0B1-EF1A-0244-9704-C642E8844DC3}"/>
                    </a:ext>
                  </a:extLst>
                </p14:cNvPr>
                <p14:cNvContentPartPr/>
                <p14:nvPr/>
              </p14:nvContentPartPr>
              <p14:xfrm>
                <a:off x="10846800" y="933936"/>
                <a:ext cx="96120" cy="576360"/>
              </p14:xfrm>
            </p:contentPart>
          </mc:Choice>
          <mc:Fallback>
            <p:pic>
              <p:nvPicPr>
                <p:cNvPr id="4" name="Ink 3">
                  <a:extLst>
                    <a:ext uri="{FF2B5EF4-FFF2-40B4-BE49-F238E27FC236}">
                      <a16:creationId xmlns:a16="http://schemas.microsoft.com/office/drawing/2014/main" id="{A34CD0B1-EF1A-0244-9704-C642E8844DC3}"/>
                    </a:ext>
                  </a:extLst>
                </p:cNvPr>
                <p:cNvPicPr/>
                <p:nvPr/>
              </p:nvPicPr>
              <p:blipFill>
                <a:blip r:embed="rId7"/>
                <a:stretch>
                  <a:fillRect/>
                </a:stretch>
              </p:blipFill>
              <p:spPr>
                <a:xfrm>
                  <a:off x="10837800" y="925296"/>
                  <a:ext cx="113760" cy="594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C8B6E2BD-13BF-5642-91EC-E2149B3AEDD2}"/>
                    </a:ext>
                  </a:extLst>
                </p14:cNvPr>
                <p14:cNvContentPartPr/>
                <p14:nvPr/>
              </p14:nvContentPartPr>
              <p14:xfrm>
                <a:off x="1621800" y="2011056"/>
                <a:ext cx="31320" cy="352080"/>
              </p14:xfrm>
            </p:contentPart>
          </mc:Choice>
          <mc:Fallback>
            <p:pic>
              <p:nvPicPr>
                <p:cNvPr id="6" name="Ink 5">
                  <a:extLst>
                    <a:ext uri="{FF2B5EF4-FFF2-40B4-BE49-F238E27FC236}">
                      <a16:creationId xmlns:a16="http://schemas.microsoft.com/office/drawing/2014/main" id="{C8B6E2BD-13BF-5642-91EC-E2149B3AEDD2}"/>
                    </a:ext>
                  </a:extLst>
                </p:cNvPr>
                <p:cNvPicPr/>
                <p:nvPr/>
              </p:nvPicPr>
              <p:blipFill>
                <a:blip r:embed="rId9"/>
                <a:stretch>
                  <a:fillRect/>
                </a:stretch>
              </p:blipFill>
              <p:spPr>
                <a:xfrm>
                  <a:off x="1612800" y="2002056"/>
                  <a:ext cx="4896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408FF0A5-7EE6-3E44-855A-7CF2EBDDD190}"/>
                    </a:ext>
                  </a:extLst>
                </p14:cNvPr>
                <p14:cNvContentPartPr/>
                <p14:nvPr/>
              </p14:nvContentPartPr>
              <p14:xfrm>
                <a:off x="1722960" y="2029056"/>
                <a:ext cx="132840" cy="327240"/>
              </p14:xfrm>
            </p:contentPart>
          </mc:Choice>
          <mc:Fallback>
            <p:pic>
              <p:nvPicPr>
                <p:cNvPr id="7" name="Ink 6">
                  <a:extLst>
                    <a:ext uri="{FF2B5EF4-FFF2-40B4-BE49-F238E27FC236}">
                      <a16:creationId xmlns:a16="http://schemas.microsoft.com/office/drawing/2014/main" id="{408FF0A5-7EE6-3E44-855A-7CF2EBDDD190}"/>
                    </a:ext>
                  </a:extLst>
                </p:cNvPr>
                <p:cNvPicPr/>
                <p:nvPr/>
              </p:nvPicPr>
              <p:blipFill>
                <a:blip r:embed="rId11"/>
                <a:stretch>
                  <a:fillRect/>
                </a:stretch>
              </p:blipFill>
              <p:spPr>
                <a:xfrm>
                  <a:off x="1713960" y="2020416"/>
                  <a:ext cx="15048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3FCE031A-A6C0-3548-9519-B3F680E1F329}"/>
                    </a:ext>
                  </a:extLst>
                </p14:cNvPr>
                <p14:cNvContentPartPr/>
                <p14:nvPr/>
              </p14:nvContentPartPr>
              <p14:xfrm>
                <a:off x="10682640" y="1747896"/>
                <a:ext cx="229680" cy="311040"/>
              </p14:xfrm>
            </p:contentPart>
          </mc:Choice>
          <mc:Fallback>
            <p:pic>
              <p:nvPicPr>
                <p:cNvPr id="9" name="Ink 8">
                  <a:extLst>
                    <a:ext uri="{FF2B5EF4-FFF2-40B4-BE49-F238E27FC236}">
                      <a16:creationId xmlns:a16="http://schemas.microsoft.com/office/drawing/2014/main" id="{3FCE031A-A6C0-3548-9519-B3F680E1F329}"/>
                    </a:ext>
                  </a:extLst>
                </p:cNvPr>
                <p:cNvPicPr/>
                <p:nvPr/>
              </p:nvPicPr>
              <p:blipFill>
                <a:blip r:embed="rId13"/>
                <a:stretch>
                  <a:fillRect/>
                </a:stretch>
              </p:blipFill>
              <p:spPr>
                <a:xfrm>
                  <a:off x="10674000" y="1739256"/>
                  <a:ext cx="2473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D646701C-3B30-D74F-98F3-C0FBFE998C81}"/>
                    </a:ext>
                  </a:extLst>
                </p14:cNvPr>
                <p14:cNvContentPartPr/>
                <p14:nvPr/>
              </p14:nvContentPartPr>
              <p14:xfrm>
                <a:off x="11003760" y="1726656"/>
                <a:ext cx="234000" cy="399240"/>
              </p14:xfrm>
            </p:contentPart>
          </mc:Choice>
          <mc:Fallback>
            <p:pic>
              <p:nvPicPr>
                <p:cNvPr id="10" name="Ink 9">
                  <a:extLst>
                    <a:ext uri="{FF2B5EF4-FFF2-40B4-BE49-F238E27FC236}">
                      <a16:creationId xmlns:a16="http://schemas.microsoft.com/office/drawing/2014/main" id="{D646701C-3B30-D74F-98F3-C0FBFE998C81}"/>
                    </a:ext>
                  </a:extLst>
                </p:cNvPr>
                <p:cNvPicPr/>
                <p:nvPr/>
              </p:nvPicPr>
              <p:blipFill>
                <a:blip r:embed="rId15"/>
                <a:stretch>
                  <a:fillRect/>
                </a:stretch>
              </p:blipFill>
              <p:spPr>
                <a:xfrm>
                  <a:off x="10994760" y="1718016"/>
                  <a:ext cx="251640" cy="416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715C6A2A-E50A-4E4D-B274-512C3DB068F5}"/>
                  </a:ext>
                </a:extLst>
              </p14:cNvPr>
              <p14:cNvContentPartPr/>
              <p14:nvPr/>
            </p14:nvContentPartPr>
            <p14:xfrm>
              <a:off x="6318360" y="1201416"/>
              <a:ext cx="63360" cy="386640"/>
            </p14:xfrm>
          </p:contentPart>
        </mc:Choice>
        <mc:Fallback>
          <p:pic>
            <p:nvPicPr>
              <p:cNvPr id="12" name="Ink 11">
                <a:extLst>
                  <a:ext uri="{FF2B5EF4-FFF2-40B4-BE49-F238E27FC236}">
                    <a16:creationId xmlns:a16="http://schemas.microsoft.com/office/drawing/2014/main" id="{715C6A2A-E50A-4E4D-B274-512C3DB068F5}"/>
                  </a:ext>
                </a:extLst>
              </p:cNvPr>
              <p:cNvPicPr/>
              <p:nvPr/>
            </p:nvPicPr>
            <p:blipFill>
              <a:blip r:embed="rId17"/>
              <a:stretch>
                <a:fillRect/>
              </a:stretch>
            </p:blipFill>
            <p:spPr>
              <a:xfrm>
                <a:off x="6309360" y="1192416"/>
                <a:ext cx="81000" cy="404280"/>
              </a:xfrm>
              <a:prstGeom prst="rect">
                <a:avLst/>
              </a:prstGeom>
            </p:spPr>
          </p:pic>
        </mc:Fallback>
      </mc:AlternateContent>
      <p:grpSp>
        <p:nvGrpSpPr>
          <p:cNvPr id="18" name="Group 17">
            <a:extLst>
              <a:ext uri="{FF2B5EF4-FFF2-40B4-BE49-F238E27FC236}">
                <a16:creationId xmlns:a16="http://schemas.microsoft.com/office/drawing/2014/main" id="{92D2BAA3-102D-594D-B118-EF57E6942D55}"/>
              </a:ext>
            </a:extLst>
          </p:cNvPr>
          <p:cNvGrpSpPr/>
          <p:nvPr/>
        </p:nvGrpSpPr>
        <p:grpSpPr>
          <a:xfrm>
            <a:off x="5942160" y="1322016"/>
            <a:ext cx="41040" cy="65520"/>
            <a:chOff x="5942160" y="1322016"/>
            <a:chExt cx="41040" cy="65520"/>
          </a:xfrm>
        </p:grpSpPr>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7455DA10-5516-5B42-9CB6-E5E5E233692C}"/>
                    </a:ext>
                  </a:extLst>
                </p14:cNvPr>
                <p14:cNvContentPartPr/>
                <p14:nvPr/>
              </p14:nvContentPartPr>
              <p14:xfrm>
                <a:off x="5942160" y="1355136"/>
                <a:ext cx="5040" cy="7200"/>
              </p14:xfrm>
            </p:contentPart>
          </mc:Choice>
          <mc:Fallback>
            <p:pic>
              <p:nvPicPr>
                <p:cNvPr id="16" name="Ink 15">
                  <a:extLst>
                    <a:ext uri="{FF2B5EF4-FFF2-40B4-BE49-F238E27FC236}">
                      <a16:creationId xmlns:a16="http://schemas.microsoft.com/office/drawing/2014/main" id="{7455DA10-5516-5B42-9CB6-E5E5E233692C}"/>
                    </a:ext>
                  </a:extLst>
                </p:cNvPr>
                <p:cNvPicPr/>
                <p:nvPr/>
              </p:nvPicPr>
              <p:blipFill>
                <a:blip r:embed="rId19"/>
                <a:stretch>
                  <a:fillRect/>
                </a:stretch>
              </p:blipFill>
              <p:spPr>
                <a:xfrm>
                  <a:off x="5933520" y="1346136"/>
                  <a:ext cx="226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EF3B6B53-47A6-A94F-B54D-6D60D4062259}"/>
                    </a:ext>
                  </a:extLst>
                </p14:cNvPr>
                <p14:cNvContentPartPr/>
                <p14:nvPr/>
              </p14:nvContentPartPr>
              <p14:xfrm>
                <a:off x="5942160" y="1322016"/>
                <a:ext cx="41040" cy="65520"/>
              </p14:xfrm>
            </p:contentPart>
          </mc:Choice>
          <mc:Fallback>
            <p:pic>
              <p:nvPicPr>
                <p:cNvPr id="17" name="Ink 16">
                  <a:extLst>
                    <a:ext uri="{FF2B5EF4-FFF2-40B4-BE49-F238E27FC236}">
                      <a16:creationId xmlns:a16="http://schemas.microsoft.com/office/drawing/2014/main" id="{EF3B6B53-47A6-A94F-B54D-6D60D4062259}"/>
                    </a:ext>
                  </a:extLst>
                </p:cNvPr>
                <p:cNvPicPr/>
                <p:nvPr/>
              </p:nvPicPr>
              <p:blipFill>
                <a:blip r:embed="rId21"/>
                <a:stretch>
                  <a:fillRect/>
                </a:stretch>
              </p:blipFill>
              <p:spPr>
                <a:xfrm>
                  <a:off x="5933160" y="1313016"/>
                  <a:ext cx="58680" cy="83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BA190E6D-4B81-F247-B6E4-514646C29E9B}"/>
                  </a:ext>
                </a:extLst>
              </p14:cNvPr>
              <p14:cNvContentPartPr/>
              <p14:nvPr/>
            </p14:nvContentPartPr>
            <p14:xfrm>
              <a:off x="4261320" y="1386816"/>
              <a:ext cx="89280" cy="98640"/>
            </p14:xfrm>
          </p:contentPart>
        </mc:Choice>
        <mc:Fallback>
          <p:pic>
            <p:nvPicPr>
              <p:cNvPr id="19" name="Ink 18">
                <a:extLst>
                  <a:ext uri="{FF2B5EF4-FFF2-40B4-BE49-F238E27FC236}">
                    <a16:creationId xmlns:a16="http://schemas.microsoft.com/office/drawing/2014/main" id="{BA190E6D-4B81-F247-B6E4-514646C29E9B}"/>
                  </a:ext>
                </a:extLst>
              </p:cNvPr>
              <p:cNvPicPr/>
              <p:nvPr/>
            </p:nvPicPr>
            <p:blipFill>
              <a:blip r:embed="rId23"/>
              <a:stretch>
                <a:fillRect/>
              </a:stretch>
            </p:blipFill>
            <p:spPr>
              <a:xfrm>
                <a:off x="4252320" y="1377816"/>
                <a:ext cx="1069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96EA2CFC-6C43-1040-9E65-34DDCC808591}"/>
                  </a:ext>
                </a:extLst>
              </p14:cNvPr>
              <p14:cNvContentPartPr/>
              <p14:nvPr/>
            </p14:nvContentPartPr>
            <p14:xfrm>
              <a:off x="8230680" y="1283496"/>
              <a:ext cx="68760" cy="125640"/>
            </p14:xfrm>
          </p:contentPart>
        </mc:Choice>
        <mc:Fallback>
          <p:pic>
            <p:nvPicPr>
              <p:cNvPr id="20" name="Ink 19">
                <a:extLst>
                  <a:ext uri="{FF2B5EF4-FFF2-40B4-BE49-F238E27FC236}">
                    <a16:creationId xmlns:a16="http://schemas.microsoft.com/office/drawing/2014/main" id="{96EA2CFC-6C43-1040-9E65-34DDCC808591}"/>
                  </a:ext>
                </a:extLst>
              </p:cNvPr>
              <p:cNvPicPr/>
              <p:nvPr/>
            </p:nvPicPr>
            <p:blipFill>
              <a:blip r:embed="rId25"/>
              <a:stretch>
                <a:fillRect/>
              </a:stretch>
            </p:blipFill>
            <p:spPr>
              <a:xfrm>
                <a:off x="8221680" y="1274496"/>
                <a:ext cx="86400" cy="143280"/>
              </a:xfrm>
              <a:prstGeom prst="rect">
                <a:avLst/>
              </a:prstGeom>
            </p:spPr>
          </p:pic>
        </mc:Fallback>
      </mc:AlternateContent>
      <p:grpSp>
        <p:nvGrpSpPr>
          <p:cNvPr id="23" name="Group 22">
            <a:extLst>
              <a:ext uri="{FF2B5EF4-FFF2-40B4-BE49-F238E27FC236}">
                <a16:creationId xmlns:a16="http://schemas.microsoft.com/office/drawing/2014/main" id="{E756DE8E-8DC4-9047-8068-3AC50B2DC519}"/>
              </a:ext>
            </a:extLst>
          </p:cNvPr>
          <p:cNvGrpSpPr/>
          <p:nvPr/>
        </p:nvGrpSpPr>
        <p:grpSpPr>
          <a:xfrm>
            <a:off x="4103640" y="773736"/>
            <a:ext cx="428400" cy="307800"/>
            <a:chOff x="4103640" y="773736"/>
            <a:chExt cx="428400" cy="307800"/>
          </a:xfrm>
        </p:grpSpPr>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23B9886B-4A7A-2E40-87D7-93DD2F601146}"/>
                    </a:ext>
                  </a:extLst>
                </p14:cNvPr>
                <p14:cNvContentPartPr/>
                <p14:nvPr/>
              </p14:nvContentPartPr>
              <p14:xfrm>
                <a:off x="4103640" y="773736"/>
                <a:ext cx="238320" cy="273600"/>
              </p14:xfrm>
            </p:contentPart>
          </mc:Choice>
          <mc:Fallback>
            <p:pic>
              <p:nvPicPr>
                <p:cNvPr id="21" name="Ink 20">
                  <a:extLst>
                    <a:ext uri="{FF2B5EF4-FFF2-40B4-BE49-F238E27FC236}">
                      <a16:creationId xmlns:a16="http://schemas.microsoft.com/office/drawing/2014/main" id="{23B9886B-4A7A-2E40-87D7-93DD2F601146}"/>
                    </a:ext>
                  </a:extLst>
                </p:cNvPr>
                <p:cNvPicPr/>
                <p:nvPr/>
              </p:nvPicPr>
              <p:blipFill>
                <a:blip r:embed="rId27"/>
                <a:stretch>
                  <a:fillRect/>
                </a:stretch>
              </p:blipFill>
              <p:spPr>
                <a:xfrm>
                  <a:off x="4095000" y="764736"/>
                  <a:ext cx="25596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58D6DC38-E920-784B-B461-618095C7BCB3}"/>
                    </a:ext>
                  </a:extLst>
                </p14:cNvPr>
                <p14:cNvContentPartPr/>
                <p14:nvPr/>
              </p14:nvContentPartPr>
              <p14:xfrm>
                <a:off x="4492440" y="894336"/>
                <a:ext cx="39600" cy="187200"/>
              </p14:xfrm>
            </p:contentPart>
          </mc:Choice>
          <mc:Fallback>
            <p:pic>
              <p:nvPicPr>
                <p:cNvPr id="22" name="Ink 21">
                  <a:extLst>
                    <a:ext uri="{FF2B5EF4-FFF2-40B4-BE49-F238E27FC236}">
                      <a16:creationId xmlns:a16="http://schemas.microsoft.com/office/drawing/2014/main" id="{58D6DC38-E920-784B-B461-618095C7BCB3}"/>
                    </a:ext>
                  </a:extLst>
                </p:cNvPr>
                <p:cNvPicPr/>
                <p:nvPr/>
              </p:nvPicPr>
              <p:blipFill>
                <a:blip r:embed="rId29"/>
                <a:stretch>
                  <a:fillRect/>
                </a:stretch>
              </p:blipFill>
              <p:spPr>
                <a:xfrm>
                  <a:off x="4483440" y="885336"/>
                  <a:ext cx="57240" cy="204840"/>
                </a:xfrm>
                <a:prstGeom prst="rect">
                  <a:avLst/>
                </a:prstGeom>
              </p:spPr>
            </p:pic>
          </mc:Fallback>
        </mc:AlternateContent>
      </p:grpSp>
      <p:grpSp>
        <p:nvGrpSpPr>
          <p:cNvPr id="26" name="Group 25">
            <a:extLst>
              <a:ext uri="{FF2B5EF4-FFF2-40B4-BE49-F238E27FC236}">
                <a16:creationId xmlns:a16="http://schemas.microsoft.com/office/drawing/2014/main" id="{7AA3397D-8653-674B-9E18-012D5BEEE915}"/>
              </a:ext>
            </a:extLst>
          </p:cNvPr>
          <p:cNvGrpSpPr/>
          <p:nvPr/>
        </p:nvGrpSpPr>
        <p:grpSpPr>
          <a:xfrm>
            <a:off x="5922000" y="656016"/>
            <a:ext cx="618840" cy="435960"/>
            <a:chOff x="5922000" y="656016"/>
            <a:chExt cx="618840" cy="435960"/>
          </a:xfrm>
        </p:grpSpPr>
        <mc:AlternateContent xmlns:mc="http://schemas.openxmlformats.org/markup-compatibility/2006">
          <mc:Choice xmlns:p14="http://schemas.microsoft.com/office/powerpoint/2010/main" Requires="p14">
            <p:contentPart p14:bwMode="auto" r:id="rId30">
              <p14:nvContentPartPr>
                <p14:cNvPr id="24" name="Ink 23">
                  <a:extLst>
                    <a:ext uri="{FF2B5EF4-FFF2-40B4-BE49-F238E27FC236}">
                      <a16:creationId xmlns:a16="http://schemas.microsoft.com/office/drawing/2014/main" id="{9A33488A-D8F6-CF44-BD30-C237A1188973}"/>
                    </a:ext>
                  </a:extLst>
                </p14:cNvPr>
                <p14:cNvContentPartPr/>
                <p14:nvPr/>
              </p14:nvContentPartPr>
              <p14:xfrm>
                <a:off x="6126480" y="656016"/>
                <a:ext cx="414360" cy="303840"/>
              </p14:xfrm>
            </p:contentPart>
          </mc:Choice>
          <mc:Fallback>
            <p:pic>
              <p:nvPicPr>
                <p:cNvPr id="24" name="Ink 23">
                  <a:extLst>
                    <a:ext uri="{FF2B5EF4-FFF2-40B4-BE49-F238E27FC236}">
                      <a16:creationId xmlns:a16="http://schemas.microsoft.com/office/drawing/2014/main" id="{9A33488A-D8F6-CF44-BD30-C237A1188973}"/>
                    </a:ext>
                  </a:extLst>
                </p:cNvPr>
                <p:cNvPicPr/>
                <p:nvPr/>
              </p:nvPicPr>
              <p:blipFill>
                <a:blip r:embed="rId31"/>
                <a:stretch>
                  <a:fillRect/>
                </a:stretch>
              </p:blipFill>
              <p:spPr>
                <a:xfrm>
                  <a:off x="6117480" y="647016"/>
                  <a:ext cx="43200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Ink 24">
                  <a:extLst>
                    <a:ext uri="{FF2B5EF4-FFF2-40B4-BE49-F238E27FC236}">
                      <a16:creationId xmlns:a16="http://schemas.microsoft.com/office/drawing/2014/main" id="{3A15A182-272F-1E46-B9D5-32FAA8F958FA}"/>
                    </a:ext>
                  </a:extLst>
                </p14:cNvPr>
                <p14:cNvContentPartPr/>
                <p14:nvPr/>
              </p14:nvContentPartPr>
              <p14:xfrm>
                <a:off x="5922000" y="865536"/>
                <a:ext cx="136440" cy="226440"/>
              </p14:xfrm>
            </p:contentPart>
          </mc:Choice>
          <mc:Fallback>
            <p:pic>
              <p:nvPicPr>
                <p:cNvPr id="25" name="Ink 24">
                  <a:extLst>
                    <a:ext uri="{FF2B5EF4-FFF2-40B4-BE49-F238E27FC236}">
                      <a16:creationId xmlns:a16="http://schemas.microsoft.com/office/drawing/2014/main" id="{3A15A182-272F-1E46-B9D5-32FAA8F958FA}"/>
                    </a:ext>
                  </a:extLst>
                </p:cNvPr>
                <p:cNvPicPr/>
                <p:nvPr/>
              </p:nvPicPr>
              <p:blipFill>
                <a:blip r:embed="rId33"/>
                <a:stretch>
                  <a:fillRect/>
                </a:stretch>
              </p:blipFill>
              <p:spPr>
                <a:xfrm>
                  <a:off x="5913360" y="856896"/>
                  <a:ext cx="154080" cy="244080"/>
                </a:xfrm>
                <a:prstGeom prst="rect">
                  <a:avLst/>
                </a:prstGeom>
              </p:spPr>
            </p:pic>
          </mc:Fallback>
        </mc:AlternateContent>
      </p:grpSp>
      <p:grpSp>
        <p:nvGrpSpPr>
          <p:cNvPr id="31" name="Group 30">
            <a:extLst>
              <a:ext uri="{FF2B5EF4-FFF2-40B4-BE49-F238E27FC236}">
                <a16:creationId xmlns:a16="http://schemas.microsoft.com/office/drawing/2014/main" id="{31B19601-0860-C545-934C-0BBE6AA433DA}"/>
              </a:ext>
            </a:extLst>
          </p:cNvPr>
          <p:cNvGrpSpPr/>
          <p:nvPr/>
        </p:nvGrpSpPr>
        <p:grpSpPr>
          <a:xfrm>
            <a:off x="6538320" y="526056"/>
            <a:ext cx="615960" cy="264960"/>
            <a:chOff x="6538320" y="526056"/>
            <a:chExt cx="615960" cy="264960"/>
          </a:xfrm>
        </p:grpSpPr>
        <mc:AlternateContent xmlns:mc="http://schemas.openxmlformats.org/markup-compatibility/2006">
          <mc:Choice xmlns:p14="http://schemas.microsoft.com/office/powerpoint/2010/main" Requires="p14">
            <p:contentPart p14:bwMode="auto" r:id="rId34">
              <p14:nvContentPartPr>
                <p14:cNvPr id="27" name="Ink 26">
                  <a:extLst>
                    <a:ext uri="{FF2B5EF4-FFF2-40B4-BE49-F238E27FC236}">
                      <a16:creationId xmlns:a16="http://schemas.microsoft.com/office/drawing/2014/main" id="{72EF9504-87BE-D142-99ED-4EDBBC08534A}"/>
                    </a:ext>
                  </a:extLst>
                </p14:cNvPr>
                <p14:cNvContentPartPr/>
                <p14:nvPr/>
              </p14:nvContentPartPr>
              <p14:xfrm>
                <a:off x="6538320" y="526056"/>
                <a:ext cx="304560" cy="264960"/>
              </p14:xfrm>
            </p:contentPart>
          </mc:Choice>
          <mc:Fallback>
            <p:pic>
              <p:nvPicPr>
                <p:cNvPr id="27" name="Ink 26">
                  <a:extLst>
                    <a:ext uri="{FF2B5EF4-FFF2-40B4-BE49-F238E27FC236}">
                      <a16:creationId xmlns:a16="http://schemas.microsoft.com/office/drawing/2014/main" id="{72EF9504-87BE-D142-99ED-4EDBBC08534A}"/>
                    </a:ext>
                  </a:extLst>
                </p:cNvPr>
                <p:cNvPicPr/>
                <p:nvPr/>
              </p:nvPicPr>
              <p:blipFill>
                <a:blip r:embed="rId35"/>
                <a:stretch>
                  <a:fillRect/>
                </a:stretch>
              </p:blipFill>
              <p:spPr>
                <a:xfrm>
                  <a:off x="6529680" y="517056"/>
                  <a:ext cx="32220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Ink 27">
                  <a:extLst>
                    <a:ext uri="{FF2B5EF4-FFF2-40B4-BE49-F238E27FC236}">
                      <a16:creationId xmlns:a16="http://schemas.microsoft.com/office/drawing/2014/main" id="{67FCA6FF-1610-3B46-822F-AA28A0BF4B94}"/>
                    </a:ext>
                  </a:extLst>
                </p14:cNvPr>
                <p14:cNvContentPartPr/>
                <p14:nvPr/>
              </p14:nvContentPartPr>
              <p14:xfrm>
                <a:off x="6935040" y="624696"/>
                <a:ext cx="219240" cy="137520"/>
              </p14:xfrm>
            </p:contentPart>
          </mc:Choice>
          <mc:Fallback>
            <p:pic>
              <p:nvPicPr>
                <p:cNvPr id="28" name="Ink 27">
                  <a:extLst>
                    <a:ext uri="{FF2B5EF4-FFF2-40B4-BE49-F238E27FC236}">
                      <a16:creationId xmlns:a16="http://schemas.microsoft.com/office/drawing/2014/main" id="{67FCA6FF-1610-3B46-822F-AA28A0BF4B94}"/>
                    </a:ext>
                  </a:extLst>
                </p:cNvPr>
                <p:cNvPicPr/>
                <p:nvPr/>
              </p:nvPicPr>
              <p:blipFill>
                <a:blip r:embed="rId37"/>
                <a:stretch>
                  <a:fillRect/>
                </a:stretch>
              </p:blipFill>
              <p:spPr>
                <a:xfrm>
                  <a:off x="6926040" y="616056"/>
                  <a:ext cx="236880" cy="155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29" name="Ink 28">
                <a:extLst>
                  <a:ext uri="{FF2B5EF4-FFF2-40B4-BE49-F238E27FC236}">
                    <a16:creationId xmlns:a16="http://schemas.microsoft.com/office/drawing/2014/main" id="{12990BF7-E455-F847-B4EC-C76B2F6818F7}"/>
                  </a:ext>
                </a:extLst>
              </p14:cNvPr>
              <p14:cNvContentPartPr/>
              <p14:nvPr/>
            </p14:nvContentPartPr>
            <p14:xfrm>
              <a:off x="6055920" y="1843656"/>
              <a:ext cx="510480" cy="212400"/>
            </p14:xfrm>
          </p:contentPart>
        </mc:Choice>
        <mc:Fallback>
          <p:pic>
            <p:nvPicPr>
              <p:cNvPr id="29" name="Ink 28">
                <a:extLst>
                  <a:ext uri="{FF2B5EF4-FFF2-40B4-BE49-F238E27FC236}">
                    <a16:creationId xmlns:a16="http://schemas.microsoft.com/office/drawing/2014/main" id="{12990BF7-E455-F847-B4EC-C76B2F6818F7}"/>
                  </a:ext>
                </a:extLst>
              </p:cNvPr>
              <p:cNvPicPr/>
              <p:nvPr/>
            </p:nvPicPr>
            <p:blipFill>
              <a:blip r:embed="rId39"/>
              <a:stretch>
                <a:fillRect/>
              </a:stretch>
            </p:blipFill>
            <p:spPr>
              <a:xfrm>
                <a:off x="6047280" y="1835016"/>
                <a:ext cx="528120" cy="230040"/>
              </a:xfrm>
              <a:prstGeom prst="rect">
                <a:avLst/>
              </a:prstGeom>
            </p:spPr>
          </p:pic>
        </mc:Fallback>
      </mc:AlternateContent>
      <p:grpSp>
        <p:nvGrpSpPr>
          <p:cNvPr id="35" name="Group 34">
            <a:extLst>
              <a:ext uri="{FF2B5EF4-FFF2-40B4-BE49-F238E27FC236}">
                <a16:creationId xmlns:a16="http://schemas.microsoft.com/office/drawing/2014/main" id="{167286BF-0345-BF4C-95CA-2FC4DF0BE4E0}"/>
              </a:ext>
            </a:extLst>
          </p:cNvPr>
          <p:cNvGrpSpPr/>
          <p:nvPr/>
        </p:nvGrpSpPr>
        <p:grpSpPr>
          <a:xfrm>
            <a:off x="8019000" y="221856"/>
            <a:ext cx="614160" cy="866880"/>
            <a:chOff x="8019000" y="221856"/>
            <a:chExt cx="614160" cy="866880"/>
          </a:xfrm>
        </p:grpSpPr>
        <mc:AlternateContent xmlns:mc="http://schemas.openxmlformats.org/markup-compatibility/2006">
          <mc:Choice xmlns:p14="http://schemas.microsoft.com/office/powerpoint/2010/main" Requires="p14">
            <p:contentPart p14:bwMode="auto" r:id="rId40">
              <p14:nvContentPartPr>
                <p14:cNvPr id="32" name="Ink 31">
                  <a:extLst>
                    <a:ext uri="{FF2B5EF4-FFF2-40B4-BE49-F238E27FC236}">
                      <a16:creationId xmlns:a16="http://schemas.microsoft.com/office/drawing/2014/main" id="{4AEC92A1-2B53-2F48-8046-40EF8D2B8844}"/>
                    </a:ext>
                  </a:extLst>
                </p14:cNvPr>
                <p14:cNvContentPartPr/>
                <p14:nvPr/>
              </p14:nvContentPartPr>
              <p14:xfrm>
                <a:off x="8164440" y="684096"/>
                <a:ext cx="126720" cy="404640"/>
              </p14:xfrm>
            </p:contentPart>
          </mc:Choice>
          <mc:Fallback>
            <p:pic>
              <p:nvPicPr>
                <p:cNvPr id="32" name="Ink 31">
                  <a:extLst>
                    <a:ext uri="{FF2B5EF4-FFF2-40B4-BE49-F238E27FC236}">
                      <a16:creationId xmlns:a16="http://schemas.microsoft.com/office/drawing/2014/main" id="{4AEC92A1-2B53-2F48-8046-40EF8D2B8844}"/>
                    </a:ext>
                  </a:extLst>
                </p:cNvPr>
                <p:cNvPicPr/>
                <p:nvPr/>
              </p:nvPicPr>
              <p:blipFill>
                <a:blip r:embed="rId41"/>
                <a:stretch>
                  <a:fillRect/>
                </a:stretch>
              </p:blipFill>
              <p:spPr>
                <a:xfrm>
                  <a:off x="8155800" y="675456"/>
                  <a:ext cx="14436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FA7FE8E4-8D92-9F43-BE0F-4D027F2D5F28}"/>
                    </a:ext>
                  </a:extLst>
                </p14:cNvPr>
                <p14:cNvContentPartPr/>
                <p14:nvPr/>
              </p14:nvContentPartPr>
              <p14:xfrm>
                <a:off x="8019000" y="221856"/>
                <a:ext cx="276480" cy="352080"/>
              </p14:xfrm>
            </p:contentPart>
          </mc:Choice>
          <mc:Fallback>
            <p:pic>
              <p:nvPicPr>
                <p:cNvPr id="33" name="Ink 32">
                  <a:extLst>
                    <a:ext uri="{FF2B5EF4-FFF2-40B4-BE49-F238E27FC236}">
                      <a16:creationId xmlns:a16="http://schemas.microsoft.com/office/drawing/2014/main" id="{FA7FE8E4-8D92-9F43-BE0F-4D027F2D5F28}"/>
                    </a:ext>
                  </a:extLst>
                </p:cNvPr>
                <p:cNvPicPr/>
                <p:nvPr/>
              </p:nvPicPr>
              <p:blipFill>
                <a:blip r:embed="rId43"/>
                <a:stretch>
                  <a:fillRect/>
                </a:stretch>
              </p:blipFill>
              <p:spPr>
                <a:xfrm>
                  <a:off x="8010360" y="213216"/>
                  <a:ext cx="29412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997F137C-D647-0C4C-BE6C-7730C23674FE}"/>
                    </a:ext>
                  </a:extLst>
                </p14:cNvPr>
                <p14:cNvContentPartPr/>
                <p14:nvPr/>
              </p14:nvContentPartPr>
              <p14:xfrm>
                <a:off x="8364960" y="354336"/>
                <a:ext cx="268200" cy="252360"/>
              </p14:xfrm>
            </p:contentPart>
          </mc:Choice>
          <mc:Fallback>
            <p:pic>
              <p:nvPicPr>
                <p:cNvPr id="34" name="Ink 33">
                  <a:extLst>
                    <a:ext uri="{FF2B5EF4-FFF2-40B4-BE49-F238E27FC236}">
                      <a16:creationId xmlns:a16="http://schemas.microsoft.com/office/drawing/2014/main" id="{997F137C-D647-0C4C-BE6C-7730C23674FE}"/>
                    </a:ext>
                  </a:extLst>
                </p:cNvPr>
                <p:cNvPicPr/>
                <p:nvPr/>
              </p:nvPicPr>
              <p:blipFill>
                <a:blip r:embed="rId45"/>
                <a:stretch>
                  <a:fillRect/>
                </a:stretch>
              </p:blipFill>
              <p:spPr>
                <a:xfrm>
                  <a:off x="8356320" y="345696"/>
                  <a:ext cx="285840" cy="270000"/>
                </a:xfrm>
                <a:prstGeom prst="rect">
                  <a:avLst/>
                </a:prstGeom>
              </p:spPr>
            </p:pic>
          </mc:Fallback>
        </mc:AlternateContent>
      </p:grpSp>
      <p:grpSp>
        <p:nvGrpSpPr>
          <p:cNvPr id="40" name="Group 39">
            <a:extLst>
              <a:ext uri="{FF2B5EF4-FFF2-40B4-BE49-F238E27FC236}">
                <a16:creationId xmlns:a16="http://schemas.microsoft.com/office/drawing/2014/main" id="{F0C483DE-98AE-E842-B143-CFA8CB807D26}"/>
              </a:ext>
            </a:extLst>
          </p:cNvPr>
          <p:cNvGrpSpPr/>
          <p:nvPr/>
        </p:nvGrpSpPr>
        <p:grpSpPr>
          <a:xfrm>
            <a:off x="1329120" y="2532336"/>
            <a:ext cx="850320" cy="452160"/>
            <a:chOff x="1329120" y="2532336"/>
            <a:chExt cx="850320" cy="452160"/>
          </a:xfrm>
        </p:grpSpPr>
        <mc:AlternateContent xmlns:mc="http://schemas.openxmlformats.org/markup-compatibility/2006">
          <mc:Choice xmlns:p14="http://schemas.microsoft.com/office/powerpoint/2010/main" Requires="p14">
            <p:contentPart p14:bwMode="auto" r:id="rId46">
              <p14:nvContentPartPr>
                <p14:cNvPr id="36" name="Ink 35">
                  <a:extLst>
                    <a:ext uri="{FF2B5EF4-FFF2-40B4-BE49-F238E27FC236}">
                      <a16:creationId xmlns:a16="http://schemas.microsoft.com/office/drawing/2014/main" id="{A9DFA601-3F4C-B445-9E72-644BD48114F6}"/>
                    </a:ext>
                  </a:extLst>
                </p14:cNvPr>
                <p14:cNvContentPartPr/>
                <p14:nvPr/>
              </p14:nvContentPartPr>
              <p14:xfrm>
                <a:off x="1329120" y="2700096"/>
                <a:ext cx="121320" cy="284400"/>
              </p14:xfrm>
            </p:contentPart>
          </mc:Choice>
          <mc:Fallback>
            <p:pic>
              <p:nvPicPr>
                <p:cNvPr id="36" name="Ink 35">
                  <a:extLst>
                    <a:ext uri="{FF2B5EF4-FFF2-40B4-BE49-F238E27FC236}">
                      <a16:creationId xmlns:a16="http://schemas.microsoft.com/office/drawing/2014/main" id="{A9DFA601-3F4C-B445-9E72-644BD48114F6}"/>
                    </a:ext>
                  </a:extLst>
                </p:cNvPr>
                <p:cNvPicPr/>
                <p:nvPr/>
              </p:nvPicPr>
              <p:blipFill>
                <a:blip r:embed="rId47"/>
                <a:stretch>
                  <a:fillRect/>
                </a:stretch>
              </p:blipFill>
              <p:spPr>
                <a:xfrm>
                  <a:off x="1320120" y="2691096"/>
                  <a:ext cx="1389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7" name="Ink 36">
                  <a:extLst>
                    <a:ext uri="{FF2B5EF4-FFF2-40B4-BE49-F238E27FC236}">
                      <a16:creationId xmlns:a16="http://schemas.microsoft.com/office/drawing/2014/main" id="{4A036D79-F842-C443-92C1-9793D7830581}"/>
                    </a:ext>
                  </a:extLst>
                </p14:cNvPr>
                <p14:cNvContentPartPr/>
                <p14:nvPr/>
              </p14:nvContentPartPr>
              <p14:xfrm>
                <a:off x="1474560" y="2736816"/>
                <a:ext cx="283320" cy="164160"/>
              </p14:xfrm>
            </p:contentPart>
          </mc:Choice>
          <mc:Fallback>
            <p:pic>
              <p:nvPicPr>
                <p:cNvPr id="37" name="Ink 36">
                  <a:extLst>
                    <a:ext uri="{FF2B5EF4-FFF2-40B4-BE49-F238E27FC236}">
                      <a16:creationId xmlns:a16="http://schemas.microsoft.com/office/drawing/2014/main" id="{4A036D79-F842-C443-92C1-9793D7830581}"/>
                    </a:ext>
                  </a:extLst>
                </p:cNvPr>
                <p:cNvPicPr/>
                <p:nvPr/>
              </p:nvPicPr>
              <p:blipFill>
                <a:blip r:embed="rId49"/>
                <a:stretch>
                  <a:fillRect/>
                </a:stretch>
              </p:blipFill>
              <p:spPr>
                <a:xfrm>
                  <a:off x="1465560" y="2728176"/>
                  <a:ext cx="3009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 name="Ink 37">
                  <a:extLst>
                    <a:ext uri="{FF2B5EF4-FFF2-40B4-BE49-F238E27FC236}">
                      <a16:creationId xmlns:a16="http://schemas.microsoft.com/office/drawing/2014/main" id="{A168C231-8A3C-D446-96E7-68C9A8816257}"/>
                    </a:ext>
                  </a:extLst>
                </p14:cNvPr>
                <p14:cNvContentPartPr/>
                <p14:nvPr/>
              </p14:nvContentPartPr>
              <p14:xfrm>
                <a:off x="1809360" y="2699016"/>
                <a:ext cx="172800" cy="95400"/>
              </p14:xfrm>
            </p:contentPart>
          </mc:Choice>
          <mc:Fallback>
            <p:pic>
              <p:nvPicPr>
                <p:cNvPr id="38" name="Ink 37">
                  <a:extLst>
                    <a:ext uri="{FF2B5EF4-FFF2-40B4-BE49-F238E27FC236}">
                      <a16:creationId xmlns:a16="http://schemas.microsoft.com/office/drawing/2014/main" id="{A168C231-8A3C-D446-96E7-68C9A8816257}"/>
                    </a:ext>
                  </a:extLst>
                </p:cNvPr>
                <p:cNvPicPr/>
                <p:nvPr/>
              </p:nvPicPr>
              <p:blipFill>
                <a:blip r:embed="rId51"/>
                <a:stretch>
                  <a:fillRect/>
                </a:stretch>
              </p:blipFill>
              <p:spPr>
                <a:xfrm>
                  <a:off x="1800360" y="2690016"/>
                  <a:ext cx="1904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9" name="Ink 38">
                  <a:extLst>
                    <a:ext uri="{FF2B5EF4-FFF2-40B4-BE49-F238E27FC236}">
                      <a16:creationId xmlns:a16="http://schemas.microsoft.com/office/drawing/2014/main" id="{A0A32350-DA2B-544D-84D9-5A7F15FA6E0A}"/>
                    </a:ext>
                  </a:extLst>
                </p14:cNvPr>
                <p14:cNvContentPartPr/>
                <p14:nvPr/>
              </p14:nvContentPartPr>
              <p14:xfrm>
                <a:off x="1953720" y="2532336"/>
                <a:ext cx="225720" cy="279360"/>
              </p14:xfrm>
            </p:contentPart>
          </mc:Choice>
          <mc:Fallback>
            <p:pic>
              <p:nvPicPr>
                <p:cNvPr id="39" name="Ink 38">
                  <a:extLst>
                    <a:ext uri="{FF2B5EF4-FFF2-40B4-BE49-F238E27FC236}">
                      <a16:creationId xmlns:a16="http://schemas.microsoft.com/office/drawing/2014/main" id="{A0A32350-DA2B-544D-84D9-5A7F15FA6E0A}"/>
                    </a:ext>
                  </a:extLst>
                </p:cNvPr>
                <p:cNvPicPr/>
                <p:nvPr/>
              </p:nvPicPr>
              <p:blipFill>
                <a:blip r:embed="rId53"/>
                <a:stretch>
                  <a:fillRect/>
                </a:stretch>
              </p:blipFill>
              <p:spPr>
                <a:xfrm>
                  <a:off x="1944720" y="2523696"/>
                  <a:ext cx="243360" cy="297000"/>
                </a:xfrm>
                <a:prstGeom prst="rect">
                  <a:avLst/>
                </a:prstGeom>
              </p:spPr>
            </p:pic>
          </mc:Fallback>
        </mc:AlternateContent>
      </p:grpSp>
      <p:grpSp>
        <p:nvGrpSpPr>
          <p:cNvPr id="46" name="Group 45">
            <a:extLst>
              <a:ext uri="{FF2B5EF4-FFF2-40B4-BE49-F238E27FC236}">
                <a16:creationId xmlns:a16="http://schemas.microsoft.com/office/drawing/2014/main" id="{7A3B6090-BD3A-A643-A131-98310481DEDB}"/>
              </a:ext>
            </a:extLst>
          </p:cNvPr>
          <p:cNvGrpSpPr/>
          <p:nvPr/>
        </p:nvGrpSpPr>
        <p:grpSpPr>
          <a:xfrm>
            <a:off x="10849680" y="2285016"/>
            <a:ext cx="1004400" cy="516240"/>
            <a:chOff x="10849680" y="2285016"/>
            <a:chExt cx="1004400" cy="516240"/>
          </a:xfrm>
        </p:grpSpPr>
        <mc:AlternateContent xmlns:mc="http://schemas.openxmlformats.org/markup-compatibility/2006">
          <mc:Choice xmlns:p14="http://schemas.microsoft.com/office/powerpoint/2010/main" Requires="p14">
            <p:contentPart p14:bwMode="auto" r:id="rId54">
              <p14:nvContentPartPr>
                <p14:cNvPr id="41" name="Ink 40">
                  <a:extLst>
                    <a:ext uri="{FF2B5EF4-FFF2-40B4-BE49-F238E27FC236}">
                      <a16:creationId xmlns:a16="http://schemas.microsoft.com/office/drawing/2014/main" id="{E8948CD1-9202-CB42-BC6D-9106FB7E4CF1}"/>
                    </a:ext>
                  </a:extLst>
                </p14:cNvPr>
                <p14:cNvContentPartPr/>
                <p14:nvPr/>
              </p14:nvContentPartPr>
              <p14:xfrm>
                <a:off x="10849680" y="2391576"/>
                <a:ext cx="142920" cy="409680"/>
              </p14:xfrm>
            </p:contentPart>
          </mc:Choice>
          <mc:Fallback>
            <p:pic>
              <p:nvPicPr>
                <p:cNvPr id="41" name="Ink 40">
                  <a:extLst>
                    <a:ext uri="{FF2B5EF4-FFF2-40B4-BE49-F238E27FC236}">
                      <a16:creationId xmlns:a16="http://schemas.microsoft.com/office/drawing/2014/main" id="{E8948CD1-9202-CB42-BC6D-9106FB7E4CF1}"/>
                    </a:ext>
                  </a:extLst>
                </p:cNvPr>
                <p:cNvPicPr/>
                <p:nvPr/>
              </p:nvPicPr>
              <p:blipFill>
                <a:blip r:embed="rId55"/>
                <a:stretch>
                  <a:fillRect/>
                </a:stretch>
              </p:blipFill>
              <p:spPr>
                <a:xfrm>
                  <a:off x="10840680" y="2382936"/>
                  <a:ext cx="16056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2" name="Ink 41">
                  <a:extLst>
                    <a:ext uri="{FF2B5EF4-FFF2-40B4-BE49-F238E27FC236}">
                      <a16:creationId xmlns:a16="http://schemas.microsoft.com/office/drawing/2014/main" id="{107A48BC-E242-A04E-91C0-97BD7CF18E72}"/>
                    </a:ext>
                  </a:extLst>
                </p14:cNvPr>
                <p14:cNvContentPartPr/>
                <p14:nvPr/>
              </p14:nvContentPartPr>
              <p14:xfrm>
                <a:off x="11081520" y="2490576"/>
                <a:ext cx="428040" cy="164160"/>
              </p14:xfrm>
            </p:contentPart>
          </mc:Choice>
          <mc:Fallback>
            <p:pic>
              <p:nvPicPr>
                <p:cNvPr id="42" name="Ink 41">
                  <a:extLst>
                    <a:ext uri="{FF2B5EF4-FFF2-40B4-BE49-F238E27FC236}">
                      <a16:creationId xmlns:a16="http://schemas.microsoft.com/office/drawing/2014/main" id="{107A48BC-E242-A04E-91C0-97BD7CF18E72}"/>
                    </a:ext>
                  </a:extLst>
                </p:cNvPr>
                <p:cNvPicPr/>
                <p:nvPr/>
              </p:nvPicPr>
              <p:blipFill>
                <a:blip r:embed="rId57"/>
                <a:stretch>
                  <a:fillRect/>
                </a:stretch>
              </p:blipFill>
              <p:spPr>
                <a:xfrm>
                  <a:off x="11072520" y="2481576"/>
                  <a:ext cx="4456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3" name="Ink 42">
                  <a:extLst>
                    <a:ext uri="{FF2B5EF4-FFF2-40B4-BE49-F238E27FC236}">
                      <a16:creationId xmlns:a16="http://schemas.microsoft.com/office/drawing/2014/main" id="{66F4AB1F-D795-A841-AA80-7159C2E23E53}"/>
                    </a:ext>
                  </a:extLst>
                </p14:cNvPr>
                <p14:cNvContentPartPr/>
                <p14:nvPr/>
              </p14:nvContentPartPr>
              <p14:xfrm>
                <a:off x="11505240" y="2442696"/>
                <a:ext cx="165600" cy="145080"/>
              </p14:xfrm>
            </p:contentPart>
          </mc:Choice>
          <mc:Fallback>
            <p:pic>
              <p:nvPicPr>
                <p:cNvPr id="43" name="Ink 42">
                  <a:extLst>
                    <a:ext uri="{FF2B5EF4-FFF2-40B4-BE49-F238E27FC236}">
                      <a16:creationId xmlns:a16="http://schemas.microsoft.com/office/drawing/2014/main" id="{66F4AB1F-D795-A841-AA80-7159C2E23E53}"/>
                    </a:ext>
                  </a:extLst>
                </p:cNvPr>
                <p:cNvPicPr/>
                <p:nvPr/>
              </p:nvPicPr>
              <p:blipFill>
                <a:blip r:embed="rId59"/>
                <a:stretch>
                  <a:fillRect/>
                </a:stretch>
              </p:blipFill>
              <p:spPr>
                <a:xfrm>
                  <a:off x="11496600" y="2433696"/>
                  <a:ext cx="1832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4" name="Ink 43">
                  <a:extLst>
                    <a:ext uri="{FF2B5EF4-FFF2-40B4-BE49-F238E27FC236}">
                      <a16:creationId xmlns:a16="http://schemas.microsoft.com/office/drawing/2014/main" id="{9426494C-6F59-964A-B1BF-494F6A48D0A5}"/>
                    </a:ext>
                  </a:extLst>
                </p14:cNvPr>
                <p14:cNvContentPartPr/>
                <p14:nvPr/>
              </p14:nvContentPartPr>
              <p14:xfrm>
                <a:off x="11561040" y="2439456"/>
                <a:ext cx="79200" cy="195120"/>
              </p14:xfrm>
            </p:contentPart>
          </mc:Choice>
          <mc:Fallback>
            <p:pic>
              <p:nvPicPr>
                <p:cNvPr id="44" name="Ink 43">
                  <a:extLst>
                    <a:ext uri="{FF2B5EF4-FFF2-40B4-BE49-F238E27FC236}">
                      <a16:creationId xmlns:a16="http://schemas.microsoft.com/office/drawing/2014/main" id="{9426494C-6F59-964A-B1BF-494F6A48D0A5}"/>
                    </a:ext>
                  </a:extLst>
                </p:cNvPr>
                <p:cNvPicPr/>
                <p:nvPr/>
              </p:nvPicPr>
              <p:blipFill>
                <a:blip r:embed="rId61"/>
                <a:stretch>
                  <a:fillRect/>
                </a:stretch>
              </p:blipFill>
              <p:spPr>
                <a:xfrm>
                  <a:off x="11552400" y="2430816"/>
                  <a:ext cx="968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5" name="Ink 44">
                  <a:extLst>
                    <a:ext uri="{FF2B5EF4-FFF2-40B4-BE49-F238E27FC236}">
                      <a16:creationId xmlns:a16="http://schemas.microsoft.com/office/drawing/2014/main" id="{95462F65-367C-4D47-B5E0-E759EA43ABA6}"/>
                    </a:ext>
                  </a:extLst>
                </p14:cNvPr>
                <p14:cNvContentPartPr/>
                <p14:nvPr/>
              </p14:nvContentPartPr>
              <p14:xfrm>
                <a:off x="11665080" y="2285016"/>
                <a:ext cx="189000" cy="482040"/>
              </p14:xfrm>
            </p:contentPart>
          </mc:Choice>
          <mc:Fallback>
            <p:pic>
              <p:nvPicPr>
                <p:cNvPr id="45" name="Ink 44">
                  <a:extLst>
                    <a:ext uri="{FF2B5EF4-FFF2-40B4-BE49-F238E27FC236}">
                      <a16:creationId xmlns:a16="http://schemas.microsoft.com/office/drawing/2014/main" id="{95462F65-367C-4D47-B5E0-E759EA43ABA6}"/>
                    </a:ext>
                  </a:extLst>
                </p:cNvPr>
                <p:cNvPicPr/>
                <p:nvPr/>
              </p:nvPicPr>
              <p:blipFill>
                <a:blip r:embed="rId63"/>
                <a:stretch>
                  <a:fillRect/>
                </a:stretch>
              </p:blipFill>
              <p:spPr>
                <a:xfrm>
                  <a:off x="11656440" y="2276376"/>
                  <a:ext cx="206640" cy="499680"/>
                </a:xfrm>
                <a:prstGeom prst="rect">
                  <a:avLst/>
                </a:prstGeom>
              </p:spPr>
            </p:pic>
          </mc:Fallback>
        </mc:AlternateContent>
      </p:grpSp>
      <p:grpSp>
        <p:nvGrpSpPr>
          <p:cNvPr id="52" name="Group 51">
            <a:extLst>
              <a:ext uri="{FF2B5EF4-FFF2-40B4-BE49-F238E27FC236}">
                <a16:creationId xmlns:a16="http://schemas.microsoft.com/office/drawing/2014/main" id="{6EE5FBC8-34ED-2E4B-80F3-5670105CD320}"/>
              </a:ext>
            </a:extLst>
          </p:cNvPr>
          <p:cNvGrpSpPr/>
          <p:nvPr/>
        </p:nvGrpSpPr>
        <p:grpSpPr>
          <a:xfrm>
            <a:off x="4064760" y="1700376"/>
            <a:ext cx="689040" cy="323640"/>
            <a:chOff x="4064760" y="1700376"/>
            <a:chExt cx="689040" cy="323640"/>
          </a:xfrm>
        </p:grpSpPr>
        <mc:AlternateContent xmlns:mc="http://schemas.openxmlformats.org/markup-compatibility/2006">
          <mc:Choice xmlns:p14="http://schemas.microsoft.com/office/powerpoint/2010/main" Requires="p14">
            <p:contentPart p14:bwMode="auto" r:id="rId64">
              <p14:nvContentPartPr>
                <p14:cNvPr id="47" name="Ink 46">
                  <a:extLst>
                    <a:ext uri="{FF2B5EF4-FFF2-40B4-BE49-F238E27FC236}">
                      <a16:creationId xmlns:a16="http://schemas.microsoft.com/office/drawing/2014/main" id="{825FD400-1D4C-2947-BFE2-E2A7217098E5}"/>
                    </a:ext>
                  </a:extLst>
                </p14:cNvPr>
                <p14:cNvContentPartPr/>
                <p14:nvPr/>
              </p14:nvContentPartPr>
              <p14:xfrm>
                <a:off x="4064760" y="1774896"/>
                <a:ext cx="300960" cy="249120"/>
              </p14:xfrm>
            </p:contentPart>
          </mc:Choice>
          <mc:Fallback>
            <p:pic>
              <p:nvPicPr>
                <p:cNvPr id="47" name="Ink 46">
                  <a:extLst>
                    <a:ext uri="{FF2B5EF4-FFF2-40B4-BE49-F238E27FC236}">
                      <a16:creationId xmlns:a16="http://schemas.microsoft.com/office/drawing/2014/main" id="{825FD400-1D4C-2947-BFE2-E2A7217098E5}"/>
                    </a:ext>
                  </a:extLst>
                </p:cNvPr>
                <p:cNvPicPr/>
                <p:nvPr/>
              </p:nvPicPr>
              <p:blipFill>
                <a:blip r:embed="rId65"/>
                <a:stretch>
                  <a:fillRect/>
                </a:stretch>
              </p:blipFill>
              <p:spPr>
                <a:xfrm>
                  <a:off x="4055760" y="1766256"/>
                  <a:ext cx="3186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8" name="Ink 47">
                  <a:extLst>
                    <a:ext uri="{FF2B5EF4-FFF2-40B4-BE49-F238E27FC236}">
                      <a16:creationId xmlns:a16="http://schemas.microsoft.com/office/drawing/2014/main" id="{E8A72F55-0895-A44E-AD35-8B8371DD9A1A}"/>
                    </a:ext>
                  </a:extLst>
                </p14:cNvPr>
                <p14:cNvContentPartPr/>
                <p14:nvPr/>
              </p14:nvContentPartPr>
              <p14:xfrm>
                <a:off x="4407480" y="1700376"/>
                <a:ext cx="346320" cy="262800"/>
              </p14:xfrm>
            </p:contentPart>
          </mc:Choice>
          <mc:Fallback>
            <p:pic>
              <p:nvPicPr>
                <p:cNvPr id="48" name="Ink 47">
                  <a:extLst>
                    <a:ext uri="{FF2B5EF4-FFF2-40B4-BE49-F238E27FC236}">
                      <a16:creationId xmlns:a16="http://schemas.microsoft.com/office/drawing/2014/main" id="{E8A72F55-0895-A44E-AD35-8B8371DD9A1A}"/>
                    </a:ext>
                  </a:extLst>
                </p:cNvPr>
                <p:cNvPicPr/>
                <p:nvPr/>
              </p:nvPicPr>
              <p:blipFill>
                <a:blip r:embed="rId67"/>
                <a:stretch>
                  <a:fillRect/>
                </a:stretch>
              </p:blipFill>
              <p:spPr>
                <a:xfrm>
                  <a:off x="4398480" y="1691376"/>
                  <a:ext cx="363960" cy="280440"/>
                </a:xfrm>
                <a:prstGeom prst="rect">
                  <a:avLst/>
                </a:prstGeom>
              </p:spPr>
            </p:pic>
          </mc:Fallback>
        </mc:AlternateContent>
      </p:grpSp>
      <p:grpSp>
        <p:nvGrpSpPr>
          <p:cNvPr id="51" name="Group 50">
            <a:extLst>
              <a:ext uri="{FF2B5EF4-FFF2-40B4-BE49-F238E27FC236}">
                <a16:creationId xmlns:a16="http://schemas.microsoft.com/office/drawing/2014/main" id="{393DB5C2-1472-8B4C-9846-A1C68963F1E0}"/>
              </a:ext>
            </a:extLst>
          </p:cNvPr>
          <p:cNvGrpSpPr/>
          <p:nvPr/>
        </p:nvGrpSpPr>
        <p:grpSpPr>
          <a:xfrm>
            <a:off x="8041680" y="1616856"/>
            <a:ext cx="500040" cy="362880"/>
            <a:chOff x="8041680" y="1616856"/>
            <a:chExt cx="500040" cy="362880"/>
          </a:xfrm>
        </p:grpSpPr>
        <mc:AlternateContent xmlns:mc="http://schemas.openxmlformats.org/markup-compatibility/2006">
          <mc:Choice xmlns:p14="http://schemas.microsoft.com/office/powerpoint/2010/main" Requires="p14">
            <p:contentPart p14:bwMode="auto" r:id="rId68">
              <p14:nvContentPartPr>
                <p14:cNvPr id="49" name="Ink 48">
                  <a:extLst>
                    <a:ext uri="{FF2B5EF4-FFF2-40B4-BE49-F238E27FC236}">
                      <a16:creationId xmlns:a16="http://schemas.microsoft.com/office/drawing/2014/main" id="{B98ACDEA-2952-D546-B959-4A5A42C2C391}"/>
                    </a:ext>
                  </a:extLst>
                </p14:cNvPr>
                <p14:cNvContentPartPr/>
                <p14:nvPr/>
              </p14:nvContentPartPr>
              <p14:xfrm>
                <a:off x="8041680" y="1725936"/>
                <a:ext cx="169200" cy="253800"/>
              </p14:xfrm>
            </p:contentPart>
          </mc:Choice>
          <mc:Fallback>
            <p:pic>
              <p:nvPicPr>
                <p:cNvPr id="49" name="Ink 48">
                  <a:extLst>
                    <a:ext uri="{FF2B5EF4-FFF2-40B4-BE49-F238E27FC236}">
                      <a16:creationId xmlns:a16="http://schemas.microsoft.com/office/drawing/2014/main" id="{B98ACDEA-2952-D546-B959-4A5A42C2C391}"/>
                    </a:ext>
                  </a:extLst>
                </p:cNvPr>
                <p:cNvPicPr/>
                <p:nvPr/>
              </p:nvPicPr>
              <p:blipFill>
                <a:blip r:embed="rId69"/>
                <a:stretch>
                  <a:fillRect/>
                </a:stretch>
              </p:blipFill>
              <p:spPr>
                <a:xfrm>
                  <a:off x="8032680" y="1716936"/>
                  <a:ext cx="1868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0" name="Ink 49">
                  <a:extLst>
                    <a:ext uri="{FF2B5EF4-FFF2-40B4-BE49-F238E27FC236}">
                      <a16:creationId xmlns:a16="http://schemas.microsoft.com/office/drawing/2014/main" id="{5CD409B4-440E-3A49-9A37-D121074DBB07}"/>
                    </a:ext>
                  </a:extLst>
                </p14:cNvPr>
                <p14:cNvContentPartPr/>
                <p14:nvPr/>
              </p14:nvContentPartPr>
              <p14:xfrm>
                <a:off x="8317800" y="1616856"/>
                <a:ext cx="223920" cy="352440"/>
              </p14:xfrm>
            </p:contentPart>
          </mc:Choice>
          <mc:Fallback>
            <p:pic>
              <p:nvPicPr>
                <p:cNvPr id="50" name="Ink 49">
                  <a:extLst>
                    <a:ext uri="{FF2B5EF4-FFF2-40B4-BE49-F238E27FC236}">
                      <a16:creationId xmlns:a16="http://schemas.microsoft.com/office/drawing/2014/main" id="{5CD409B4-440E-3A49-9A37-D121074DBB07}"/>
                    </a:ext>
                  </a:extLst>
                </p:cNvPr>
                <p:cNvPicPr/>
                <p:nvPr/>
              </p:nvPicPr>
              <p:blipFill>
                <a:blip r:embed="rId71"/>
                <a:stretch>
                  <a:fillRect/>
                </a:stretch>
              </p:blipFill>
              <p:spPr>
                <a:xfrm>
                  <a:off x="8308800" y="1608216"/>
                  <a:ext cx="241560" cy="370080"/>
                </a:xfrm>
                <a:prstGeom prst="rect">
                  <a:avLst/>
                </a:prstGeom>
              </p:spPr>
            </p:pic>
          </mc:Fallback>
        </mc:AlternateContent>
      </p:grpSp>
      <p:grpSp>
        <p:nvGrpSpPr>
          <p:cNvPr id="58" name="Group 57">
            <a:extLst>
              <a:ext uri="{FF2B5EF4-FFF2-40B4-BE49-F238E27FC236}">
                <a16:creationId xmlns:a16="http://schemas.microsoft.com/office/drawing/2014/main" id="{505D1383-DCFD-3941-B9A8-DC38A441A019}"/>
              </a:ext>
            </a:extLst>
          </p:cNvPr>
          <p:cNvGrpSpPr/>
          <p:nvPr/>
        </p:nvGrpSpPr>
        <p:grpSpPr>
          <a:xfrm>
            <a:off x="6032160" y="1783176"/>
            <a:ext cx="988560" cy="772920"/>
            <a:chOff x="6032160" y="1783176"/>
            <a:chExt cx="988560" cy="772920"/>
          </a:xfrm>
        </p:grpSpPr>
        <mc:AlternateContent xmlns:mc="http://schemas.openxmlformats.org/markup-compatibility/2006">
          <mc:Choice xmlns:p14="http://schemas.microsoft.com/office/powerpoint/2010/main" Requires="p14">
            <p:contentPart p14:bwMode="auto" r:id="rId72">
              <p14:nvContentPartPr>
                <p14:cNvPr id="13" name="Ink 12">
                  <a:extLst>
                    <a:ext uri="{FF2B5EF4-FFF2-40B4-BE49-F238E27FC236}">
                      <a16:creationId xmlns:a16="http://schemas.microsoft.com/office/drawing/2014/main" id="{970D9963-3473-1F4B-874F-94E7D8D87972}"/>
                    </a:ext>
                  </a:extLst>
                </p14:cNvPr>
                <p14:cNvContentPartPr/>
                <p14:nvPr/>
              </p14:nvContentPartPr>
              <p14:xfrm>
                <a:off x="6164280" y="1796136"/>
                <a:ext cx="186120" cy="190080"/>
              </p14:xfrm>
            </p:contentPart>
          </mc:Choice>
          <mc:Fallback>
            <p:pic>
              <p:nvPicPr>
                <p:cNvPr id="13" name="Ink 12">
                  <a:extLst>
                    <a:ext uri="{FF2B5EF4-FFF2-40B4-BE49-F238E27FC236}">
                      <a16:creationId xmlns:a16="http://schemas.microsoft.com/office/drawing/2014/main" id="{970D9963-3473-1F4B-874F-94E7D8D87972}"/>
                    </a:ext>
                  </a:extLst>
                </p:cNvPr>
                <p:cNvPicPr/>
                <p:nvPr/>
              </p:nvPicPr>
              <p:blipFill>
                <a:blip r:embed="rId73"/>
                <a:stretch>
                  <a:fillRect/>
                </a:stretch>
              </p:blipFill>
              <p:spPr>
                <a:xfrm>
                  <a:off x="6155280" y="1787136"/>
                  <a:ext cx="2037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4" name="Ink 13">
                  <a:extLst>
                    <a:ext uri="{FF2B5EF4-FFF2-40B4-BE49-F238E27FC236}">
                      <a16:creationId xmlns:a16="http://schemas.microsoft.com/office/drawing/2014/main" id="{B109CBC1-4C74-9341-AD34-52F500E7E596}"/>
                    </a:ext>
                  </a:extLst>
                </p14:cNvPr>
                <p14:cNvContentPartPr/>
                <p14:nvPr/>
              </p14:nvContentPartPr>
              <p14:xfrm>
                <a:off x="6450120" y="1783176"/>
                <a:ext cx="104040" cy="254880"/>
              </p14:xfrm>
            </p:contentPart>
          </mc:Choice>
          <mc:Fallback>
            <p:pic>
              <p:nvPicPr>
                <p:cNvPr id="14" name="Ink 13">
                  <a:extLst>
                    <a:ext uri="{FF2B5EF4-FFF2-40B4-BE49-F238E27FC236}">
                      <a16:creationId xmlns:a16="http://schemas.microsoft.com/office/drawing/2014/main" id="{B109CBC1-4C74-9341-AD34-52F500E7E596}"/>
                    </a:ext>
                  </a:extLst>
                </p:cNvPr>
                <p:cNvPicPr/>
                <p:nvPr/>
              </p:nvPicPr>
              <p:blipFill>
                <a:blip r:embed="rId75"/>
                <a:stretch>
                  <a:fillRect/>
                </a:stretch>
              </p:blipFill>
              <p:spPr>
                <a:xfrm>
                  <a:off x="6441480" y="1774176"/>
                  <a:ext cx="1216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3" name="Ink 52">
                  <a:extLst>
                    <a:ext uri="{FF2B5EF4-FFF2-40B4-BE49-F238E27FC236}">
                      <a16:creationId xmlns:a16="http://schemas.microsoft.com/office/drawing/2014/main" id="{8039B344-859C-C447-B3E9-B60D6BDC3FA9}"/>
                    </a:ext>
                  </a:extLst>
                </p14:cNvPr>
                <p14:cNvContentPartPr/>
                <p14:nvPr/>
              </p14:nvContentPartPr>
              <p14:xfrm>
                <a:off x="6032160" y="2345856"/>
                <a:ext cx="347400" cy="210240"/>
              </p14:xfrm>
            </p:contentPart>
          </mc:Choice>
          <mc:Fallback>
            <p:pic>
              <p:nvPicPr>
                <p:cNvPr id="53" name="Ink 52">
                  <a:extLst>
                    <a:ext uri="{FF2B5EF4-FFF2-40B4-BE49-F238E27FC236}">
                      <a16:creationId xmlns:a16="http://schemas.microsoft.com/office/drawing/2014/main" id="{8039B344-859C-C447-B3E9-B60D6BDC3FA9}"/>
                    </a:ext>
                  </a:extLst>
                </p:cNvPr>
                <p:cNvPicPr/>
                <p:nvPr/>
              </p:nvPicPr>
              <p:blipFill>
                <a:blip r:embed="rId77"/>
                <a:stretch>
                  <a:fillRect/>
                </a:stretch>
              </p:blipFill>
              <p:spPr>
                <a:xfrm>
                  <a:off x="6023160" y="2337216"/>
                  <a:ext cx="3650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4" name="Ink 53">
                  <a:extLst>
                    <a:ext uri="{FF2B5EF4-FFF2-40B4-BE49-F238E27FC236}">
                      <a16:creationId xmlns:a16="http://schemas.microsoft.com/office/drawing/2014/main" id="{E5D9EF8B-E645-6F4D-AE89-202CC7535BE8}"/>
                    </a:ext>
                  </a:extLst>
                </p14:cNvPr>
                <p14:cNvContentPartPr/>
                <p14:nvPr/>
              </p14:nvContentPartPr>
              <p14:xfrm>
                <a:off x="6390360" y="2259816"/>
                <a:ext cx="170280" cy="244080"/>
              </p14:xfrm>
            </p:contentPart>
          </mc:Choice>
          <mc:Fallback>
            <p:pic>
              <p:nvPicPr>
                <p:cNvPr id="54" name="Ink 53">
                  <a:extLst>
                    <a:ext uri="{FF2B5EF4-FFF2-40B4-BE49-F238E27FC236}">
                      <a16:creationId xmlns:a16="http://schemas.microsoft.com/office/drawing/2014/main" id="{E5D9EF8B-E645-6F4D-AE89-202CC7535BE8}"/>
                    </a:ext>
                  </a:extLst>
                </p:cNvPr>
                <p:cNvPicPr/>
                <p:nvPr/>
              </p:nvPicPr>
              <p:blipFill>
                <a:blip r:embed="rId79"/>
                <a:stretch>
                  <a:fillRect/>
                </a:stretch>
              </p:blipFill>
              <p:spPr>
                <a:xfrm>
                  <a:off x="6381360" y="2250816"/>
                  <a:ext cx="1879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8C8BD81F-B268-044D-8B0D-7C1685933253}"/>
                    </a:ext>
                  </a:extLst>
                </p14:cNvPr>
                <p14:cNvContentPartPr/>
                <p14:nvPr/>
              </p14:nvContentPartPr>
              <p14:xfrm>
                <a:off x="6690960" y="2314536"/>
                <a:ext cx="59760" cy="24120"/>
              </p14:xfrm>
            </p:contentPart>
          </mc:Choice>
          <mc:Fallback>
            <p:pic>
              <p:nvPicPr>
                <p:cNvPr id="55" name="Ink 54">
                  <a:extLst>
                    <a:ext uri="{FF2B5EF4-FFF2-40B4-BE49-F238E27FC236}">
                      <a16:creationId xmlns:a16="http://schemas.microsoft.com/office/drawing/2014/main" id="{8C8BD81F-B268-044D-8B0D-7C1685933253}"/>
                    </a:ext>
                  </a:extLst>
                </p:cNvPr>
                <p:cNvPicPr/>
                <p:nvPr/>
              </p:nvPicPr>
              <p:blipFill>
                <a:blip r:embed="rId81"/>
                <a:stretch>
                  <a:fillRect/>
                </a:stretch>
              </p:blipFill>
              <p:spPr>
                <a:xfrm>
                  <a:off x="6682320" y="2305536"/>
                  <a:ext cx="774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Ink 55">
                  <a:extLst>
                    <a:ext uri="{FF2B5EF4-FFF2-40B4-BE49-F238E27FC236}">
                      <a16:creationId xmlns:a16="http://schemas.microsoft.com/office/drawing/2014/main" id="{35390A69-17F3-4A47-8003-8198E0CE9221}"/>
                    </a:ext>
                  </a:extLst>
                </p14:cNvPr>
                <p14:cNvContentPartPr/>
                <p14:nvPr/>
              </p14:nvContentPartPr>
              <p14:xfrm>
                <a:off x="6826320" y="2192856"/>
                <a:ext cx="119880" cy="241920"/>
              </p14:xfrm>
            </p:contentPart>
          </mc:Choice>
          <mc:Fallback>
            <p:pic>
              <p:nvPicPr>
                <p:cNvPr id="56" name="Ink 55">
                  <a:extLst>
                    <a:ext uri="{FF2B5EF4-FFF2-40B4-BE49-F238E27FC236}">
                      <a16:creationId xmlns:a16="http://schemas.microsoft.com/office/drawing/2014/main" id="{35390A69-17F3-4A47-8003-8198E0CE9221}"/>
                    </a:ext>
                  </a:extLst>
                </p:cNvPr>
                <p:cNvPicPr/>
                <p:nvPr/>
              </p:nvPicPr>
              <p:blipFill>
                <a:blip r:embed="rId83"/>
                <a:stretch>
                  <a:fillRect/>
                </a:stretch>
              </p:blipFill>
              <p:spPr>
                <a:xfrm>
                  <a:off x="6817320" y="2183856"/>
                  <a:ext cx="1375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Ink 56">
                  <a:extLst>
                    <a:ext uri="{FF2B5EF4-FFF2-40B4-BE49-F238E27FC236}">
                      <a16:creationId xmlns:a16="http://schemas.microsoft.com/office/drawing/2014/main" id="{E353E2A2-F3EE-664C-B527-B5C9305FDDCB}"/>
                    </a:ext>
                  </a:extLst>
                </p14:cNvPr>
                <p14:cNvContentPartPr/>
                <p14:nvPr/>
              </p14:nvContentPartPr>
              <p14:xfrm>
                <a:off x="6824160" y="2107176"/>
                <a:ext cx="196560" cy="87840"/>
              </p14:xfrm>
            </p:contentPart>
          </mc:Choice>
          <mc:Fallback>
            <p:pic>
              <p:nvPicPr>
                <p:cNvPr id="57" name="Ink 56">
                  <a:extLst>
                    <a:ext uri="{FF2B5EF4-FFF2-40B4-BE49-F238E27FC236}">
                      <a16:creationId xmlns:a16="http://schemas.microsoft.com/office/drawing/2014/main" id="{E353E2A2-F3EE-664C-B527-B5C9305FDDCB}"/>
                    </a:ext>
                  </a:extLst>
                </p:cNvPr>
                <p:cNvPicPr/>
                <p:nvPr/>
              </p:nvPicPr>
              <p:blipFill>
                <a:blip r:embed="rId85"/>
                <a:stretch>
                  <a:fillRect/>
                </a:stretch>
              </p:blipFill>
              <p:spPr>
                <a:xfrm>
                  <a:off x="6815520" y="2098176"/>
                  <a:ext cx="214200" cy="105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59" name="Ink 58">
                <a:extLst>
                  <a:ext uri="{FF2B5EF4-FFF2-40B4-BE49-F238E27FC236}">
                    <a16:creationId xmlns:a16="http://schemas.microsoft.com/office/drawing/2014/main" id="{327A5D9F-9CC3-7A4D-A1F3-EB213DA03DAF}"/>
                  </a:ext>
                </a:extLst>
              </p14:cNvPr>
              <p14:cNvContentPartPr/>
              <p14:nvPr/>
            </p14:nvContentPartPr>
            <p14:xfrm>
              <a:off x="1227600" y="1869216"/>
              <a:ext cx="881280" cy="696600"/>
            </p14:xfrm>
          </p:contentPart>
        </mc:Choice>
        <mc:Fallback>
          <p:pic>
            <p:nvPicPr>
              <p:cNvPr id="59" name="Ink 58">
                <a:extLst>
                  <a:ext uri="{FF2B5EF4-FFF2-40B4-BE49-F238E27FC236}">
                    <a16:creationId xmlns:a16="http://schemas.microsoft.com/office/drawing/2014/main" id="{327A5D9F-9CC3-7A4D-A1F3-EB213DA03DAF}"/>
                  </a:ext>
                </a:extLst>
              </p:cNvPr>
              <p:cNvPicPr/>
              <p:nvPr/>
            </p:nvPicPr>
            <p:blipFill>
              <a:blip r:embed="rId87"/>
              <a:stretch>
                <a:fillRect/>
              </a:stretch>
            </p:blipFill>
            <p:spPr>
              <a:xfrm>
                <a:off x="1218960" y="1860216"/>
                <a:ext cx="898920" cy="714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Ink 59">
                <a:extLst>
                  <a:ext uri="{FF2B5EF4-FFF2-40B4-BE49-F238E27FC236}">
                    <a16:creationId xmlns:a16="http://schemas.microsoft.com/office/drawing/2014/main" id="{63C3CE92-5B8D-1540-9D72-ECEF3B37CBEE}"/>
                  </a:ext>
                </a:extLst>
              </p14:cNvPr>
              <p14:cNvContentPartPr/>
              <p14:nvPr/>
            </p14:nvContentPartPr>
            <p14:xfrm>
              <a:off x="10506240" y="1581576"/>
              <a:ext cx="942480" cy="800280"/>
            </p14:xfrm>
          </p:contentPart>
        </mc:Choice>
        <mc:Fallback>
          <p:pic>
            <p:nvPicPr>
              <p:cNvPr id="60" name="Ink 59">
                <a:extLst>
                  <a:ext uri="{FF2B5EF4-FFF2-40B4-BE49-F238E27FC236}">
                    <a16:creationId xmlns:a16="http://schemas.microsoft.com/office/drawing/2014/main" id="{63C3CE92-5B8D-1540-9D72-ECEF3B37CBEE}"/>
                  </a:ext>
                </a:extLst>
              </p:cNvPr>
              <p:cNvPicPr/>
              <p:nvPr/>
            </p:nvPicPr>
            <p:blipFill>
              <a:blip r:embed="rId89"/>
              <a:stretch>
                <a:fillRect/>
              </a:stretch>
            </p:blipFill>
            <p:spPr>
              <a:xfrm>
                <a:off x="10497600" y="1572576"/>
                <a:ext cx="960120" cy="817920"/>
              </a:xfrm>
              <a:prstGeom prst="rect">
                <a:avLst/>
              </a:prstGeom>
            </p:spPr>
          </p:pic>
        </mc:Fallback>
      </mc:AlternateContent>
      <p:grpSp>
        <p:nvGrpSpPr>
          <p:cNvPr id="63" name="Group 62">
            <a:extLst>
              <a:ext uri="{FF2B5EF4-FFF2-40B4-BE49-F238E27FC236}">
                <a16:creationId xmlns:a16="http://schemas.microsoft.com/office/drawing/2014/main" id="{F4EF999A-A46F-CB48-9CFB-C682358DE8B7}"/>
              </a:ext>
            </a:extLst>
          </p:cNvPr>
          <p:cNvGrpSpPr/>
          <p:nvPr/>
        </p:nvGrpSpPr>
        <p:grpSpPr>
          <a:xfrm>
            <a:off x="1314720" y="242736"/>
            <a:ext cx="1054800" cy="517320"/>
            <a:chOff x="1314720" y="242736"/>
            <a:chExt cx="1054800" cy="517320"/>
          </a:xfrm>
        </p:grpSpPr>
        <mc:AlternateContent xmlns:mc="http://schemas.openxmlformats.org/markup-compatibility/2006">
          <mc:Choice xmlns:p14="http://schemas.microsoft.com/office/powerpoint/2010/main" Requires="p14">
            <p:contentPart p14:bwMode="auto" r:id="rId90">
              <p14:nvContentPartPr>
                <p14:cNvPr id="61" name="Ink 60">
                  <a:extLst>
                    <a:ext uri="{FF2B5EF4-FFF2-40B4-BE49-F238E27FC236}">
                      <a16:creationId xmlns:a16="http://schemas.microsoft.com/office/drawing/2014/main" id="{657ACB2F-33BE-5144-966D-E7FB9FBB28A8}"/>
                    </a:ext>
                  </a:extLst>
                </p14:cNvPr>
                <p14:cNvContentPartPr/>
                <p14:nvPr/>
              </p14:nvContentPartPr>
              <p14:xfrm>
                <a:off x="1314720" y="365496"/>
                <a:ext cx="675360" cy="394560"/>
              </p14:xfrm>
            </p:contentPart>
          </mc:Choice>
          <mc:Fallback>
            <p:pic>
              <p:nvPicPr>
                <p:cNvPr id="61" name="Ink 60">
                  <a:extLst>
                    <a:ext uri="{FF2B5EF4-FFF2-40B4-BE49-F238E27FC236}">
                      <a16:creationId xmlns:a16="http://schemas.microsoft.com/office/drawing/2014/main" id="{657ACB2F-33BE-5144-966D-E7FB9FBB28A8}"/>
                    </a:ext>
                  </a:extLst>
                </p:cNvPr>
                <p:cNvPicPr/>
                <p:nvPr/>
              </p:nvPicPr>
              <p:blipFill>
                <a:blip r:embed="rId91"/>
                <a:stretch>
                  <a:fillRect/>
                </a:stretch>
              </p:blipFill>
              <p:spPr>
                <a:xfrm>
                  <a:off x="1306080" y="356496"/>
                  <a:ext cx="69300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2" name="Ink 61">
                  <a:extLst>
                    <a:ext uri="{FF2B5EF4-FFF2-40B4-BE49-F238E27FC236}">
                      <a16:creationId xmlns:a16="http://schemas.microsoft.com/office/drawing/2014/main" id="{EEDC3363-BE51-6140-9566-16B3E94755E1}"/>
                    </a:ext>
                  </a:extLst>
                </p14:cNvPr>
                <p14:cNvContentPartPr/>
                <p14:nvPr/>
              </p14:nvContentPartPr>
              <p14:xfrm>
                <a:off x="1416240" y="242736"/>
                <a:ext cx="953280" cy="489600"/>
              </p14:xfrm>
            </p:contentPart>
          </mc:Choice>
          <mc:Fallback>
            <p:pic>
              <p:nvPicPr>
                <p:cNvPr id="62" name="Ink 61">
                  <a:extLst>
                    <a:ext uri="{FF2B5EF4-FFF2-40B4-BE49-F238E27FC236}">
                      <a16:creationId xmlns:a16="http://schemas.microsoft.com/office/drawing/2014/main" id="{EEDC3363-BE51-6140-9566-16B3E94755E1}"/>
                    </a:ext>
                  </a:extLst>
                </p:cNvPr>
                <p:cNvPicPr/>
                <p:nvPr/>
              </p:nvPicPr>
              <p:blipFill>
                <a:blip r:embed="rId93"/>
                <a:stretch>
                  <a:fillRect/>
                </a:stretch>
              </p:blipFill>
              <p:spPr>
                <a:xfrm>
                  <a:off x="1407600" y="233736"/>
                  <a:ext cx="970920" cy="507240"/>
                </a:xfrm>
                <a:prstGeom prst="rect">
                  <a:avLst/>
                </a:prstGeom>
              </p:spPr>
            </p:pic>
          </mc:Fallback>
        </mc:AlternateContent>
      </p:grpSp>
    </p:spTree>
    <p:extLst>
      <p:ext uri="{BB962C8B-B14F-4D97-AF65-F5344CB8AC3E}">
        <p14:creationId xmlns:p14="http://schemas.microsoft.com/office/powerpoint/2010/main" val="3276429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E61E6-9E10-E847-9990-E1B172DDEA21}"/>
              </a:ext>
            </a:extLst>
          </p:cNvPr>
          <p:cNvPicPr>
            <a:picLocks noChangeAspect="1"/>
          </p:cNvPicPr>
          <p:nvPr/>
        </p:nvPicPr>
        <p:blipFill>
          <a:blip r:embed="rId2"/>
          <a:stretch>
            <a:fillRect/>
          </a:stretch>
        </p:blipFill>
        <p:spPr>
          <a:xfrm>
            <a:off x="750276" y="625882"/>
            <a:ext cx="11441723" cy="5999656"/>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F345A3F-18DC-E240-8FF7-D46088A78F08}"/>
                  </a:ext>
                </a:extLst>
              </p14:cNvPr>
              <p14:cNvContentPartPr/>
              <p14:nvPr/>
            </p14:nvContentPartPr>
            <p14:xfrm>
              <a:off x="4454280" y="1045176"/>
              <a:ext cx="234720" cy="958680"/>
            </p14:xfrm>
          </p:contentPart>
        </mc:Choice>
        <mc:Fallback>
          <p:pic>
            <p:nvPicPr>
              <p:cNvPr id="3" name="Ink 2">
                <a:extLst>
                  <a:ext uri="{FF2B5EF4-FFF2-40B4-BE49-F238E27FC236}">
                    <a16:creationId xmlns:a16="http://schemas.microsoft.com/office/drawing/2014/main" id="{9F345A3F-18DC-E240-8FF7-D46088A78F08}"/>
                  </a:ext>
                </a:extLst>
              </p:cNvPr>
              <p:cNvPicPr/>
              <p:nvPr/>
            </p:nvPicPr>
            <p:blipFill>
              <a:blip r:embed="rId4"/>
              <a:stretch>
                <a:fillRect/>
              </a:stretch>
            </p:blipFill>
            <p:spPr>
              <a:xfrm>
                <a:off x="4445640" y="1036536"/>
                <a:ext cx="252360" cy="976320"/>
              </a:xfrm>
              <a:prstGeom prst="rect">
                <a:avLst/>
              </a:prstGeom>
            </p:spPr>
          </p:pic>
        </mc:Fallback>
      </mc:AlternateContent>
      <p:grpSp>
        <p:nvGrpSpPr>
          <p:cNvPr id="8" name="Group 7">
            <a:extLst>
              <a:ext uri="{FF2B5EF4-FFF2-40B4-BE49-F238E27FC236}">
                <a16:creationId xmlns:a16="http://schemas.microsoft.com/office/drawing/2014/main" id="{975D63EF-72DD-284B-A406-66639811AE32}"/>
              </a:ext>
            </a:extLst>
          </p:cNvPr>
          <p:cNvGrpSpPr/>
          <p:nvPr/>
        </p:nvGrpSpPr>
        <p:grpSpPr>
          <a:xfrm>
            <a:off x="7635600" y="1004856"/>
            <a:ext cx="3673080" cy="1376280"/>
            <a:chOff x="7635600" y="1004856"/>
            <a:chExt cx="3673080" cy="137628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F1043B69-0272-F242-9E4C-D45E426641E5}"/>
                    </a:ext>
                  </a:extLst>
                </p14:cNvPr>
                <p14:cNvContentPartPr/>
                <p14:nvPr/>
              </p14:nvContentPartPr>
              <p14:xfrm>
                <a:off x="8373240" y="1004856"/>
                <a:ext cx="190080" cy="863640"/>
              </p14:xfrm>
            </p:contentPart>
          </mc:Choice>
          <mc:Fallback>
            <p:pic>
              <p:nvPicPr>
                <p:cNvPr id="4" name="Ink 3">
                  <a:extLst>
                    <a:ext uri="{FF2B5EF4-FFF2-40B4-BE49-F238E27FC236}">
                      <a16:creationId xmlns:a16="http://schemas.microsoft.com/office/drawing/2014/main" id="{F1043B69-0272-F242-9E4C-D45E426641E5}"/>
                    </a:ext>
                  </a:extLst>
                </p:cNvPr>
                <p:cNvPicPr/>
                <p:nvPr/>
              </p:nvPicPr>
              <p:blipFill>
                <a:blip r:embed="rId6"/>
                <a:stretch>
                  <a:fillRect/>
                </a:stretch>
              </p:blipFill>
              <p:spPr>
                <a:xfrm>
                  <a:off x="8364240" y="996216"/>
                  <a:ext cx="207720" cy="881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EA5B1068-1BE0-9944-A27D-F8FFB9823C27}"/>
                    </a:ext>
                  </a:extLst>
                </p14:cNvPr>
                <p14:cNvContentPartPr/>
                <p14:nvPr/>
              </p14:nvContentPartPr>
              <p14:xfrm>
                <a:off x="8580600" y="1215456"/>
                <a:ext cx="493560" cy="352800"/>
              </p14:xfrm>
            </p:contentPart>
          </mc:Choice>
          <mc:Fallback>
            <p:pic>
              <p:nvPicPr>
                <p:cNvPr id="5" name="Ink 4">
                  <a:extLst>
                    <a:ext uri="{FF2B5EF4-FFF2-40B4-BE49-F238E27FC236}">
                      <a16:creationId xmlns:a16="http://schemas.microsoft.com/office/drawing/2014/main" id="{EA5B1068-1BE0-9944-A27D-F8FFB9823C27}"/>
                    </a:ext>
                  </a:extLst>
                </p:cNvPr>
                <p:cNvPicPr/>
                <p:nvPr/>
              </p:nvPicPr>
              <p:blipFill>
                <a:blip r:embed="rId8"/>
                <a:stretch>
                  <a:fillRect/>
                </a:stretch>
              </p:blipFill>
              <p:spPr>
                <a:xfrm>
                  <a:off x="8571960" y="1206456"/>
                  <a:ext cx="51120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B1FEAED4-0748-8640-BB94-324402658854}"/>
                    </a:ext>
                  </a:extLst>
                </p14:cNvPr>
                <p14:cNvContentPartPr/>
                <p14:nvPr/>
              </p14:nvContentPartPr>
              <p14:xfrm>
                <a:off x="8928000" y="1239576"/>
                <a:ext cx="358200" cy="520920"/>
              </p14:xfrm>
            </p:contentPart>
          </mc:Choice>
          <mc:Fallback>
            <p:pic>
              <p:nvPicPr>
                <p:cNvPr id="6" name="Ink 5">
                  <a:extLst>
                    <a:ext uri="{FF2B5EF4-FFF2-40B4-BE49-F238E27FC236}">
                      <a16:creationId xmlns:a16="http://schemas.microsoft.com/office/drawing/2014/main" id="{B1FEAED4-0748-8640-BB94-324402658854}"/>
                    </a:ext>
                  </a:extLst>
                </p:cNvPr>
                <p:cNvPicPr/>
                <p:nvPr/>
              </p:nvPicPr>
              <p:blipFill>
                <a:blip r:embed="rId10"/>
                <a:stretch>
                  <a:fillRect/>
                </a:stretch>
              </p:blipFill>
              <p:spPr>
                <a:xfrm>
                  <a:off x="8919360" y="1230936"/>
                  <a:ext cx="37584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1BD10061-DB6E-3344-A540-8F7C0AFD605A}"/>
                    </a:ext>
                  </a:extLst>
                </p14:cNvPr>
                <p14:cNvContentPartPr/>
                <p14:nvPr/>
              </p14:nvContentPartPr>
              <p14:xfrm>
                <a:off x="7635600" y="1762656"/>
                <a:ext cx="3673080" cy="618480"/>
              </p14:xfrm>
            </p:contentPart>
          </mc:Choice>
          <mc:Fallback>
            <p:pic>
              <p:nvPicPr>
                <p:cNvPr id="7" name="Ink 6">
                  <a:extLst>
                    <a:ext uri="{FF2B5EF4-FFF2-40B4-BE49-F238E27FC236}">
                      <a16:creationId xmlns:a16="http://schemas.microsoft.com/office/drawing/2014/main" id="{1BD10061-DB6E-3344-A540-8F7C0AFD605A}"/>
                    </a:ext>
                  </a:extLst>
                </p:cNvPr>
                <p:cNvPicPr/>
                <p:nvPr/>
              </p:nvPicPr>
              <p:blipFill>
                <a:blip r:embed="rId12"/>
                <a:stretch>
                  <a:fillRect/>
                </a:stretch>
              </p:blipFill>
              <p:spPr>
                <a:xfrm>
                  <a:off x="7626960" y="1754016"/>
                  <a:ext cx="3690720" cy="636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C50A4C96-1BA5-4144-9EAF-E9DC35052BD5}"/>
                  </a:ext>
                </a:extLst>
              </p14:cNvPr>
              <p14:cNvContentPartPr/>
              <p14:nvPr/>
            </p14:nvContentPartPr>
            <p14:xfrm>
              <a:off x="3633840" y="2886216"/>
              <a:ext cx="733320" cy="704880"/>
            </p14:xfrm>
          </p:contentPart>
        </mc:Choice>
        <mc:Fallback>
          <p:pic>
            <p:nvPicPr>
              <p:cNvPr id="9" name="Ink 8">
                <a:extLst>
                  <a:ext uri="{FF2B5EF4-FFF2-40B4-BE49-F238E27FC236}">
                    <a16:creationId xmlns:a16="http://schemas.microsoft.com/office/drawing/2014/main" id="{C50A4C96-1BA5-4144-9EAF-E9DC35052BD5}"/>
                  </a:ext>
                </a:extLst>
              </p:cNvPr>
              <p:cNvPicPr/>
              <p:nvPr/>
            </p:nvPicPr>
            <p:blipFill>
              <a:blip r:embed="rId14"/>
              <a:stretch>
                <a:fillRect/>
              </a:stretch>
            </p:blipFill>
            <p:spPr>
              <a:xfrm>
                <a:off x="3625200" y="2877216"/>
                <a:ext cx="750960" cy="722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C8B5013E-C0C3-A14A-914C-B577433FAD74}"/>
                  </a:ext>
                </a:extLst>
              </p14:cNvPr>
              <p14:cNvContentPartPr/>
              <p14:nvPr/>
            </p14:nvContentPartPr>
            <p14:xfrm>
              <a:off x="9666000" y="3025896"/>
              <a:ext cx="525960" cy="468360"/>
            </p14:xfrm>
          </p:contentPart>
        </mc:Choice>
        <mc:Fallback>
          <p:pic>
            <p:nvPicPr>
              <p:cNvPr id="10" name="Ink 9">
                <a:extLst>
                  <a:ext uri="{FF2B5EF4-FFF2-40B4-BE49-F238E27FC236}">
                    <a16:creationId xmlns:a16="http://schemas.microsoft.com/office/drawing/2014/main" id="{C8B5013E-C0C3-A14A-914C-B577433FAD74}"/>
                  </a:ext>
                </a:extLst>
              </p:cNvPr>
              <p:cNvPicPr/>
              <p:nvPr/>
            </p:nvPicPr>
            <p:blipFill>
              <a:blip r:embed="rId16"/>
              <a:stretch>
                <a:fillRect/>
              </a:stretch>
            </p:blipFill>
            <p:spPr>
              <a:xfrm>
                <a:off x="9657000" y="3016896"/>
                <a:ext cx="543600" cy="486000"/>
              </a:xfrm>
              <a:prstGeom prst="rect">
                <a:avLst/>
              </a:prstGeom>
            </p:spPr>
          </p:pic>
        </mc:Fallback>
      </mc:AlternateContent>
      <p:grpSp>
        <p:nvGrpSpPr>
          <p:cNvPr id="18" name="Group 17">
            <a:extLst>
              <a:ext uri="{FF2B5EF4-FFF2-40B4-BE49-F238E27FC236}">
                <a16:creationId xmlns:a16="http://schemas.microsoft.com/office/drawing/2014/main" id="{307EB696-B54A-7049-AC40-AE0EE1A2AD45}"/>
              </a:ext>
            </a:extLst>
          </p:cNvPr>
          <p:cNvGrpSpPr/>
          <p:nvPr/>
        </p:nvGrpSpPr>
        <p:grpSpPr>
          <a:xfrm>
            <a:off x="3541680" y="4483896"/>
            <a:ext cx="801000" cy="268560"/>
            <a:chOff x="3541680" y="4483896"/>
            <a:chExt cx="801000" cy="268560"/>
          </a:xfrm>
        </p:grpSpPr>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B81E1F4A-8B91-514C-8162-09F815DA1BFD}"/>
                    </a:ext>
                  </a:extLst>
                </p14:cNvPr>
                <p14:cNvContentPartPr/>
                <p14:nvPr/>
              </p14:nvContentPartPr>
              <p14:xfrm>
                <a:off x="3842640" y="4483896"/>
                <a:ext cx="389160" cy="268560"/>
              </p14:xfrm>
            </p:contentPart>
          </mc:Choice>
          <mc:Fallback>
            <p:pic>
              <p:nvPicPr>
                <p:cNvPr id="11" name="Ink 10">
                  <a:extLst>
                    <a:ext uri="{FF2B5EF4-FFF2-40B4-BE49-F238E27FC236}">
                      <a16:creationId xmlns:a16="http://schemas.microsoft.com/office/drawing/2014/main" id="{B81E1F4A-8B91-514C-8162-09F815DA1BFD}"/>
                    </a:ext>
                  </a:extLst>
                </p:cNvPr>
                <p:cNvPicPr/>
                <p:nvPr/>
              </p:nvPicPr>
              <p:blipFill>
                <a:blip r:embed="rId18"/>
                <a:stretch>
                  <a:fillRect/>
                </a:stretch>
              </p:blipFill>
              <p:spPr>
                <a:xfrm>
                  <a:off x="3834000" y="4475256"/>
                  <a:ext cx="4068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8C7B1400-F637-6B4F-A14A-6F0204783987}"/>
                    </a:ext>
                  </a:extLst>
                </p14:cNvPr>
                <p14:cNvContentPartPr/>
                <p14:nvPr/>
              </p14:nvContentPartPr>
              <p14:xfrm>
                <a:off x="3847320" y="4501176"/>
                <a:ext cx="495360" cy="239040"/>
              </p14:xfrm>
            </p:contentPart>
          </mc:Choice>
          <mc:Fallback>
            <p:pic>
              <p:nvPicPr>
                <p:cNvPr id="12" name="Ink 11">
                  <a:extLst>
                    <a:ext uri="{FF2B5EF4-FFF2-40B4-BE49-F238E27FC236}">
                      <a16:creationId xmlns:a16="http://schemas.microsoft.com/office/drawing/2014/main" id="{8C7B1400-F637-6B4F-A14A-6F0204783987}"/>
                    </a:ext>
                  </a:extLst>
                </p:cNvPr>
                <p:cNvPicPr/>
                <p:nvPr/>
              </p:nvPicPr>
              <p:blipFill>
                <a:blip r:embed="rId20"/>
                <a:stretch>
                  <a:fillRect/>
                </a:stretch>
              </p:blipFill>
              <p:spPr>
                <a:xfrm>
                  <a:off x="3838680" y="4492176"/>
                  <a:ext cx="5130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1E2D6363-F5F3-964B-917E-09A4C986CC83}"/>
                    </a:ext>
                  </a:extLst>
                </p14:cNvPr>
                <p14:cNvContentPartPr/>
                <p14:nvPr/>
              </p14:nvContentPartPr>
              <p14:xfrm>
                <a:off x="3541680" y="4499016"/>
                <a:ext cx="369360" cy="209520"/>
              </p14:xfrm>
            </p:contentPart>
          </mc:Choice>
          <mc:Fallback>
            <p:pic>
              <p:nvPicPr>
                <p:cNvPr id="17" name="Ink 16">
                  <a:extLst>
                    <a:ext uri="{FF2B5EF4-FFF2-40B4-BE49-F238E27FC236}">
                      <a16:creationId xmlns:a16="http://schemas.microsoft.com/office/drawing/2014/main" id="{1E2D6363-F5F3-964B-917E-09A4C986CC83}"/>
                    </a:ext>
                  </a:extLst>
                </p:cNvPr>
                <p:cNvPicPr/>
                <p:nvPr/>
              </p:nvPicPr>
              <p:blipFill>
                <a:blip r:embed="rId22"/>
                <a:stretch>
                  <a:fillRect/>
                </a:stretch>
              </p:blipFill>
              <p:spPr>
                <a:xfrm>
                  <a:off x="3533040" y="4490016"/>
                  <a:ext cx="387000" cy="227160"/>
                </a:xfrm>
                <a:prstGeom prst="rect">
                  <a:avLst/>
                </a:prstGeom>
              </p:spPr>
            </p:pic>
          </mc:Fallback>
        </mc:AlternateContent>
      </p:grpSp>
      <p:grpSp>
        <p:nvGrpSpPr>
          <p:cNvPr id="20" name="Group 19">
            <a:extLst>
              <a:ext uri="{FF2B5EF4-FFF2-40B4-BE49-F238E27FC236}">
                <a16:creationId xmlns:a16="http://schemas.microsoft.com/office/drawing/2014/main" id="{DFDDB777-59A5-7349-9830-81BBFCE7C879}"/>
              </a:ext>
            </a:extLst>
          </p:cNvPr>
          <p:cNvGrpSpPr/>
          <p:nvPr/>
        </p:nvGrpSpPr>
        <p:grpSpPr>
          <a:xfrm>
            <a:off x="9750960" y="4342056"/>
            <a:ext cx="687600" cy="345240"/>
            <a:chOff x="9750960" y="4342056"/>
            <a:chExt cx="687600" cy="345240"/>
          </a:xfrm>
        </p:grpSpPr>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6EF50725-0458-444F-ADFF-6768E76FC477}"/>
                    </a:ext>
                  </a:extLst>
                </p14:cNvPr>
                <p14:cNvContentPartPr/>
                <p14:nvPr/>
              </p14:nvContentPartPr>
              <p14:xfrm>
                <a:off x="9750960" y="4430256"/>
                <a:ext cx="582480" cy="257040"/>
              </p14:xfrm>
            </p:contentPart>
          </mc:Choice>
          <mc:Fallback>
            <p:pic>
              <p:nvPicPr>
                <p:cNvPr id="14" name="Ink 13">
                  <a:extLst>
                    <a:ext uri="{FF2B5EF4-FFF2-40B4-BE49-F238E27FC236}">
                      <a16:creationId xmlns:a16="http://schemas.microsoft.com/office/drawing/2014/main" id="{6EF50725-0458-444F-ADFF-6768E76FC477}"/>
                    </a:ext>
                  </a:extLst>
                </p:cNvPr>
                <p:cNvPicPr/>
                <p:nvPr/>
              </p:nvPicPr>
              <p:blipFill>
                <a:blip r:embed="rId24"/>
                <a:stretch>
                  <a:fillRect/>
                </a:stretch>
              </p:blipFill>
              <p:spPr>
                <a:xfrm>
                  <a:off x="9742320" y="4421616"/>
                  <a:ext cx="60012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12126133-019A-894C-9AF9-46A57BFF4E83}"/>
                    </a:ext>
                  </a:extLst>
                </p14:cNvPr>
                <p14:cNvContentPartPr/>
                <p14:nvPr/>
              </p14:nvContentPartPr>
              <p14:xfrm>
                <a:off x="9780480" y="4449336"/>
                <a:ext cx="576720" cy="230040"/>
              </p14:xfrm>
            </p:contentPart>
          </mc:Choice>
          <mc:Fallback>
            <p:pic>
              <p:nvPicPr>
                <p:cNvPr id="15" name="Ink 14">
                  <a:extLst>
                    <a:ext uri="{FF2B5EF4-FFF2-40B4-BE49-F238E27FC236}">
                      <a16:creationId xmlns:a16="http://schemas.microsoft.com/office/drawing/2014/main" id="{12126133-019A-894C-9AF9-46A57BFF4E83}"/>
                    </a:ext>
                  </a:extLst>
                </p:cNvPr>
                <p:cNvPicPr/>
                <p:nvPr/>
              </p:nvPicPr>
              <p:blipFill>
                <a:blip r:embed="rId26"/>
                <a:stretch>
                  <a:fillRect/>
                </a:stretch>
              </p:blipFill>
              <p:spPr>
                <a:xfrm>
                  <a:off x="9771480" y="4440336"/>
                  <a:ext cx="59436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FDC49E4E-A3DA-154F-B8B5-7ED11C9F00A5}"/>
                    </a:ext>
                  </a:extLst>
                </p14:cNvPr>
                <p14:cNvContentPartPr/>
                <p14:nvPr/>
              </p14:nvContentPartPr>
              <p14:xfrm>
                <a:off x="10239480" y="4342056"/>
                <a:ext cx="199080" cy="153720"/>
              </p14:xfrm>
            </p:contentPart>
          </mc:Choice>
          <mc:Fallback>
            <p:pic>
              <p:nvPicPr>
                <p:cNvPr id="19" name="Ink 18">
                  <a:extLst>
                    <a:ext uri="{FF2B5EF4-FFF2-40B4-BE49-F238E27FC236}">
                      <a16:creationId xmlns:a16="http://schemas.microsoft.com/office/drawing/2014/main" id="{FDC49E4E-A3DA-154F-B8B5-7ED11C9F00A5}"/>
                    </a:ext>
                  </a:extLst>
                </p:cNvPr>
                <p:cNvPicPr/>
                <p:nvPr/>
              </p:nvPicPr>
              <p:blipFill>
                <a:blip r:embed="rId28"/>
                <a:stretch>
                  <a:fillRect/>
                </a:stretch>
              </p:blipFill>
              <p:spPr>
                <a:xfrm>
                  <a:off x="10230480" y="4333056"/>
                  <a:ext cx="21672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E736CFF1-7C4F-6C46-B42A-C59CB869AD2D}"/>
                  </a:ext>
                </a:extLst>
              </p14:cNvPr>
              <p14:cNvContentPartPr/>
              <p14:nvPr/>
            </p14:nvContentPartPr>
            <p14:xfrm>
              <a:off x="5506200" y="2957136"/>
              <a:ext cx="529200" cy="473400"/>
            </p14:xfrm>
          </p:contentPart>
        </mc:Choice>
        <mc:Fallback>
          <p:pic>
            <p:nvPicPr>
              <p:cNvPr id="21" name="Ink 20">
                <a:extLst>
                  <a:ext uri="{FF2B5EF4-FFF2-40B4-BE49-F238E27FC236}">
                    <a16:creationId xmlns:a16="http://schemas.microsoft.com/office/drawing/2014/main" id="{E736CFF1-7C4F-6C46-B42A-C59CB869AD2D}"/>
                  </a:ext>
                </a:extLst>
              </p:cNvPr>
              <p:cNvPicPr/>
              <p:nvPr/>
            </p:nvPicPr>
            <p:blipFill>
              <a:blip r:embed="rId30"/>
              <a:stretch>
                <a:fillRect/>
              </a:stretch>
            </p:blipFill>
            <p:spPr>
              <a:xfrm>
                <a:off x="5497560" y="2948496"/>
                <a:ext cx="546840" cy="491040"/>
              </a:xfrm>
              <a:prstGeom prst="rect">
                <a:avLst/>
              </a:prstGeom>
            </p:spPr>
          </p:pic>
        </mc:Fallback>
      </mc:AlternateContent>
      <p:grpSp>
        <p:nvGrpSpPr>
          <p:cNvPr id="24" name="Group 23">
            <a:extLst>
              <a:ext uri="{FF2B5EF4-FFF2-40B4-BE49-F238E27FC236}">
                <a16:creationId xmlns:a16="http://schemas.microsoft.com/office/drawing/2014/main" id="{1BA34023-2E2F-354A-A1A1-32BFE21F2916}"/>
              </a:ext>
            </a:extLst>
          </p:cNvPr>
          <p:cNvGrpSpPr/>
          <p:nvPr/>
        </p:nvGrpSpPr>
        <p:grpSpPr>
          <a:xfrm>
            <a:off x="6454800" y="2939136"/>
            <a:ext cx="993960" cy="547560"/>
            <a:chOff x="6454800" y="2939136"/>
            <a:chExt cx="993960" cy="547560"/>
          </a:xfrm>
        </p:grpSpPr>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D89FBE69-B885-F049-9896-D989BA58B186}"/>
                    </a:ext>
                  </a:extLst>
                </p14:cNvPr>
                <p14:cNvContentPartPr/>
                <p14:nvPr/>
              </p14:nvContentPartPr>
              <p14:xfrm>
                <a:off x="6454800" y="2939136"/>
                <a:ext cx="460080" cy="547560"/>
              </p14:xfrm>
            </p:contentPart>
          </mc:Choice>
          <mc:Fallback>
            <p:pic>
              <p:nvPicPr>
                <p:cNvPr id="22" name="Ink 21">
                  <a:extLst>
                    <a:ext uri="{FF2B5EF4-FFF2-40B4-BE49-F238E27FC236}">
                      <a16:creationId xmlns:a16="http://schemas.microsoft.com/office/drawing/2014/main" id="{D89FBE69-B885-F049-9896-D989BA58B186}"/>
                    </a:ext>
                  </a:extLst>
                </p:cNvPr>
                <p:cNvPicPr/>
                <p:nvPr/>
              </p:nvPicPr>
              <p:blipFill>
                <a:blip r:embed="rId32"/>
                <a:stretch>
                  <a:fillRect/>
                </a:stretch>
              </p:blipFill>
              <p:spPr>
                <a:xfrm>
                  <a:off x="6446160" y="2930496"/>
                  <a:ext cx="47772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9D41E0A4-FFD9-124E-B76A-A13F93211233}"/>
                    </a:ext>
                  </a:extLst>
                </p14:cNvPr>
                <p14:cNvContentPartPr/>
                <p14:nvPr/>
              </p14:nvContentPartPr>
              <p14:xfrm>
                <a:off x="6948360" y="2995656"/>
                <a:ext cx="500400" cy="488160"/>
              </p14:xfrm>
            </p:contentPart>
          </mc:Choice>
          <mc:Fallback>
            <p:pic>
              <p:nvPicPr>
                <p:cNvPr id="23" name="Ink 22">
                  <a:extLst>
                    <a:ext uri="{FF2B5EF4-FFF2-40B4-BE49-F238E27FC236}">
                      <a16:creationId xmlns:a16="http://schemas.microsoft.com/office/drawing/2014/main" id="{9D41E0A4-FFD9-124E-B76A-A13F93211233}"/>
                    </a:ext>
                  </a:extLst>
                </p:cNvPr>
                <p:cNvPicPr/>
                <p:nvPr/>
              </p:nvPicPr>
              <p:blipFill>
                <a:blip r:embed="rId34"/>
                <a:stretch>
                  <a:fillRect/>
                </a:stretch>
              </p:blipFill>
              <p:spPr>
                <a:xfrm>
                  <a:off x="6939720" y="2987016"/>
                  <a:ext cx="518040" cy="505800"/>
                </a:xfrm>
                <a:prstGeom prst="rect">
                  <a:avLst/>
                </a:prstGeom>
              </p:spPr>
            </p:pic>
          </mc:Fallback>
        </mc:AlternateContent>
      </p:grpSp>
      <p:grpSp>
        <p:nvGrpSpPr>
          <p:cNvPr id="43" name="Group 42">
            <a:extLst>
              <a:ext uri="{FF2B5EF4-FFF2-40B4-BE49-F238E27FC236}">
                <a16:creationId xmlns:a16="http://schemas.microsoft.com/office/drawing/2014/main" id="{63893D9E-CF99-D248-A0DE-302CEBAF4FB1}"/>
              </a:ext>
            </a:extLst>
          </p:cNvPr>
          <p:cNvGrpSpPr/>
          <p:nvPr/>
        </p:nvGrpSpPr>
        <p:grpSpPr>
          <a:xfrm>
            <a:off x="1219680" y="2255856"/>
            <a:ext cx="3533040" cy="935640"/>
            <a:chOff x="1219680" y="2255856"/>
            <a:chExt cx="3533040" cy="935640"/>
          </a:xfrm>
        </p:grpSpPr>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D08B64A2-F50C-9440-8704-4F6B7855DEBE}"/>
                    </a:ext>
                  </a:extLst>
                </p14:cNvPr>
                <p14:cNvContentPartPr/>
                <p14:nvPr/>
              </p14:nvContentPartPr>
              <p14:xfrm>
                <a:off x="1219680" y="2915736"/>
                <a:ext cx="38880" cy="237600"/>
              </p14:xfrm>
            </p:contentPart>
          </mc:Choice>
          <mc:Fallback>
            <p:pic>
              <p:nvPicPr>
                <p:cNvPr id="25" name="Ink 24">
                  <a:extLst>
                    <a:ext uri="{FF2B5EF4-FFF2-40B4-BE49-F238E27FC236}">
                      <a16:creationId xmlns:a16="http://schemas.microsoft.com/office/drawing/2014/main" id="{D08B64A2-F50C-9440-8704-4F6B7855DEBE}"/>
                    </a:ext>
                  </a:extLst>
                </p:cNvPr>
                <p:cNvPicPr/>
                <p:nvPr/>
              </p:nvPicPr>
              <p:blipFill>
                <a:blip r:embed="rId36"/>
                <a:stretch>
                  <a:fillRect/>
                </a:stretch>
              </p:blipFill>
              <p:spPr>
                <a:xfrm>
                  <a:off x="1211040" y="2907096"/>
                  <a:ext cx="5652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3696B75B-D07B-4E48-8CF2-3D614059D56A}"/>
                    </a:ext>
                  </a:extLst>
                </p14:cNvPr>
                <p14:cNvContentPartPr/>
                <p14:nvPr/>
              </p14:nvContentPartPr>
              <p14:xfrm>
                <a:off x="1366560" y="2842656"/>
                <a:ext cx="149760" cy="225720"/>
              </p14:xfrm>
            </p:contentPart>
          </mc:Choice>
          <mc:Fallback>
            <p:pic>
              <p:nvPicPr>
                <p:cNvPr id="26" name="Ink 25">
                  <a:extLst>
                    <a:ext uri="{FF2B5EF4-FFF2-40B4-BE49-F238E27FC236}">
                      <a16:creationId xmlns:a16="http://schemas.microsoft.com/office/drawing/2014/main" id="{3696B75B-D07B-4E48-8CF2-3D614059D56A}"/>
                    </a:ext>
                  </a:extLst>
                </p:cNvPr>
                <p:cNvPicPr/>
                <p:nvPr/>
              </p:nvPicPr>
              <p:blipFill>
                <a:blip r:embed="rId38"/>
                <a:stretch>
                  <a:fillRect/>
                </a:stretch>
              </p:blipFill>
              <p:spPr>
                <a:xfrm>
                  <a:off x="1357920" y="2833656"/>
                  <a:ext cx="1674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8BEA6E64-A6EE-6346-B991-C4890CF35681}"/>
                    </a:ext>
                  </a:extLst>
                </p14:cNvPr>
                <p14:cNvContentPartPr/>
                <p14:nvPr/>
              </p14:nvContentPartPr>
              <p14:xfrm>
                <a:off x="1671120" y="2997096"/>
                <a:ext cx="10800" cy="194400"/>
              </p14:xfrm>
            </p:contentPart>
          </mc:Choice>
          <mc:Fallback>
            <p:pic>
              <p:nvPicPr>
                <p:cNvPr id="27" name="Ink 26">
                  <a:extLst>
                    <a:ext uri="{FF2B5EF4-FFF2-40B4-BE49-F238E27FC236}">
                      <a16:creationId xmlns:a16="http://schemas.microsoft.com/office/drawing/2014/main" id="{8BEA6E64-A6EE-6346-B991-C4890CF35681}"/>
                    </a:ext>
                  </a:extLst>
                </p:cNvPr>
                <p:cNvPicPr/>
                <p:nvPr/>
              </p:nvPicPr>
              <p:blipFill>
                <a:blip r:embed="rId40"/>
                <a:stretch>
                  <a:fillRect/>
                </a:stretch>
              </p:blipFill>
              <p:spPr>
                <a:xfrm>
                  <a:off x="1662480" y="2988456"/>
                  <a:ext cx="284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1170264F-DC73-9C46-9BEC-9CB6EEC1BEB3}"/>
                    </a:ext>
                  </a:extLst>
                </p14:cNvPr>
                <p14:cNvContentPartPr/>
                <p14:nvPr/>
              </p14:nvContentPartPr>
              <p14:xfrm>
                <a:off x="1793520" y="2735016"/>
                <a:ext cx="251280" cy="227880"/>
              </p14:xfrm>
            </p:contentPart>
          </mc:Choice>
          <mc:Fallback>
            <p:pic>
              <p:nvPicPr>
                <p:cNvPr id="29" name="Ink 28">
                  <a:extLst>
                    <a:ext uri="{FF2B5EF4-FFF2-40B4-BE49-F238E27FC236}">
                      <a16:creationId xmlns:a16="http://schemas.microsoft.com/office/drawing/2014/main" id="{1170264F-DC73-9C46-9BEC-9CB6EEC1BEB3}"/>
                    </a:ext>
                  </a:extLst>
                </p:cNvPr>
                <p:cNvPicPr/>
                <p:nvPr/>
              </p:nvPicPr>
              <p:blipFill>
                <a:blip r:embed="rId42"/>
                <a:stretch>
                  <a:fillRect/>
                </a:stretch>
              </p:blipFill>
              <p:spPr>
                <a:xfrm>
                  <a:off x="1784520" y="2726376"/>
                  <a:ext cx="2689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Ink 29">
                  <a:extLst>
                    <a:ext uri="{FF2B5EF4-FFF2-40B4-BE49-F238E27FC236}">
                      <a16:creationId xmlns:a16="http://schemas.microsoft.com/office/drawing/2014/main" id="{AC96896A-AECA-8C46-A1A9-5B3E34D2D887}"/>
                    </a:ext>
                  </a:extLst>
                </p14:cNvPr>
                <p14:cNvContentPartPr/>
                <p14:nvPr/>
              </p14:nvContentPartPr>
              <p14:xfrm>
                <a:off x="2068920" y="2638536"/>
                <a:ext cx="181080" cy="292320"/>
              </p14:xfrm>
            </p:contentPart>
          </mc:Choice>
          <mc:Fallback>
            <p:pic>
              <p:nvPicPr>
                <p:cNvPr id="30" name="Ink 29">
                  <a:extLst>
                    <a:ext uri="{FF2B5EF4-FFF2-40B4-BE49-F238E27FC236}">
                      <a16:creationId xmlns:a16="http://schemas.microsoft.com/office/drawing/2014/main" id="{AC96896A-AECA-8C46-A1A9-5B3E34D2D887}"/>
                    </a:ext>
                  </a:extLst>
                </p:cNvPr>
                <p:cNvPicPr/>
                <p:nvPr/>
              </p:nvPicPr>
              <p:blipFill>
                <a:blip r:embed="rId44"/>
                <a:stretch>
                  <a:fillRect/>
                </a:stretch>
              </p:blipFill>
              <p:spPr>
                <a:xfrm>
                  <a:off x="2060280" y="2629896"/>
                  <a:ext cx="19872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78ADF601-7948-BE4F-A9A6-6637B979FB26}"/>
                    </a:ext>
                  </a:extLst>
                </p14:cNvPr>
                <p14:cNvContentPartPr/>
                <p14:nvPr/>
              </p14:nvContentPartPr>
              <p14:xfrm>
                <a:off x="2361600" y="2854536"/>
                <a:ext cx="16920" cy="173520"/>
              </p14:xfrm>
            </p:contentPart>
          </mc:Choice>
          <mc:Fallback>
            <p:pic>
              <p:nvPicPr>
                <p:cNvPr id="31" name="Ink 30">
                  <a:extLst>
                    <a:ext uri="{FF2B5EF4-FFF2-40B4-BE49-F238E27FC236}">
                      <a16:creationId xmlns:a16="http://schemas.microsoft.com/office/drawing/2014/main" id="{78ADF601-7948-BE4F-A9A6-6637B979FB26}"/>
                    </a:ext>
                  </a:extLst>
                </p:cNvPr>
                <p:cNvPicPr/>
                <p:nvPr/>
              </p:nvPicPr>
              <p:blipFill>
                <a:blip r:embed="rId46"/>
                <a:stretch>
                  <a:fillRect/>
                </a:stretch>
              </p:blipFill>
              <p:spPr>
                <a:xfrm>
                  <a:off x="2352600" y="2845536"/>
                  <a:ext cx="345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CB451748-23BA-E14C-8743-FA0471035B83}"/>
                    </a:ext>
                  </a:extLst>
                </p14:cNvPr>
                <p14:cNvContentPartPr/>
                <p14:nvPr/>
              </p14:nvContentPartPr>
              <p14:xfrm>
                <a:off x="2561400" y="2564376"/>
                <a:ext cx="183960" cy="174960"/>
              </p14:xfrm>
            </p:contentPart>
          </mc:Choice>
          <mc:Fallback>
            <p:pic>
              <p:nvPicPr>
                <p:cNvPr id="32" name="Ink 31">
                  <a:extLst>
                    <a:ext uri="{FF2B5EF4-FFF2-40B4-BE49-F238E27FC236}">
                      <a16:creationId xmlns:a16="http://schemas.microsoft.com/office/drawing/2014/main" id="{CB451748-23BA-E14C-8743-FA0471035B83}"/>
                    </a:ext>
                  </a:extLst>
                </p:cNvPr>
                <p:cNvPicPr/>
                <p:nvPr/>
              </p:nvPicPr>
              <p:blipFill>
                <a:blip r:embed="rId48"/>
                <a:stretch>
                  <a:fillRect/>
                </a:stretch>
              </p:blipFill>
              <p:spPr>
                <a:xfrm>
                  <a:off x="2552760" y="2555736"/>
                  <a:ext cx="2016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Ink 32">
                  <a:extLst>
                    <a:ext uri="{FF2B5EF4-FFF2-40B4-BE49-F238E27FC236}">
                      <a16:creationId xmlns:a16="http://schemas.microsoft.com/office/drawing/2014/main" id="{F9E22F4D-098E-554E-AE10-BAB1844E5A2E}"/>
                    </a:ext>
                  </a:extLst>
                </p14:cNvPr>
                <p14:cNvContentPartPr/>
                <p14:nvPr/>
              </p14:nvContentPartPr>
              <p14:xfrm>
                <a:off x="2766960" y="2479416"/>
                <a:ext cx="144360" cy="211680"/>
              </p14:xfrm>
            </p:contentPart>
          </mc:Choice>
          <mc:Fallback>
            <p:pic>
              <p:nvPicPr>
                <p:cNvPr id="33" name="Ink 32">
                  <a:extLst>
                    <a:ext uri="{FF2B5EF4-FFF2-40B4-BE49-F238E27FC236}">
                      <a16:creationId xmlns:a16="http://schemas.microsoft.com/office/drawing/2014/main" id="{F9E22F4D-098E-554E-AE10-BAB1844E5A2E}"/>
                    </a:ext>
                  </a:extLst>
                </p:cNvPr>
                <p:cNvPicPr/>
                <p:nvPr/>
              </p:nvPicPr>
              <p:blipFill>
                <a:blip r:embed="rId50"/>
                <a:stretch>
                  <a:fillRect/>
                </a:stretch>
              </p:blipFill>
              <p:spPr>
                <a:xfrm>
                  <a:off x="2758320" y="2470416"/>
                  <a:ext cx="1620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4" name="Ink 33">
                  <a:extLst>
                    <a:ext uri="{FF2B5EF4-FFF2-40B4-BE49-F238E27FC236}">
                      <a16:creationId xmlns:a16="http://schemas.microsoft.com/office/drawing/2014/main" id="{98FF1D59-6C04-2A4A-BE34-A9952EAED106}"/>
                    </a:ext>
                  </a:extLst>
                </p14:cNvPr>
                <p14:cNvContentPartPr/>
                <p14:nvPr/>
              </p14:nvContentPartPr>
              <p14:xfrm>
                <a:off x="2948760" y="2575536"/>
                <a:ext cx="12240" cy="26280"/>
              </p14:xfrm>
            </p:contentPart>
          </mc:Choice>
          <mc:Fallback>
            <p:pic>
              <p:nvPicPr>
                <p:cNvPr id="34" name="Ink 33">
                  <a:extLst>
                    <a:ext uri="{FF2B5EF4-FFF2-40B4-BE49-F238E27FC236}">
                      <a16:creationId xmlns:a16="http://schemas.microsoft.com/office/drawing/2014/main" id="{98FF1D59-6C04-2A4A-BE34-A9952EAED106}"/>
                    </a:ext>
                  </a:extLst>
                </p:cNvPr>
                <p:cNvPicPr/>
                <p:nvPr/>
              </p:nvPicPr>
              <p:blipFill>
                <a:blip r:embed="rId52"/>
                <a:stretch>
                  <a:fillRect/>
                </a:stretch>
              </p:blipFill>
              <p:spPr>
                <a:xfrm>
                  <a:off x="2939760" y="2566536"/>
                  <a:ext cx="298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Ink 34">
                  <a:extLst>
                    <a:ext uri="{FF2B5EF4-FFF2-40B4-BE49-F238E27FC236}">
                      <a16:creationId xmlns:a16="http://schemas.microsoft.com/office/drawing/2014/main" id="{808B60CB-134D-7347-9D9A-95997413F96E}"/>
                    </a:ext>
                  </a:extLst>
                </p14:cNvPr>
                <p14:cNvContentPartPr/>
                <p14:nvPr/>
              </p14:nvContentPartPr>
              <p14:xfrm>
                <a:off x="3057480" y="2445576"/>
                <a:ext cx="165240" cy="171000"/>
              </p14:xfrm>
            </p:contentPart>
          </mc:Choice>
          <mc:Fallback>
            <p:pic>
              <p:nvPicPr>
                <p:cNvPr id="35" name="Ink 34">
                  <a:extLst>
                    <a:ext uri="{FF2B5EF4-FFF2-40B4-BE49-F238E27FC236}">
                      <a16:creationId xmlns:a16="http://schemas.microsoft.com/office/drawing/2014/main" id="{808B60CB-134D-7347-9D9A-95997413F96E}"/>
                    </a:ext>
                  </a:extLst>
                </p:cNvPr>
                <p:cNvPicPr/>
                <p:nvPr/>
              </p:nvPicPr>
              <p:blipFill>
                <a:blip r:embed="rId54"/>
                <a:stretch>
                  <a:fillRect/>
                </a:stretch>
              </p:blipFill>
              <p:spPr>
                <a:xfrm>
                  <a:off x="3048480" y="2436936"/>
                  <a:ext cx="1828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F3FD96FC-BCD3-494A-A62E-13F2C59FF6A9}"/>
                    </a:ext>
                  </a:extLst>
                </p14:cNvPr>
                <p14:cNvContentPartPr/>
                <p14:nvPr/>
              </p14:nvContentPartPr>
              <p14:xfrm>
                <a:off x="3063960" y="2366736"/>
                <a:ext cx="149040" cy="57600"/>
              </p14:xfrm>
            </p:contentPart>
          </mc:Choice>
          <mc:Fallback>
            <p:pic>
              <p:nvPicPr>
                <p:cNvPr id="36" name="Ink 35">
                  <a:extLst>
                    <a:ext uri="{FF2B5EF4-FFF2-40B4-BE49-F238E27FC236}">
                      <a16:creationId xmlns:a16="http://schemas.microsoft.com/office/drawing/2014/main" id="{F3FD96FC-BCD3-494A-A62E-13F2C59FF6A9}"/>
                    </a:ext>
                  </a:extLst>
                </p:cNvPr>
                <p:cNvPicPr/>
                <p:nvPr/>
              </p:nvPicPr>
              <p:blipFill>
                <a:blip r:embed="rId56"/>
                <a:stretch>
                  <a:fillRect/>
                </a:stretch>
              </p:blipFill>
              <p:spPr>
                <a:xfrm>
                  <a:off x="3055320" y="2358096"/>
                  <a:ext cx="1666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Ink 36">
                  <a:extLst>
                    <a:ext uri="{FF2B5EF4-FFF2-40B4-BE49-F238E27FC236}">
                      <a16:creationId xmlns:a16="http://schemas.microsoft.com/office/drawing/2014/main" id="{81B18A02-845D-2A48-957D-F6B1E853EE42}"/>
                    </a:ext>
                  </a:extLst>
                </p14:cNvPr>
                <p14:cNvContentPartPr/>
                <p14:nvPr/>
              </p14:nvContentPartPr>
              <p14:xfrm>
                <a:off x="3424680" y="2533416"/>
                <a:ext cx="46800" cy="110520"/>
              </p14:xfrm>
            </p:contentPart>
          </mc:Choice>
          <mc:Fallback>
            <p:pic>
              <p:nvPicPr>
                <p:cNvPr id="37" name="Ink 36">
                  <a:extLst>
                    <a:ext uri="{FF2B5EF4-FFF2-40B4-BE49-F238E27FC236}">
                      <a16:creationId xmlns:a16="http://schemas.microsoft.com/office/drawing/2014/main" id="{81B18A02-845D-2A48-957D-F6B1E853EE42}"/>
                    </a:ext>
                  </a:extLst>
                </p:cNvPr>
                <p:cNvPicPr/>
                <p:nvPr/>
              </p:nvPicPr>
              <p:blipFill>
                <a:blip r:embed="rId58"/>
                <a:stretch>
                  <a:fillRect/>
                </a:stretch>
              </p:blipFill>
              <p:spPr>
                <a:xfrm>
                  <a:off x="3416040" y="2524776"/>
                  <a:ext cx="6444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Ink 37">
                  <a:extLst>
                    <a:ext uri="{FF2B5EF4-FFF2-40B4-BE49-F238E27FC236}">
                      <a16:creationId xmlns:a16="http://schemas.microsoft.com/office/drawing/2014/main" id="{4AC428CF-0642-F74E-A390-988D93D4DAF8}"/>
                    </a:ext>
                  </a:extLst>
                </p14:cNvPr>
                <p14:cNvContentPartPr/>
                <p14:nvPr/>
              </p14:nvContentPartPr>
              <p14:xfrm>
                <a:off x="3623760" y="2310576"/>
                <a:ext cx="189000" cy="281520"/>
              </p14:xfrm>
            </p:contentPart>
          </mc:Choice>
          <mc:Fallback>
            <p:pic>
              <p:nvPicPr>
                <p:cNvPr id="38" name="Ink 37">
                  <a:extLst>
                    <a:ext uri="{FF2B5EF4-FFF2-40B4-BE49-F238E27FC236}">
                      <a16:creationId xmlns:a16="http://schemas.microsoft.com/office/drawing/2014/main" id="{4AC428CF-0642-F74E-A390-988D93D4DAF8}"/>
                    </a:ext>
                  </a:extLst>
                </p:cNvPr>
                <p:cNvPicPr/>
                <p:nvPr/>
              </p:nvPicPr>
              <p:blipFill>
                <a:blip r:embed="rId60"/>
                <a:stretch>
                  <a:fillRect/>
                </a:stretch>
              </p:blipFill>
              <p:spPr>
                <a:xfrm>
                  <a:off x="3614760" y="2301936"/>
                  <a:ext cx="20664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Ink 38">
                  <a:extLst>
                    <a:ext uri="{FF2B5EF4-FFF2-40B4-BE49-F238E27FC236}">
                      <a16:creationId xmlns:a16="http://schemas.microsoft.com/office/drawing/2014/main" id="{44044D3E-C581-9A4B-B4D6-91A2759A9ADD}"/>
                    </a:ext>
                  </a:extLst>
                </p14:cNvPr>
                <p14:cNvContentPartPr/>
                <p14:nvPr/>
              </p14:nvContentPartPr>
              <p14:xfrm>
                <a:off x="3875760" y="2266656"/>
                <a:ext cx="125280" cy="271440"/>
              </p14:xfrm>
            </p:contentPart>
          </mc:Choice>
          <mc:Fallback>
            <p:pic>
              <p:nvPicPr>
                <p:cNvPr id="39" name="Ink 38">
                  <a:extLst>
                    <a:ext uri="{FF2B5EF4-FFF2-40B4-BE49-F238E27FC236}">
                      <a16:creationId xmlns:a16="http://schemas.microsoft.com/office/drawing/2014/main" id="{44044D3E-C581-9A4B-B4D6-91A2759A9ADD}"/>
                    </a:ext>
                  </a:extLst>
                </p:cNvPr>
                <p:cNvPicPr/>
                <p:nvPr/>
              </p:nvPicPr>
              <p:blipFill>
                <a:blip r:embed="rId62"/>
                <a:stretch>
                  <a:fillRect/>
                </a:stretch>
              </p:blipFill>
              <p:spPr>
                <a:xfrm>
                  <a:off x="3867120" y="2258016"/>
                  <a:ext cx="14292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Ink 39">
                  <a:extLst>
                    <a:ext uri="{FF2B5EF4-FFF2-40B4-BE49-F238E27FC236}">
                      <a16:creationId xmlns:a16="http://schemas.microsoft.com/office/drawing/2014/main" id="{4DFF4412-B279-594E-A0D7-2F5E6115021E}"/>
                    </a:ext>
                  </a:extLst>
                </p14:cNvPr>
                <p14:cNvContentPartPr/>
                <p14:nvPr/>
              </p14:nvContentPartPr>
              <p14:xfrm>
                <a:off x="4165920" y="2484456"/>
                <a:ext cx="27720" cy="82080"/>
              </p14:xfrm>
            </p:contentPart>
          </mc:Choice>
          <mc:Fallback>
            <p:pic>
              <p:nvPicPr>
                <p:cNvPr id="40" name="Ink 39">
                  <a:extLst>
                    <a:ext uri="{FF2B5EF4-FFF2-40B4-BE49-F238E27FC236}">
                      <a16:creationId xmlns:a16="http://schemas.microsoft.com/office/drawing/2014/main" id="{4DFF4412-B279-594E-A0D7-2F5E6115021E}"/>
                    </a:ext>
                  </a:extLst>
                </p:cNvPr>
                <p:cNvPicPr/>
                <p:nvPr/>
              </p:nvPicPr>
              <p:blipFill>
                <a:blip r:embed="rId64"/>
                <a:stretch>
                  <a:fillRect/>
                </a:stretch>
              </p:blipFill>
              <p:spPr>
                <a:xfrm>
                  <a:off x="4156920" y="2475816"/>
                  <a:ext cx="453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ADC537B7-EE22-754E-8F0D-5461773D72B1}"/>
                    </a:ext>
                  </a:extLst>
                </p14:cNvPr>
                <p14:cNvContentPartPr/>
                <p14:nvPr/>
              </p14:nvContentPartPr>
              <p14:xfrm>
                <a:off x="4332600" y="2303376"/>
                <a:ext cx="191160" cy="237240"/>
              </p14:xfrm>
            </p:contentPart>
          </mc:Choice>
          <mc:Fallback>
            <p:pic>
              <p:nvPicPr>
                <p:cNvPr id="41" name="Ink 40">
                  <a:extLst>
                    <a:ext uri="{FF2B5EF4-FFF2-40B4-BE49-F238E27FC236}">
                      <a16:creationId xmlns:a16="http://schemas.microsoft.com/office/drawing/2014/main" id="{ADC537B7-EE22-754E-8F0D-5461773D72B1}"/>
                    </a:ext>
                  </a:extLst>
                </p:cNvPr>
                <p:cNvPicPr/>
                <p:nvPr/>
              </p:nvPicPr>
              <p:blipFill>
                <a:blip r:embed="rId66"/>
                <a:stretch>
                  <a:fillRect/>
                </a:stretch>
              </p:blipFill>
              <p:spPr>
                <a:xfrm>
                  <a:off x="4323960" y="2294376"/>
                  <a:ext cx="2088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Ink 41">
                  <a:extLst>
                    <a:ext uri="{FF2B5EF4-FFF2-40B4-BE49-F238E27FC236}">
                      <a16:creationId xmlns:a16="http://schemas.microsoft.com/office/drawing/2014/main" id="{B22E280B-62E1-1347-80C5-281A497421F4}"/>
                    </a:ext>
                  </a:extLst>
                </p14:cNvPr>
                <p14:cNvContentPartPr/>
                <p14:nvPr/>
              </p14:nvContentPartPr>
              <p14:xfrm>
                <a:off x="4587480" y="2255856"/>
                <a:ext cx="165240" cy="291600"/>
              </p14:xfrm>
            </p:contentPart>
          </mc:Choice>
          <mc:Fallback>
            <p:pic>
              <p:nvPicPr>
                <p:cNvPr id="42" name="Ink 41">
                  <a:extLst>
                    <a:ext uri="{FF2B5EF4-FFF2-40B4-BE49-F238E27FC236}">
                      <a16:creationId xmlns:a16="http://schemas.microsoft.com/office/drawing/2014/main" id="{B22E280B-62E1-1347-80C5-281A497421F4}"/>
                    </a:ext>
                  </a:extLst>
                </p:cNvPr>
                <p:cNvPicPr/>
                <p:nvPr/>
              </p:nvPicPr>
              <p:blipFill>
                <a:blip r:embed="rId68"/>
                <a:stretch>
                  <a:fillRect/>
                </a:stretch>
              </p:blipFill>
              <p:spPr>
                <a:xfrm>
                  <a:off x="4578480" y="2247216"/>
                  <a:ext cx="182880" cy="309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44" name="Ink 43">
                <a:extLst>
                  <a:ext uri="{FF2B5EF4-FFF2-40B4-BE49-F238E27FC236}">
                    <a16:creationId xmlns:a16="http://schemas.microsoft.com/office/drawing/2014/main" id="{FEAD88ED-887A-4D4F-962B-9E07196A87AF}"/>
                  </a:ext>
                </a:extLst>
              </p14:cNvPr>
              <p14:cNvContentPartPr/>
              <p14:nvPr/>
            </p14:nvContentPartPr>
            <p14:xfrm>
              <a:off x="5080680" y="3979176"/>
              <a:ext cx="52200" cy="319320"/>
            </p14:xfrm>
          </p:contentPart>
        </mc:Choice>
        <mc:Fallback>
          <p:pic>
            <p:nvPicPr>
              <p:cNvPr id="44" name="Ink 43">
                <a:extLst>
                  <a:ext uri="{FF2B5EF4-FFF2-40B4-BE49-F238E27FC236}">
                    <a16:creationId xmlns:a16="http://schemas.microsoft.com/office/drawing/2014/main" id="{FEAD88ED-887A-4D4F-962B-9E07196A87AF}"/>
                  </a:ext>
                </a:extLst>
              </p:cNvPr>
              <p:cNvPicPr/>
              <p:nvPr/>
            </p:nvPicPr>
            <p:blipFill>
              <a:blip r:embed="rId70"/>
              <a:stretch>
                <a:fillRect/>
              </a:stretch>
            </p:blipFill>
            <p:spPr>
              <a:xfrm>
                <a:off x="5071680" y="3970176"/>
                <a:ext cx="6984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 name="Ink 44">
                <a:extLst>
                  <a:ext uri="{FF2B5EF4-FFF2-40B4-BE49-F238E27FC236}">
                    <a16:creationId xmlns:a16="http://schemas.microsoft.com/office/drawing/2014/main" id="{6BDD4AFA-25A1-B74D-B08C-F2EBCF24EDFC}"/>
                  </a:ext>
                </a:extLst>
              </p14:cNvPr>
              <p14:cNvContentPartPr/>
              <p14:nvPr/>
            </p14:nvContentPartPr>
            <p14:xfrm>
              <a:off x="5608440" y="4050096"/>
              <a:ext cx="18000" cy="95400"/>
            </p14:xfrm>
          </p:contentPart>
        </mc:Choice>
        <mc:Fallback>
          <p:pic>
            <p:nvPicPr>
              <p:cNvPr id="45" name="Ink 44">
                <a:extLst>
                  <a:ext uri="{FF2B5EF4-FFF2-40B4-BE49-F238E27FC236}">
                    <a16:creationId xmlns:a16="http://schemas.microsoft.com/office/drawing/2014/main" id="{6BDD4AFA-25A1-B74D-B08C-F2EBCF24EDFC}"/>
                  </a:ext>
                </a:extLst>
              </p:cNvPr>
              <p:cNvPicPr/>
              <p:nvPr/>
            </p:nvPicPr>
            <p:blipFill>
              <a:blip r:embed="rId72"/>
              <a:stretch>
                <a:fillRect/>
              </a:stretch>
            </p:blipFill>
            <p:spPr>
              <a:xfrm>
                <a:off x="5599800" y="4041456"/>
                <a:ext cx="35640" cy="113040"/>
              </a:xfrm>
              <a:prstGeom prst="rect">
                <a:avLst/>
              </a:prstGeom>
            </p:spPr>
          </p:pic>
        </mc:Fallback>
      </mc:AlternateContent>
      <p:grpSp>
        <p:nvGrpSpPr>
          <p:cNvPr id="48" name="Group 47">
            <a:extLst>
              <a:ext uri="{FF2B5EF4-FFF2-40B4-BE49-F238E27FC236}">
                <a16:creationId xmlns:a16="http://schemas.microsoft.com/office/drawing/2014/main" id="{DFEB88FA-5122-DF40-85C6-D7EBDFA3035F}"/>
              </a:ext>
            </a:extLst>
          </p:cNvPr>
          <p:cNvGrpSpPr/>
          <p:nvPr/>
        </p:nvGrpSpPr>
        <p:grpSpPr>
          <a:xfrm>
            <a:off x="1848960" y="4531776"/>
            <a:ext cx="617040" cy="484200"/>
            <a:chOff x="1848960" y="4531776"/>
            <a:chExt cx="617040" cy="484200"/>
          </a:xfrm>
        </p:grpSpPr>
        <mc:AlternateContent xmlns:mc="http://schemas.openxmlformats.org/markup-compatibility/2006">
          <mc:Choice xmlns:p14="http://schemas.microsoft.com/office/powerpoint/2010/main" Requires="p14">
            <p:contentPart p14:bwMode="auto" r:id="rId73">
              <p14:nvContentPartPr>
                <p14:cNvPr id="46" name="Ink 45">
                  <a:extLst>
                    <a:ext uri="{FF2B5EF4-FFF2-40B4-BE49-F238E27FC236}">
                      <a16:creationId xmlns:a16="http://schemas.microsoft.com/office/drawing/2014/main" id="{BFD727FB-3218-504C-BBDF-AAEC4AB7AD2B}"/>
                    </a:ext>
                  </a:extLst>
                </p14:cNvPr>
                <p14:cNvContentPartPr/>
                <p14:nvPr/>
              </p14:nvContentPartPr>
              <p14:xfrm>
                <a:off x="1891440" y="4549416"/>
                <a:ext cx="574560" cy="466560"/>
              </p14:xfrm>
            </p:contentPart>
          </mc:Choice>
          <mc:Fallback>
            <p:pic>
              <p:nvPicPr>
                <p:cNvPr id="46" name="Ink 45">
                  <a:extLst>
                    <a:ext uri="{FF2B5EF4-FFF2-40B4-BE49-F238E27FC236}">
                      <a16:creationId xmlns:a16="http://schemas.microsoft.com/office/drawing/2014/main" id="{BFD727FB-3218-504C-BBDF-AAEC4AB7AD2B}"/>
                    </a:ext>
                  </a:extLst>
                </p:cNvPr>
                <p:cNvPicPr/>
                <p:nvPr/>
              </p:nvPicPr>
              <p:blipFill>
                <a:blip r:embed="rId74"/>
                <a:stretch>
                  <a:fillRect/>
                </a:stretch>
              </p:blipFill>
              <p:spPr>
                <a:xfrm>
                  <a:off x="1882800" y="4540776"/>
                  <a:ext cx="592200" cy="484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7" name="Ink 46">
                  <a:extLst>
                    <a:ext uri="{FF2B5EF4-FFF2-40B4-BE49-F238E27FC236}">
                      <a16:creationId xmlns:a16="http://schemas.microsoft.com/office/drawing/2014/main" id="{8563E6B4-8639-D743-8773-80A3833009BB}"/>
                    </a:ext>
                  </a:extLst>
                </p14:cNvPr>
                <p14:cNvContentPartPr/>
                <p14:nvPr/>
              </p14:nvContentPartPr>
              <p14:xfrm>
                <a:off x="1848960" y="4531776"/>
                <a:ext cx="197640" cy="212400"/>
              </p14:xfrm>
            </p:contentPart>
          </mc:Choice>
          <mc:Fallback>
            <p:pic>
              <p:nvPicPr>
                <p:cNvPr id="47" name="Ink 46">
                  <a:extLst>
                    <a:ext uri="{FF2B5EF4-FFF2-40B4-BE49-F238E27FC236}">
                      <a16:creationId xmlns:a16="http://schemas.microsoft.com/office/drawing/2014/main" id="{8563E6B4-8639-D743-8773-80A3833009BB}"/>
                    </a:ext>
                  </a:extLst>
                </p:cNvPr>
                <p:cNvPicPr/>
                <p:nvPr/>
              </p:nvPicPr>
              <p:blipFill>
                <a:blip r:embed="rId76"/>
                <a:stretch>
                  <a:fillRect/>
                </a:stretch>
              </p:blipFill>
              <p:spPr>
                <a:xfrm>
                  <a:off x="1840320" y="4522776"/>
                  <a:ext cx="215280" cy="230040"/>
                </a:xfrm>
                <a:prstGeom prst="rect">
                  <a:avLst/>
                </a:prstGeom>
              </p:spPr>
            </p:pic>
          </mc:Fallback>
        </mc:AlternateContent>
      </p:grpSp>
    </p:spTree>
    <p:extLst>
      <p:ext uri="{BB962C8B-B14F-4D97-AF65-F5344CB8AC3E}">
        <p14:creationId xmlns:p14="http://schemas.microsoft.com/office/powerpoint/2010/main" val="2708111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30509-5BE8-F64B-8692-0477E00308C8}"/>
              </a:ext>
            </a:extLst>
          </p:cNvPr>
          <p:cNvPicPr>
            <a:picLocks noChangeAspect="1"/>
          </p:cNvPicPr>
          <p:nvPr/>
        </p:nvPicPr>
        <p:blipFill>
          <a:blip r:embed="rId2"/>
          <a:stretch>
            <a:fillRect/>
          </a:stretch>
        </p:blipFill>
        <p:spPr>
          <a:xfrm>
            <a:off x="741582" y="621322"/>
            <a:ext cx="11450417" cy="6004215"/>
          </a:xfrm>
          <a:prstGeom prst="rect">
            <a:avLst/>
          </a:prstGeom>
        </p:spPr>
      </p:pic>
      <p:grpSp>
        <p:nvGrpSpPr>
          <p:cNvPr id="6" name="Group 5">
            <a:extLst>
              <a:ext uri="{FF2B5EF4-FFF2-40B4-BE49-F238E27FC236}">
                <a16:creationId xmlns:a16="http://schemas.microsoft.com/office/drawing/2014/main" id="{6ABDA462-B939-DC4D-B4C6-FD09762D3570}"/>
              </a:ext>
            </a:extLst>
          </p:cNvPr>
          <p:cNvGrpSpPr/>
          <p:nvPr/>
        </p:nvGrpSpPr>
        <p:grpSpPr>
          <a:xfrm>
            <a:off x="5137200" y="2258016"/>
            <a:ext cx="2846880" cy="1773720"/>
            <a:chOff x="5137200" y="2258016"/>
            <a:chExt cx="2846880" cy="177372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7F5C5F4-AA94-0C4E-AA22-F85DDFD971E9}"/>
                    </a:ext>
                  </a:extLst>
                </p14:cNvPr>
                <p14:cNvContentPartPr/>
                <p14:nvPr/>
              </p14:nvContentPartPr>
              <p14:xfrm>
                <a:off x="5137200" y="3104376"/>
                <a:ext cx="474480" cy="757080"/>
              </p14:xfrm>
            </p:contentPart>
          </mc:Choice>
          <mc:Fallback>
            <p:pic>
              <p:nvPicPr>
                <p:cNvPr id="3" name="Ink 2">
                  <a:extLst>
                    <a:ext uri="{FF2B5EF4-FFF2-40B4-BE49-F238E27FC236}">
                      <a16:creationId xmlns:a16="http://schemas.microsoft.com/office/drawing/2014/main" id="{E7F5C5F4-AA94-0C4E-AA22-F85DDFD971E9}"/>
                    </a:ext>
                  </a:extLst>
                </p:cNvPr>
                <p:cNvPicPr/>
                <p:nvPr/>
              </p:nvPicPr>
              <p:blipFill>
                <a:blip r:embed="rId4"/>
                <a:stretch>
                  <a:fillRect/>
                </a:stretch>
              </p:blipFill>
              <p:spPr>
                <a:xfrm>
                  <a:off x="5128200" y="3095736"/>
                  <a:ext cx="492120" cy="774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C3533EF-EDB4-BE43-A36B-DDD439576400}"/>
                    </a:ext>
                  </a:extLst>
                </p14:cNvPr>
                <p14:cNvContentPartPr/>
                <p14:nvPr/>
              </p14:nvContentPartPr>
              <p14:xfrm>
                <a:off x="7179480" y="3113376"/>
                <a:ext cx="804600" cy="918360"/>
              </p14:xfrm>
            </p:contentPart>
          </mc:Choice>
          <mc:Fallback>
            <p:pic>
              <p:nvPicPr>
                <p:cNvPr id="4" name="Ink 3">
                  <a:extLst>
                    <a:ext uri="{FF2B5EF4-FFF2-40B4-BE49-F238E27FC236}">
                      <a16:creationId xmlns:a16="http://schemas.microsoft.com/office/drawing/2014/main" id="{8C3533EF-EDB4-BE43-A36B-DDD439576400}"/>
                    </a:ext>
                  </a:extLst>
                </p:cNvPr>
                <p:cNvPicPr/>
                <p:nvPr/>
              </p:nvPicPr>
              <p:blipFill>
                <a:blip r:embed="rId6"/>
                <a:stretch>
                  <a:fillRect/>
                </a:stretch>
              </p:blipFill>
              <p:spPr>
                <a:xfrm>
                  <a:off x="7170480" y="3104736"/>
                  <a:ext cx="822240" cy="93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611F2CC1-9798-2341-9FDE-F3F2751BB034}"/>
                    </a:ext>
                  </a:extLst>
                </p14:cNvPr>
                <p14:cNvContentPartPr/>
                <p14:nvPr/>
              </p14:nvContentPartPr>
              <p14:xfrm>
                <a:off x="5626800" y="2258016"/>
                <a:ext cx="2353680" cy="907560"/>
              </p14:xfrm>
            </p:contentPart>
          </mc:Choice>
          <mc:Fallback>
            <p:pic>
              <p:nvPicPr>
                <p:cNvPr id="5" name="Ink 4">
                  <a:extLst>
                    <a:ext uri="{FF2B5EF4-FFF2-40B4-BE49-F238E27FC236}">
                      <a16:creationId xmlns:a16="http://schemas.microsoft.com/office/drawing/2014/main" id="{611F2CC1-9798-2341-9FDE-F3F2751BB034}"/>
                    </a:ext>
                  </a:extLst>
                </p:cNvPr>
                <p:cNvPicPr/>
                <p:nvPr/>
              </p:nvPicPr>
              <p:blipFill>
                <a:blip r:embed="rId8"/>
                <a:stretch>
                  <a:fillRect/>
                </a:stretch>
              </p:blipFill>
              <p:spPr>
                <a:xfrm>
                  <a:off x="5618160" y="2249376"/>
                  <a:ext cx="2371320" cy="92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47BC7B11-290A-4D45-B740-D770E32566AB}"/>
                  </a:ext>
                </a:extLst>
              </p14:cNvPr>
              <p14:cNvContentPartPr/>
              <p14:nvPr/>
            </p14:nvContentPartPr>
            <p14:xfrm>
              <a:off x="5799960" y="3304896"/>
              <a:ext cx="123480" cy="268920"/>
            </p14:xfrm>
          </p:contentPart>
        </mc:Choice>
        <mc:Fallback>
          <p:pic>
            <p:nvPicPr>
              <p:cNvPr id="7" name="Ink 6">
                <a:extLst>
                  <a:ext uri="{FF2B5EF4-FFF2-40B4-BE49-F238E27FC236}">
                    <a16:creationId xmlns:a16="http://schemas.microsoft.com/office/drawing/2014/main" id="{47BC7B11-290A-4D45-B740-D770E32566AB}"/>
                  </a:ext>
                </a:extLst>
              </p:cNvPr>
              <p:cNvPicPr/>
              <p:nvPr/>
            </p:nvPicPr>
            <p:blipFill>
              <a:blip r:embed="rId10"/>
              <a:stretch>
                <a:fillRect/>
              </a:stretch>
            </p:blipFill>
            <p:spPr>
              <a:xfrm>
                <a:off x="5791320" y="3296256"/>
                <a:ext cx="141120" cy="286560"/>
              </a:xfrm>
              <a:prstGeom prst="rect">
                <a:avLst/>
              </a:prstGeom>
            </p:spPr>
          </p:pic>
        </mc:Fallback>
      </mc:AlternateContent>
      <p:grpSp>
        <p:nvGrpSpPr>
          <p:cNvPr id="10" name="Group 9">
            <a:extLst>
              <a:ext uri="{FF2B5EF4-FFF2-40B4-BE49-F238E27FC236}">
                <a16:creationId xmlns:a16="http://schemas.microsoft.com/office/drawing/2014/main" id="{FE79D212-D81C-004E-A50F-A5B4E62C7B17}"/>
              </a:ext>
            </a:extLst>
          </p:cNvPr>
          <p:cNvGrpSpPr/>
          <p:nvPr/>
        </p:nvGrpSpPr>
        <p:grpSpPr>
          <a:xfrm>
            <a:off x="6673680" y="3255936"/>
            <a:ext cx="551520" cy="284400"/>
            <a:chOff x="6673680" y="3255936"/>
            <a:chExt cx="551520" cy="284400"/>
          </a:xfrm>
        </p:grpSpPr>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73EAF8BD-F17C-8C4B-9292-0B03256A989E}"/>
                    </a:ext>
                  </a:extLst>
                </p14:cNvPr>
                <p14:cNvContentPartPr/>
                <p14:nvPr/>
              </p14:nvContentPartPr>
              <p14:xfrm>
                <a:off x="6673680" y="3255936"/>
                <a:ext cx="167760" cy="245880"/>
              </p14:xfrm>
            </p:contentPart>
          </mc:Choice>
          <mc:Fallback>
            <p:pic>
              <p:nvPicPr>
                <p:cNvPr id="8" name="Ink 7">
                  <a:extLst>
                    <a:ext uri="{FF2B5EF4-FFF2-40B4-BE49-F238E27FC236}">
                      <a16:creationId xmlns:a16="http://schemas.microsoft.com/office/drawing/2014/main" id="{73EAF8BD-F17C-8C4B-9292-0B03256A989E}"/>
                    </a:ext>
                  </a:extLst>
                </p:cNvPr>
                <p:cNvPicPr/>
                <p:nvPr/>
              </p:nvPicPr>
              <p:blipFill>
                <a:blip r:embed="rId12"/>
                <a:stretch>
                  <a:fillRect/>
                </a:stretch>
              </p:blipFill>
              <p:spPr>
                <a:xfrm>
                  <a:off x="6665040" y="3246936"/>
                  <a:ext cx="1854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213FA71A-6C99-FC4E-81C0-3B6D407D5901}"/>
                    </a:ext>
                  </a:extLst>
                </p14:cNvPr>
                <p14:cNvContentPartPr/>
                <p14:nvPr/>
              </p14:nvContentPartPr>
              <p14:xfrm>
                <a:off x="7115400" y="3277896"/>
                <a:ext cx="109800" cy="262440"/>
              </p14:xfrm>
            </p:contentPart>
          </mc:Choice>
          <mc:Fallback>
            <p:pic>
              <p:nvPicPr>
                <p:cNvPr id="9" name="Ink 8">
                  <a:extLst>
                    <a:ext uri="{FF2B5EF4-FFF2-40B4-BE49-F238E27FC236}">
                      <a16:creationId xmlns:a16="http://schemas.microsoft.com/office/drawing/2014/main" id="{213FA71A-6C99-FC4E-81C0-3B6D407D5901}"/>
                    </a:ext>
                  </a:extLst>
                </p:cNvPr>
                <p:cNvPicPr/>
                <p:nvPr/>
              </p:nvPicPr>
              <p:blipFill>
                <a:blip r:embed="rId14"/>
                <a:stretch>
                  <a:fillRect/>
                </a:stretch>
              </p:blipFill>
              <p:spPr>
                <a:xfrm>
                  <a:off x="7106760" y="3269256"/>
                  <a:ext cx="127440" cy="280080"/>
                </a:xfrm>
                <a:prstGeom prst="rect">
                  <a:avLst/>
                </a:prstGeom>
              </p:spPr>
            </p:pic>
          </mc:Fallback>
        </mc:AlternateContent>
      </p:grpSp>
      <p:grpSp>
        <p:nvGrpSpPr>
          <p:cNvPr id="26" name="Group 25">
            <a:extLst>
              <a:ext uri="{FF2B5EF4-FFF2-40B4-BE49-F238E27FC236}">
                <a16:creationId xmlns:a16="http://schemas.microsoft.com/office/drawing/2014/main" id="{730D8C93-B6AF-4945-8A6F-C2E9C7358B6B}"/>
              </a:ext>
            </a:extLst>
          </p:cNvPr>
          <p:cNvGrpSpPr/>
          <p:nvPr/>
        </p:nvGrpSpPr>
        <p:grpSpPr>
          <a:xfrm>
            <a:off x="7182000" y="4322256"/>
            <a:ext cx="2876040" cy="574200"/>
            <a:chOff x="7182000" y="4322256"/>
            <a:chExt cx="2876040" cy="574200"/>
          </a:xfrm>
        </p:grpSpPr>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38A2CF80-EF4B-E84E-AAD6-25A5688B18A8}"/>
                    </a:ext>
                  </a:extLst>
                </p14:cNvPr>
                <p14:cNvContentPartPr/>
                <p14:nvPr/>
              </p14:nvContentPartPr>
              <p14:xfrm>
                <a:off x="7182000" y="4601256"/>
                <a:ext cx="191160" cy="186480"/>
              </p14:xfrm>
            </p:contentPart>
          </mc:Choice>
          <mc:Fallback>
            <p:pic>
              <p:nvPicPr>
                <p:cNvPr id="21" name="Ink 20">
                  <a:extLst>
                    <a:ext uri="{FF2B5EF4-FFF2-40B4-BE49-F238E27FC236}">
                      <a16:creationId xmlns:a16="http://schemas.microsoft.com/office/drawing/2014/main" id="{38A2CF80-EF4B-E84E-AAD6-25A5688B18A8}"/>
                    </a:ext>
                  </a:extLst>
                </p:cNvPr>
                <p:cNvPicPr/>
                <p:nvPr/>
              </p:nvPicPr>
              <p:blipFill>
                <a:blip r:embed="rId16"/>
                <a:stretch>
                  <a:fillRect/>
                </a:stretch>
              </p:blipFill>
              <p:spPr>
                <a:xfrm>
                  <a:off x="7173360" y="4592616"/>
                  <a:ext cx="2088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F9738050-961C-9349-A5B2-8931F4461361}"/>
                    </a:ext>
                  </a:extLst>
                </p14:cNvPr>
                <p14:cNvContentPartPr/>
                <p14:nvPr/>
              </p14:nvContentPartPr>
              <p14:xfrm>
                <a:off x="7483320" y="4690176"/>
                <a:ext cx="116280" cy="206280"/>
              </p14:xfrm>
            </p:contentPart>
          </mc:Choice>
          <mc:Fallback>
            <p:pic>
              <p:nvPicPr>
                <p:cNvPr id="22" name="Ink 21">
                  <a:extLst>
                    <a:ext uri="{FF2B5EF4-FFF2-40B4-BE49-F238E27FC236}">
                      <a16:creationId xmlns:a16="http://schemas.microsoft.com/office/drawing/2014/main" id="{F9738050-961C-9349-A5B2-8931F4461361}"/>
                    </a:ext>
                  </a:extLst>
                </p:cNvPr>
                <p:cNvPicPr/>
                <p:nvPr/>
              </p:nvPicPr>
              <p:blipFill>
                <a:blip r:embed="rId18"/>
                <a:stretch>
                  <a:fillRect/>
                </a:stretch>
              </p:blipFill>
              <p:spPr>
                <a:xfrm>
                  <a:off x="7474680" y="4681536"/>
                  <a:ext cx="1339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BD1CAB28-EBEF-CD4B-8117-350E1118CD17}"/>
                    </a:ext>
                  </a:extLst>
                </p14:cNvPr>
                <p14:cNvContentPartPr/>
                <p14:nvPr/>
              </p14:nvContentPartPr>
              <p14:xfrm>
                <a:off x="7211160" y="4337736"/>
                <a:ext cx="221760" cy="180720"/>
              </p14:xfrm>
            </p:contentPart>
          </mc:Choice>
          <mc:Fallback>
            <p:pic>
              <p:nvPicPr>
                <p:cNvPr id="23" name="Ink 22">
                  <a:extLst>
                    <a:ext uri="{FF2B5EF4-FFF2-40B4-BE49-F238E27FC236}">
                      <a16:creationId xmlns:a16="http://schemas.microsoft.com/office/drawing/2014/main" id="{BD1CAB28-EBEF-CD4B-8117-350E1118CD17}"/>
                    </a:ext>
                  </a:extLst>
                </p:cNvPr>
                <p:cNvPicPr/>
                <p:nvPr/>
              </p:nvPicPr>
              <p:blipFill>
                <a:blip r:embed="rId20"/>
                <a:stretch>
                  <a:fillRect/>
                </a:stretch>
              </p:blipFill>
              <p:spPr>
                <a:xfrm>
                  <a:off x="7202160" y="4328736"/>
                  <a:ext cx="2394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Ink 23">
                  <a:extLst>
                    <a:ext uri="{FF2B5EF4-FFF2-40B4-BE49-F238E27FC236}">
                      <a16:creationId xmlns:a16="http://schemas.microsoft.com/office/drawing/2014/main" id="{9C534843-A3EB-8740-A022-9672FEFF3B85}"/>
                    </a:ext>
                  </a:extLst>
                </p14:cNvPr>
                <p14:cNvContentPartPr/>
                <p14:nvPr/>
              </p14:nvContentPartPr>
              <p14:xfrm>
                <a:off x="7299360" y="4322256"/>
                <a:ext cx="2758680" cy="207000"/>
              </p14:xfrm>
            </p:contentPart>
          </mc:Choice>
          <mc:Fallback>
            <p:pic>
              <p:nvPicPr>
                <p:cNvPr id="24" name="Ink 23">
                  <a:extLst>
                    <a:ext uri="{FF2B5EF4-FFF2-40B4-BE49-F238E27FC236}">
                      <a16:creationId xmlns:a16="http://schemas.microsoft.com/office/drawing/2014/main" id="{9C534843-A3EB-8740-A022-9672FEFF3B85}"/>
                    </a:ext>
                  </a:extLst>
                </p:cNvPr>
                <p:cNvPicPr/>
                <p:nvPr/>
              </p:nvPicPr>
              <p:blipFill>
                <a:blip r:embed="rId22"/>
                <a:stretch>
                  <a:fillRect/>
                </a:stretch>
              </p:blipFill>
              <p:spPr>
                <a:xfrm>
                  <a:off x="7290720" y="4313616"/>
                  <a:ext cx="2776320" cy="224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25" name="Ink 24">
                <a:extLst>
                  <a:ext uri="{FF2B5EF4-FFF2-40B4-BE49-F238E27FC236}">
                    <a16:creationId xmlns:a16="http://schemas.microsoft.com/office/drawing/2014/main" id="{67FEE65A-700B-E24C-8FB5-CAF4C342C0F0}"/>
                  </a:ext>
                </a:extLst>
              </p14:cNvPr>
              <p14:cNvContentPartPr/>
              <p14:nvPr/>
            </p14:nvContentPartPr>
            <p14:xfrm>
              <a:off x="7705440" y="4007616"/>
              <a:ext cx="55440" cy="44280"/>
            </p14:xfrm>
          </p:contentPart>
        </mc:Choice>
        <mc:Fallback>
          <p:pic>
            <p:nvPicPr>
              <p:cNvPr id="25" name="Ink 24">
                <a:extLst>
                  <a:ext uri="{FF2B5EF4-FFF2-40B4-BE49-F238E27FC236}">
                    <a16:creationId xmlns:a16="http://schemas.microsoft.com/office/drawing/2014/main" id="{67FEE65A-700B-E24C-8FB5-CAF4C342C0F0}"/>
                  </a:ext>
                </a:extLst>
              </p:cNvPr>
              <p:cNvPicPr/>
              <p:nvPr/>
            </p:nvPicPr>
            <p:blipFill>
              <a:blip r:embed="rId24"/>
              <a:stretch>
                <a:fillRect/>
              </a:stretch>
            </p:blipFill>
            <p:spPr>
              <a:xfrm>
                <a:off x="7696440" y="3998976"/>
                <a:ext cx="73080" cy="61920"/>
              </a:xfrm>
              <a:prstGeom prst="rect">
                <a:avLst/>
              </a:prstGeom>
            </p:spPr>
          </p:pic>
        </mc:Fallback>
      </mc:AlternateContent>
      <p:grpSp>
        <p:nvGrpSpPr>
          <p:cNvPr id="28" name="Group 27">
            <a:extLst>
              <a:ext uri="{FF2B5EF4-FFF2-40B4-BE49-F238E27FC236}">
                <a16:creationId xmlns:a16="http://schemas.microsoft.com/office/drawing/2014/main" id="{1ACC6757-F238-3644-8130-F2915ADF5BBD}"/>
              </a:ext>
            </a:extLst>
          </p:cNvPr>
          <p:cNvGrpSpPr/>
          <p:nvPr/>
        </p:nvGrpSpPr>
        <p:grpSpPr>
          <a:xfrm>
            <a:off x="4043880" y="4324416"/>
            <a:ext cx="1924920" cy="619200"/>
            <a:chOff x="4043880" y="4324416"/>
            <a:chExt cx="1924920" cy="619200"/>
          </a:xfrm>
        </p:grpSpPr>
        <mc:AlternateContent xmlns:mc="http://schemas.openxmlformats.org/markup-compatibility/2006">
          <mc:Choice xmlns:p14="http://schemas.microsoft.com/office/powerpoint/2010/main" Requires="p14">
            <p:contentPart p14:bwMode="auto" r:id="rId25">
              <p14:nvContentPartPr>
                <p14:cNvPr id="14" name="Ink 13">
                  <a:extLst>
                    <a:ext uri="{FF2B5EF4-FFF2-40B4-BE49-F238E27FC236}">
                      <a16:creationId xmlns:a16="http://schemas.microsoft.com/office/drawing/2014/main" id="{CA36D795-FEDF-924D-92A8-0FF8C02E4F91}"/>
                    </a:ext>
                  </a:extLst>
                </p14:cNvPr>
                <p14:cNvContentPartPr/>
                <p14:nvPr/>
              </p14:nvContentPartPr>
              <p14:xfrm>
                <a:off x="5651640" y="4673976"/>
                <a:ext cx="157320" cy="223200"/>
              </p14:xfrm>
            </p:contentPart>
          </mc:Choice>
          <mc:Fallback>
            <p:pic>
              <p:nvPicPr>
                <p:cNvPr id="14" name="Ink 13">
                  <a:extLst>
                    <a:ext uri="{FF2B5EF4-FFF2-40B4-BE49-F238E27FC236}">
                      <a16:creationId xmlns:a16="http://schemas.microsoft.com/office/drawing/2014/main" id="{CA36D795-FEDF-924D-92A8-0FF8C02E4F91}"/>
                    </a:ext>
                  </a:extLst>
                </p:cNvPr>
                <p:cNvPicPr/>
                <p:nvPr/>
              </p:nvPicPr>
              <p:blipFill>
                <a:blip r:embed="rId26"/>
                <a:stretch>
                  <a:fillRect/>
                </a:stretch>
              </p:blipFill>
              <p:spPr>
                <a:xfrm>
                  <a:off x="5643000" y="4665336"/>
                  <a:ext cx="1749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Ink 14">
                  <a:extLst>
                    <a:ext uri="{FF2B5EF4-FFF2-40B4-BE49-F238E27FC236}">
                      <a16:creationId xmlns:a16="http://schemas.microsoft.com/office/drawing/2014/main" id="{BB1F58D8-E694-234F-8D84-310C1A097F9F}"/>
                    </a:ext>
                  </a:extLst>
                </p14:cNvPr>
                <p14:cNvContentPartPr/>
                <p14:nvPr/>
              </p14:nvContentPartPr>
              <p14:xfrm>
                <a:off x="5922000" y="4802496"/>
                <a:ext cx="46800" cy="141120"/>
              </p14:xfrm>
            </p:contentPart>
          </mc:Choice>
          <mc:Fallback>
            <p:pic>
              <p:nvPicPr>
                <p:cNvPr id="15" name="Ink 14">
                  <a:extLst>
                    <a:ext uri="{FF2B5EF4-FFF2-40B4-BE49-F238E27FC236}">
                      <a16:creationId xmlns:a16="http://schemas.microsoft.com/office/drawing/2014/main" id="{BB1F58D8-E694-234F-8D84-310C1A097F9F}"/>
                    </a:ext>
                  </a:extLst>
                </p:cNvPr>
                <p:cNvPicPr/>
                <p:nvPr/>
              </p:nvPicPr>
              <p:blipFill>
                <a:blip r:embed="rId28"/>
                <a:stretch>
                  <a:fillRect/>
                </a:stretch>
              </p:blipFill>
              <p:spPr>
                <a:xfrm>
                  <a:off x="5913000" y="4793856"/>
                  <a:ext cx="644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86701855-6EF8-0747-BC10-D32E67EC45AE}"/>
                    </a:ext>
                  </a:extLst>
                </p14:cNvPr>
                <p14:cNvContentPartPr/>
                <p14:nvPr/>
              </p14:nvContentPartPr>
              <p14:xfrm>
                <a:off x="4043880" y="4329456"/>
                <a:ext cx="275400" cy="248760"/>
              </p14:xfrm>
            </p:contentPart>
          </mc:Choice>
          <mc:Fallback>
            <p:pic>
              <p:nvPicPr>
                <p:cNvPr id="18" name="Ink 17">
                  <a:extLst>
                    <a:ext uri="{FF2B5EF4-FFF2-40B4-BE49-F238E27FC236}">
                      <a16:creationId xmlns:a16="http://schemas.microsoft.com/office/drawing/2014/main" id="{86701855-6EF8-0747-BC10-D32E67EC45AE}"/>
                    </a:ext>
                  </a:extLst>
                </p:cNvPr>
                <p:cNvPicPr/>
                <p:nvPr/>
              </p:nvPicPr>
              <p:blipFill>
                <a:blip r:embed="rId30"/>
                <a:stretch>
                  <a:fillRect/>
                </a:stretch>
              </p:blipFill>
              <p:spPr>
                <a:xfrm>
                  <a:off x="4035240" y="4320816"/>
                  <a:ext cx="2930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EDAA38DC-17BB-E445-8572-AA0FE16E12D8}"/>
                    </a:ext>
                  </a:extLst>
                </p14:cNvPr>
                <p14:cNvContentPartPr/>
                <p14:nvPr/>
              </p14:nvContentPartPr>
              <p14:xfrm>
                <a:off x="4146480" y="4391736"/>
                <a:ext cx="1644120" cy="190080"/>
              </p14:xfrm>
            </p:contentPart>
          </mc:Choice>
          <mc:Fallback>
            <p:pic>
              <p:nvPicPr>
                <p:cNvPr id="19" name="Ink 18">
                  <a:extLst>
                    <a:ext uri="{FF2B5EF4-FFF2-40B4-BE49-F238E27FC236}">
                      <a16:creationId xmlns:a16="http://schemas.microsoft.com/office/drawing/2014/main" id="{EDAA38DC-17BB-E445-8572-AA0FE16E12D8}"/>
                    </a:ext>
                  </a:extLst>
                </p:cNvPr>
                <p:cNvPicPr/>
                <p:nvPr/>
              </p:nvPicPr>
              <p:blipFill>
                <a:blip r:embed="rId32"/>
                <a:stretch>
                  <a:fillRect/>
                </a:stretch>
              </p:blipFill>
              <p:spPr>
                <a:xfrm>
                  <a:off x="4137840" y="4382736"/>
                  <a:ext cx="16617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7" name="Ink 26">
                  <a:extLst>
                    <a:ext uri="{FF2B5EF4-FFF2-40B4-BE49-F238E27FC236}">
                      <a16:creationId xmlns:a16="http://schemas.microsoft.com/office/drawing/2014/main" id="{2147FBFB-556B-3C42-84A8-439262135555}"/>
                    </a:ext>
                  </a:extLst>
                </p14:cNvPr>
                <p14:cNvContentPartPr/>
                <p14:nvPr/>
              </p14:nvContentPartPr>
              <p14:xfrm>
                <a:off x="4511520" y="4324416"/>
                <a:ext cx="1800" cy="7560"/>
              </p14:xfrm>
            </p:contentPart>
          </mc:Choice>
          <mc:Fallback>
            <p:pic>
              <p:nvPicPr>
                <p:cNvPr id="27" name="Ink 26">
                  <a:extLst>
                    <a:ext uri="{FF2B5EF4-FFF2-40B4-BE49-F238E27FC236}">
                      <a16:creationId xmlns:a16="http://schemas.microsoft.com/office/drawing/2014/main" id="{2147FBFB-556B-3C42-84A8-439262135555}"/>
                    </a:ext>
                  </a:extLst>
                </p:cNvPr>
                <p:cNvPicPr/>
                <p:nvPr/>
              </p:nvPicPr>
              <p:blipFill>
                <a:blip r:embed="rId34"/>
                <a:stretch>
                  <a:fillRect/>
                </a:stretch>
              </p:blipFill>
              <p:spPr>
                <a:xfrm>
                  <a:off x="4502880" y="4315416"/>
                  <a:ext cx="19440" cy="2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29" name="Ink 28">
                <a:extLst>
                  <a:ext uri="{FF2B5EF4-FFF2-40B4-BE49-F238E27FC236}">
                    <a16:creationId xmlns:a16="http://schemas.microsoft.com/office/drawing/2014/main" id="{A25593CE-2B5F-CF4C-ACCD-B38F5F4E0F76}"/>
                  </a:ext>
                </a:extLst>
              </p14:cNvPr>
              <p14:cNvContentPartPr/>
              <p14:nvPr/>
            </p14:nvContentPartPr>
            <p14:xfrm>
              <a:off x="2014560" y="4836696"/>
              <a:ext cx="132840" cy="789480"/>
            </p14:xfrm>
          </p:contentPart>
        </mc:Choice>
        <mc:Fallback>
          <p:pic>
            <p:nvPicPr>
              <p:cNvPr id="29" name="Ink 28">
                <a:extLst>
                  <a:ext uri="{FF2B5EF4-FFF2-40B4-BE49-F238E27FC236}">
                    <a16:creationId xmlns:a16="http://schemas.microsoft.com/office/drawing/2014/main" id="{A25593CE-2B5F-CF4C-ACCD-B38F5F4E0F76}"/>
                  </a:ext>
                </a:extLst>
              </p:cNvPr>
              <p:cNvPicPr/>
              <p:nvPr/>
            </p:nvPicPr>
            <p:blipFill>
              <a:blip r:embed="rId36"/>
              <a:stretch>
                <a:fillRect/>
              </a:stretch>
            </p:blipFill>
            <p:spPr>
              <a:xfrm>
                <a:off x="2005560" y="4827696"/>
                <a:ext cx="150480" cy="807120"/>
              </a:xfrm>
              <a:prstGeom prst="rect">
                <a:avLst/>
              </a:prstGeom>
            </p:spPr>
          </p:pic>
        </mc:Fallback>
      </mc:AlternateContent>
      <p:grpSp>
        <p:nvGrpSpPr>
          <p:cNvPr id="32" name="Group 31">
            <a:extLst>
              <a:ext uri="{FF2B5EF4-FFF2-40B4-BE49-F238E27FC236}">
                <a16:creationId xmlns:a16="http://schemas.microsoft.com/office/drawing/2014/main" id="{29CE9E53-61D5-4546-A5CC-134BE38974EE}"/>
              </a:ext>
            </a:extLst>
          </p:cNvPr>
          <p:cNvGrpSpPr/>
          <p:nvPr/>
        </p:nvGrpSpPr>
        <p:grpSpPr>
          <a:xfrm>
            <a:off x="1672200" y="3470496"/>
            <a:ext cx="284400" cy="357840"/>
            <a:chOff x="1672200" y="3470496"/>
            <a:chExt cx="284400" cy="357840"/>
          </a:xfrm>
        </p:grpSpPr>
        <mc:AlternateContent xmlns:mc="http://schemas.openxmlformats.org/markup-compatibility/2006">
          <mc:Choice xmlns:p14="http://schemas.microsoft.com/office/powerpoint/2010/main" Requires="p14">
            <p:contentPart p14:bwMode="auto" r:id="rId37">
              <p14:nvContentPartPr>
                <p14:cNvPr id="30" name="Ink 29">
                  <a:extLst>
                    <a:ext uri="{FF2B5EF4-FFF2-40B4-BE49-F238E27FC236}">
                      <a16:creationId xmlns:a16="http://schemas.microsoft.com/office/drawing/2014/main" id="{55093177-D297-5446-AD56-9A726F36E972}"/>
                    </a:ext>
                  </a:extLst>
                </p14:cNvPr>
                <p14:cNvContentPartPr/>
                <p14:nvPr/>
              </p14:nvContentPartPr>
              <p14:xfrm>
                <a:off x="1672200" y="3470496"/>
                <a:ext cx="60120" cy="357840"/>
              </p14:xfrm>
            </p:contentPart>
          </mc:Choice>
          <mc:Fallback>
            <p:pic>
              <p:nvPicPr>
                <p:cNvPr id="30" name="Ink 29">
                  <a:extLst>
                    <a:ext uri="{FF2B5EF4-FFF2-40B4-BE49-F238E27FC236}">
                      <a16:creationId xmlns:a16="http://schemas.microsoft.com/office/drawing/2014/main" id="{55093177-D297-5446-AD56-9A726F36E972}"/>
                    </a:ext>
                  </a:extLst>
                </p:cNvPr>
                <p:cNvPicPr/>
                <p:nvPr/>
              </p:nvPicPr>
              <p:blipFill>
                <a:blip r:embed="rId38"/>
                <a:stretch>
                  <a:fillRect/>
                </a:stretch>
              </p:blipFill>
              <p:spPr>
                <a:xfrm>
                  <a:off x="1663200" y="3461856"/>
                  <a:ext cx="7776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1" name="Ink 30">
                  <a:extLst>
                    <a:ext uri="{FF2B5EF4-FFF2-40B4-BE49-F238E27FC236}">
                      <a16:creationId xmlns:a16="http://schemas.microsoft.com/office/drawing/2014/main" id="{615CA094-2344-9D42-B749-157816E52DD7}"/>
                    </a:ext>
                  </a:extLst>
                </p14:cNvPr>
                <p14:cNvContentPartPr/>
                <p14:nvPr/>
              </p14:nvContentPartPr>
              <p14:xfrm>
                <a:off x="1766520" y="3502896"/>
                <a:ext cx="190080" cy="303480"/>
              </p14:xfrm>
            </p:contentPart>
          </mc:Choice>
          <mc:Fallback>
            <p:pic>
              <p:nvPicPr>
                <p:cNvPr id="31" name="Ink 30">
                  <a:extLst>
                    <a:ext uri="{FF2B5EF4-FFF2-40B4-BE49-F238E27FC236}">
                      <a16:creationId xmlns:a16="http://schemas.microsoft.com/office/drawing/2014/main" id="{615CA094-2344-9D42-B749-157816E52DD7}"/>
                    </a:ext>
                  </a:extLst>
                </p:cNvPr>
                <p:cNvPicPr/>
                <p:nvPr/>
              </p:nvPicPr>
              <p:blipFill>
                <a:blip r:embed="rId40"/>
                <a:stretch>
                  <a:fillRect/>
                </a:stretch>
              </p:blipFill>
              <p:spPr>
                <a:xfrm>
                  <a:off x="1757880" y="3494256"/>
                  <a:ext cx="207720" cy="321120"/>
                </a:xfrm>
                <a:prstGeom prst="rect">
                  <a:avLst/>
                </a:prstGeom>
              </p:spPr>
            </p:pic>
          </mc:Fallback>
        </mc:AlternateContent>
      </p:grpSp>
      <p:grpSp>
        <p:nvGrpSpPr>
          <p:cNvPr id="35" name="Group 34">
            <a:extLst>
              <a:ext uri="{FF2B5EF4-FFF2-40B4-BE49-F238E27FC236}">
                <a16:creationId xmlns:a16="http://schemas.microsoft.com/office/drawing/2014/main" id="{83593AA4-B12E-774A-8804-ECC9C061E072}"/>
              </a:ext>
            </a:extLst>
          </p:cNvPr>
          <p:cNvGrpSpPr/>
          <p:nvPr/>
        </p:nvGrpSpPr>
        <p:grpSpPr>
          <a:xfrm>
            <a:off x="3923280" y="5880696"/>
            <a:ext cx="316800" cy="257040"/>
            <a:chOff x="3923280" y="5880696"/>
            <a:chExt cx="316800" cy="257040"/>
          </a:xfrm>
        </p:grpSpPr>
        <mc:AlternateContent xmlns:mc="http://schemas.openxmlformats.org/markup-compatibility/2006">
          <mc:Choice xmlns:p14="http://schemas.microsoft.com/office/powerpoint/2010/main" Requires="p14">
            <p:contentPart p14:bwMode="auto" r:id="rId41">
              <p14:nvContentPartPr>
                <p14:cNvPr id="33" name="Ink 32">
                  <a:extLst>
                    <a:ext uri="{FF2B5EF4-FFF2-40B4-BE49-F238E27FC236}">
                      <a16:creationId xmlns:a16="http://schemas.microsoft.com/office/drawing/2014/main" id="{8E07B7AC-272C-5145-832C-8E4C36216A4F}"/>
                    </a:ext>
                  </a:extLst>
                </p14:cNvPr>
                <p14:cNvContentPartPr/>
                <p14:nvPr/>
              </p14:nvContentPartPr>
              <p14:xfrm>
                <a:off x="3923280" y="5880696"/>
                <a:ext cx="25200" cy="257040"/>
              </p14:xfrm>
            </p:contentPart>
          </mc:Choice>
          <mc:Fallback>
            <p:pic>
              <p:nvPicPr>
                <p:cNvPr id="33" name="Ink 32">
                  <a:extLst>
                    <a:ext uri="{FF2B5EF4-FFF2-40B4-BE49-F238E27FC236}">
                      <a16:creationId xmlns:a16="http://schemas.microsoft.com/office/drawing/2014/main" id="{8E07B7AC-272C-5145-832C-8E4C36216A4F}"/>
                    </a:ext>
                  </a:extLst>
                </p:cNvPr>
                <p:cNvPicPr/>
                <p:nvPr/>
              </p:nvPicPr>
              <p:blipFill>
                <a:blip r:embed="rId42"/>
                <a:stretch>
                  <a:fillRect/>
                </a:stretch>
              </p:blipFill>
              <p:spPr>
                <a:xfrm>
                  <a:off x="3914280" y="5872056"/>
                  <a:ext cx="428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4" name="Ink 33">
                  <a:extLst>
                    <a:ext uri="{FF2B5EF4-FFF2-40B4-BE49-F238E27FC236}">
                      <a16:creationId xmlns:a16="http://schemas.microsoft.com/office/drawing/2014/main" id="{747CFD21-2DE0-3E40-93BE-25177EA200D8}"/>
                    </a:ext>
                  </a:extLst>
                </p14:cNvPr>
                <p14:cNvContentPartPr/>
                <p14:nvPr/>
              </p14:nvContentPartPr>
              <p14:xfrm>
                <a:off x="4061880" y="5913456"/>
                <a:ext cx="178200" cy="212760"/>
              </p14:xfrm>
            </p:contentPart>
          </mc:Choice>
          <mc:Fallback>
            <p:pic>
              <p:nvPicPr>
                <p:cNvPr id="34" name="Ink 33">
                  <a:extLst>
                    <a:ext uri="{FF2B5EF4-FFF2-40B4-BE49-F238E27FC236}">
                      <a16:creationId xmlns:a16="http://schemas.microsoft.com/office/drawing/2014/main" id="{747CFD21-2DE0-3E40-93BE-25177EA200D8}"/>
                    </a:ext>
                  </a:extLst>
                </p:cNvPr>
                <p:cNvPicPr/>
                <p:nvPr/>
              </p:nvPicPr>
              <p:blipFill>
                <a:blip r:embed="rId44"/>
                <a:stretch>
                  <a:fillRect/>
                </a:stretch>
              </p:blipFill>
              <p:spPr>
                <a:xfrm>
                  <a:off x="4052880" y="5904816"/>
                  <a:ext cx="195840" cy="230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36" name="Ink 35">
                <a:extLst>
                  <a:ext uri="{FF2B5EF4-FFF2-40B4-BE49-F238E27FC236}">
                    <a16:creationId xmlns:a16="http://schemas.microsoft.com/office/drawing/2014/main" id="{C427447C-AF31-6348-A508-EFB0D257C5F5}"/>
                  </a:ext>
                </a:extLst>
              </p14:cNvPr>
              <p14:cNvContentPartPr/>
              <p14:nvPr/>
            </p14:nvContentPartPr>
            <p14:xfrm>
              <a:off x="6245280" y="5982576"/>
              <a:ext cx="356040" cy="213120"/>
            </p14:xfrm>
          </p:contentPart>
        </mc:Choice>
        <mc:Fallback>
          <p:pic>
            <p:nvPicPr>
              <p:cNvPr id="36" name="Ink 35">
                <a:extLst>
                  <a:ext uri="{FF2B5EF4-FFF2-40B4-BE49-F238E27FC236}">
                    <a16:creationId xmlns:a16="http://schemas.microsoft.com/office/drawing/2014/main" id="{C427447C-AF31-6348-A508-EFB0D257C5F5}"/>
                  </a:ext>
                </a:extLst>
              </p:cNvPr>
              <p:cNvPicPr/>
              <p:nvPr/>
            </p:nvPicPr>
            <p:blipFill>
              <a:blip r:embed="rId46"/>
              <a:stretch>
                <a:fillRect/>
              </a:stretch>
            </p:blipFill>
            <p:spPr>
              <a:xfrm>
                <a:off x="6236640" y="5973936"/>
                <a:ext cx="373680" cy="230760"/>
              </a:xfrm>
              <a:prstGeom prst="rect">
                <a:avLst/>
              </a:prstGeom>
            </p:spPr>
          </p:pic>
        </mc:Fallback>
      </mc:AlternateContent>
      <p:grpSp>
        <p:nvGrpSpPr>
          <p:cNvPr id="39" name="Group 38">
            <a:extLst>
              <a:ext uri="{FF2B5EF4-FFF2-40B4-BE49-F238E27FC236}">
                <a16:creationId xmlns:a16="http://schemas.microsoft.com/office/drawing/2014/main" id="{D26BACB1-CEF0-344A-AE9E-2C08D652517F}"/>
              </a:ext>
            </a:extLst>
          </p:cNvPr>
          <p:cNvGrpSpPr/>
          <p:nvPr/>
        </p:nvGrpSpPr>
        <p:grpSpPr>
          <a:xfrm>
            <a:off x="8805600" y="5787096"/>
            <a:ext cx="350640" cy="316080"/>
            <a:chOff x="8805600" y="5787096"/>
            <a:chExt cx="350640" cy="316080"/>
          </a:xfrm>
        </p:grpSpPr>
        <mc:AlternateContent xmlns:mc="http://schemas.openxmlformats.org/markup-compatibility/2006">
          <mc:Choice xmlns:p14="http://schemas.microsoft.com/office/powerpoint/2010/main" Requires="p14">
            <p:contentPart p14:bwMode="auto" r:id="rId47">
              <p14:nvContentPartPr>
                <p14:cNvPr id="37" name="Ink 36">
                  <a:extLst>
                    <a:ext uri="{FF2B5EF4-FFF2-40B4-BE49-F238E27FC236}">
                      <a16:creationId xmlns:a16="http://schemas.microsoft.com/office/drawing/2014/main" id="{ABF6D295-1FE7-1147-980B-8BCE87D79F96}"/>
                    </a:ext>
                  </a:extLst>
                </p14:cNvPr>
                <p14:cNvContentPartPr/>
                <p14:nvPr/>
              </p14:nvContentPartPr>
              <p14:xfrm>
                <a:off x="8805600" y="5787096"/>
                <a:ext cx="153000" cy="316080"/>
              </p14:xfrm>
            </p:contentPart>
          </mc:Choice>
          <mc:Fallback>
            <p:pic>
              <p:nvPicPr>
                <p:cNvPr id="37" name="Ink 36">
                  <a:extLst>
                    <a:ext uri="{FF2B5EF4-FFF2-40B4-BE49-F238E27FC236}">
                      <a16:creationId xmlns:a16="http://schemas.microsoft.com/office/drawing/2014/main" id="{ABF6D295-1FE7-1147-980B-8BCE87D79F96}"/>
                    </a:ext>
                  </a:extLst>
                </p:cNvPr>
                <p:cNvPicPr/>
                <p:nvPr/>
              </p:nvPicPr>
              <p:blipFill>
                <a:blip r:embed="rId48"/>
                <a:stretch>
                  <a:fillRect/>
                </a:stretch>
              </p:blipFill>
              <p:spPr>
                <a:xfrm>
                  <a:off x="8796600" y="5778096"/>
                  <a:ext cx="17064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8" name="Ink 37">
                  <a:extLst>
                    <a:ext uri="{FF2B5EF4-FFF2-40B4-BE49-F238E27FC236}">
                      <a16:creationId xmlns:a16="http://schemas.microsoft.com/office/drawing/2014/main" id="{DD41AF75-7AB2-F944-9077-3CDB096FAC13}"/>
                    </a:ext>
                  </a:extLst>
                </p14:cNvPr>
                <p14:cNvContentPartPr/>
                <p14:nvPr/>
              </p14:nvContentPartPr>
              <p14:xfrm>
                <a:off x="9022320" y="5900856"/>
                <a:ext cx="133920" cy="132480"/>
              </p14:xfrm>
            </p:contentPart>
          </mc:Choice>
          <mc:Fallback>
            <p:pic>
              <p:nvPicPr>
                <p:cNvPr id="38" name="Ink 37">
                  <a:extLst>
                    <a:ext uri="{FF2B5EF4-FFF2-40B4-BE49-F238E27FC236}">
                      <a16:creationId xmlns:a16="http://schemas.microsoft.com/office/drawing/2014/main" id="{DD41AF75-7AB2-F944-9077-3CDB096FAC13}"/>
                    </a:ext>
                  </a:extLst>
                </p:cNvPr>
                <p:cNvPicPr/>
                <p:nvPr/>
              </p:nvPicPr>
              <p:blipFill>
                <a:blip r:embed="rId50"/>
                <a:stretch>
                  <a:fillRect/>
                </a:stretch>
              </p:blipFill>
              <p:spPr>
                <a:xfrm>
                  <a:off x="9013680" y="5891856"/>
                  <a:ext cx="151560" cy="150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
            <p14:nvContentPartPr>
              <p14:cNvPr id="40" name="Ink 39">
                <a:extLst>
                  <a:ext uri="{FF2B5EF4-FFF2-40B4-BE49-F238E27FC236}">
                    <a16:creationId xmlns:a16="http://schemas.microsoft.com/office/drawing/2014/main" id="{36FA7F19-5F15-D549-9957-47DE0FBE069B}"/>
                  </a:ext>
                </a:extLst>
              </p14:cNvPr>
              <p14:cNvContentPartPr/>
              <p14:nvPr/>
            </p14:nvContentPartPr>
            <p14:xfrm>
              <a:off x="3202560" y="5352216"/>
              <a:ext cx="463680" cy="664560"/>
            </p14:xfrm>
          </p:contentPart>
        </mc:Choice>
        <mc:Fallback>
          <p:pic>
            <p:nvPicPr>
              <p:cNvPr id="40" name="Ink 39">
                <a:extLst>
                  <a:ext uri="{FF2B5EF4-FFF2-40B4-BE49-F238E27FC236}">
                    <a16:creationId xmlns:a16="http://schemas.microsoft.com/office/drawing/2014/main" id="{36FA7F19-5F15-D549-9957-47DE0FBE069B}"/>
                  </a:ext>
                </a:extLst>
              </p:cNvPr>
              <p:cNvPicPr/>
              <p:nvPr/>
            </p:nvPicPr>
            <p:blipFill>
              <a:blip r:embed="rId52"/>
              <a:stretch>
                <a:fillRect/>
              </a:stretch>
            </p:blipFill>
            <p:spPr>
              <a:xfrm>
                <a:off x="3193920" y="5343576"/>
                <a:ext cx="481320" cy="6822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1" name="Ink 40">
                <a:extLst>
                  <a:ext uri="{FF2B5EF4-FFF2-40B4-BE49-F238E27FC236}">
                    <a16:creationId xmlns:a16="http://schemas.microsoft.com/office/drawing/2014/main" id="{E75F6975-F05A-BC47-8C7F-DB75818FCE3F}"/>
                  </a:ext>
                </a:extLst>
              </p14:cNvPr>
              <p14:cNvContentPartPr/>
              <p14:nvPr/>
            </p14:nvContentPartPr>
            <p14:xfrm>
              <a:off x="3954600" y="3459336"/>
              <a:ext cx="75960" cy="41760"/>
            </p14:xfrm>
          </p:contentPart>
        </mc:Choice>
        <mc:Fallback>
          <p:pic>
            <p:nvPicPr>
              <p:cNvPr id="41" name="Ink 40">
                <a:extLst>
                  <a:ext uri="{FF2B5EF4-FFF2-40B4-BE49-F238E27FC236}">
                    <a16:creationId xmlns:a16="http://schemas.microsoft.com/office/drawing/2014/main" id="{E75F6975-F05A-BC47-8C7F-DB75818FCE3F}"/>
                  </a:ext>
                </a:extLst>
              </p:cNvPr>
              <p:cNvPicPr/>
              <p:nvPr/>
            </p:nvPicPr>
            <p:blipFill>
              <a:blip r:embed="rId54"/>
              <a:stretch>
                <a:fillRect/>
              </a:stretch>
            </p:blipFill>
            <p:spPr>
              <a:xfrm>
                <a:off x="3945600" y="3450336"/>
                <a:ext cx="936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2" name="Ink 41">
                <a:extLst>
                  <a:ext uri="{FF2B5EF4-FFF2-40B4-BE49-F238E27FC236}">
                    <a16:creationId xmlns:a16="http://schemas.microsoft.com/office/drawing/2014/main" id="{17E7900C-EEDB-F04A-BB11-3E69DF993E0C}"/>
                  </a:ext>
                </a:extLst>
              </p14:cNvPr>
              <p14:cNvContentPartPr/>
              <p14:nvPr/>
            </p14:nvContentPartPr>
            <p14:xfrm>
              <a:off x="9641880" y="3115896"/>
              <a:ext cx="573480" cy="435240"/>
            </p14:xfrm>
          </p:contentPart>
        </mc:Choice>
        <mc:Fallback>
          <p:pic>
            <p:nvPicPr>
              <p:cNvPr id="42" name="Ink 41">
                <a:extLst>
                  <a:ext uri="{FF2B5EF4-FFF2-40B4-BE49-F238E27FC236}">
                    <a16:creationId xmlns:a16="http://schemas.microsoft.com/office/drawing/2014/main" id="{17E7900C-EEDB-F04A-BB11-3E69DF993E0C}"/>
                  </a:ext>
                </a:extLst>
              </p:cNvPr>
              <p:cNvPicPr/>
              <p:nvPr/>
            </p:nvPicPr>
            <p:blipFill>
              <a:blip r:embed="rId56"/>
              <a:stretch>
                <a:fillRect/>
              </a:stretch>
            </p:blipFill>
            <p:spPr>
              <a:xfrm>
                <a:off x="9633240" y="3107256"/>
                <a:ext cx="591120" cy="452880"/>
              </a:xfrm>
              <a:prstGeom prst="rect">
                <a:avLst/>
              </a:prstGeom>
            </p:spPr>
          </p:pic>
        </mc:Fallback>
      </mc:AlternateContent>
      <p:grpSp>
        <p:nvGrpSpPr>
          <p:cNvPr id="44" name="Group 43">
            <a:extLst>
              <a:ext uri="{FF2B5EF4-FFF2-40B4-BE49-F238E27FC236}">
                <a16:creationId xmlns:a16="http://schemas.microsoft.com/office/drawing/2014/main" id="{D3F94511-7A20-B74A-82C1-AE4FFEE9F056}"/>
              </a:ext>
            </a:extLst>
          </p:cNvPr>
          <p:cNvGrpSpPr/>
          <p:nvPr/>
        </p:nvGrpSpPr>
        <p:grpSpPr>
          <a:xfrm>
            <a:off x="3343320" y="2866416"/>
            <a:ext cx="1140120" cy="753120"/>
            <a:chOff x="3343320" y="2866416"/>
            <a:chExt cx="1140120" cy="753120"/>
          </a:xfrm>
        </p:grpSpPr>
        <mc:AlternateContent xmlns:mc="http://schemas.openxmlformats.org/markup-compatibility/2006">
          <mc:Choice xmlns:p14="http://schemas.microsoft.com/office/powerpoint/2010/main" Requires="p14">
            <p:contentPart p14:bwMode="auto" r:id="rId57">
              <p14:nvContentPartPr>
                <p14:cNvPr id="11" name="Ink 10">
                  <a:extLst>
                    <a:ext uri="{FF2B5EF4-FFF2-40B4-BE49-F238E27FC236}">
                      <a16:creationId xmlns:a16="http://schemas.microsoft.com/office/drawing/2014/main" id="{BA65F985-C512-8E45-BFB4-8B2B2D6C4CFC}"/>
                    </a:ext>
                  </a:extLst>
                </p14:cNvPr>
                <p14:cNvContentPartPr/>
                <p14:nvPr/>
              </p14:nvContentPartPr>
              <p14:xfrm>
                <a:off x="3655080" y="3111936"/>
                <a:ext cx="323640" cy="226080"/>
              </p14:xfrm>
            </p:contentPart>
          </mc:Choice>
          <mc:Fallback>
            <p:pic>
              <p:nvPicPr>
                <p:cNvPr id="11" name="Ink 10">
                  <a:extLst>
                    <a:ext uri="{FF2B5EF4-FFF2-40B4-BE49-F238E27FC236}">
                      <a16:creationId xmlns:a16="http://schemas.microsoft.com/office/drawing/2014/main" id="{BA65F985-C512-8E45-BFB4-8B2B2D6C4CFC}"/>
                    </a:ext>
                  </a:extLst>
                </p:cNvPr>
                <p:cNvPicPr/>
                <p:nvPr/>
              </p:nvPicPr>
              <p:blipFill>
                <a:blip r:embed="rId58"/>
                <a:stretch>
                  <a:fillRect/>
                </a:stretch>
              </p:blipFill>
              <p:spPr>
                <a:xfrm>
                  <a:off x="3646080" y="3103296"/>
                  <a:ext cx="3412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2" name="Ink 11">
                  <a:extLst>
                    <a:ext uri="{FF2B5EF4-FFF2-40B4-BE49-F238E27FC236}">
                      <a16:creationId xmlns:a16="http://schemas.microsoft.com/office/drawing/2014/main" id="{02A162E0-217B-F148-8323-890753E2DE4C}"/>
                    </a:ext>
                  </a:extLst>
                </p14:cNvPr>
                <p14:cNvContentPartPr/>
                <p14:nvPr/>
              </p14:nvContentPartPr>
              <p14:xfrm>
                <a:off x="3935520" y="3061536"/>
                <a:ext cx="30960" cy="38520"/>
              </p14:xfrm>
            </p:contentPart>
          </mc:Choice>
          <mc:Fallback>
            <p:pic>
              <p:nvPicPr>
                <p:cNvPr id="12" name="Ink 11">
                  <a:extLst>
                    <a:ext uri="{FF2B5EF4-FFF2-40B4-BE49-F238E27FC236}">
                      <a16:creationId xmlns:a16="http://schemas.microsoft.com/office/drawing/2014/main" id="{02A162E0-217B-F148-8323-890753E2DE4C}"/>
                    </a:ext>
                  </a:extLst>
                </p:cNvPr>
                <p:cNvPicPr/>
                <p:nvPr/>
              </p:nvPicPr>
              <p:blipFill>
                <a:blip r:embed="rId60"/>
                <a:stretch>
                  <a:fillRect/>
                </a:stretch>
              </p:blipFill>
              <p:spPr>
                <a:xfrm>
                  <a:off x="3926520" y="3052536"/>
                  <a:ext cx="486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3" name="Ink 12">
                  <a:extLst>
                    <a:ext uri="{FF2B5EF4-FFF2-40B4-BE49-F238E27FC236}">
                      <a16:creationId xmlns:a16="http://schemas.microsoft.com/office/drawing/2014/main" id="{3498DD87-5290-4C4D-8011-A2F8F52B425B}"/>
                    </a:ext>
                  </a:extLst>
                </p14:cNvPr>
                <p14:cNvContentPartPr/>
                <p14:nvPr/>
              </p14:nvContentPartPr>
              <p14:xfrm>
                <a:off x="4105800" y="3111936"/>
                <a:ext cx="275400" cy="138240"/>
              </p14:xfrm>
            </p:contentPart>
          </mc:Choice>
          <mc:Fallback>
            <p:pic>
              <p:nvPicPr>
                <p:cNvPr id="13" name="Ink 12">
                  <a:extLst>
                    <a:ext uri="{FF2B5EF4-FFF2-40B4-BE49-F238E27FC236}">
                      <a16:creationId xmlns:a16="http://schemas.microsoft.com/office/drawing/2014/main" id="{3498DD87-5290-4C4D-8011-A2F8F52B425B}"/>
                    </a:ext>
                  </a:extLst>
                </p:cNvPr>
                <p:cNvPicPr/>
                <p:nvPr/>
              </p:nvPicPr>
              <p:blipFill>
                <a:blip r:embed="rId62"/>
                <a:stretch>
                  <a:fillRect/>
                </a:stretch>
              </p:blipFill>
              <p:spPr>
                <a:xfrm>
                  <a:off x="4097160" y="3103296"/>
                  <a:ext cx="2930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3" name="Ink 42">
                  <a:extLst>
                    <a:ext uri="{FF2B5EF4-FFF2-40B4-BE49-F238E27FC236}">
                      <a16:creationId xmlns:a16="http://schemas.microsoft.com/office/drawing/2014/main" id="{E62D6355-5A7A-F24B-B30B-07265591D6DC}"/>
                    </a:ext>
                  </a:extLst>
                </p14:cNvPr>
                <p14:cNvContentPartPr/>
                <p14:nvPr/>
              </p14:nvContentPartPr>
              <p14:xfrm>
                <a:off x="3343320" y="2866416"/>
                <a:ext cx="1140120" cy="753120"/>
              </p14:xfrm>
            </p:contentPart>
          </mc:Choice>
          <mc:Fallback>
            <p:pic>
              <p:nvPicPr>
                <p:cNvPr id="43" name="Ink 42">
                  <a:extLst>
                    <a:ext uri="{FF2B5EF4-FFF2-40B4-BE49-F238E27FC236}">
                      <a16:creationId xmlns:a16="http://schemas.microsoft.com/office/drawing/2014/main" id="{E62D6355-5A7A-F24B-B30B-07265591D6DC}"/>
                    </a:ext>
                  </a:extLst>
                </p:cNvPr>
                <p:cNvPicPr/>
                <p:nvPr/>
              </p:nvPicPr>
              <p:blipFill>
                <a:blip r:embed="rId64"/>
                <a:stretch>
                  <a:fillRect/>
                </a:stretch>
              </p:blipFill>
              <p:spPr>
                <a:xfrm>
                  <a:off x="3334680" y="2857416"/>
                  <a:ext cx="1157760" cy="770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5">
            <p14:nvContentPartPr>
              <p14:cNvPr id="45" name="Ink 44">
                <a:extLst>
                  <a:ext uri="{FF2B5EF4-FFF2-40B4-BE49-F238E27FC236}">
                    <a16:creationId xmlns:a16="http://schemas.microsoft.com/office/drawing/2014/main" id="{8CF8993D-5489-C746-9AF5-12B7699A04E2}"/>
                  </a:ext>
                </a:extLst>
              </p14:cNvPr>
              <p14:cNvContentPartPr/>
              <p14:nvPr/>
            </p14:nvContentPartPr>
            <p14:xfrm>
              <a:off x="2518560" y="5115696"/>
              <a:ext cx="711720" cy="686880"/>
            </p14:xfrm>
          </p:contentPart>
        </mc:Choice>
        <mc:Fallback>
          <p:pic>
            <p:nvPicPr>
              <p:cNvPr id="45" name="Ink 44">
                <a:extLst>
                  <a:ext uri="{FF2B5EF4-FFF2-40B4-BE49-F238E27FC236}">
                    <a16:creationId xmlns:a16="http://schemas.microsoft.com/office/drawing/2014/main" id="{8CF8993D-5489-C746-9AF5-12B7699A04E2}"/>
                  </a:ext>
                </a:extLst>
              </p:cNvPr>
              <p:cNvPicPr/>
              <p:nvPr/>
            </p:nvPicPr>
            <p:blipFill>
              <a:blip r:embed="rId66"/>
              <a:stretch>
                <a:fillRect/>
              </a:stretch>
            </p:blipFill>
            <p:spPr>
              <a:xfrm>
                <a:off x="2509560" y="5106696"/>
                <a:ext cx="729360" cy="704520"/>
              </a:xfrm>
              <a:prstGeom prst="rect">
                <a:avLst/>
              </a:prstGeom>
            </p:spPr>
          </p:pic>
        </mc:Fallback>
      </mc:AlternateContent>
      <p:grpSp>
        <p:nvGrpSpPr>
          <p:cNvPr id="65" name="Group 64">
            <a:extLst>
              <a:ext uri="{FF2B5EF4-FFF2-40B4-BE49-F238E27FC236}">
                <a16:creationId xmlns:a16="http://schemas.microsoft.com/office/drawing/2014/main" id="{369B6894-A500-3549-8D1B-C78101FC870C}"/>
              </a:ext>
            </a:extLst>
          </p:cNvPr>
          <p:cNvGrpSpPr/>
          <p:nvPr/>
        </p:nvGrpSpPr>
        <p:grpSpPr>
          <a:xfrm>
            <a:off x="1212840" y="1147776"/>
            <a:ext cx="870840" cy="621720"/>
            <a:chOff x="1212840" y="1147776"/>
            <a:chExt cx="870840" cy="621720"/>
          </a:xfrm>
        </p:grpSpPr>
        <mc:AlternateContent xmlns:mc="http://schemas.openxmlformats.org/markup-compatibility/2006">
          <mc:Choice xmlns:p14="http://schemas.microsoft.com/office/powerpoint/2010/main" Requires="p14">
            <p:contentPart p14:bwMode="auto" r:id="rId67">
              <p14:nvContentPartPr>
                <p14:cNvPr id="46" name="Ink 45">
                  <a:extLst>
                    <a:ext uri="{FF2B5EF4-FFF2-40B4-BE49-F238E27FC236}">
                      <a16:creationId xmlns:a16="http://schemas.microsoft.com/office/drawing/2014/main" id="{88E13866-B562-844A-BECC-A1E90F768BB9}"/>
                    </a:ext>
                  </a:extLst>
                </p14:cNvPr>
                <p14:cNvContentPartPr/>
                <p14:nvPr/>
              </p14:nvContentPartPr>
              <p14:xfrm>
                <a:off x="1496520" y="1342536"/>
                <a:ext cx="25920" cy="173520"/>
              </p14:xfrm>
            </p:contentPart>
          </mc:Choice>
          <mc:Fallback>
            <p:pic>
              <p:nvPicPr>
                <p:cNvPr id="46" name="Ink 45">
                  <a:extLst>
                    <a:ext uri="{FF2B5EF4-FFF2-40B4-BE49-F238E27FC236}">
                      <a16:creationId xmlns:a16="http://schemas.microsoft.com/office/drawing/2014/main" id="{88E13866-B562-844A-BECC-A1E90F768BB9}"/>
                    </a:ext>
                  </a:extLst>
                </p:cNvPr>
                <p:cNvPicPr/>
                <p:nvPr/>
              </p:nvPicPr>
              <p:blipFill>
                <a:blip r:embed="rId68"/>
                <a:stretch>
                  <a:fillRect/>
                </a:stretch>
              </p:blipFill>
              <p:spPr>
                <a:xfrm>
                  <a:off x="1487880" y="1333896"/>
                  <a:ext cx="435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Ink 46">
                  <a:extLst>
                    <a:ext uri="{FF2B5EF4-FFF2-40B4-BE49-F238E27FC236}">
                      <a16:creationId xmlns:a16="http://schemas.microsoft.com/office/drawing/2014/main" id="{6324CC38-87D5-554D-A0C1-63DAEE41707F}"/>
                    </a:ext>
                  </a:extLst>
                </p14:cNvPr>
                <p14:cNvContentPartPr/>
                <p14:nvPr/>
              </p14:nvContentPartPr>
              <p14:xfrm>
                <a:off x="1486080" y="1304376"/>
                <a:ext cx="189720" cy="204840"/>
              </p14:xfrm>
            </p:contentPart>
          </mc:Choice>
          <mc:Fallback>
            <p:pic>
              <p:nvPicPr>
                <p:cNvPr id="47" name="Ink 46">
                  <a:extLst>
                    <a:ext uri="{FF2B5EF4-FFF2-40B4-BE49-F238E27FC236}">
                      <a16:creationId xmlns:a16="http://schemas.microsoft.com/office/drawing/2014/main" id="{6324CC38-87D5-554D-A0C1-63DAEE41707F}"/>
                    </a:ext>
                  </a:extLst>
                </p:cNvPr>
                <p:cNvPicPr/>
                <p:nvPr/>
              </p:nvPicPr>
              <p:blipFill>
                <a:blip r:embed="rId70"/>
                <a:stretch>
                  <a:fillRect/>
                </a:stretch>
              </p:blipFill>
              <p:spPr>
                <a:xfrm>
                  <a:off x="1477440" y="1295736"/>
                  <a:ext cx="2073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8" name="Ink 47">
                  <a:extLst>
                    <a:ext uri="{FF2B5EF4-FFF2-40B4-BE49-F238E27FC236}">
                      <a16:creationId xmlns:a16="http://schemas.microsoft.com/office/drawing/2014/main" id="{E6B0C726-A9E6-6142-A76E-1F09AC84D1F2}"/>
                    </a:ext>
                  </a:extLst>
                </p14:cNvPr>
                <p14:cNvContentPartPr/>
                <p14:nvPr/>
              </p14:nvContentPartPr>
              <p14:xfrm>
                <a:off x="1576080" y="1364136"/>
                <a:ext cx="36720" cy="126000"/>
              </p14:xfrm>
            </p:contentPart>
          </mc:Choice>
          <mc:Fallback>
            <p:pic>
              <p:nvPicPr>
                <p:cNvPr id="48" name="Ink 47">
                  <a:extLst>
                    <a:ext uri="{FF2B5EF4-FFF2-40B4-BE49-F238E27FC236}">
                      <a16:creationId xmlns:a16="http://schemas.microsoft.com/office/drawing/2014/main" id="{E6B0C726-A9E6-6142-A76E-1F09AC84D1F2}"/>
                    </a:ext>
                  </a:extLst>
                </p:cNvPr>
                <p:cNvPicPr/>
                <p:nvPr/>
              </p:nvPicPr>
              <p:blipFill>
                <a:blip r:embed="rId72"/>
                <a:stretch>
                  <a:fillRect/>
                </a:stretch>
              </p:blipFill>
              <p:spPr>
                <a:xfrm>
                  <a:off x="1567440" y="1355136"/>
                  <a:ext cx="543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Ink 48">
                  <a:extLst>
                    <a:ext uri="{FF2B5EF4-FFF2-40B4-BE49-F238E27FC236}">
                      <a16:creationId xmlns:a16="http://schemas.microsoft.com/office/drawing/2014/main" id="{FA646C3E-875B-0744-BAF4-2671D1C33230}"/>
                    </a:ext>
                  </a:extLst>
                </p14:cNvPr>
                <p14:cNvContentPartPr/>
                <p14:nvPr/>
              </p14:nvContentPartPr>
              <p14:xfrm>
                <a:off x="1324080" y="1436856"/>
                <a:ext cx="192240" cy="69120"/>
              </p14:xfrm>
            </p:contentPart>
          </mc:Choice>
          <mc:Fallback>
            <p:pic>
              <p:nvPicPr>
                <p:cNvPr id="49" name="Ink 48">
                  <a:extLst>
                    <a:ext uri="{FF2B5EF4-FFF2-40B4-BE49-F238E27FC236}">
                      <a16:creationId xmlns:a16="http://schemas.microsoft.com/office/drawing/2014/main" id="{FA646C3E-875B-0744-BAF4-2671D1C33230}"/>
                    </a:ext>
                  </a:extLst>
                </p:cNvPr>
                <p:cNvPicPr/>
                <p:nvPr/>
              </p:nvPicPr>
              <p:blipFill>
                <a:blip r:embed="rId74"/>
                <a:stretch>
                  <a:fillRect/>
                </a:stretch>
              </p:blipFill>
              <p:spPr>
                <a:xfrm>
                  <a:off x="1315080" y="1428216"/>
                  <a:ext cx="2098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0" name="Ink 49">
                  <a:extLst>
                    <a:ext uri="{FF2B5EF4-FFF2-40B4-BE49-F238E27FC236}">
                      <a16:creationId xmlns:a16="http://schemas.microsoft.com/office/drawing/2014/main" id="{1B771203-45C3-164C-9314-9CD9EBA83E78}"/>
                    </a:ext>
                  </a:extLst>
                </p14:cNvPr>
                <p14:cNvContentPartPr/>
                <p14:nvPr/>
              </p14:nvContentPartPr>
              <p14:xfrm>
                <a:off x="1702800" y="1382136"/>
                <a:ext cx="123120" cy="43560"/>
              </p14:xfrm>
            </p:contentPart>
          </mc:Choice>
          <mc:Fallback>
            <p:pic>
              <p:nvPicPr>
                <p:cNvPr id="50" name="Ink 49">
                  <a:extLst>
                    <a:ext uri="{FF2B5EF4-FFF2-40B4-BE49-F238E27FC236}">
                      <a16:creationId xmlns:a16="http://schemas.microsoft.com/office/drawing/2014/main" id="{1B771203-45C3-164C-9314-9CD9EBA83E78}"/>
                    </a:ext>
                  </a:extLst>
                </p:cNvPr>
                <p:cNvPicPr/>
                <p:nvPr/>
              </p:nvPicPr>
              <p:blipFill>
                <a:blip r:embed="rId76"/>
                <a:stretch>
                  <a:fillRect/>
                </a:stretch>
              </p:blipFill>
              <p:spPr>
                <a:xfrm>
                  <a:off x="1694160" y="1373136"/>
                  <a:ext cx="1407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1" name="Ink 50">
                  <a:extLst>
                    <a:ext uri="{FF2B5EF4-FFF2-40B4-BE49-F238E27FC236}">
                      <a16:creationId xmlns:a16="http://schemas.microsoft.com/office/drawing/2014/main" id="{2B77475B-6A40-EF45-BAB5-83A026E17EDD}"/>
                    </a:ext>
                  </a:extLst>
                </p14:cNvPr>
                <p14:cNvContentPartPr/>
                <p14:nvPr/>
              </p14:nvContentPartPr>
              <p14:xfrm>
                <a:off x="1811160" y="1316256"/>
                <a:ext cx="75960" cy="155520"/>
              </p14:xfrm>
            </p:contentPart>
          </mc:Choice>
          <mc:Fallback>
            <p:pic>
              <p:nvPicPr>
                <p:cNvPr id="51" name="Ink 50">
                  <a:extLst>
                    <a:ext uri="{FF2B5EF4-FFF2-40B4-BE49-F238E27FC236}">
                      <a16:creationId xmlns:a16="http://schemas.microsoft.com/office/drawing/2014/main" id="{2B77475B-6A40-EF45-BAB5-83A026E17EDD}"/>
                    </a:ext>
                  </a:extLst>
                </p:cNvPr>
                <p:cNvPicPr/>
                <p:nvPr/>
              </p:nvPicPr>
              <p:blipFill>
                <a:blip r:embed="rId78"/>
                <a:stretch>
                  <a:fillRect/>
                </a:stretch>
              </p:blipFill>
              <p:spPr>
                <a:xfrm>
                  <a:off x="1802520" y="1307256"/>
                  <a:ext cx="936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2" name="Ink 51">
                  <a:extLst>
                    <a:ext uri="{FF2B5EF4-FFF2-40B4-BE49-F238E27FC236}">
                      <a16:creationId xmlns:a16="http://schemas.microsoft.com/office/drawing/2014/main" id="{62CBCA6B-225B-7A47-BF5B-7DF0569F2223}"/>
                    </a:ext>
                  </a:extLst>
                </p14:cNvPr>
                <p14:cNvContentPartPr/>
                <p14:nvPr/>
              </p14:nvContentPartPr>
              <p14:xfrm>
                <a:off x="1306800" y="1482936"/>
                <a:ext cx="42840" cy="63360"/>
              </p14:xfrm>
            </p:contentPart>
          </mc:Choice>
          <mc:Fallback>
            <p:pic>
              <p:nvPicPr>
                <p:cNvPr id="52" name="Ink 51">
                  <a:extLst>
                    <a:ext uri="{FF2B5EF4-FFF2-40B4-BE49-F238E27FC236}">
                      <a16:creationId xmlns:a16="http://schemas.microsoft.com/office/drawing/2014/main" id="{62CBCA6B-225B-7A47-BF5B-7DF0569F2223}"/>
                    </a:ext>
                  </a:extLst>
                </p:cNvPr>
                <p:cNvPicPr/>
                <p:nvPr/>
              </p:nvPicPr>
              <p:blipFill>
                <a:blip r:embed="rId80"/>
                <a:stretch>
                  <a:fillRect/>
                </a:stretch>
              </p:blipFill>
              <p:spPr>
                <a:xfrm>
                  <a:off x="1298160" y="1474296"/>
                  <a:ext cx="604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8" name="Ink 57">
                  <a:extLst>
                    <a:ext uri="{FF2B5EF4-FFF2-40B4-BE49-F238E27FC236}">
                      <a16:creationId xmlns:a16="http://schemas.microsoft.com/office/drawing/2014/main" id="{B3C7D1B6-8D4B-5B43-8C01-BFFBBE9F2FB2}"/>
                    </a:ext>
                  </a:extLst>
                </p14:cNvPr>
                <p14:cNvContentPartPr/>
                <p14:nvPr/>
              </p14:nvContentPartPr>
              <p14:xfrm>
                <a:off x="1730880" y="1759416"/>
                <a:ext cx="14760" cy="10080"/>
              </p14:xfrm>
            </p:contentPart>
          </mc:Choice>
          <mc:Fallback>
            <p:pic>
              <p:nvPicPr>
                <p:cNvPr id="58" name="Ink 57">
                  <a:extLst>
                    <a:ext uri="{FF2B5EF4-FFF2-40B4-BE49-F238E27FC236}">
                      <a16:creationId xmlns:a16="http://schemas.microsoft.com/office/drawing/2014/main" id="{B3C7D1B6-8D4B-5B43-8C01-BFFBBE9F2FB2}"/>
                    </a:ext>
                  </a:extLst>
                </p:cNvPr>
                <p:cNvPicPr/>
                <p:nvPr/>
              </p:nvPicPr>
              <p:blipFill>
                <a:blip r:embed="rId82"/>
                <a:stretch>
                  <a:fillRect/>
                </a:stretch>
              </p:blipFill>
              <p:spPr>
                <a:xfrm>
                  <a:off x="1721880" y="1750416"/>
                  <a:ext cx="324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9" name="Ink 58">
                  <a:extLst>
                    <a:ext uri="{FF2B5EF4-FFF2-40B4-BE49-F238E27FC236}">
                      <a16:creationId xmlns:a16="http://schemas.microsoft.com/office/drawing/2014/main" id="{721B8EEA-11D6-5242-AD71-DEE152E21018}"/>
                    </a:ext>
                  </a:extLst>
                </p14:cNvPr>
                <p14:cNvContentPartPr/>
                <p14:nvPr/>
              </p14:nvContentPartPr>
              <p14:xfrm>
                <a:off x="1872360" y="1640616"/>
                <a:ext cx="38520" cy="42480"/>
              </p14:xfrm>
            </p:contentPart>
          </mc:Choice>
          <mc:Fallback>
            <p:pic>
              <p:nvPicPr>
                <p:cNvPr id="59" name="Ink 58">
                  <a:extLst>
                    <a:ext uri="{FF2B5EF4-FFF2-40B4-BE49-F238E27FC236}">
                      <a16:creationId xmlns:a16="http://schemas.microsoft.com/office/drawing/2014/main" id="{721B8EEA-11D6-5242-AD71-DEE152E21018}"/>
                    </a:ext>
                  </a:extLst>
                </p:cNvPr>
                <p:cNvPicPr/>
                <p:nvPr/>
              </p:nvPicPr>
              <p:blipFill>
                <a:blip r:embed="rId84"/>
                <a:stretch>
                  <a:fillRect/>
                </a:stretch>
              </p:blipFill>
              <p:spPr>
                <a:xfrm>
                  <a:off x="1863360" y="1631616"/>
                  <a:ext cx="561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0" name="Ink 59">
                  <a:extLst>
                    <a:ext uri="{FF2B5EF4-FFF2-40B4-BE49-F238E27FC236}">
                      <a16:creationId xmlns:a16="http://schemas.microsoft.com/office/drawing/2014/main" id="{43B63653-C27A-0945-A84E-6C882F23FE09}"/>
                    </a:ext>
                  </a:extLst>
                </p14:cNvPr>
                <p14:cNvContentPartPr/>
                <p14:nvPr/>
              </p14:nvContentPartPr>
              <p14:xfrm>
                <a:off x="2030400" y="1574016"/>
                <a:ext cx="34560" cy="20520"/>
              </p14:xfrm>
            </p:contentPart>
          </mc:Choice>
          <mc:Fallback>
            <p:pic>
              <p:nvPicPr>
                <p:cNvPr id="60" name="Ink 59">
                  <a:extLst>
                    <a:ext uri="{FF2B5EF4-FFF2-40B4-BE49-F238E27FC236}">
                      <a16:creationId xmlns:a16="http://schemas.microsoft.com/office/drawing/2014/main" id="{43B63653-C27A-0945-A84E-6C882F23FE09}"/>
                    </a:ext>
                  </a:extLst>
                </p:cNvPr>
                <p:cNvPicPr/>
                <p:nvPr/>
              </p:nvPicPr>
              <p:blipFill>
                <a:blip r:embed="rId86"/>
                <a:stretch>
                  <a:fillRect/>
                </a:stretch>
              </p:blipFill>
              <p:spPr>
                <a:xfrm>
                  <a:off x="2021760" y="1565376"/>
                  <a:ext cx="522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4" name="Ink 63">
                  <a:extLst>
                    <a:ext uri="{FF2B5EF4-FFF2-40B4-BE49-F238E27FC236}">
                      <a16:creationId xmlns:a16="http://schemas.microsoft.com/office/drawing/2014/main" id="{21ADEDE7-14EC-AB46-B6E8-8127C13C8A9F}"/>
                    </a:ext>
                  </a:extLst>
                </p14:cNvPr>
                <p14:cNvContentPartPr/>
                <p14:nvPr/>
              </p14:nvContentPartPr>
              <p14:xfrm>
                <a:off x="1212840" y="1147776"/>
                <a:ext cx="870840" cy="594720"/>
              </p14:xfrm>
            </p:contentPart>
          </mc:Choice>
          <mc:Fallback>
            <p:pic>
              <p:nvPicPr>
                <p:cNvPr id="64" name="Ink 63">
                  <a:extLst>
                    <a:ext uri="{FF2B5EF4-FFF2-40B4-BE49-F238E27FC236}">
                      <a16:creationId xmlns:a16="http://schemas.microsoft.com/office/drawing/2014/main" id="{21ADEDE7-14EC-AB46-B6E8-8127C13C8A9F}"/>
                    </a:ext>
                  </a:extLst>
                </p:cNvPr>
                <p:cNvPicPr/>
                <p:nvPr/>
              </p:nvPicPr>
              <p:blipFill>
                <a:blip r:embed="rId88"/>
                <a:stretch>
                  <a:fillRect/>
                </a:stretch>
              </p:blipFill>
              <p:spPr>
                <a:xfrm>
                  <a:off x="1203840" y="1138776"/>
                  <a:ext cx="888480" cy="612360"/>
                </a:xfrm>
                <a:prstGeom prst="rect">
                  <a:avLst/>
                </a:prstGeom>
              </p:spPr>
            </p:pic>
          </mc:Fallback>
        </mc:AlternateContent>
      </p:grpSp>
      <p:grpSp>
        <p:nvGrpSpPr>
          <p:cNvPr id="74" name="Group 73">
            <a:extLst>
              <a:ext uri="{FF2B5EF4-FFF2-40B4-BE49-F238E27FC236}">
                <a16:creationId xmlns:a16="http://schemas.microsoft.com/office/drawing/2014/main" id="{3239D642-ED20-1946-8193-9AC0EDA6E607}"/>
              </a:ext>
            </a:extLst>
          </p:cNvPr>
          <p:cNvGrpSpPr/>
          <p:nvPr/>
        </p:nvGrpSpPr>
        <p:grpSpPr>
          <a:xfrm>
            <a:off x="749160" y="1926816"/>
            <a:ext cx="1782720" cy="1026000"/>
            <a:chOff x="749160" y="1926816"/>
            <a:chExt cx="1782720" cy="1026000"/>
          </a:xfrm>
        </p:grpSpPr>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21CC10BE-1585-1449-8BB2-F1E2D7E6B737}"/>
                    </a:ext>
                  </a:extLst>
                </p14:cNvPr>
                <p14:cNvContentPartPr/>
                <p14:nvPr/>
              </p14:nvContentPartPr>
              <p14:xfrm>
                <a:off x="897120" y="2178096"/>
                <a:ext cx="25920" cy="27720"/>
              </p14:xfrm>
            </p:contentPart>
          </mc:Choice>
          <mc:Fallback>
            <p:pic>
              <p:nvPicPr>
                <p:cNvPr id="54" name="Ink 53">
                  <a:extLst>
                    <a:ext uri="{FF2B5EF4-FFF2-40B4-BE49-F238E27FC236}">
                      <a16:creationId xmlns:a16="http://schemas.microsoft.com/office/drawing/2014/main" id="{21CC10BE-1585-1449-8BB2-F1E2D7E6B737}"/>
                    </a:ext>
                  </a:extLst>
                </p:cNvPr>
                <p:cNvPicPr/>
                <p:nvPr/>
              </p:nvPicPr>
              <p:blipFill>
                <a:blip r:embed="rId90"/>
                <a:stretch>
                  <a:fillRect/>
                </a:stretch>
              </p:blipFill>
              <p:spPr>
                <a:xfrm>
                  <a:off x="888480" y="2169096"/>
                  <a:ext cx="435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DCC56890-EAB1-6446-9C5F-E310CD9F7B43}"/>
                    </a:ext>
                  </a:extLst>
                </p14:cNvPr>
                <p14:cNvContentPartPr/>
                <p14:nvPr/>
              </p14:nvContentPartPr>
              <p14:xfrm>
                <a:off x="1016280" y="2136696"/>
                <a:ext cx="6840" cy="7560"/>
              </p14:xfrm>
            </p:contentPart>
          </mc:Choice>
          <mc:Fallback>
            <p:pic>
              <p:nvPicPr>
                <p:cNvPr id="55" name="Ink 54">
                  <a:extLst>
                    <a:ext uri="{FF2B5EF4-FFF2-40B4-BE49-F238E27FC236}">
                      <a16:creationId xmlns:a16="http://schemas.microsoft.com/office/drawing/2014/main" id="{DCC56890-EAB1-6446-9C5F-E310CD9F7B43}"/>
                    </a:ext>
                  </a:extLst>
                </p:cNvPr>
                <p:cNvPicPr/>
                <p:nvPr/>
              </p:nvPicPr>
              <p:blipFill>
                <a:blip r:embed="rId92"/>
                <a:stretch>
                  <a:fillRect/>
                </a:stretch>
              </p:blipFill>
              <p:spPr>
                <a:xfrm>
                  <a:off x="1007640" y="2128056"/>
                  <a:ext cx="244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6" name="Ink 55">
                  <a:extLst>
                    <a:ext uri="{FF2B5EF4-FFF2-40B4-BE49-F238E27FC236}">
                      <a16:creationId xmlns:a16="http://schemas.microsoft.com/office/drawing/2014/main" id="{19BFC4C7-8766-5442-BE16-34BF7B72A976}"/>
                    </a:ext>
                  </a:extLst>
                </p14:cNvPr>
                <p14:cNvContentPartPr/>
                <p14:nvPr/>
              </p14:nvContentPartPr>
              <p14:xfrm>
                <a:off x="1217520" y="1998456"/>
                <a:ext cx="18720" cy="2160"/>
              </p14:xfrm>
            </p:contentPart>
          </mc:Choice>
          <mc:Fallback>
            <p:pic>
              <p:nvPicPr>
                <p:cNvPr id="56" name="Ink 55">
                  <a:extLst>
                    <a:ext uri="{FF2B5EF4-FFF2-40B4-BE49-F238E27FC236}">
                      <a16:creationId xmlns:a16="http://schemas.microsoft.com/office/drawing/2014/main" id="{19BFC4C7-8766-5442-BE16-34BF7B72A976}"/>
                    </a:ext>
                  </a:extLst>
                </p:cNvPr>
                <p:cNvPicPr/>
                <p:nvPr/>
              </p:nvPicPr>
              <p:blipFill>
                <a:blip r:embed="rId94"/>
                <a:stretch>
                  <a:fillRect/>
                </a:stretch>
              </p:blipFill>
              <p:spPr>
                <a:xfrm>
                  <a:off x="1208520" y="1989456"/>
                  <a:ext cx="363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7" name="Ink 56">
                  <a:extLst>
                    <a:ext uri="{FF2B5EF4-FFF2-40B4-BE49-F238E27FC236}">
                      <a16:creationId xmlns:a16="http://schemas.microsoft.com/office/drawing/2014/main" id="{61AECB0D-8105-974A-9A3A-3FBF4DB52153}"/>
                    </a:ext>
                  </a:extLst>
                </p14:cNvPr>
                <p14:cNvContentPartPr/>
                <p14:nvPr/>
              </p14:nvContentPartPr>
              <p14:xfrm>
                <a:off x="1336680" y="1926816"/>
                <a:ext cx="47160" cy="5760"/>
              </p14:xfrm>
            </p:contentPart>
          </mc:Choice>
          <mc:Fallback>
            <p:pic>
              <p:nvPicPr>
                <p:cNvPr id="57" name="Ink 56">
                  <a:extLst>
                    <a:ext uri="{FF2B5EF4-FFF2-40B4-BE49-F238E27FC236}">
                      <a16:creationId xmlns:a16="http://schemas.microsoft.com/office/drawing/2014/main" id="{61AECB0D-8105-974A-9A3A-3FBF4DB52153}"/>
                    </a:ext>
                  </a:extLst>
                </p:cNvPr>
                <p:cNvPicPr/>
                <p:nvPr/>
              </p:nvPicPr>
              <p:blipFill>
                <a:blip r:embed="rId96"/>
                <a:stretch>
                  <a:fillRect/>
                </a:stretch>
              </p:blipFill>
              <p:spPr>
                <a:xfrm>
                  <a:off x="1328040" y="1917816"/>
                  <a:ext cx="648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6" name="Ink 65">
                  <a:extLst>
                    <a:ext uri="{FF2B5EF4-FFF2-40B4-BE49-F238E27FC236}">
                      <a16:creationId xmlns:a16="http://schemas.microsoft.com/office/drawing/2014/main" id="{4C71CC83-8B00-094C-9A10-B872D4A12B1F}"/>
                    </a:ext>
                  </a:extLst>
                </p14:cNvPr>
                <p14:cNvContentPartPr/>
                <p14:nvPr/>
              </p14:nvContentPartPr>
              <p14:xfrm>
                <a:off x="993240" y="2517576"/>
                <a:ext cx="240120" cy="416520"/>
              </p14:xfrm>
            </p:contentPart>
          </mc:Choice>
          <mc:Fallback>
            <p:pic>
              <p:nvPicPr>
                <p:cNvPr id="66" name="Ink 65">
                  <a:extLst>
                    <a:ext uri="{FF2B5EF4-FFF2-40B4-BE49-F238E27FC236}">
                      <a16:creationId xmlns:a16="http://schemas.microsoft.com/office/drawing/2014/main" id="{4C71CC83-8B00-094C-9A10-B872D4A12B1F}"/>
                    </a:ext>
                  </a:extLst>
                </p:cNvPr>
                <p:cNvPicPr/>
                <p:nvPr/>
              </p:nvPicPr>
              <p:blipFill>
                <a:blip r:embed="rId98"/>
                <a:stretch>
                  <a:fillRect/>
                </a:stretch>
              </p:blipFill>
              <p:spPr>
                <a:xfrm>
                  <a:off x="984600" y="2508576"/>
                  <a:ext cx="25776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7" name="Ink 66">
                  <a:extLst>
                    <a:ext uri="{FF2B5EF4-FFF2-40B4-BE49-F238E27FC236}">
                      <a16:creationId xmlns:a16="http://schemas.microsoft.com/office/drawing/2014/main" id="{78BD5D9D-D805-944C-9A96-E082D868DEF2}"/>
                    </a:ext>
                  </a:extLst>
                </p14:cNvPr>
                <p14:cNvContentPartPr/>
                <p14:nvPr/>
              </p14:nvContentPartPr>
              <p14:xfrm>
                <a:off x="1026000" y="1953096"/>
                <a:ext cx="1148760" cy="966600"/>
              </p14:xfrm>
            </p:contentPart>
          </mc:Choice>
          <mc:Fallback>
            <p:pic>
              <p:nvPicPr>
                <p:cNvPr id="67" name="Ink 66">
                  <a:extLst>
                    <a:ext uri="{FF2B5EF4-FFF2-40B4-BE49-F238E27FC236}">
                      <a16:creationId xmlns:a16="http://schemas.microsoft.com/office/drawing/2014/main" id="{78BD5D9D-D805-944C-9A96-E082D868DEF2}"/>
                    </a:ext>
                  </a:extLst>
                </p:cNvPr>
                <p:cNvPicPr/>
                <p:nvPr/>
              </p:nvPicPr>
              <p:blipFill>
                <a:blip r:embed="rId100"/>
                <a:stretch>
                  <a:fillRect/>
                </a:stretch>
              </p:blipFill>
              <p:spPr>
                <a:xfrm>
                  <a:off x="1017000" y="1944096"/>
                  <a:ext cx="1166400" cy="984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9" name="Ink 68">
                  <a:extLst>
                    <a:ext uri="{FF2B5EF4-FFF2-40B4-BE49-F238E27FC236}">
                      <a16:creationId xmlns:a16="http://schemas.microsoft.com/office/drawing/2014/main" id="{09849C00-AB9E-DD4E-95C9-998CDD788BCB}"/>
                    </a:ext>
                  </a:extLst>
                </p14:cNvPr>
                <p14:cNvContentPartPr/>
                <p14:nvPr/>
              </p14:nvContentPartPr>
              <p14:xfrm>
                <a:off x="1600560" y="2186736"/>
                <a:ext cx="189000" cy="515520"/>
              </p14:xfrm>
            </p:contentPart>
          </mc:Choice>
          <mc:Fallback>
            <p:pic>
              <p:nvPicPr>
                <p:cNvPr id="69" name="Ink 68">
                  <a:extLst>
                    <a:ext uri="{FF2B5EF4-FFF2-40B4-BE49-F238E27FC236}">
                      <a16:creationId xmlns:a16="http://schemas.microsoft.com/office/drawing/2014/main" id="{09849C00-AB9E-DD4E-95C9-998CDD788BCB}"/>
                    </a:ext>
                  </a:extLst>
                </p:cNvPr>
                <p:cNvPicPr/>
                <p:nvPr/>
              </p:nvPicPr>
              <p:blipFill>
                <a:blip r:embed="rId102"/>
                <a:stretch>
                  <a:fillRect/>
                </a:stretch>
              </p:blipFill>
              <p:spPr>
                <a:xfrm>
                  <a:off x="1591920" y="2177736"/>
                  <a:ext cx="20664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1" name="Ink 70">
                  <a:extLst>
                    <a:ext uri="{FF2B5EF4-FFF2-40B4-BE49-F238E27FC236}">
                      <a16:creationId xmlns:a16="http://schemas.microsoft.com/office/drawing/2014/main" id="{0F06DC9D-68DE-8440-834C-78176AEB7DA7}"/>
                    </a:ext>
                  </a:extLst>
                </p14:cNvPr>
                <p14:cNvContentPartPr/>
                <p14:nvPr/>
              </p14:nvContentPartPr>
              <p14:xfrm>
                <a:off x="749160" y="2798736"/>
                <a:ext cx="353880" cy="154080"/>
              </p14:xfrm>
            </p:contentPart>
          </mc:Choice>
          <mc:Fallback>
            <p:pic>
              <p:nvPicPr>
                <p:cNvPr id="71" name="Ink 70">
                  <a:extLst>
                    <a:ext uri="{FF2B5EF4-FFF2-40B4-BE49-F238E27FC236}">
                      <a16:creationId xmlns:a16="http://schemas.microsoft.com/office/drawing/2014/main" id="{0F06DC9D-68DE-8440-834C-78176AEB7DA7}"/>
                    </a:ext>
                  </a:extLst>
                </p:cNvPr>
                <p:cNvPicPr/>
                <p:nvPr/>
              </p:nvPicPr>
              <p:blipFill>
                <a:blip r:embed="rId104"/>
                <a:stretch>
                  <a:fillRect/>
                </a:stretch>
              </p:blipFill>
              <p:spPr>
                <a:xfrm>
                  <a:off x="740520" y="2790096"/>
                  <a:ext cx="37152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3" name="Ink 72">
                  <a:extLst>
                    <a:ext uri="{FF2B5EF4-FFF2-40B4-BE49-F238E27FC236}">
                      <a16:creationId xmlns:a16="http://schemas.microsoft.com/office/drawing/2014/main" id="{51BBD3B7-CD52-D447-B454-E455D3F07949}"/>
                    </a:ext>
                  </a:extLst>
                </p14:cNvPr>
                <p14:cNvContentPartPr/>
                <p14:nvPr/>
              </p14:nvContentPartPr>
              <p14:xfrm>
                <a:off x="2072160" y="2140296"/>
                <a:ext cx="459720" cy="245160"/>
              </p14:xfrm>
            </p:contentPart>
          </mc:Choice>
          <mc:Fallback>
            <p:pic>
              <p:nvPicPr>
                <p:cNvPr id="73" name="Ink 72">
                  <a:extLst>
                    <a:ext uri="{FF2B5EF4-FFF2-40B4-BE49-F238E27FC236}">
                      <a16:creationId xmlns:a16="http://schemas.microsoft.com/office/drawing/2014/main" id="{51BBD3B7-CD52-D447-B454-E455D3F07949}"/>
                    </a:ext>
                  </a:extLst>
                </p:cNvPr>
                <p:cNvPicPr/>
                <p:nvPr/>
              </p:nvPicPr>
              <p:blipFill>
                <a:blip r:embed="rId106"/>
                <a:stretch>
                  <a:fillRect/>
                </a:stretch>
              </p:blipFill>
              <p:spPr>
                <a:xfrm>
                  <a:off x="2063520" y="2131296"/>
                  <a:ext cx="477360" cy="262800"/>
                </a:xfrm>
                <a:prstGeom prst="rect">
                  <a:avLst/>
                </a:prstGeom>
              </p:spPr>
            </p:pic>
          </mc:Fallback>
        </mc:AlternateContent>
      </p:grpSp>
    </p:spTree>
    <p:extLst>
      <p:ext uri="{BB962C8B-B14F-4D97-AF65-F5344CB8AC3E}">
        <p14:creationId xmlns:p14="http://schemas.microsoft.com/office/powerpoint/2010/main" val="196472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02E59-89C6-0E41-9A0C-43FF0840B513}"/>
              </a:ext>
            </a:extLst>
          </p:cNvPr>
          <p:cNvPicPr>
            <a:picLocks noChangeAspect="1"/>
          </p:cNvPicPr>
          <p:nvPr/>
        </p:nvPicPr>
        <p:blipFill>
          <a:blip r:embed="rId2"/>
          <a:stretch>
            <a:fillRect/>
          </a:stretch>
        </p:blipFill>
        <p:spPr>
          <a:xfrm>
            <a:off x="719226" y="609600"/>
            <a:ext cx="11472774" cy="601593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7C97770-E12D-714B-A35C-C5310DA61DE0}"/>
                  </a:ext>
                </a:extLst>
              </p14:cNvPr>
              <p14:cNvContentPartPr/>
              <p14:nvPr/>
            </p14:nvContentPartPr>
            <p14:xfrm>
              <a:off x="4397760" y="2884776"/>
              <a:ext cx="360000" cy="756000"/>
            </p14:xfrm>
          </p:contentPart>
        </mc:Choice>
        <mc:Fallback>
          <p:pic>
            <p:nvPicPr>
              <p:cNvPr id="3" name="Ink 2">
                <a:extLst>
                  <a:ext uri="{FF2B5EF4-FFF2-40B4-BE49-F238E27FC236}">
                    <a16:creationId xmlns:a16="http://schemas.microsoft.com/office/drawing/2014/main" id="{27C97770-E12D-714B-A35C-C5310DA61DE0}"/>
                  </a:ext>
                </a:extLst>
              </p:cNvPr>
              <p:cNvPicPr/>
              <p:nvPr/>
            </p:nvPicPr>
            <p:blipFill>
              <a:blip r:embed="rId4"/>
              <a:stretch>
                <a:fillRect/>
              </a:stretch>
            </p:blipFill>
            <p:spPr>
              <a:xfrm>
                <a:off x="4388760" y="2876136"/>
                <a:ext cx="377640" cy="773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1E21C52C-1000-0A41-8DEA-8423D722B66A}"/>
                  </a:ext>
                </a:extLst>
              </p14:cNvPr>
              <p14:cNvContentPartPr/>
              <p14:nvPr/>
            </p14:nvContentPartPr>
            <p14:xfrm>
              <a:off x="8454600" y="2889816"/>
              <a:ext cx="216720" cy="667440"/>
            </p14:xfrm>
          </p:contentPart>
        </mc:Choice>
        <mc:Fallback>
          <p:pic>
            <p:nvPicPr>
              <p:cNvPr id="4" name="Ink 3">
                <a:extLst>
                  <a:ext uri="{FF2B5EF4-FFF2-40B4-BE49-F238E27FC236}">
                    <a16:creationId xmlns:a16="http://schemas.microsoft.com/office/drawing/2014/main" id="{1E21C52C-1000-0A41-8DEA-8423D722B66A}"/>
                  </a:ext>
                </a:extLst>
              </p:cNvPr>
              <p:cNvPicPr/>
              <p:nvPr/>
            </p:nvPicPr>
            <p:blipFill>
              <a:blip r:embed="rId6"/>
              <a:stretch>
                <a:fillRect/>
              </a:stretch>
            </p:blipFill>
            <p:spPr>
              <a:xfrm>
                <a:off x="8445600" y="2881176"/>
                <a:ext cx="234360" cy="68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30B14815-183F-1543-94D1-DD5208F2D774}"/>
                  </a:ext>
                </a:extLst>
              </p14:cNvPr>
              <p14:cNvContentPartPr/>
              <p14:nvPr/>
            </p14:nvContentPartPr>
            <p14:xfrm>
              <a:off x="7670160" y="3007536"/>
              <a:ext cx="4680" cy="15840"/>
            </p14:xfrm>
          </p:contentPart>
        </mc:Choice>
        <mc:Fallback>
          <p:pic>
            <p:nvPicPr>
              <p:cNvPr id="19" name="Ink 18">
                <a:extLst>
                  <a:ext uri="{FF2B5EF4-FFF2-40B4-BE49-F238E27FC236}">
                    <a16:creationId xmlns:a16="http://schemas.microsoft.com/office/drawing/2014/main" id="{30B14815-183F-1543-94D1-DD5208F2D774}"/>
                  </a:ext>
                </a:extLst>
              </p:cNvPr>
              <p:cNvPicPr/>
              <p:nvPr/>
            </p:nvPicPr>
            <p:blipFill>
              <a:blip r:embed="rId8"/>
              <a:stretch>
                <a:fillRect/>
              </a:stretch>
            </p:blipFill>
            <p:spPr>
              <a:xfrm>
                <a:off x="7661520" y="2998536"/>
                <a:ext cx="22320" cy="33480"/>
              </a:xfrm>
              <a:prstGeom prst="rect">
                <a:avLst/>
              </a:prstGeom>
            </p:spPr>
          </p:pic>
        </mc:Fallback>
      </mc:AlternateContent>
      <p:grpSp>
        <p:nvGrpSpPr>
          <p:cNvPr id="21" name="Group 20">
            <a:extLst>
              <a:ext uri="{FF2B5EF4-FFF2-40B4-BE49-F238E27FC236}">
                <a16:creationId xmlns:a16="http://schemas.microsoft.com/office/drawing/2014/main" id="{9A23C753-9D5E-FC4E-AE6D-8BE13AAD4DA4}"/>
              </a:ext>
            </a:extLst>
          </p:cNvPr>
          <p:cNvGrpSpPr/>
          <p:nvPr/>
        </p:nvGrpSpPr>
        <p:grpSpPr>
          <a:xfrm>
            <a:off x="8767080" y="2615856"/>
            <a:ext cx="2058120" cy="1005480"/>
            <a:chOff x="8767080" y="2615856"/>
            <a:chExt cx="2058120" cy="1005480"/>
          </a:xfrm>
        </p:grpSpPr>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DBA14821-B45E-1345-A755-6641BB955430}"/>
                    </a:ext>
                  </a:extLst>
                </p14:cNvPr>
                <p14:cNvContentPartPr/>
                <p14:nvPr/>
              </p14:nvContentPartPr>
              <p14:xfrm>
                <a:off x="9264240" y="2915016"/>
                <a:ext cx="15840" cy="357840"/>
              </p14:xfrm>
            </p:contentPart>
          </mc:Choice>
          <mc:Fallback>
            <p:pic>
              <p:nvPicPr>
                <p:cNvPr id="15" name="Ink 14">
                  <a:extLst>
                    <a:ext uri="{FF2B5EF4-FFF2-40B4-BE49-F238E27FC236}">
                      <a16:creationId xmlns:a16="http://schemas.microsoft.com/office/drawing/2014/main" id="{DBA14821-B45E-1345-A755-6641BB955430}"/>
                    </a:ext>
                  </a:extLst>
                </p:cNvPr>
                <p:cNvPicPr/>
                <p:nvPr/>
              </p:nvPicPr>
              <p:blipFill>
                <a:blip r:embed="rId10"/>
                <a:stretch>
                  <a:fillRect/>
                </a:stretch>
              </p:blipFill>
              <p:spPr>
                <a:xfrm>
                  <a:off x="9255240" y="2906016"/>
                  <a:ext cx="3348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AE673154-05EA-3945-AC54-65DD83FFE6A7}"/>
                    </a:ext>
                  </a:extLst>
                </p14:cNvPr>
                <p14:cNvContentPartPr/>
                <p14:nvPr/>
              </p14:nvContentPartPr>
              <p14:xfrm>
                <a:off x="9519120" y="2892336"/>
                <a:ext cx="256680" cy="394920"/>
              </p14:xfrm>
            </p:contentPart>
          </mc:Choice>
          <mc:Fallback>
            <p:pic>
              <p:nvPicPr>
                <p:cNvPr id="16" name="Ink 15">
                  <a:extLst>
                    <a:ext uri="{FF2B5EF4-FFF2-40B4-BE49-F238E27FC236}">
                      <a16:creationId xmlns:a16="http://schemas.microsoft.com/office/drawing/2014/main" id="{AE673154-05EA-3945-AC54-65DD83FFE6A7}"/>
                    </a:ext>
                  </a:extLst>
                </p:cNvPr>
                <p:cNvPicPr/>
                <p:nvPr/>
              </p:nvPicPr>
              <p:blipFill>
                <a:blip r:embed="rId12"/>
                <a:stretch>
                  <a:fillRect/>
                </a:stretch>
              </p:blipFill>
              <p:spPr>
                <a:xfrm>
                  <a:off x="9510480" y="2883336"/>
                  <a:ext cx="27432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Ink 16">
                  <a:extLst>
                    <a:ext uri="{FF2B5EF4-FFF2-40B4-BE49-F238E27FC236}">
                      <a16:creationId xmlns:a16="http://schemas.microsoft.com/office/drawing/2014/main" id="{4EC080C2-2814-A34D-9878-5B057B49FC5A}"/>
                    </a:ext>
                  </a:extLst>
                </p14:cNvPr>
                <p14:cNvContentPartPr/>
                <p14:nvPr/>
              </p14:nvContentPartPr>
              <p14:xfrm>
                <a:off x="9915120" y="2876136"/>
                <a:ext cx="357120" cy="440640"/>
              </p14:xfrm>
            </p:contentPart>
          </mc:Choice>
          <mc:Fallback>
            <p:pic>
              <p:nvPicPr>
                <p:cNvPr id="17" name="Ink 16">
                  <a:extLst>
                    <a:ext uri="{FF2B5EF4-FFF2-40B4-BE49-F238E27FC236}">
                      <a16:creationId xmlns:a16="http://schemas.microsoft.com/office/drawing/2014/main" id="{4EC080C2-2814-A34D-9878-5B057B49FC5A}"/>
                    </a:ext>
                  </a:extLst>
                </p:cNvPr>
                <p:cNvPicPr/>
                <p:nvPr/>
              </p:nvPicPr>
              <p:blipFill>
                <a:blip r:embed="rId14"/>
                <a:stretch>
                  <a:fillRect/>
                </a:stretch>
              </p:blipFill>
              <p:spPr>
                <a:xfrm>
                  <a:off x="9906120" y="2867136"/>
                  <a:ext cx="37476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Ink 19">
                  <a:extLst>
                    <a:ext uri="{FF2B5EF4-FFF2-40B4-BE49-F238E27FC236}">
                      <a16:creationId xmlns:a16="http://schemas.microsoft.com/office/drawing/2014/main" id="{958F9231-B39A-9041-A09E-096554242DD1}"/>
                    </a:ext>
                  </a:extLst>
                </p14:cNvPr>
                <p14:cNvContentPartPr/>
                <p14:nvPr/>
              </p14:nvContentPartPr>
              <p14:xfrm>
                <a:off x="8767080" y="2615856"/>
                <a:ext cx="2058120" cy="1005480"/>
              </p14:xfrm>
            </p:contentPart>
          </mc:Choice>
          <mc:Fallback>
            <p:pic>
              <p:nvPicPr>
                <p:cNvPr id="20" name="Ink 19">
                  <a:extLst>
                    <a:ext uri="{FF2B5EF4-FFF2-40B4-BE49-F238E27FC236}">
                      <a16:creationId xmlns:a16="http://schemas.microsoft.com/office/drawing/2014/main" id="{958F9231-B39A-9041-A09E-096554242DD1}"/>
                    </a:ext>
                  </a:extLst>
                </p:cNvPr>
                <p:cNvPicPr/>
                <p:nvPr/>
              </p:nvPicPr>
              <p:blipFill>
                <a:blip r:embed="rId16"/>
                <a:stretch>
                  <a:fillRect/>
                </a:stretch>
              </p:blipFill>
              <p:spPr>
                <a:xfrm>
                  <a:off x="8758080" y="2607216"/>
                  <a:ext cx="2075760" cy="1023120"/>
                </a:xfrm>
                <a:prstGeom prst="rect">
                  <a:avLst/>
                </a:prstGeom>
              </p:spPr>
            </p:pic>
          </mc:Fallback>
        </mc:AlternateContent>
      </p:grpSp>
      <p:grpSp>
        <p:nvGrpSpPr>
          <p:cNvPr id="31" name="Group 30">
            <a:extLst>
              <a:ext uri="{FF2B5EF4-FFF2-40B4-BE49-F238E27FC236}">
                <a16:creationId xmlns:a16="http://schemas.microsoft.com/office/drawing/2014/main" id="{37727EBD-33F8-0946-86C2-5DBC06BF4DC0}"/>
              </a:ext>
            </a:extLst>
          </p:cNvPr>
          <p:cNvGrpSpPr/>
          <p:nvPr/>
        </p:nvGrpSpPr>
        <p:grpSpPr>
          <a:xfrm>
            <a:off x="5464800" y="3289776"/>
            <a:ext cx="2135880" cy="1466280"/>
            <a:chOff x="5464800" y="3289776"/>
            <a:chExt cx="2135880" cy="1466280"/>
          </a:xfrm>
        </p:grpSpPr>
        <mc:AlternateContent xmlns:mc="http://schemas.openxmlformats.org/markup-compatibility/2006">
          <mc:Choice xmlns:p14="http://schemas.microsoft.com/office/powerpoint/2010/main" Requires="p14">
            <p:contentPart p14:bwMode="auto" r:id="rId17">
              <p14:nvContentPartPr>
                <p14:cNvPr id="5" name="Ink 4">
                  <a:extLst>
                    <a:ext uri="{FF2B5EF4-FFF2-40B4-BE49-F238E27FC236}">
                      <a16:creationId xmlns:a16="http://schemas.microsoft.com/office/drawing/2014/main" id="{895B1DAA-E387-1D45-B82C-9B828539A60E}"/>
                    </a:ext>
                  </a:extLst>
                </p14:cNvPr>
                <p14:cNvContentPartPr/>
                <p14:nvPr/>
              </p14:nvContentPartPr>
              <p14:xfrm>
                <a:off x="5801040" y="3574536"/>
                <a:ext cx="674280" cy="272880"/>
              </p14:xfrm>
            </p:contentPart>
          </mc:Choice>
          <mc:Fallback>
            <p:pic>
              <p:nvPicPr>
                <p:cNvPr id="5" name="Ink 4">
                  <a:extLst>
                    <a:ext uri="{FF2B5EF4-FFF2-40B4-BE49-F238E27FC236}">
                      <a16:creationId xmlns:a16="http://schemas.microsoft.com/office/drawing/2014/main" id="{895B1DAA-E387-1D45-B82C-9B828539A60E}"/>
                    </a:ext>
                  </a:extLst>
                </p:cNvPr>
                <p:cNvPicPr/>
                <p:nvPr/>
              </p:nvPicPr>
              <p:blipFill>
                <a:blip r:embed="rId18"/>
                <a:stretch>
                  <a:fillRect/>
                </a:stretch>
              </p:blipFill>
              <p:spPr>
                <a:xfrm>
                  <a:off x="5792040" y="3565536"/>
                  <a:ext cx="6919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 name="Ink 5">
                  <a:extLst>
                    <a:ext uri="{FF2B5EF4-FFF2-40B4-BE49-F238E27FC236}">
                      <a16:creationId xmlns:a16="http://schemas.microsoft.com/office/drawing/2014/main" id="{BD591DD9-B34E-6844-AEA9-6255EB2F913D}"/>
                    </a:ext>
                  </a:extLst>
                </p14:cNvPr>
                <p14:cNvContentPartPr/>
                <p14:nvPr/>
              </p14:nvContentPartPr>
              <p14:xfrm>
                <a:off x="5667480" y="3731856"/>
                <a:ext cx="1294200" cy="335520"/>
              </p14:xfrm>
            </p:contentPart>
          </mc:Choice>
          <mc:Fallback>
            <p:pic>
              <p:nvPicPr>
                <p:cNvPr id="6" name="Ink 5">
                  <a:extLst>
                    <a:ext uri="{FF2B5EF4-FFF2-40B4-BE49-F238E27FC236}">
                      <a16:creationId xmlns:a16="http://schemas.microsoft.com/office/drawing/2014/main" id="{BD591DD9-B34E-6844-AEA9-6255EB2F913D}"/>
                    </a:ext>
                  </a:extLst>
                </p:cNvPr>
                <p:cNvPicPr/>
                <p:nvPr/>
              </p:nvPicPr>
              <p:blipFill>
                <a:blip r:embed="rId20"/>
                <a:stretch>
                  <a:fillRect/>
                </a:stretch>
              </p:blipFill>
              <p:spPr>
                <a:xfrm>
                  <a:off x="5658840" y="3723216"/>
                  <a:ext cx="131184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 name="Ink 6">
                  <a:extLst>
                    <a:ext uri="{FF2B5EF4-FFF2-40B4-BE49-F238E27FC236}">
                      <a16:creationId xmlns:a16="http://schemas.microsoft.com/office/drawing/2014/main" id="{648EE5D7-F03A-3F4C-9E04-F1B934EB38E6}"/>
                    </a:ext>
                  </a:extLst>
                </p14:cNvPr>
                <p14:cNvContentPartPr/>
                <p14:nvPr/>
              </p14:nvContentPartPr>
              <p14:xfrm>
                <a:off x="5698800" y="3964416"/>
                <a:ext cx="1489320" cy="276120"/>
              </p14:xfrm>
            </p:contentPart>
          </mc:Choice>
          <mc:Fallback>
            <p:pic>
              <p:nvPicPr>
                <p:cNvPr id="7" name="Ink 6">
                  <a:extLst>
                    <a:ext uri="{FF2B5EF4-FFF2-40B4-BE49-F238E27FC236}">
                      <a16:creationId xmlns:a16="http://schemas.microsoft.com/office/drawing/2014/main" id="{648EE5D7-F03A-3F4C-9E04-F1B934EB38E6}"/>
                    </a:ext>
                  </a:extLst>
                </p:cNvPr>
                <p:cNvPicPr/>
                <p:nvPr/>
              </p:nvPicPr>
              <p:blipFill>
                <a:blip r:embed="rId22"/>
                <a:stretch>
                  <a:fillRect/>
                </a:stretch>
              </p:blipFill>
              <p:spPr>
                <a:xfrm>
                  <a:off x="5689800" y="3955776"/>
                  <a:ext cx="150696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 name="Ink 7">
                  <a:extLst>
                    <a:ext uri="{FF2B5EF4-FFF2-40B4-BE49-F238E27FC236}">
                      <a16:creationId xmlns:a16="http://schemas.microsoft.com/office/drawing/2014/main" id="{DFF317F2-7656-C644-8A80-42B9FDC6F7F7}"/>
                    </a:ext>
                  </a:extLst>
                </p14:cNvPr>
                <p14:cNvContentPartPr/>
                <p14:nvPr/>
              </p14:nvContentPartPr>
              <p14:xfrm>
                <a:off x="5776560" y="4292736"/>
                <a:ext cx="1395720" cy="136800"/>
              </p14:xfrm>
            </p:contentPart>
          </mc:Choice>
          <mc:Fallback>
            <p:pic>
              <p:nvPicPr>
                <p:cNvPr id="8" name="Ink 7">
                  <a:extLst>
                    <a:ext uri="{FF2B5EF4-FFF2-40B4-BE49-F238E27FC236}">
                      <a16:creationId xmlns:a16="http://schemas.microsoft.com/office/drawing/2014/main" id="{DFF317F2-7656-C644-8A80-42B9FDC6F7F7}"/>
                    </a:ext>
                  </a:extLst>
                </p:cNvPr>
                <p:cNvPicPr/>
                <p:nvPr/>
              </p:nvPicPr>
              <p:blipFill>
                <a:blip r:embed="rId24"/>
                <a:stretch>
                  <a:fillRect/>
                </a:stretch>
              </p:blipFill>
              <p:spPr>
                <a:xfrm>
                  <a:off x="5767560" y="4283736"/>
                  <a:ext cx="14133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 name="Ink 8">
                  <a:extLst>
                    <a:ext uri="{FF2B5EF4-FFF2-40B4-BE49-F238E27FC236}">
                      <a16:creationId xmlns:a16="http://schemas.microsoft.com/office/drawing/2014/main" id="{88BDB4F3-73B6-0649-9B44-C46BE865E0FD}"/>
                    </a:ext>
                  </a:extLst>
                </p14:cNvPr>
                <p14:cNvContentPartPr/>
                <p14:nvPr/>
              </p14:nvContentPartPr>
              <p14:xfrm>
                <a:off x="6011640" y="4511976"/>
                <a:ext cx="1150200" cy="128520"/>
              </p14:xfrm>
            </p:contentPart>
          </mc:Choice>
          <mc:Fallback>
            <p:pic>
              <p:nvPicPr>
                <p:cNvPr id="9" name="Ink 8">
                  <a:extLst>
                    <a:ext uri="{FF2B5EF4-FFF2-40B4-BE49-F238E27FC236}">
                      <a16:creationId xmlns:a16="http://schemas.microsoft.com/office/drawing/2014/main" id="{88BDB4F3-73B6-0649-9B44-C46BE865E0FD}"/>
                    </a:ext>
                  </a:extLst>
                </p:cNvPr>
                <p:cNvPicPr/>
                <p:nvPr/>
              </p:nvPicPr>
              <p:blipFill>
                <a:blip r:embed="rId26"/>
                <a:stretch>
                  <a:fillRect/>
                </a:stretch>
              </p:blipFill>
              <p:spPr>
                <a:xfrm>
                  <a:off x="6002640" y="4502976"/>
                  <a:ext cx="11678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0" name="Ink 9">
                  <a:extLst>
                    <a:ext uri="{FF2B5EF4-FFF2-40B4-BE49-F238E27FC236}">
                      <a16:creationId xmlns:a16="http://schemas.microsoft.com/office/drawing/2014/main" id="{21DAC310-D88A-6541-84E2-F4DCE760432D}"/>
                    </a:ext>
                  </a:extLst>
                </p14:cNvPr>
                <p14:cNvContentPartPr/>
                <p14:nvPr/>
              </p14:nvContentPartPr>
              <p14:xfrm>
                <a:off x="5929920" y="3739776"/>
                <a:ext cx="820080" cy="1016280"/>
              </p14:xfrm>
            </p:contentPart>
          </mc:Choice>
          <mc:Fallback>
            <p:pic>
              <p:nvPicPr>
                <p:cNvPr id="10" name="Ink 9">
                  <a:extLst>
                    <a:ext uri="{FF2B5EF4-FFF2-40B4-BE49-F238E27FC236}">
                      <a16:creationId xmlns:a16="http://schemas.microsoft.com/office/drawing/2014/main" id="{21DAC310-D88A-6541-84E2-F4DCE760432D}"/>
                    </a:ext>
                  </a:extLst>
                </p:cNvPr>
                <p:cNvPicPr/>
                <p:nvPr/>
              </p:nvPicPr>
              <p:blipFill>
                <a:blip r:embed="rId28"/>
                <a:stretch>
                  <a:fillRect/>
                </a:stretch>
              </p:blipFill>
              <p:spPr>
                <a:xfrm>
                  <a:off x="5921280" y="3730776"/>
                  <a:ext cx="837720" cy="10339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1" name="Ink 10">
                  <a:extLst>
                    <a:ext uri="{FF2B5EF4-FFF2-40B4-BE49-F238E27FC236}">
                      <a16:creationId xmlns:a16="http://schemas.microsoft.com/office/drawing/2014/main" id="{A706231D-8053-0E4E-800E-4D01C94B0DF1}"/>
                    </a:ext>
                  </a:extLst>
                </p14:cNvPr>
                <p14:cNvContentPartPr/>
                <p14:nvPr/>
              </p14:nvContentPartPr>
              <p14:xfrm>
                <a:off x="6598440" y="3683256"/>
                <a:ext cx="654840" cy="822960"/>
              </p14:xfrm>
            </p:contentPart>
          </mc:Choice>
          <mc:Fallback>
            <p:pic>
              <p:nvPicPr>
                <p:cNvPr id="11" name="Ink 10">
                  <a:extLst>
                    <a:ext uri="{FF2B5EF4-FFF2-40B4-BE49-F238E27FC236}">
                      <a16:creationId xmlns:a16="http://schemas.microsoft.com/office/drawing/2014/main" id="{A706231D-8053-0E4E-800E-4D01C94B0DF1}"/>
                    </a:ext>
                  </a:extLst>
                </p:cNvPr>
                <p:cNvPicPr/>
                <p:nvPr/>
              </p:nvPicPr>
              <p:blipFill>
                <a:blip r:embed="rId30"/>
                <a:stretch>
                  <a:fillRect/>
                </a:stretch>
              </p:blipFill>
              <p:spPr>
                <a:xfrm>
                  <a:off x="6589440" y="3674256"/>
                  <a:ext cx="672480" cy="8406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2" name="Ink 11">
                  <a:extLst>
                    <a:ext uri="{FF2B5EF4-FFF2-40B4-BE49-F238E27FC236}">
                      <a16:creationId xmlns:a16="http://schemas.microsoft.com/office/drawing/2014/main" id="{75CFC371-6AB1-3F4C-90B3-BAB7BC16FD4D}"/>
                    </a:ext>
                  </a:extLst>
                </p14:cNvPr>
                <p14:cNvContentPartPr/>
                <p14:nvPr/>
              </p14:nvContentPartPr>
              <p14:xfrm>
                <a:off x="7000920" y="3692256"/>
                <a:ext cx="367920" cy="519120"/>
              </p14:xfrm>
            </p:contentPart>
          </mc:Choice>
          <mc:Fallback>
            <p:pic>
              <p:nvPicPr>
                <p:cNvPr id="12" name="Ink 11">
                  <a:extLst>
                    <a:ext uri="{FF2B5EF4-FFF2-40B4-BE49-F238E27FC236}">
                      <a16:creationId xmlns:a16="http://schemas.microsoft.com/office/drawing/2014/main" id="{75CFC371-6AB1-3F4C-90B3-BAB7BC16FD4D}"/>
                    </a:ext>
                  </a:extLst>
                </p:cNvPr>
                <p:cNvPicPr/>
                <p:nvPr/>
              </p:nvPicPr>
              <p:blipFill>
                <a:blip r:embed="rId32"/>
                <a:stretch>
                  <a:fillRect/>
                </a:stretch>
              </p:blipFill>
              <p:spPr>
                <a:xfrm>
                  <a:off x="6991920" y="3683616"/>
                  <a:ext cx="38556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3" name="Ink 12">
                  <a:extLst>
                    <a:ext uri="{FF2B5EF4-FFF2-40B4-BE49-F238E27FC236}">
                      <a16:creationId xmlns:a16="http://schemas.microsoft.com/office/drawing/2014/main" id="{83637B55-B014-6C4C-9D4C-47452ECCAB05}"/>
                    </a:ext>
                  </a:extLst>
                </p14:cNvPr>
                <p14:cNvContentPartPr/>
                <p14:nvPr/>
              </p14:nvContentPartPr>
              <p14:xfrm>
                <a:off x="5861520" y="4189416"/>
                <a:ext cx="290880" cy="405000"/>
              </p14:xfrm>
            </p:contentPart>
          </mc:Choice>
          <mc:Fallback>
            <p:pic>
              <p:nvPicPr>
                <p:cNvPr id="13" name="Ink 12">
                  <a:extLst>
                    <a:ext uri="{FF2B5EF4-FFF2-40B4-BE49-F238E27FC236}">
                      <a16:creationId xmlns:a16="http://schemas.microsoft.com/office/drawing/2014/main" id="{83637B55-B014-6C4C-9D4C-47452ECCAB05}"/>
                    </a:ext>
                  </a:extLst>
                </p:cNvPr>
                <p:cNvPicPr/>
                <p:nvPr/>
              </p:nvPicPr>
              <p:blipFill>
                <a:blip r:embed="rId34"/>
                <a:stretch>
                  <a:fillRect/>
                </a:stretch>
              </p:blipFill>
              <p:spPr>
                <a:xfrm>
                  <a:off x="5852520" y="4180416"/>
                  <a:ext cx="30852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0C941100-C55F-9542-9A73-B197E0BA6090}"/>
                    </a:ext>
                  </a:extLst>
                </p14:cNvPr>
                <p14:cNvContentPartPr/>
                <p14:nvPr/>
              </p14:nvContentPartPr>
              <p14:xfrm>
                <a:off x="5598720" y="3397056"/>
                <a:ext cx="164160" cy="210240"/>
              </p14:xfrm>
            </p:contentPart>
          </mc:Choice>
          <mc:Fallback>
            <p:pic>
              <p:nvPicPr>
                <p:cNvPr id="22" name="Ink 21">
                  <a:extLst>
                    <a:ext uri="{FF2B5EF4-FFF2-40B4-BE49-F238E27FC236}">
                      <a16:creationId xmlns:a16="http://schemas.microsoft.com/office/drawing/2014/main" id="{0C941100-C55F-9542-9A73-B197E0BA6090}"/>
                    </a:ext>
                  </a:extLst>
                </p:cNvPr>
                <p:cNvPicPr/>
                <p:nvPr/>
              </p:nvPicPr>
              <p:blipFill>
                <a:blip r:embed="rId36"/>
                <a:stretch>
                  <a:fillRect/>
                </a:stretch>
              </p:blipFill>
              <p:spPr>
                <a:xfrm>
                  <a:off x="5590080" y="3388056"/>
                  <a:ext cx="1818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5B7A67C8-5AD9-AA46-8338-5F5D0F5A595D}"/>
                    </a:ext>
                  </a:extLst>
                </p14:cNvPr>
                <p14:cNvContentPartPr/>
                <p14:nvPr/>
              </p14:nvContentPartPr>
              <p14:xfrm>
                <a:off x="5841000" y="3479496"/>
                <a:ext cx="29160" cy="115560"/>
              </p14:xfrm>
            </p:contentPart>
          </mc:Choice>
          <mc:Fallback>
            <p:pic>
              <p:nvPicPr>
                <p:cNvPr id="23" name="Ink 22">
                  <a:extLst>
                    <a:ext uri="{FF2B5EF4-FFF2-40B4-BE49-F238E27FC236}">
                      <a16:creationId xmlns:a16="http://schemas.microsoft.com/office/drawing/2014/main" id="{5B7A67C8-5AD9-AA46-8338-5F5D0F5A595D}"/>
                    </a:ext>
                  </a:extLst>
                </p:cNvPr>
                <p:cNvPicPr/>
                <p:nvPr/>
              </p:nvPicPr>
              <p:blipFill>
                <a:blip r:embed="rId38"/>
                <a:stretch>
                  <a:fillRect/>
                </a:stretch>
              </p:blipFill>
              <p:spPr>
                <a:xfrm>
                  <a:off x="5832360" y="3470496"/>
                  <a:ext cx="468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 name="Ink 24">
                  <a:extLst>
                    <a:ext uri="{FF2B5EF4-FFF2-40B4-BE49-F238E27FC236}">
                      <a16:creationId xmlns:a16="http://schemas.microsoft.com/office/drawing/2014/main" id="{5509502F-8D9E-6C4D-B10A-6FC9E59F93D4}"/>
                    </a:ext>
                  </a:extLst>
                </p14:cNvPr>
                <p14:cNvContentPartPr/>
                <p14:nvPr/>
              </p14:nvContentPartPr>
              <p14:xfrm>
                <a:off x="7107120" y="3373656"/>
                <a:ext cx="214200" cy="220680"/>
              </p14:xfrm>
            </p:contentPart>
          </mc:Choice>
          <mc:Fallback>
            <p:pic>
              <p:nvPicPr>
                <p:cNvPr id="25" name="Ink 24">
                  <a:extLst>
                    <a:ext uri="{FF2B5EF4-FFF2-40B4-BE49-F238E27FC236}">
                      <a16:creationId xmlns:a16="http://schemas.microsoft.com/office/drawing/2014/main" id="{5509502F-8D9E-6C4D-B10A-6FC9E59F93D4}"/>
                    </a:ext>
                  </a:extLst>
                </p:cNvPr>
                <p:cNvPicPr/>
                <p:nvPr/>
              </p:nvPicPr>
              <p:blipFill>
                <a:blip r:embed="rId40"/>
                <a:stretch>
                  <a:fillRect/>
                </a:stretch>
              </p:blipFill>
              <p:spPr>
                <a:xfrm>
                  <a:off x="7098480" y="3365016"/>
                  <a:ext cx="23184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Ink 25">
                  <a:extLst>
                    <a:ext uri="{FF2B5EF4-FFF2-40B4-BE49-F238E27FC236}">
                      <a16:creationId xmlns:a16="http://schemas.microsoft.com/office/drawing/2014/main" id="{F004E949-A6A8-B448-8308-A644B7DE7C74}"/>
                    </a:ext>
                  </a:extLst>
                </p14:cNvPr>
                <p14:cNvContentPartPr/>
                <p14:nvPr/>
              </p14:nvContentPartPr>
              <p14:xfrm>
                <a:off x="7377120" y="3483096"/>
                <a:ext cx="159480" cy="220320"/>
              </p14:xfrm>
            </p:contentPart>
          </mc:Choice>
          <mc:Fallback>
            <p:pic>
              <p:nvPicPr>
                <p:cNvPr id="26" name="Ink 25">
                  <a:extLst>
                    <a:ext uri="{FF2B5EF4-FFF2-40B4-BE49-F238E27FC236}">
                      <a16:creationId xmlns:a16="http://schemas.microsoft.com/office/drawing/2014/main" id="{F004E949-A6A8-B448-8308-A644B7DE7C74}"/>
                    </a:ext>
                  </a:extLst>
                </p:cNvPr>
                <p:cNvPicPr/>
                <p:nvPr/>
              </p:nvPicPr>
              <p:blipFill>
                <a:blip r:embed="rId42"/>
                <a:stretch>
                  <a:fillRect/>
                </a:stretch>
              </p:blipFill>
              <p:spPr>
                <a:xfrm>
                  <a:off x="7368480" y="3474456"/>
                  <a:ext cx="1771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05CE7AE2-0214-4E44-9C9F-FE95ACAACE77}"/>
                    </a:ext>
                  </a:extLst>
                </p14:cNvPr>
                <p14:cNvContentPartPr/>
                <p14:nvPr/>
              </p14:nvContentPartPr>
              <p14:xfrm>
                <a:off x="7012080" y="3303816"/>
                <a:ext cx="588600" cy="477360"/>
              </p14:xfrm>
            </p:contentPart>
          </mc:Choice>
          <mc:Fallback>
            <p:pic>
              <p:nvPicPr>
                <p:cNvPr id="28" name="Ink 27">
                  <a:extLst>
                    <a:ext uri="{FF2B5EF4-FFF2-40B4-BE49-F238E27FC236}">
                      <a16:creationId xmlns:a16="http://schemas.microsoft.com/office/drawing/2014/main" id="{05CE7AE2-0214-4E44-9C9F-FE95ACAACE77}"/>
                    </a:ext>
                  </a:extLst>
                </p:cNvPr>
                <p:cNvPicPr/>
                <p:nvPr/>
              </p:nvPicPr>
              <p:blipFill>
                <a:blip r:embed="rId44"/>
                <a:stretch>
                  <a:fillRect/>
                </a:stretch>
              </p:blipFill>
              <p:spPr>
                <a:xfrm>
                  <a:off x="7003080" y="3295176"/>
                  <a:ext cx="606240" cy="495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3FB55240-420A-3147-AEB7-75886A2069E5}"/>
                    </a:ext>
                  </a:extLst>
                </p14:cNvPr>
                <p14:cNvContentPartPr/>
                <p14:nvPr/>
              </p14:nvContentPartPr>
              <p14:xfrm>
                <a:off x="5464800" y="3289776"/>
                <a:ext cx="449280" cy="500040"/>
              </p14:xfrm>
            </p:contentPart>
          </mc:Choice>
          <mc:Fallback>
            <p:pic>
              <p:nvPicPr>
                <p:cNvPr id="30" name="Ink 29">
                  <a:extLst>
                    <a:ext uri="{FF2B5EF4-FFF2-40B4-BE49-F238E27FC236}">
                      <a16:creationId xmlns:a16="http://schemas.microsoft.com/office/drawing/2014/main" id="{3FB55240-420A-3147-AEB7-75886A2069E5}"/>
                    </a:ext>
                  </a:extLst>
                </p:cNvPr>
                <p:cNvPicPr/>
                <p:nvPr/>
              </p:nvPicPr>
              <p:blipFill>
                <a:blip r:embed="rId46"/>
                <a:stretch>
                  <a:fillRect/>
                </a:stretch>
              </p:blipFill>
              <p:spPr>
                <a:xfrm>
                  <a:off x="5455800" y="3280776"/>
                  <a:ext cx="466920" cy="517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9CF347FD-A60F-5648-B7F9-80348D4D5C23}"/>
                  </a:ext>
                </a:extLst>
              </p14:cNvPr>
              <p14:cNvContentPartPr/>
              <p14:nvPr/>
            </p14:nvContentPartPr>
            <p14:xfrm>
              <a:off x="1319760" y="2990616"/>
              <a:ext cx="138600" cy="461160"/>
            </p14:xfrm>
          </p:contentPart>
        </mc:Choice>
        <mc:Fallback>
          <p:pic>
            <p:nvPicPr>
              <p:cNvPr id="32" name="Ink 31">
                <a:extLst>
                  <a:ext uri="{FF2B5EF4-FFF2-40B4-BE49-F238E27FC236}">
                    <a16:creationId xmlns:a16="http://schemas.microsoft.com/office/drawing/2014/main" id="{9CF347FD-A60F-5648-B7F9-80348D4D5C23}"/>
                  </a:ext>
                </a:extLst>
              </p:cNvPr>
              <p:cNvPicPr/>
              <p:nvPr/>
            </p:nvPicPr>
            <p:blipFill>
              <a:blip r:embed="rId48"/>
              <a:stretch>
                <a:fillRect/>
              </a:stretch>
            </p:blipFill>
            <p:spPr>
              <a:xfrm>
                <a:off x="1311120" y="2981616"/>
                <a:ext cx="15624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5" name="Ink 44">
                <a:extLst>
                  <a:ext uri="{FF2B5EF4-FFF2-40B4-BE49-F238E27FC236}">
                    <a16:creationId xmlns:a16="http://schemas.microsoft.com/office/drawing/2014/main" id="{F9484E36-8D31-4043-8CED-E356CC630C6F}"/>
                  </a:ext>
                </a:extLst>
              </p14:cNvPr>
              <p14:cNvContentPartPr/>
              <p14:nvPr/>
            </p14:nvContentPartPr>
            <p14:xfrm>
              <a:off x="7643160" y="6091656"/>
              <a:ext cx="1103400" cy="300600"/>
            </p14:xfrm>
          </p:contentPart>
        </mc:Choice>
        <mc:Fallback>
          <p:pic>
            <p:nvPicPr>
              <p:cNvPr id="45" name="Ink 44">
                <a:extLst>
                  <a:ext uri="{FF2B5EF4-FFF2-40B4-BE49-F238E27FC236}">
                    <a16:creationId xmlns:a16="http://schemas.microsoft.com/office/drawing/2014/main" id="{F9484E36-8D31-4043-8CED-E356CC630C6F}"/>
                  </a:ext>
                </a:extLst>
              </p:cNvPr>
              <p:cNvPicPr/>
              <p:nvPr/>
            </p:nvPicPr>
            <p:blipFill>
              <a:blip r:embed="rId50"/>
              <a:stretch>
                <a:fillRect/>
              </a:stretch>
            </p:blipFill>
            <p:spPr>
              <a:xfrm>
                <a:off x="7634160" y="6082656"/>
                <a:ext cx="1121040" cy="318240"/>
              </a:xfrm>
              <a:prstGeom prst="rect">
                <a:avLst/>
              </a:prstGeom>
            </p:spPr>
          </p:pic>
        </mc:Fallback>
      </mc:AlternateContent>
      <p:grpSp>
        <p:nvGrpSpPr>
          <p:cNvPr id="47" name="Group 46">
            <a:extLst>
              <a:ext uri="{FF2B5EF4-FFF2-40B4-BE49-F238E27FC236}">
                <a16:creationId xmlns:a16="http://schemas.microsoft.com/office/drawing/2014/main" id="{238848B9-902B-904D-AB2B-5959B73C7A77}"/>
              </a:ext>
            </a:extLst>
          </p:cNvPr>
          <p:cNvGrpSpPr/>
          <p:nvPr/>
        </p:nvGrpSpPr>
        <p:grpSpPr>
          <a:xfrm>
            <a:off x="3958920" y="5653176"/>
            <a:ext cx="5894640" cy="1000440"/>
            <a:chOff x="3958920" y="5653176"/>
            <a:chExt cx="5894640" cy="1000440"/>
          </a:xfrm>
        </p:grpSpPr>
        <mc:AlternateContent xmlns:mc="http://schemas.openxmlformats.org/markup-compatibility/2006">
          <mc:Choice xmlns:p14="http://schemas.microsoft.com/office/powerpoint/2010/main" Requires="p14">
            <p:contentPart p14:bwMode="auto" r:id="rId51">
              <p14:nvContentPartPr>
                <p14:cNvPr id="33" name="Ink 32">
                  <a:extLst>
                    <a:ext uri="{FF2B5EF4-FFF2-40B4-BE49-F238E27FC236}">
                      <a16:creationId xmlns:a16="http://schemas.microsoft.com/office/drawing/2014/main" id="{17D3F58B-F9E6-EA4C-A0DA-808574914467}"/>
                    </a:ext>
                  </a:extLst>
                </p14:cNvPr>
                <p14:cNvContentPartPr/>
                <p14:nvPr/>
              </p14:nvContentPartPr>
              <p14:xfrm>
                <a:off x="5819040" y="5834616"/>
                <a:ext cx="201960" cy="295200"/>
              </p14:xfrm>
            </p:contentPart>
          </mc:Choice>
          <mc:Fallback>
            <p:pic>
              <p:nvPicPr>
                <p:cNvPr id="33" name="Ink 32">
                  <a:extLst>
                    <a:ext uri="{FF2B5EF4-FFF2-40B4-BE49-F238E27FC236}">
                      <a16:creationId xmlns:a16="http://schemas.microsoft.com/office/drawing/2014/main" id="{17D3F58B-F9E6-EA4C-A0DA-808574914467}"/>
                    </a:ext>
                  </a:extLst>
                </p:cNvPr>
                <p:cNvPicPr/>
                <p:nvPr/>
              </p:nvPicPr>
              <p:blipFill>
                <a:blip r:embed="rId52"/>
                <a:stretch>
                  <a:fillRect/>
                </a:stretch>
              </p:blipFill>
              <p:spPr>
                <a:xfrm>
                  <a:off x="5810400" y="5825616"/>
                  <a:ext cx="2196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39672AC6-AD51-9147-8308-AF27198705B5}"/>
                    </a:ext>
                  </a:extLst>
                </p14:cNvPr>
                <p14:cNvContentPartPr/>
                <p14:nvPr/>
              </p14:nvContentPartPr>
              <p14:xfrm>
                <a:off x="5838480" y="5925696"/>
                <a:ext cx="1374840" cy="181080"/>
              </p14:xfrm>
            </p:contentPart>
          </mc:Choice>
          <mc:Fallback>
            <p:pic>
              <p:nvPicPr>
                <p:cNvPr id="34" name="Ink 33">
                  <a:extLst>
                    <a:ext uri="{FF2B5EF4-FFF2-40B4-BE49-F238E27FC236}">
                      <a16:creationId xmlns:a16="http://schemas.microsoft.com/office/drawing/2014/main" id="{39672AC6-AD51-9147-8308-AF27198705B5}"/>
                    </a:ext>
                  </a:extLst>
                </p:cNvPr>
                <p:cNvPicPr/>
                <p:nvPr/>
              </p:nvPicPr>
              <p:blipFill>
                <a:blip r:embed="rId54"/>
                <a:stretch>
                  <a:fillRect/>
                </a:stretch>
              </p:blipFill>
              <p:spPr>
                <a:xfrm>
                  <a:off x="5829480" y="5916696"/>
                  <a:ext cx="13924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B224E126-A539-7D44-866D-C45A6FEBD81B}"/>
                    </a:ext>
                  </a:extLst>
                </p14:cNvPr>
                <p14:cNvContentPartPr/>
                <p14:nvPr/>
              </p14:nvContentPartPr>
              <p14:xfrm>
                <a:off x="5772600" y="5890776"/>
                <a:ext cx="244080" cy="341640"/>
              </p14:xfrm>
            </p:contentPart>
          </mc:Choice>
          <mc:Fallback>
            <p:pic>
              <p:nvPicPr>
                <p:cNvPr id="36" name="Ink 35">
                  <a:extLst>
                    <a:ext uri="{FF2B5EF4-FFF2-40B4-BE49-F238E27FC236}">
                      <a16:creationId xmlns:a16="http://schemas.microsoft.com/office/drawing/2014/main" id="{B224E126-A539-7D44-866D-C45A6FEBD81B}"/>
                    </a:ext>
                  </a:extLst>
                </p:cNvPr>
                <p:cNvPicPr/>
                <p:nvPr/>
              </p:nvPicPr>
              <p:blipFill>
                <a:blip r:embed="rId56"/>
                <a:stretch>
                  <a:fillRect/>
                </a:stretch>
              </p:blipFill>
              <p:spPr>
                <a:xfrm>
                  <a:off x="5763960" y="5882136"/>
                  <a:ext cx="26172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8" name="Ink 37">
                  <a:extLst>
                    <a:ext uri="{FF2B5EF4-FFF2-40B4-BE49-F238E27FC236}">
                      <a16:creationId xmlns:a16="http://schemas.microsoft.com/office/drawing/2014/main" id="{EDAA8FEC-5C47-134E-BF30-1880AC5BF248}"/>
                    </a:ext>
                  </a:extLst>
                </p14:cNvPr>
                <p14:cNvContentPartPr/>
                <p14:nvPr/>
              </p14:nvContentPartPr>
              <p14:xfrm>
                <a:off x="3958920" y="6302616"/>
                <a:ext cx="183240" cy="351000"/>
              </p14:xfrm>
            </p:contentPart>
          </mc:Choice>
          <mc:Fallback>
            <p:pic>
              <p:nvPicPr>
                <p:cNvPr id="38" name="Ink 37">
                  <a:extLst>
                    <a:ext uri="{FF2B5EF4-FFF2-40B4-BE49-F238E27FC236}">
                      <a16:creationId xmlns:a16="http://schemas.microsoft.com/office/drawing/2014/main" id="{EDAA8FEC-5C47-134E-BF30-1880AC5BF248}"/>
                    </a:ext>
                  </a:extLst>
                </p:cNvPr>
                <p:cNvPicPr/>
                <p:nvPr/>
              </p:nvPicPr>
              <p:blipFill>
                <a:blip r:embed="rId58"/>
                <a:stretch>
                  <a:fillRect/>
                </a:stretch>
              </p:blipFill>
              <p:spPr>
                <a:xfrm>
                  <a:off x="3950280" y="6293976"/>
                  <a:ext cx="20088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 name="Ink 38">
                  <a:extLst>
                    <a:ext uri="{FF2B5EF4-FFF2-40B4-BE49-F238E27FC236}">
                      <a16:creationId xmlns:a16="http://schemas.microsoft.com/office/drawing/2014/main" id="{F13E2849-4886-5D4C-AD12-A98A65250C01}"/>
                    </a:ext>
                  </a:extLst>
                </p14:cNvPr>
                <p14:cNvContentPartPr/>
                <p14:nvPr/>
              </p14:nvContentPartPr>
              <p14:xfrm>
                <a:off x="3960720" y="6336096"/>
                <a:ext cx="5892840" cy="246600"/>
              </p14:xfrm>
            </p:contentPart>
          </mc:Choice>
          <mc:Fallback>
            <p:pic>
              <p:nvPicPr>
                <p:cNvPr id="39" name="Ink 38">
                  <a:extLst>
                    <a:ext uri="{FF2B5EF4-FFF2-40B4-BE49-F238E27FC236}">
                      <a16:creationId xmlns:a16="http://schemas.microsoft.com/office/drawing/2014/main" id="{F13E2849-4886-5D4C-AD12-A98A65250C01}"/>
                    </a:ext>
                  </a:extLst>
                </p:cNvPr>
                <p:cNvPicPr/>
                <p:nvPr/>
              </p:nvPicPr>
              <p:blipFill>
                <a:blip r:embed="rId60"/>
                <a:stretch>
                  <a:fillRect/>
                </a:stretch>
              </p:blipFill>
              <p:spPr>
                <a:xfrm>
                  <a:off x="3952080" y="6327456"/>
                  <a:ext cx="59104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Ink 40">
                  <a:extLst>
                    <a:ext uri="{FF2B5EF4-FFF2-40B4-BE49-F238E27FC236}">
                      <a16:creationId xmlns:a16="http://schemas.microsoft.com/office/drawing/2014/main" id="{3FEF937F-BD93-384E-9895-A9B97C1F5421}"/>
                    </a:ext>
                  </a:extLst>
                </p14:cNvPr>
                <p14:cNvContentPartPr/>
                <p14:nvPr/>
              </p14:nvContentPartPr>
              <p14:xfrm>
                <a:off x="6251040" y="5783136"/>
                <a:ext cx="10080" cy="236880"/>
              </p14:xfrm>
            </p:contentPart>
          </mc:Choice>
          <mc:Fallback>
            <p:pic>
              <p:nvPicPr>
                <p:cNvPr id="41" name="Ink 40">
                  <a:extLst>
                    <a:ext uri="{FF2B5EF4-FFF2-40B4-BE49-F238E27FC236}">
                      <a16:creationId xmlns:a16="http://schemas.microsoft.com/office/drawing/2014/main" id="{3FEF937F-BD93-384E-9895-A9B97C1F5421}"/>
                    </a:ext>
                  </a:extLst>
                </p:cNvPr>
                <p:cNvPicPr/>
                <p:nvPr/>
              </p:nvPicPr>
              <p:blipFill>
                <a:blip r:embed="rId62"/>
                <a:stretch>
                  <a:fillRect/>
                </a:stretch>
              </p:blipFill>
              <p:spPr>
                <a:xfrm>
                  <a:off x="6242040" y="5774496"/>
                  <a:ext cx="277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Ink 41">
                  <a:extLst>
                    <a:ext uri="{FF2B5EF4-FFF2-40B4-BE49-F238E27FC236}">
                      <a16:creationId xmlns:a16="http://schemas.microsoft.com/office/drawing/2014/main" id="{595906E6-E82D-A945-B771-DD6EFD39CDB1}"/>
                    </a:ext>
                  </a:extLst>
                </p14:cNvPr>
                <p14:cNvContentPartPr/>
                <p14:nvPr/>
              </p14:nvContentPartPr>
              <p14:xfrm>
                <a:off x="6368400" y="5761176"/>
                <a:ext cx="217800" cy="234360"/>
              </p14:xfrm>
            </p:contentPart>
          </mc:Choice>
          <mc:Fallback>
            <p:pic>
              <p:nvPicPr>
                <p:cNvPr id="42" name="Ink 41">
                  <a:extLst>
                    <a:ext uri="{FF2B5EF4-FFF2-40B4-BE49-F238E27FC236}">
                      <a16:creationId xmlns:a16="http://schemas.microsoft.com/office/drawing/2014/main" id="{595906E6-E82D-A945-B771-DD6EFD39CDB1}"/>
                    </a:ext>
                  </a:extLst>
                </p:cNvPr>
                <p:cNvPicPr/>
                <p:nvPr/>
              </p:nvPicPr>
              <p:blipFill>
                <a:blip r:embed="rId64"/>
                <a:stretch>
                  <a:fillRect/>
                </a:stretch>
              </p:blipFill>
              <p:spPr>
                <a:xfrm>
                  <a:off x="6359400" y="5752176"/>
                  <a:ext cx="2354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3" name="Ink 42">
                  <a:extLst>
                    <a:ext uri="{FF2B5EF4-FFF2-40B4-BE49-F238E27FC236}">
                      <a16:creationId xmlns:a16="http://schemas.microsoft.com/office/drawing/2014/main" id="{91CB4C58-3A48-6541-8134-FABAABC9986F}"/>
                    </a:ext>
                  </a:extLst>
                </p14:cNvPr>
                <p14:cNvContentPartPr/>
                <p14:nvPr/>
              </p14:nvContentPartPr>
              <p14:xfrm>
                <a:off x="6644880" y="5653176"/>
                <a:ext cx="252720" cy="294480"/>
              </p14:xfrm>
            </p:contentPart>
          </mc:Choice>
          <mc:Fallback>
            <p:pic>
              <p:nvPicPr>
                <p:cNvPr id="43" name="Ink 42">
                  <a:extLst>
                    <a:ext uri="{FF2B5EF4-FFF2-40B4-BE49-F238E27FC236}">
                      <a16:creationId xmlns:a16="http://schemas.microsoft.com/office/drawing/2014/main" id="{91CB4C58-3A48-6541-8134-FABAABC9986F}"/>
                    </a:ext>
                  </a:extLst>
                </p:cNvPr>
                <p:cNvPicPr/>
                <p:nvPr/>
              </p:nvPicPr>
              <p:blipFill>
                <a:blip r:embed="rId66"/>
                <a:stretch>
                  <a:fillRect/>
                </a:stretch>
              </p:blipFill>
              <p:spPr>
                <a:xfrm>
                  <a:off x="6636240" y="5644536"/>
                  <a:ext cx="27036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Ink 45">
                  <a:extLst>
                    <a:ext uri="{FF2B5EF4-FFF2-40B4-BE49-F238E27FC236}">
                      <a16:creationId xmlns:a16="http://schemas.microsoft.com/office/drawing/2014/main" id="{DC639253-FF6B-0D40-82D8-C3A928EA2947}"/>
                    </a:ext>
                  </a:extLst>
                </p14:cNvPr>
                <p14:cNvContentPartPr/>
                <p14:nvPr/>
              </p14:nvContentPartPr>
              <p14:xfrm>
                <a:off x="3964680" y="5953056"/>
                <a:ext cx="165960" cy="622800"/>
              </p14:xfrm>
            </p:contentPart>
          </mc:Choice>
          <mc:Fallback>
            <p:pic>
              <p:nvPicPr>
                <p:cNvPr id="46" name="Ink 45">
                  <a:extLst>
                    <a:ext uri="{FF2B5EF4-FFF2-40B4-BE49-F238E27FC236}">
                      <a16:creationId xmlns:a16="http://schemas.microsoft.com/office/drawing/2014/main" id="{DC639253-FF6B-0D40-82D8-C3A928EA2947}"/>
                    </a:ext>
                  </a:extLst>
                </p:cNvPr>
                <p:cNvPicPr/>
                <p:nvPr/>
              </p:nvPicPr>
              <p:blipFill>
                <a:blip r:embed="rId68"/>
                <a:stretch>
                  <a:fillRect/>
                </a:stretch>
              </p:blipFill>
              <p:spPr>
                <a:xfrm>
                  <a:off x="3955680" y="5944056"/>
                  <a:ext cx="183600" cy="640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48" name="Ink 47">
                <a:extLst>
                  <a:ext uri="{FF2B5EF4-FFF2-40B4-BE49-F238E27FC236}">
                    <a16:creationId xmlns:a16="http://schemas.microsoft.com/office/drawing/2014/main" id="{58240B1C-30AE-0841-A385-F097AB425292}"/>
                  </a:ext>
                </a:extLst>
              </p14:cNvPr>
              <p14:cNvContentPartPr/>
              <p14:nvPr/>
            </p14:nvContentPartPr>
            <p14:xfrm>
              <a:off x="9858600" y="6114696"/>
              <a:ext cx="29160" cy="443160"/>
            </p14:xfrm>
          </p:contentPart>
        </mc:Choice>
        <mc:Fallback>
          <p:pic>
            <p:nvPicPr>
              <p:cNvPr id="48" name="Ink 47">
                <a:extLst>
                  <a:ext uri="{FF2B5EF4-FFF2-40B4-BE49-F238E27FC236}">
                    <a16:creationId xmlns:a16="http://schemas.microsoft.com/office/drawing/2014/main" id="{58240B1C-30AE-0841-A385-F097AB425292}"/>
                  </a:ext>
                </a:extLst>
              </p:cNvPr>
              <p:cNvPicPr/>
              <p:nvPr/>
            </p:nvPicPr>
            <p:blipFill>
              <a:blip r:embed="rId70"/>
              <a:stretch>
                <a:fillRect/>
              </a:stretch>
            </p:blipFill>
            <p:spPr>
              <a:xfrm>
                <a:off x="9849960" y="6106056"/>
                <a:ext cx="46800" cy="460800"/>
              </a:xfrm>
              <a:prstGeom prst="rect">
                <a:avLst/>
              </a:prstGeom>
            </p:spPr>
          </p:pic>
        </mc:Fallback>
      </mc:AlternateContent>
    </p:spTree>
    <p:extLst>
      <p:ext uri="{BB962C8B-B14F-4D97-AF65-F5344CB8AC3E}">
        <p14:creationId xmlns:p14="http://schemas.microsoft.com/office/powerpoint/2010/main" val="1779534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173932" y="144001"/>
            <a:ext cx="4676473" cy="738664"/>
          </a:xfrm>
          <a:prstGeom prst="rect">
            <a:avLst/>
          </a:prstGeom>
          <a:noFill/>
        </p:spPr>
        <p:txBody>
          <a:bodyPr wrap="none" rtlCol="0">
            <a:spAutoFit/>
          </a:bodyPr>
          <a:lstStyle/>
          <a:p>
            <a:r>
              <a:rPr lang="en-GB" sz="2400" b="1" dirty="0">
                <a:solidFill>
                  <a:srgbClr val="FF0000"/>
                </a:solidFill>
              </a:rPr>
              <a:t>2. 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959676"/>
            <a:ext cx="11054862" cy="1200329"/>
          </a:xfrm>
          <a:prstGeom prst="rect">
            <a:avLst/>
          </a:prstGeom>
        </p:spPr>
        <p:txBody>
          <a:bodyPr wrap="square">
            <a:spAutoFit/>
          </a:bodyPr>
          <a:lstStyle/>
          <a:p>
            <a:r>
              <a:rPr lang="en-GB" b="1" dirty="0">
                <a:solidFill>
                  <a:srgbClr val="00B050"/>
                </a:solidFill>
                <a:latin typeface="medium-content-sans-serif-font"/>
              </a:rPr>
              <a:t>1. Standard deviation</a:t>
            </a:r>
          </a:p>
          <a:p>
            <a:r>
              <a:rPr lang="en-GB" dirty="0">
                <a:latin typeface="medium-content-serif-font"/>
              </a:rPr>
              <a:t>Standard deviation is the measurement of average distance between each quantity and mean. That is, how data is spread out from mean. A low standard deviation indicates that the data points tend to be close to the mean of the data set, while a high standard deviation indicates that the data points are spread out over a wider range of values.</a:t>
            </a:r>
            <a:endParaRPr lang="en-GB" b="0" i="0" dirty="0">
              <a:effectLst/>
              <a:latin typeface="medium-content-serif-font"/>
            </a:endParaRPr>
          </a:p>
        </p:txBody>
      </p:sp>
      <p:pic>
        <p:nvPicPr>
          <p:cNvPr id="4" name="Picture 3">
            <a:extLst>
              <a:ext uri="{FF2B5EF4-FFF2-40B4-BE49-F238E27FC236}">
                <a16:creationId xmlns:a16="http://schemas.microsoft.com/office/drawing/2014/main" id="{055C7EE9-013E-644E-9A2E-C32515EFF95F}"/>
              </a:ext>
            </a:extLst>
          </p:cNvPr>
          <p:cNvPicPr>
            <a:picLocks noChangeAspect="1"/>
          </p:cNvPicPr>
          <p:nvPr/>
        </p:nvPicPr>
        <p:blipFill>
          <a:blip r:embed="rId2"/>
          <a:stretch>
            <a:fillRect/>
          </a:stretch>
        </p:blipFill>
        <p:spPr>
          <a:xfrm>
            <a:off x="4311650" y="4348924"/>
            <a:ext cx="3531088" cy="1533070"/>
          </a:xfrm>
          <a:prstGeom prst="rect">
            <a:avLst/>
          </a:prstGeom>
        </p:spPr>
      </p:pic>
      <p:pic>
        <p:nvPicPr>
          <p:cNvPr id="6" name="Picture 5">
            <a:extLst>
              <a:ext uri="{FF2B5EF4-FFF2-40B4-BE49-F238E27FC236}">
                <a16:creationId xmlns:a16="http://schemas.microsoft.com/office/drawing/2014/main" id="{68DEC64C-BB5D-0D41-8054-FAA70A6CDBC6}"/>
              </a:ext>
            </a:extLst>
          </p:cNvPr>
          <p:cNvPicPr>
            <a:picLocks noChangeAspect="1"/>
          </p:cNvPicPr>
          <p:nvPr/>
        </p:nvPicPr>
        <p:blipFill>
          <a:blip r:embed="rId3"/>
          <a:stretch>
            <a:fillRect/>
          </a:stretch>
        </p:blipFill>
        <p:spPr>
          <a:xfrm>
            <a:off x="4311650" y="2647950"/>
            <a:ext cx="3531087" cy="1545636"/>
          </a:xfrm>
          <a:prstGeom prst="rect">
            <a:avLst/>
          </a:prstGeom>
        </p:spPr>
      </p:pic>
      <p:sp>
        <p:nvSpPr>
          <p:cNvPr id="7" name="TextBox 6">
            <a:extLst>
              <a:ext uri="{FF2B5EF4-FFF2-40B4-BE49-F238E27FC236}">
                <a16:creationId xmlns:a16="http://schemas.microsoft.com/office/drawing/2014/main" id="{06D96675-5737-A94C-AEE3-DEF382E261BB}"/>
              </a:ext>
            </a:extLst>
          </p:cNvPr>
          <p:cNvSpPr txBox="1"/>
          <p:nvPr/>
        </p:nvSpPr>
        <p:spPr>
          <a:xfrm>
            <a:off x="2133600" y="3141785"/>
            <a:ext cx="1808444" cy="646331"/>
          </a:xfrm>
          <a:prstGeom prst="rect">
            <a:avLst/>
          </a:prstGeom>
          <a:noFill/>
        </p:spPr>
        <p:txBody>
          <a:bodyPr wrap="none" rtlCol="0">
            <a:spAutoFit/>
          </a:bodyPr>
          <a:lstStyle/>
          <a:p>
            <a:r>
              <a:rPr lang="en-US" b="1" dirty="0"/>
              <a:t>SD of Population</a:t>
            </a:r>
          </a:p>
          <a:p>
            <a:r>
              <a:rPr lang="en-US" dirty="0"/>
              <a:t>          </a:t>
            </a:r>
            <a:r>
              <a:rPr lang="en-US" b="1" dirty="0"/>
              <a:t> (</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dirty="0"/>
          </a:p>
        </p:txBody>
      </p:sp>
      <p:sp>
        <p:nvSpPr>
          <p:cNvPr id="8" name="TextBox 7">
            <a:extLst>
              <a:ext uri="{FF2B5EF4-FFF2-40B4-BE49-F238E27FC236}">
                <a16:creationId xmlns:a16="http://schemas.microsoft.com/office/drawing/2014/main" id="{B9C1B342-18AB-C84A-80B7-E4C92BB735CC}"/>
              </a:ext>
            </a:extLst>
          </p:cNvPr>
          <p:cNvSpPr txBox="1"/>
          <p:nvPr/>
        </p:nvSpPr>
        <p:spPr>
          <a:xfrm>
            <a:off x="2133600" y="4730508"/>
            <a:ext cx="1652954" cy="646331"/>
          </a:xfrm>
          <a:prstGeom prst="rect">
            <a:avLst/>
          </a:prstGeom>
          <a:noFill/>
        </p:spPr>
        <p:txBody>
          <a:bodyPr wrap="square" rtlCol="0">
            <a:spAutoFit/>
          </a:bodyPr>
          <a:lstStyle/>
          <a:p>
            <a:r>
              <a:rPr lang="en-US" b="1" dirty="0"/>
              <a:t>SD of Sample</a:t>
            </a:r>
          </a:p>
          <a:p>
            <a:r>
              <a:rPr lang="en-US" b="1" dirty="0"/>
              <a:t>           (s)</a:t>
            </a:r>
          </a:p>
        </p:txBody>
      </p:sp>
      <p:sp>
        <p:nvSpPr>
          <p:cNvPr id="5" name="TextBox 4">
            <a:extLst>
              <a:ext uri="{FF2B5EF4-FFF2-40B4-BE49-F238E27FC236}">
                <a16:creationId xmlns:a16="http://schemas.microsoft.com/office/drawing/2014/main" id="{D1A7B02B-8F12-EB43-9809-2D7047903E0F}"/>
              </a:ext>
            </a:extLst>
          </p:cNvPr>
          <p:cNvSpPr txBox="1"/>
          <p:nvPr/>
        </p:nvSpPr>
        <p:spPr>
          <a:xfrm>
            <a:off x="6693876" y="3429000"/>
            <a:ext cx="237566" cy="369332"/>
          </a:xfrm>
          <a:prstGeom prst="rect">
            <a:avLst/>
          </a:prstGeom>
          <a:noFill/>
        </p:spPr>
        <p:txBody>
          <a:bodyPr wrap="none" rtlCol="0">
            <a:spAutoFit/>
          </a:bodyPr>
          <a:lstStyle/>
          <a:p>
            <a:r>
              <a:rPr lang="en-US" dirty="0"/>
              <a:t>i</a:t>
            </a:r>
          </a:p>
        </p:txBody>
      </p:sp>
      <p:sp>
        <p:nvSpPr>
          <p:cNvPr id="9" name="TextBox 8">
            <a:extLst>
              <a:ext uri="{FF2B5EF4-FFF2-40B4-BE49-F238E27FC236}">
                <a16:creationId xmlns:a16="http://schemas.microsoft.com/office/drawing/2014/main" id="{11B19C31-B2D4-E045-94A3-AF391F1A10A6}"/>
              </a:ext>
            </a:extLst>
          </p:cNvPr>
          <p:cNvSpPr txBox="1"/>
          <p:nvPr/>
        </p:nvSpPr>
        <p:spPr>
          <a:xfrm>
            <a:off x="6812659" y="5082649"/>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4842F5EE-71BB-1D44-9B7C-79CB448A472F}"/>
              </a:ext>
            </a:extLst>
          </p:cNvPr>
          <p:cNvSpPr txBox="1"/>
          <p:nvPr/>
        </p:nvSpPr>
        <p:spPr>
          <a:xfrm>
            <a:off x="7967883" y="2647950"/>
            <a:ext cx="2756652" cy="2862322"/>
          </a:xfrm>
          <a:prstGeom prst="rect">
            <a:avLst/>
          </a:prstGeom>
          <a:noFill/>
        </p:spPr>
        <p:txBody>
          <a:bodyPr wrap="none" rtlCol="0">
            <a:spAutoFit/>
          </a:bodyPr>
          <a:lstStyle/>
          <a:p>
            <a:r>
              <a:rPr lang="en-GB" b="1" i="1" dirty="0">
                <a:solidFill>
                  <a:srgbClr val="0070C0"/>
                </a:solidFill>
              </a:rPr>
              <a:t>In Python : </a:t>
            </a:r>
          </a:p>
          <a:p>
            <a:r>
              <a:rPr lang="en-GB" b="1" i="1" dirty="0">
                <a:solidFill>
                  <a:srgbClr val="0070C0"/>
                </a:solidFill>
              </a:rPr>
              <a:t>Population STD = </a:t>
            </a:r>
            <a:r>
              <a:rPr lang="en-GB" b="1" i="1" dirty="0" err="1">
                <a:solidFill>
                  <a:srgbClr val="0070C0"/>
                </a:solidFill>
              </a:rPr>
              <a:t>pstdev</a:t>
            </a:r>
            <a:r>
              <a:rPr lang="en-GB" b="1" i="1" dirty="0">
                <a:solidFill>
                  <a:srgbClr val="0070C0"/>
                </a:solidFill>
              </a:rPr>
              <a:t>() </a:t>
            </a: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r>
              <a:rPr lang="en-GB" b="1" i="1" dirty="0">
                <a:solidFill>
                  <a:srgbClr val="0070C0"/>
                </a:solidFill>
              </a:rPr>
              <a:t> Sample STD = </a:t>
            </a:r>
            <a:r>
              <a:rPr lang="en-GB" b="1" i="1" dirty="0" err="1">
                <a:solidFill>
                  <a:srgbClr val="0070C0"/>
                </a:solidFill>
              </a:rPr>
              <a:t>stdev</a:t>
            </a:r>
            <a:r>
              <a:rPr lang="en-GB" b="1" i="1" dirty="0">
                <a:solidFill>
                  <a:srgbClr val="0070C0"/>
                </a:solidFill>
              </a:rPr>
              <a:t>()</a:t>
            </a:r>
          </a:p>
          <a:p>
            <a:endParaRPr lang="en-US" dirty="0"/>
          </a:p>
        </p:txBody>
      </p:sp>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B1187A0A-3ED9-1E4F-8F65-A78ABC656495}"/>
                  </a:ext>
                </a:extLst>
              </p14:cNvPr>
              <p14:cNvContentPartPr/>
              <p14:nvPr/>
            </p14:nvContentPartPr>
            <p14:xfrm>
              <a:off x="9804600" y="2312016"/>
              <a:ext cx="35640" cy="42840"/>
            </p14:xfrm>
          </p:contentPart>
        </mc:Choice>
        <mc:Fallback>
          <p:pic>
            <p:nvPicPr>
              <p:cNvPr id="15" name="Ink 14">
                <a:extLst>
                  <a:ext uri="{FF2B5EF4-FFF2-40B4-BE49-F238E27FC236}">
                    <a16:creationId xmlns:a16="http://schemas.microsoft.com/office/drawing/2014/main" id="{B1187A0A-3ED9-1E4F-8F65-A78ABC656495}"/>
                  </a:ext>
                </a:extLst>
              </p:cNvPr>
              <p:cNvPicPr/>
              <p:nvPr/>
            </p:nvPicPr>
            <p:blipFill>
              <a:blip r:embed="rId5"/>
              <a:stretch>
                <a:fillRect/>
              </a:stretch>
            </p:blipFill>
            <p:spPr>
              <a:xfrm>
                <a:off x="9795600" y="2303016"/>
                <a:ext cx="532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5143ED8A-DE6C-1E48-9C3C-C40E7FE709C3}"/>
                  </a:ext>
                </a:extLst>
              </p14:cNvPr>
              <p14:cNvContentPartPr/>
              <p14:nvPr/>
            </p14:nvContentPartPr>
            <p14:xfrm>
              <a:off x="9748440" y="3287976"/>
              <a:ext cx="960840" cy="29880"/>
            </p14:xfrm>
          </p:contentPart>
        </mc:Choice>
        <mc:Fallback>
          <p:pic>
            <p:nvPicPr>
              <p:cNvPr id="16" name="Ink 15">
                <a:extLst>
                  <a:ext uri="{FF2B5EF4-FFF2-40B4-BE49-F238E27FC236}">
                    <a16:creationId xmlns:a16="http://schemas.microsoft.com/office/drawing/2014/main" id="{5143ED8A-DE6C-1E48-9C3C-C40E7FE709C3}"/>
                  </a:ext>
                </a:extLst>
              </p:cNvPr>
              <p:cNvPicPr/>
              <p:nvPr/>
            </p:nvPicPr>
            <p:blipFill>
              <a:blip r:embed="rId7"/>
              <a:stretch>
                <a:fillRect/>
              </a:stretch>
            </p:blipFill>
            <p:spPr>
              <a:xfrm>
                <a:off x="9739800" y="3278976"/>
                <a:ext cx="9784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CEC19B2B-2247-D44F-BCC1-900F75228889}"/>
                  </a:ext>
                </a:extLst>
              </p14:cNvPr>
              <p14:cNvContentPartPr/>
              <p14:nvPr/>
            </p14:nvContentPartPr>
            <p14:xfrm>
              <a:off x="11200680" y="3145056"/>
              <a:ext cx="584280" cy="246240"/>
            </p14:xfrm>
          </p:contentPart>
        </mc:Choice>
        <mc:Fallback>
          <p:pic>
            <p:nvPicPr>
              <p:cNvPr id="20" name="Ink 19">
                <a:extLst>
                  <a:ext uri="{FF2B5EF4-FFF2-40B4-BE49-F238E27FC236}">
                    <a16:creationId xmlns:a16="http://schemas.microsoft.com/office/drawing/2014/main" id="{CEC19B2B-2247-D44F-BCC1-900F75228889}"/>
                  </a:ext>
                </a:extLst>
              </p:cNvPr>
              <p:cNvPicPr/>
              <p:nvPr/>
            </p:nvPicPr>
            <p:blipFill>
              <a:blip r:embed="rId9"/>
              <a:stretch>
                <a:fillRect/>
              </a:stretch>
            </p:blipFill>
            <p:spPr>
              <a:xfrm>
                <a:off x="11192040" y="3136056"/>
                <a:ext cx="601920" cy="263880"/>
              </a:xfrm>
              <a:prstGeom prst="rect">
                <a:avLst/>
              </a:prstGeom>
            </p:spPr>
          </p:pic>
        </mc:Fallback>
      </mc:AlternateContent>
      <p:grpSp>
        <p:nvGrpSpPr>
          <p:cNvPr id="35" name="Group 34">
            <a:extLst>
              <a:ext uri="{FF2B5EF4-FFF2-40B4-BE49-F238E27FC236}">
                <a16:creationId xmlns:a16="http://schemas.microsoft.com/office/drawing/2014/main" id="{CA1AA3DB-772D-1F4A-BF97-29AD20654365}"/>
              </a:ext>
            </a:extLst>
          </p:cNvPr>
          <p:cNvGrpSpPr/>
          <p:nvPr/>
        </p:nvGrpSpPr>
        <p:grpSpPr>
          <a:xfrm>
            <a:off x="1310760" y="5505576"/>
            <a:ext cx="1634760" cy="1008360"/>
            <a:chOff x="1310760" y="5505576"/>
            <a:chExt cx="1634760" cy="1008360"/>
          </a:xfrm>
        </p:grpSpPr>
        <mc:AlternateContent xmlns:mc="http://schemas.openxmlformats.org/markup-compatibility/2006">
          <mc:Choice xmlns:p14="http://schemas.microsoft.com/office/powerpoint/2010/main" Requires="p14">
            <p:contentPart p14:bwMode="auto" r:id="rId10">
              <p14:nvContentPartPr>
                <p14:cNvPr id="28" name="Ink 27">
                  <a:extLst>
                    <a:ext uri="{FF2B5EF4-FFF2-40B4-BE49-F238E27FC236}">
                      <a16:creationId xmlns:a16="http://schemas.microsoft.com/office/drawing/2014/main" id="{DD132821-38D3-5541-8C4F-7EB6F744F52A}"/>
                    </a:ext>
                  </a:extLst>
                </p14:cNvPr>
                <p14:cNvContentPartPr/>
                <p14:nvPr/>
              </p14:nvContentPartPr>
              <p14:xfrm>
                <a:off x="1310760" y="6135936"/>
                <a:ext cx="240840" cy="378000"/>
              </p14:xfrm>
            </p:contentPart>
          </mc:Choice>
          <mc:Fallback>
            <p:pic>
              <p:nvPicPr>
                <p:cNvPr id="28" name="Ink 27">
                  <a:extLst>
                    <a:ext uri="{FF2B5EF4-FFF2-40B4-BE49-F238E27FC236}">
                      <a16:creationId xmlns:a16="http://schemas.microsoft.com/office/drawing/2014/main" id="{DD132821-38D3-5541-8C4F-7EB6F744F52A}"/>
                    </a:ext>
                  </a:extLst>
                </p:cNvPr>
                <p:cNvPicPr/>
                <p:nvPr/>
              </p:nvPicPr>
              <p:blipFill>
                <a:blip r:embed="rId11"/>
                <a:stretch>
                  <a:fillRect/>
                </a:stretch>
              </p:blipFill>
              <p:spPr>
                <a:xfrm>
                  <a:off x="1301760" y="6126936"/>
                  <a:ext cx="25848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9" name="Ink 28">
                  <a:extLst>
                    <a:ext uri="{FF2B5EF4-FFF2-40B4-BE49-F238E27FC236}">
                      <a16:creationId xmlns:a16="http://schemas.microsoft.com/office/drawing/2014/main" id="{FB3D2FAC-3F94-F246-83DA-9BB074D00820}"/>
                    </a:ext>
                  </a:extLst>
                </p14:cNvPr>
                <p14:cNvContentPartPr/>
                <p14:nvPr/>
              </p14:nvContentPartPr>
              <p14:xfrm>
                <a:off x="1356480" y="5505576"/>
                <a:ext cx="1589040" cy="955080"/>
              </p14:xfrm>
            </p:contentPart>
          </mc:Choice>
          <mc:Fallback>
            <p:pic>
              <p:nvPicPr>
                <p:cNvPr id="29" name="Ink 28">
                  <a:extLst>
                    <a:ext uri="{FF2B5EF4-FFF2-40B4-BE49-F238E27FC236}">
                      <a16:creationId xmlns:a16="http://schemas.microsoft.com/office/drawing/2014/main" id="{FB3D2FAC-3F94-F246-83DA-9BB074D00820}"/>
                    </a:ext>
                  </a:extLst>
                </p:cNvPr>
                <p:cNvPicPr/>
                <p:nvPr/>
              </p:nvPicPr>
              <p:blipFill>
                <a:blip r:embed="rId13"/>
                <a:stretch>
                  <a:fillRect/>
                </a:stretch>
              </p:blipFill>
              <p:spPr>
                <a:xfrm>
                  <a:off x="1347840" y="5496576"/>
                  <a:ext cx="1606680" cy="972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F0A52F8B-5567-5841-8440-CFF50E2CF843}"/>
                    </a:ext>
                  </a:extLst>
                </p14:cNvPr>
                <p14:cNvContentPartPr/>
                <p14:nvPr/>
              </p14:nvContentPartPr>
              <p14:xfrm>
                <a:off x="1756080" y="6224856"/>
                <a:ext cx="24480" cy="41040"/>
              </p14:xfrm>
            </p:contentPart>
          </mc:Choice>
          <mc:Fallback>
            <p:pic>
              <p:nvPicPr>
                <p:cNvPr id="30" name="Ink 29">
                  <a:extLst>
                    <a:ext uri="{FF2B5EF4-FFF2-40B4-BE49-F238E27FC236}">
                      <a16:creationId xmlns:a16="http://schemas.microsoft.com/office/drawing/2014/main" id="{F0A52F8B-5567-5841-8440-CFF50E2CF843}"/>
                    </a:ext>
                  </a:extLst>
                </p:cNvPr>
                <p:cNvPicPr/>
                <p:nvPr/>
              </p:nvPicPr>
              <p:blipFill>
                <a:blip r:embed="rId15"/>
                <a:stretch>
                  <a:fillRect/>
                </a:stretch>
              </p:blipFill>
              <p:spPr>
                <a:xfrm>
                  <a:off x="1747440" y="6215856"/>
                  <a:ext cx="421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1" name="Ink 30">
                  <a:extLst>
                    <a:ext uri="{FF2B5EF4-FFF2-40B4-BE49-F238E27FC236}">
                      <a16:creationId xmlns:a16="http://schemas.microsoft.com/office/drawing/2014/main" id="{B521AFEA-749E-CC45-8EE3-0670EE2E9DA7}"/>
                    </a:ext>
                  </a:extLst>
                </p14:cNvPr>
                <p14:cNvContentPartPr/>
                <p14:nvPr/>
              </p14:nvContentPartPr>
              <p14:xfrm>
                <a:off x="1819800" y="6229536"/>
                <a:ext cx="42480" cy="20880"/>
              </p14:xfrm>
            </p:contentPart>
          </mc:Choice>
          <mc:Fallback>
            <p:pic>
              <p:nvPicPr>
                <p:cNvPr id="31" name="Ink 30">
                  <a:extLst>
                    <a:ext uri="{FF2B5EF4-FFF2-40B4-BE49-F238E27FC236}">
                      <a16:creationId xmlns:a16="http://schemas.microsoft.com/office/drawing/2014/main" id="{B521AFEA-749E-CC45-8EE3-0670EE2E9DA7}"/>
                    </a:ext>
                  </a:extLst>
                </p:cNvPr>
                <p:cNvPicPr/>
                <p:nvPr/>
              </p:nvPicPr>
              <p:blipFill>
                <a:blip r:embed="rId17"/>
                <a:stretch>
                  <a:fillRect/>
                </a:stretch>
              </p:blipFill>
              <p:spPr>
                <a:xfrm>
                  <a:off x="1811160" y="6220896"/>
                  <a:ext cx="601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2" name="Ink 31">
                  <a:extLst>
                    <a:ext uri="{FF2B5EF4-FFF2-40B4-BE49-F238E27FC236}">
                      <a16:creationId xmlns:a16="http://schemas.microsoft.com/office/drawing/2014/main" id="{FAB4528E-CA11-9E47-9F28-D3222A78784F}"/>
                    </a:ext>
                  </a:extLst>
                </p14:cNvPr>
                <p14:cNvContentPartPr/>
                <p14:nvPr/>
              </p14:nvContentPartPr>
              <p14:xfrm>
                <a:off x="1887480" y="6175896"/>
                <a:ext cx="78120" cy="35640"/>
              </p14:xfrm>
            </p:contentPart>
          </mc:Choice>
          <mc:Fallback>
            <p:pic>
              <p:nvPicPr>
                <p:cNvPr id="32" name="Ink 31">
                  <a:extLst>
                    <a:ext uri="{FF2B5EF4-FFF2-40B4-BE49-F238E27FC236}">
                      <a16:creationId xmlns:a16="http://schemas.microsoft.com/office/drawing/2014/main" id="{FAB4528E-CA11-9E47-9F28-D3222A78784F}"/>
                    </a:ext>
                  </a:extLst>
                </p:cNvPr>
                <p:cNvPicPr/>
                <p:nvPr/>
              </p:nvPicPr>
              <p:blipFill>
                <a:blip r:embed="rId19"/>
                <a:stretch>
                  <a:fillRect/>
                </a:stretch>
              </p:blipFill>
              <p:spPr>
                <a:xfrm>
                  <a:off x="1878840" y="6166896"/>
                  <a:ext cx="957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3" name="Ink 32">
                  <a:extLst>
                    <a:ext uri="{FF2B5EF4-FFF2-40B4-BE49-F238E27FC236}">
                      <a16:creationId xmlns:a16="http://schemas.microsoft.com/office/drawing/2014/main" id="{B2CFF10F-93B4-E247-BF36-F8E50FB7CCC8}"/>
                    </a:ext>
                  </a:extLst>
                </p14:cNvPr>
                <p14:cNvContentPartPr/>
                <p14:nvPr/>
              </p14:nvContentPartPr>
              <p14:xfrm>
                <a:off x="2013840" y="6138456"/>
                <a:ext cx="40680" cy="49320"/>
              </p14:xfrm>
            </p:contentPart>
          </mc:Choice>
          <mc:Fallback>
            <p:pic>
              <p:nvPicPr>
                <p:cNvPr id="33" name="Ink 32">
                  <a:extLst>
                    <a:ext uri="{FF2B5EF4-FFF2-40B4-BE49-F238E27FC236}">
                      <a16:creationId xmlns:a16="http://schemas.microsoft.com/office/drawing/2014/main" id="{B2CFF10F-93B4-E247-BF36-F8E50FB7CCC8}"/>
                    </a:ext>
                  </a:extLst>
                </p:cNvPr>
                <p:cNvPicPr/>
                <p:nvPr/>
              </p:nvPicPr>
              <p:blipFill>
                <a:blip r:embed="rId21"/>
                <a:stretch>
                  <a:fillRect/>
                </a:stretch>
              </p:blipFill>
              <p:spPr>
                <a:xfrm>
                  <a:off x="2004840" y="6129456"/>
                  <a:ext cx="583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4" name="Ink 33">
                  <a:extLst>
                    <a:ext uri="{FF2B5EF4-FFF2-40B4-BE49-F238E27FC236}">
                      <a16:creationId xmlns:a16="http://schemas.microsoft.com/office/drawing/2014/main" id="{EA896663-6EDE-2A48-BB76-77876DBC1AB6}"/>
                    </a:ext>
                  </a:extLst>
                </p14:cNvPr>
                <p14:cNvContentPartPr/>
                <p14:nvPr/>
              </p14:nvContentPartPr>
              <p14:xfrm>
                <a:off x="2135160" y="6103176"/>
                <a:ext cx="53640" cy="32760"/>
              </p14:xfrm>
            </p:contentPart>
          </mc:Choice>
          <mc:Fallback>
            <p:pic>
              <p:nvPicPr>
                <p:cNvPr id="34" name="Ink 33">
                  <a:extLst>
                    <a:ext uri="{FF2B5EF4-FFF2-40B4-BE49-F238E27FC236}">
                      <a16:creationId xmlns:a16="http://schemas.microsoft.com/office/drawing/2014/main" id="{EA896663-6EDE-2A48-BB76-77876DBC1AB6}"/>
                    </a:ext>
                  </a:extLst>
                </p:cNvPr>
                <p:cNvPicPr/>
                <p:nvPr/>
              </p:nvPicPr>
              <p:blipFill>
                <a:blip r:embed="rId23"/>
                <a:stretch>
                  <a:fillRect/>
                </a:stretch>
              </p:blipFill>
              <p:spPr>
                <a:xfrm>
                  <a:off x="2126520" y="6094536"/>
                  <a:ext cx="71280" cy="50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36" name="Ink 35">
                <a:extLst>
                  <a:ext uri="{FF2B5EF4-FFF2-40B4-BE49-F238E27FC236}">
                    <a16:creationId xmlns:a16="http://schemas.microsoft.com/office/drawing/2014/main" id="{2F93CDCA-8E58-2543-95B5-8FFBA4F6DFA1}"/>
                  </a:ext>
                </a:extLst>
              </p14:cNvPr>
              <p14:cNvContentPartPr/>
              <p14:nvPr/>
            </p14:nvContentPartPr>
            <p14:xfrm>
              <a:off x="1369800" y="3062256"/>
              <a:ext cx="581760" cy="717120"/>
            </p14:xfrm>
          </p:contentPart>
        </mc:Choice>
        <mc:Fallback>
          <p:pic>
            <p:nvPicPr>
              <p:cNvPr id="36" name="Ink 35">
                <a:extLst>
                  <a:ext uri="{FF2B5EF4-FFF2-40B4-BE49-F238E27FC236}">
                    <a16:creationId xmlns:a16="http://schemas.microsoft.com/office/drawing/2014/main" id="{2F93CDCA-8E58-2543-95B5-8FFBA4F6DFA1}"/>
                  </a:ext>
                </a:extLst>
              </p:cNvPr>
              <p:cNvPicPr/>
              <p:nvPr/>
            </p:nvPicPr>
            <p:blipFill>
              <a:blip r:embed="rId25"/>
              <a:stretch>
                <a:fillRect/>
              </a:stretch>
            </p:blipFill>
            <p:spPr>
              <a:xfrm>
                <a:off x="1360800" y="3053616"/>
                <a:ext cx="599400" cy="734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8" name="Ink 37">
                <a:extLst>
                  <a:ext uri="{FF2B5EF4-FFF2-40B4-BE49-F238E27FC236}">
                    <a16:creationId xmlns:a16="http://schemas.microsoft.com/office/drawing/2014/main" id="{C481D079-A721-EE40-9F2D-E64F42C4F5F7}"/>
                  </a:ext>
                </a:extLst>
              </p14:cNvPr>
              <p14:cNvContentPartPr/>
              <p14:nvPr/>
            </p14:nvContentPartPr>
            <p14:xfrm>
              <a:off x="2537640" y="5990856"/>
              <a:ext cx="589320" cy="545040"/>
            </p14:xfrm>
          </p:contentPart>
        </mc:Choice>
        <mc:Fallback>
          <p:pic>
            <p:nvPicPr>
              <p:cNvPr id="38" name="Ink 37">
                <a:extLst>
                  <a:ext uri="{FF2B5EF4-FFF2-40B4-BE49-F238E27FC236}">
                    <a16:creationId xmlns:a16="http://schemas.microsoft.com/office/drawing/2014/main" id="{C481D079-A721-EE40-9F2D-E64F42C4F5F7}"/>
                  </a:ext>
                </a:extLst>
              </p:cNvPr>
              <p:cNvPicPr/>
              <p:nvPr/>
            </p:nvPicPr>
            <p:blipFill>
              <a:blip r:embed="rId27"/>
              <a:stretch>
                <a:fillRect/>
              </a:stretch>
            </p:blipFill>
            <p:spPr>
              <a:xfrm>
                <a:off x="2528640" y="5981856"/>
                <a:ext cx="606960" cy="562680"/>
              </a:xfrm>
              <a:prstGeom prst="rect">
                <a:avLst/>
              </a:prstGeom>
            </p:spPr>
          </p:pic>
        </mc:Fallback>
      </mc:AlternateContent>
      <p:grpSp>
        <p:nvGrpSpPr>
          <p:cNvPr id="41" name="Group 40">
            <a:extLst>
              <a:ext uri="{FF2B5EF4-FFF2-40B4-BE49-F238E27FC236}">
                <a16:creationId xmlns:a16="http://schemas.microsoft.com/office/drawing/2014/main" id="{92E79FBE-47C2-9744-AC16-D578867104B6}"/>
              </a:ext>
            </a:extLst>
          </p:cNvPr>
          <p:cNvGrpSpPr/>
          <p:nvPr/>
        </p:nvGrpSpPr>
        <p:grpSpPr>
          <a:xfrm>
            <a:off x="867600" y="2122656"/>
            <a:ext cx="2550960" cy="1615680"/>
            <a:chOff x="867600" y="2122656"/>
            <a:chExt cx="2550960" cy="1615680"/>
          </a:xfrm>
        </p:grpSpPr>
        <mc:AlternateContent xmlns:mc="http://schemas.openxmlformats.org/markup-compatibility/2006">
          <mc:Choice xmlns:p14="http://schemas.microsoft.com/office/powerpoint/2010/main" Requires="p14">
            <p:contentPart p14:bwMode="auto" r:id="rId28">
              <p14:nvContentPartPr>
                <p14:cNvPr id="12" name="Ink 11">
                  <a:extLst>
                    <a:ext uri="{FF2B5EF4-FFF2-40B4-BE49-F238E27FC236}">
                      <a16:creationId xmlns:a16="http://schemas.microsoft.com/office/drawing/2014/main" id="{1913B0E0-8ACD-014C-8530-45F225375C5F}"/>
                    </a:ext>
                  </a:extLst>
                </p14:cNvPr>
                <p14:cNvContentPartPr/>
                <p14:nvPr/>
              </p14:nvContentPartPr>
              <p14:xfrm>
                <a:off x="1097280" y="2332176"/>
                <a:ext cx="581760" cy="451440"/>
              </p14:xfrm>
            </p:contentPart>
          </mc:Choice>
          <mc:Fallback>
            <p:pic>
              <p:nvPicPr>
                <p:cNvPr id="12" name="Ink 11">
                  <a:extLst>
                    <a:ext uri="{FF2B5EF4-FFF2-40B4-BE49-F238E27FC236}">
                      <a16:creationId xmlns:a16="http://schemas.microsoft.com/office/drawing/2014/main" id="{1913B0E0-8ACD-014C-8530-45F225375C5F}"/>
                    </a:ext>
                  </a:extLst>
                </p:cNvPr>
                <p:cNvPicPr/>
                <p:nvPr/>
              </p:nvPicPr>
              <p:blipFill>
                <a:blip r:embed="rId29"/>
                <a:stretch>
                  <a:fillRect/>
                </a:stretch>
              </p:blipFill>
              <p:spPr>
                <a:xfrm>
                  <a:off x="1088280" y="2323536"/>
                  <a:ext cx="59940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 name="Ink 12">
                  <a:extLst>
                    <a:ext uri="{FF2B5EF4-FFF2-40B4-BE49-F238E27FC236}">
                      <a16:creationId xmlns:a16="http://schemas.microsoft.com/office/drawing/2014/main" id="{80A123A1-7763-FB4A-B822-BA233913667B}"/>
                    </a:ext>
                  </a:extLst>
                </p14:cNvPr>
                <p14:cNvContentPartPr/>
                <p14:nvPr/>
              </p14:nvContentPartPr>
              <p14:xfrm>
                <a:off x="1280160" y="2206896"/>
                <a:ext cx="786600" cy="465840"/>
              </p14:xfrm>
            </p:contentPart>
          </mc:Choice>
          <mc:Fallback>
            <p:pic>
              <p:nvPicPr>
                <p:cNvPr id="13" name="Ink 12">
                  <a:extLst>
                    <a:ext uri="{FF2B5EF4-FFF2-40B4-BE49-F238E27FC236}">
                      <a16:creationId xmlns:a16="http://schemas.microsoft.com/office/drawing/2014/main" id="{80A123A1-7763-FB4A-B822-BA233913667B}"/>
                    </a:ext>
                  </a:extLst>
                </p:cNvPr>
                <p:cNvPicPr/>
                <p:nvPr/>
              </p:nvPicPr>
              <p:blipFill>
                <a:blip r:embed="rId31"/>
                <a:stretch>
                  <a:fillRect/>
                </a:stretch>
              </p:blipFill>
              <p:spPr>
                <a:xfrm>
                  <a:off x="1271520" y="2198256"/>
                  <a:ext cx="80424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5998CE5D-6C93-4945-9C24-EA51E877504C}"/>
                    </a:ext>
                  </a:extLst>
                </p14:cNvPr>
                <p14:cNvContentPartPr/>
                <p14:nvPr/>
              </p14:nvContentPartPr>
              <p14:xfrm>
                <a:off x="1195920" y="3150096"/>
                <a:ext cx="55080" cy="52200"/>
              </p14:xfrm>
            </p:contentPart>
          </mc:Choice>
          <mc:Fallback>
            <p:pic>
              <p:nvPicPr>
                <p:cNvPr id="21" name="Ink 20">
                  <a:extLst>
                    <a:ext uri="{FF2B5EF4-FFF2-40B4-BE49-F238E27FC236}">
                      <a16:creationId xmlns:a16="http://schemas.microsoft.com/office/drawing/2014/main" id="{5998CE5D-6C93-4945-9C24-EA51E877504C}"/>
                    </a:ext>
                  </a:extLst>
                </p:cNvPr>
                <p:cNvPicPr/>
                <p:nvPr/>
              </p:nvPicPr>
              <p:blipFill>
                <a:blip r:embed="rId33"/>
                <a:stretch>
                  <a:fillRect/>
                </a:stretch>
              </p:blipFill>
              <p:spPr>
                <a:xfrm>
                  <a:off x="1186920" y="3141096"/>
                  <a:ext cx="72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2E4DA5B2-0625-794B-B191-302EBC50421B}"/>
                    </a:ext>
                  </a:extLst>
                </p14:cNvPr>
                <p14:cNvContentPartPr/>
                <p14:nvPr/>
              </p14:nvContentPartPr>
              <p14:xfrm>
                <a:off x="1824120" y="2863176"/>
                <a:ext cx="58680" cy="60480"/>
              </p14:xfrm>
            </p:contentPart>
          </mc:Choice>
          <mc:Fallback>
            <p:pic>
              <p:nvPicPr>
                <p:cNvPr id="22" name="Ink 21">
                  <a:extLst>
                    <a:ext uri="{FF2B5EF4-FFF2-40B4-BE49-F238E27FC236}">
                      <a16:creationId xmlns:a16="http://schemas.microsoft.com/office/drawing/2014/main" id="{2E4DA5B2-0625-794B-B191-302EBC50421B}"/>
                    </a:ext>
                  </a:extLst>
                </p:cNvPr>
                <p:cNvPicPr/>
                <p:nvPr/>
              </p:nvPicPr>
              <p:blipFill>
                <a:blip r:embed="rId35"/>
                <a:stretch>
                  <a:fillRect/>
                </a:stretch>
              </p:blipFill>
              <p:spPr>
                <a:xfrm>
                  <a:off x="1815120" y="2854176"/>
                  <a:ext cx="763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52099BBD-6333-984B-A131-EF2E9395F391}"/>
                    </a:ext>
                  </a:extLst>
                </p14:cNvPr>
                <p14:cNvContentPartPr/>
                <p14:nvPr/>
              </p14:nvContentPartPr>
              <p14:xfrm>
                <a:off x="2481480" y="2701176"/>
                <a:ext cx="72000" cy="60120"/>
              </p14:xfrm>
            </p:contentPart>
          </mc:Choice>
          <mc:Fallback>
            <p:pic>
              <p:nvPicPr>
                <p:cNvPr id="23" name="Ink 22">
                  <a:extLst>
                    <a:ext uri="{FF2B5EF4-FFF2-40B4-BE49-F238E27FC236}">
                      <a16:creationId xmlns:a16="http://schemas.microsoft.com/office/drawing/2014/main" id="{52099BBD-6333-984B-A131-EF2E9395F391}"/>
                    </a:ext>
                  </a:extLst>
                </p:cNvPr>
                <p:cNvPicPr/>
                <p:nvPr/>
              </p:nvPicPr>
              <p:blipFill>
                <a:blip r:embed="rId37"/>
                <a:stretch>
                  <a:fillRect/>
                </a:stretch>
              </p:blipFill>
              <p:spPr>
                <a:xfrm>
                  <a:off x="2472840" y="2692536"/>
                  <a:ext cx="896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536D6FB7-16A2-8B4F-89F5-0BA9A7E84E6B}"/>
                    </a:ext>
                  </a:extLst>
                </p14:cNvPr>
                <p14:cNvContentPartPr/>
                <p14:nvPr/>
              </p14:nvContentPartPr>
              <p14:xfrm>
                <a:off x="2899440" y="2528736"/>
                <a:ext cx="72360" cy="69120"/>
              </p14:xfrm>
            </p:contentPart>
          </mc:Choice>
          <mc:Fallback>
            <p:pic>
              <p:nvPicPr>
                <p:cNvPr id="24" name="Ink 23">
                  <a:extLst>
                    <a:ext uri="{FF2B5EF4-FFF2-40B4-BE49-F238E27FC236}">
                      <a16:creationId xmlns:a16="http://schemas.microsoft.com/office/drawing/2014/main" id="{536D6FB7-16A2-8B4F-89F5-0BA9A7E84E6B}"/>
                    </a:ext>
                  </a:extLst>
                </p:cNvPr>
                <p:cNvPicPr/>
                <p:nvPr/>
              </p:nvPicPr>
              <p:blipFill>
                <a:blip r:embed="rId39"/>
                <a:stretch>
                  <a:fillRect/>
                </a:stretch>
              </p:blipFill>
              <p:spPr>
                <a:xfrm>
                  <a:off x="2890440" y="2520096"/>
                  <a:ext cx="900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594A5A11-BDF8-6D4B-BA23-186505C8BE1C}"/>
                    </a:ext>
                  </a:extLst>
                </p14:cNvPr>
                <p14:cNvContentPartPr/>
                <p14:nvPr/>
              </p14:nvContentPartPr>
              <p14:xfrm>
                <a:off x="885600" y="3155496"/>
                <a:ext cx="132840" cy="395640"/>
              </p14:xfrm>
            </p:contentPart>
          </mc:Choice>
          <mc:Fallback>
            <p:pic>
              <p:nvPicPr>
                <p:cNvPr id="25" name="Ink 24">
                  <a:extLst>
                    <a:ext uri="{FF2B5EF4-FFF2-40B4-BE49-F238E27FC236}">
                      <a16:creationId xmlns:a16="http://schemas.microsoft.com/office/drawing/2014/main" id="{594A5A11-BDF8-6D4B-BA23-186505C8BE1C}"/>
                    </a:ext>
                  </a:extLst>
                </p:cNvPr>
                <p:cNvPicPr/>
                <p:nvPr/>
              </p:nvPicPr>
              <p:blipFill>
                <a:blip r:embed="rId41"/>
                <a:stretch>
                  <a:fillRect/>
                </a:stretch>
              </p:blipFill>
              <p:spPr>
                <a:xfrm>
                  <a:off x="876600" y="3146856"/>
                  <a:ext cx="15048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C5B6415A-88EF-6B40-835B-9C48BF7AB7D5}"/>
                    </a:ext>
                  </a:extLst>
                </p14:cNvPr>
                <p14:cNvContentPartPr/>
                <p14:nvPr/>
              </p14:nvContentPartPr>
              <p14:xfrm>
                <a:off x="867600" y="2122656"/>
                <a:ext cx="2550960" cy="1273680"/>
              </p14:xfrm>
            </p:contentPart>
          </mc:Choice>
          <mc:Fallback>
            <p:pic>
              <p:nvPicPr>
                <p:cNvPr id="26" name="Ink 25">
                  <a:extLst>
                    <a:ext uri="{FF2B5EF4-FFF2-40B4-BE49-F238E27FC236}">
                      <a16:creationId xmlns:a16="http://schemas.microsoft.com/office/drawing/2014/main" id="{C5B6415A-88EF-6B40-835B-9C48BF7AB7D5}"/>
                    </a:ext>
                  </a:extLst>
                </p:cNvPr>
                <p:cNvPicPr/>
                <p:nvPr/>
              </p:nvPicPr>
              <p:blipFill>
                <a:blip r:embed="rId43"/>
                <a:stretch>
                  <a:fillRect/>
                </a:stretch>
              </p:blipFill>
              <p:spPr>
                <a:xfrm>
                  <a:off x="858960" y="2114016"/>
                  <a:ext cx="2568600" cy="1291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9" name="Ink 38">
                  <a:extLst>
                    <a:ext uri="{FF2B5EF4-FFF2-40B4-BE49-F238E27FC236}">
                      <a16:creationId xmlns:a16="http://schemas.microsoft.com/office/drawing/2014/main" id="{11CA6069-28A5-9543-82DD-AFE0E1A1AB8C}"/>
                    </a:ext>
                  </a:extLst>
                </p14:cNvPr>
                <p14:cNvContentPartPr/>
                <p14:nvPr/>
              </p14:nvContentPartPr>
              <p14:xfrm>
                <a:off x="1194120" y="3207336"/>
                <a:ext cx="564120" cy="443880"/>
              </p14:xfrm>
            </p:contentPart>
          </mc:Choice>
          <mc:Fallback>
            <p:pic>
              <p:nvPicPr>
                <p:cNvPr id="39" name="Ink 38">
                  <a:extLst>
                    <a:ext uri="{FF2B5EF4-FFF2-40B4-BE49-F238E27FC236}">
                      <a16:creationId xmlns:a16="http://schemas.microsoft.com/office/drawing/2014/main" id="{11CA6069-28A5-9543-82DD-AFE0E1A1AB8C}"/>
                    </a:ext>
                  </a:extLst>
                </p:cNvPr>
                <p:cNvPicPr/>
                <p:nvPr/>
              </p:nvPicPr>
              <p:blipFill>
                <a:blip r:embed="rId45"/>
                <a:stretch>
                  <a:fillRect/>
                </a:stretch>
              </p:blipFill>
              <p:spPr>
                <a:xfrm>
                  <a:off x="1185480" y="3198696"/>
                  <a:ext cx="58176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0" name="Ink 39">
                  <a:extLst>
                    <a:ext uri="{FF2B5EF4-FFF2-40B4-BE49-F238E27FC236}">
                      <a16:creationId xmlns:a16="http://schemas.microsoft.com/office/drawing/2014/main" id="{88844191-B611-F54B-9510-D45E34F10CEC}"/>
                    </a:ext>
                  </a:extLst>
                </p14:cNvPr>
                <p14:cNvContentPartPr/>
                <p14:nvPr/>
              </p14:nvContentPartPr>
              <p14:xfrm>
                <a:off x="1384560" y="3517296"/>
                <a:ext cx="245520" cy="221040"/>
              </p14:xfrm>
            </p:contentPart>
          </mc:Choice>
          <mc:Fallback>
            <p:pic>
              <p:nvPicPr>
                <p:cNvPr id="40" name="Ink 39">
                  <a:extLst>
                    <a:ext uri="{FF2B5EF4-FFF2-40B4-BE49-F238E27FC236}">
                      <a16:creationId xmlns:a16="http://schemas.microsoft.com/office/drawing/2014/main" id="{88844191-B611-F54B-9510-D45E34F10CEC}"/>
                    </a:ext>
                  </a:extLst>
                </p:cNvPr>
                <p:cNvPicPr/>
                <p:nvPr/>
              </p:nvPicPr>
              <p:blipFill>
                <a:blip r:embed="rId47"/>
                <a:stretch>
                  <a:fillRect/>
                </a:stretch>
              </p:blipFill>
              <p:spPr>
                <a:xfrm>
                  <a:off x="1375560" y="3508296"/>
                  <a:ext cx="263160" cy="238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
            <p14:nvContentPartPr>
              <p14:cNvPr id="42" name="Ink 41">
                <a:extLst>
                  <a:ext uri="{FF2B5EF4-FFF2-40B4-BE49-F238E27FC236}">
                    <a16:creationId xmlns:a16="http://schemas.microsoft.com/office/drawing/2014/main" id="{0D9A88CA-F548-8749-B681-2102BF125B1A}"/>
                  </a:ext>
                </a:extLst>
              </p14:cNvPr>
              <p14:cNvContentPartPr/>
              <p14:nvPr/>
            </p14:nvContentPartPr>
            <p14:xfrm>
              <a:off x="1224000" y="767976"/>
              <a:ext cx="1614600" cy="600840"/>
            </p14:xfrm>
          </p:contentPart>
        </mc:Choice>
        <mc:Fallback>
          <p:pic>
            <p:nvPicPr>
              <p:cNvPr id="42" name="Ink 41">
                <a:extLst>
                  <a:ext uri="{FF2B5EF4-FFF2-40B4-BE49-F238E27FC236}">
                    <a16:creationId xmlns:a16="http://schemas.microsoft.com/office/drawing/2014/main" id="{0D9A88CA-F548-8749-B681-2102BF125B1A}"/>
                  </a:ext>
                </a:extLst>
              </p:cNvPr>
              <p:cNvPicPr/>
              <p:nvPr/>
            </p:nvPicPr>
            <p:blipFill>
              <a:blip r:embed="rId49"/>
              <a:stretch>
                <a:fillRect/>
              </a:stretch>
            </p:blipFill>
            <p:spPr>
              <a:xfrm>
                <a:off x="1215000" y="759336"/>
                <a:ext cx="1632240" cy="618480"/>
              </a:xfrm>
              <a:prstGeom prst="rect">
                <a:avLst/>
              </a:prstGeom>
            </p:spPr>
          </p:pic>
        </mc:Fallback>
      </mc:AlternateContent>
      <p:grpSp>
        <p:nvGrpSpPr>
          <p:cNvPr id="45" name="Group 44">
            <a:extLst>
              <a:ext uri="{FF2B5EF4-FFF2-40B4-BE49-F238E27FC236}">
                <a16:creationId xmlns:a16="http://schemas.microsoft.com/office/drawing/2014/main" id="{3992A343-EE55-AC4D-A0BA-32FCD7FA41C8}"/>
              </a:ext>
            </a:extLst>
          </p:cNvPr>
          <p:cNvGrpSpPr/>
          <p:nvPr/>
        </p:nvGrpSpPr>
        <p:grpSpPr>
          <a:xfrm>
            <a:off x="3418560" y="922056"/>
            <a:ext cx="646560" cy="257040"/>
            <a:chOff x="3418560" y="922056"/>
            <a:chExt cx="646560" cy="257040"/>
          </a:xfrm>
        </p:grpSpPr>
        <mc:AlternateContent xmlns:mc="http://schemas.openxmlformats.org/markup-compatibility/2006">
          <mc:Choice xmlns:p14="http://schemas.microsoft.com/office/powerpoint/2010/main" Requires="p14">
            <p:contentPart p14:bwMode="auto" r:id="rId50">
              <p14:nvContentPartPr>
                <p14:cNvPr id="43" name="Ink 42">
                  <a:extLst>
                    <a:ext uri="{FF2B5EF4-FFF2-40B4-BE49-F238E27FC236}">
                      <a16:creationId xmlns:a16="http://schemas.microsoft.com/office/drawing/2014/main" id="{EA1DA1F9-F536-934D-9FC4-C3239EEACAED}"/>
                    </a:ext>
                  </a:extLst>
                </p14:cNvPr>
                <p14:cNvContentPartPr/>
                <p14:nvPr/>
              </p14:nvContentPartPr>
              <p14:xfrm>
                <a:off x="3418560" y="922056"/>
                <a:ext cx="471240" cy="241920"/>
              </p14:xfrm>
            </p:contentPart>
          </mc:Choice>
          <mc:Fallback>
            <p:pic>
              <p:nvPicPr>
                <p:cNvPr id="43" name="Ink 42">
                  <a:extLst>
                    <a:ext uri="{FF2B5EF4-FFF2-40B4-BE49-F238E27FC236}">
                      <a16:creationId xmlns:a16="http://schemas.microsoft.com/office/drawing/2014/main" id="{EA1DA1F9-F536-934D-9FC4-C3239EEACAED}"/>
                    </a:ext>
                  </a:extLst>
                </p:cNvPr>
                <p:cNvPicPr/>
                <p:nvPr/>
              </p:nvPicPr>
              <p:blipFill>
                <a:blip r:embed="rId51"/>
                <a:stretch>
                  <a:fillRect/>
                </a:stretch>
              </p:blipFill>
              <p:spPr>
                <a:xfrm>
                  <a:off x="3409920" y="913056"/>
                  <a:ext cx="4888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4" name="Ink 43">
                  <a:extLst>
                    <a:ext uri="{FF2B5EF4-FFF2-40B4-BE49-F238E27FC236}">
                      <a16:creationId xmlns:a16="http://schemas.microsoft.com/office/drawing/2014/main" id="{B675E9BB-4AE1-974D-886F-08521F97F2B7}"/>
                    </a:ext>
                  </a:extLst>
                </p14:cNvPr>
                <p14:cNvContentPartPr/>
                <p14:nvPr/>
              </p14:nvContentPartPr>
              <p14:xfrm>
                <a:off x="3580920" y="991536"/>
                <a:ext cx="484200" cy="187560"/>
              </p14:xfrm>
            </p:contentPart>
          </mc:Choice>
          <mc:Fallback>
            <p:pic>
              <p:nvPicPr>
                <p:cNvPr id="44" name="Ink 43">
                  <a:extLst>
                    <a:ext uri="{FF2B5EF4-FFF2-40B4-BE49-F238E27FC236}">
                      <a16:creationId xmlns:a16="http://schemas.microsoft.com/office/drawing/2014/main" id="{B675E9BB-4AE1-974D-886F-08521F97F2B7}"/>
                    </a:ext>
                  </a:extLst>
                </p:cNvPr>
                <p:cNvPicPr/>
                <p:nvPr/>
              </p:nvPicPr>
              <p:blipFill>
                <a:blip r:embed="rId53"/>
                <a:stretch>
                  <a:fillRect/>
                </a:stretch>
              </p:blipFill>
              <p:spPr>
                <a:xfrm>
                  <a:off x="3571920" y="982536"/>
                  <a:ext cx="501840" cy="205200"/>
                </a:xfrm>
                <a:prstGeom prst="rect">
                  <a:avLst/>
                </a:prstGeom>
              </p:spPr>
            </p:pic>
          </mc:Fallback>
        </mc:AlternateContent>
      </p:grpSp>
      <p:grpSp>
        <p:nvGrpSpPr>
          <p:cNvPr id="57" name="Group 56">
            <a:extLst>
              <a:ext uri="{FF2B5EF4-FFF2-40B4-BE49-F238E27FC236}">
                <a16:creationId xmlns:a16="http://schemas.microsoft.com/office/drawing/2014/main" id="{9E291A7B-28E0-4348-9ABD-6F6ECD5669CB}"/>
              </a:ext>
            </a:extLst>
          </p:cNvPr>
          <p:cNvGrpSpPr/>
          <p:nvPr/>
        </p:nvGrpSpPr>
        <p:grpSpPr>
          <a:xfrm>
            <a:off x="7929720" y="141216"/>
            <a:ext cx="4130280" cy="1102320"/>
            <a:chOff x="7929720" y="141216"/>
            <a:chExt cx="4130280" cy="1102320"/>
          </a:xfrm>
        </p:grpSpPr>
        <mc:AlternateContent xmlns:mc="http://schemas.openxmlformats.org/markup-compatibility/2006">
          <mc:Choice xmlns:p14="http://schemas.microsoft.com/office/powerpoint/2010/main" Requires="p14">
            <p:contentPart p14:bwMode="auto" r:id="rId54">
              <p14:nvContentPartPr>
                <p14:cNvPr id="46" name="Ink 45">
                  <a:extLst>
                    <a:ext uri="{FF2B5EF4-FFF2-40B4-BE49-F238E27FC236}">
                      <a16:creationId xmlns:a16="http://schemas.microsoft.com/office/drawing/2014/main" id="{A96A1969-04FB-A94F-A544-6804250E882A}"/>
                    </a:ext>
                  </a:extLst>
                </p14:cNvPr>
                <p14:cNvContentPartPr/>
                <p14:nvPr/>
              </p14:nvContentPartPr>
              <p14:xfrm>
                <a:off x="8316360" y="893616"/>
                <a:ext cx="251640" cy="218160"/>
              </p14:xfrm>
            </p:contentPart>
          </mc:Choice>
          <mc:Fallback>
            <p:pic>
              <p:nvPicPr>
                <p:cNvPr id="46" name="Ink 45">
                  <a:extLst>
                    <a:ext uri="{FF2B5EF4-FFF2-40B4-BE49-F238E27FC236}">
                      <a16:creationId xmlns:a16="http://schemas.microsoft.com/office/drawing/2014/main" id="{A96A1969-04FB-A94F-A544-6804250E882A}"/>
                    </a:ext>
                  </a:extLst>
                </p:cNvPr>
                <p:cNvPicPr/>
                <p:nvPr/>
              </p:nvPicPr>
              <p:blipFill>
                <a:blip r:embed="rId55"/>
                <a:stretch>
                  <a:fillRect/>
                </a:stretch>
              </p:blipFill>
              <p:spPr>
                <a:xfrm>
                  <a:off x="8307360" y="884616"/>
                  <a:ext cx="2692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7" name="Ink 46">
                  <a:extLst>
                    <a:ext uri="{FF2B5EF4-FFF2-40B4-BE49-F238E27FC236}">
                      <a16:creationId xmlns:a16="http://schemas.microsoft.com/office/drawing/2014/main" id="{440984CF-991B-6941-A33C-05C7F7607B02}"/>
                    </a:ext>
                  </a:extLst>
                </p14:cNvPr>
                <p14:cNvContentPartPr/>
                <p14:nvPr/>
              </p14:nvContentPartPr>
              <p14:xfrm>
                <a:off x="8640720" y="765456"/>
                <a:ext cx="267120" cy="143640"/>
              </p14:xfrm>
            </p:contentPart>
          </mc:Choice>
          <mc:Fallback>
            <p:pic>
              <p:nvPicPr>
                <p:cNvPr id="47" name="Ink 46">
                  <a:extLst>
                    <a:ext uri="{FF2B5EF4-FFF2-40B4-BE49-F238E27FC236}">
                      <a16:creationId xmlns:a16="http://schemas.microsoft.com/office/drawing/2014/main" id="{440984CF-991B-6941-A33C-05C7F7607B02}"/>
                    </a:ext>
                  </a:extLst>
                </p:cNvPr>
                <p:cNvPicPr/>
                <p:nvPr/>
              </p:nvPicPr>
              <p:blipFill>
                <a:blip r:embed="rId57"/>
                <a:stretch>
                  <a:fillRect/>
                </a:stretch>
              </p:blipFill>
              <p:spPr>
                <a:xfrm>
                  <a:off x="8631720" y="756456"/>
                  <a:ext cx="2847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8" name="Ink 47">
                  <a:extLst>
                    <a:ext uri="{FF2B5EF4-FFF2-40B4-BE49-F238E27FC236}">
                      <a16:creationId xmlns:a16="http://schemas.microsoft.com/office/drawing/2014/main" id="{1D94ACD8-0F0B-614B-9164-F82D7D2016CE}"/>
                    </a:ext>
                  </a:extLst>
                </p14:cNvPr>
                <p14:cNvContentPartPr/>
                <p14:nvPr/>
              </p14:nvContentPartPr>
              <p14:xfrm>
                <a:off x="7929720" y="531816"/>
                <a:ext cx="903960" cy="711720"/>
              </p14:xfrm>
            </p:contentPart>
          </mc:Choice>
          <mc:Fallback>
            <p:pic>
              <p:nvPicPr>
                <p:cNvPr id="48" name="Ink 47">
                  <a:extLst>
                    <a:ext uri="{FF2B5EF4-FFF2-40B4-BE49-F238E27FC236}">
                      <a16:creationId xmlns:a16="http://schemas.microsoft.com/office/drawing/2014/main" id="{1D94ACD8-0F0B-614B-9164-F82D7D2016CE}"/>
                    </a:ext>
                  </a:extLst>
                </p:cNvPr>
                <p:cNvPicPr/>
                <p:nvPr/>
              </p:nvPicPr>
              <p:blipFill>
                <a:blip r:embed="rId59"/>
                <a:stretch>
                  <a:fillRect/>
                </a:stretch>
              </p:blipFill>
              <p:spPr>
                <a:xfrm>
                  <a:off x="7920720" y="523176"/>
                  <a:ext cx="921600" cy="729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9" name="Ink 48">
                  <a:extLst>
                    <a:ext uri="{FF2B5EF4-FFF2-40B4-BE49-F238E27FC236}">
                      <a16:creationId xmlns:a16="http://schemas.microsoft.com/office/drawing/2014/main" id="{6DED4B53-9127-6D48-8A49-B9BD8BC687C1}"/>
                    </a:ext>
                  </a:extLst>
                </p14:cNvPr>
                <p14:cNvContentPartPr/>
                <p14:nvPr/>
              </p14:nvContentPartPr>
              <p14:xfrm>
                <a:off x="9251640" y="838536"/>
                <a:ext cx="211680" cy="39240"/>
              </p14:xfrm>
            </p:contentPart>
          </mc:Choice>
          <mc:Fallback>
            <p:pic>
              <p:nvPicPr>
                <p:cNvPr id="49" name="Ink 48">
                  <a:extLst>
                    <a:ext uri="{FF2B5EF4-FFF2-40B4-BE49-F238E27FC236}">
                      <a16:creationId xmlns:a16="http://schemas.microsoft.com/office/drawing/2014/main" id="{6DED4B53-9127-6D48-8A49-B9BD8BC687C1}"/>
                    </a:ext>
                  </a:extLst>
                </p:cNvPr>
                <p:cNvPicPr/>
                <p:nvPr/>
              </p:nvPicPr>
              <p:blipFill>
                <a:blip r:embed="rId61"/>
                <a:stretch>
                  <a:fillRect/>
                </a:stretch>
              </p:blipFill>
              <p:spPr>
                <a:xfrm>
                  <a:off x="9243000" y="829536"/>
                  <a:ext cx="2293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0" name="Ink 49">
                  <a:extLst>
                    <a:ext uri="{FF2B5EF4-FFF2-40B4-BE49-F238E27FC236}">
                      <a16:creationId xmlns:a16="http://schemas.microsoft.com/office/drawing/2014/main" id="{AB7A28B3-2B18-FA48-ACFE-1D6F930A952A}"/>
                    </a:ext>
                  </a:extLst>
                </p14:cNvPr>
                <p14:cNvContentPartPr/>
                <p14:nvPr/>
              </p14:nvContentPartPr>
              <p14:xfrm>
                <a:off x="9252360" y="1064616"/>
                <a:ext cx="217800" cy="27000"/>
              </p14:xfrm>
            </p:contentPart>
          </mc:Choice>
          <mc:Fallback>
            <p:pic>
              <p:nvPicPr>
                <p:cNvPr id="50" name="Ink 49">
                  <a:extLst>
                    <a:ext uri="{FF2B5EF4-FFF2-40B4-BE49-F238E27FC236}">
                      <a16:creationId xmlns:a16="http://schemas.microsoft.com/office/drawing/2014/main" id="{AB7A28B3-2B18-FA48-ACFE-1D6F930A952A}"/>
                    </a:ext>
                  </a:extLst>
                </p:cNvPr>
                <p:cNvPicPr/>
                <p:nvPr/>
              </p:nvPicPr>
              <p:blipFill>
                <a:blip r:embed="rId63"/>
                <a:stretch>
                  <a:fillRect/>
                </a:stretch>
              </p:blipFill>
              <p:spPr>
                <a:xfrm>
                  <a:off x="9243360" y="1055976"/>
                  <a:ext cx="2354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1" name="Ink 50">
                  <a:extLst>
                    <a:ext uri="{FF2B5EF4-FFF2-40B4-BE49-F238E27FC236}">
                      <a16:creationId xmlns:a16="http://schemas.microsoft.com/office/drawing/2014/main" id="{09CAA284-7B18-864B-86FC-83463E4B9160}"/>
                    </a:ext>
                  </a:extLst>
                </p14:cNvPr>
                <p14:cNvContentPartPr/>
                <p14:nvPr/>
              </p14:nvContentPartPr>
              <p14:xfrm>
                <a:off x="9830520" y="756096"/>
                <a:ext cx="361440" cy="183600"/>
              </p14:xfrm>
            </p:contentPart>
          </mc:Choice>
          <mc:Fallback>
            <p:pic>
              <p:nvPicPr>
                <p:cNvPr id="51" name="Ink 50">
                  <a:extLst>
                    <a:ext uri="{FF2B5EF4-FFF2-40B4-BE49-F238E27FC236}">
                      <a16:creationId xmlns:a16="http://schemas.microsoft.com/office/drawing/2014/main" id="{09CAA284-7B18-864B-86FC-83463E4B9160}"/>
                    </a:ext>
                  </a:extLst>
                </p:cNvPr>
                <p:cNvPicPr/>
                <p:nvPr/>
              </p:nvPicPr>
              <p:blipFill>
                <a:blip r:embed="rId65"/>
                <a:stretch>
                  <a:fillRect/>
                </a:stretch>
              </p:blipFill>
              <p:spPr>
                <a:xfrm>
                  <a:off x="9821520" y="747096"/>
                  <a:ext cx="3790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2" name="Ink 51">
                  <a:extLst>
                    <a:ext uri="{FF2B5EF4-FFF2-40B4-BE49-F238E27FC236}">
                      <a16:creationId xmlns:a16="http://schemas.microsoft.com/office/drawing/2014/main" id="{165F85B0-BA9A-F442-ADA8-9EC3D9226FE0}"/>
                    </a:ext>
                  </a:extLst>
                </p14:cNvPr>
                <p14:cNvContentPartPr/>
                <p14:nvPr/>
              </p14:nvContentPartPr>
              <p14:xfrm>
                <a:off x="9690120" y="546576"/>
                <a:ext cx="748080" cy="619920"/>
              </p14:xfrm>
            </p:contentPart>
          </mc:Choice>
          <mc:Fallback>
            <p:pic>
              <p:nvPicPr>
                <p:cNvPr id="52" name="Ink 51">
                  <a:extLst>
                    <a:ext uri="{FF2B5EF4-FFF2-40B4-BE49-F238E27FC236}">
                      <a16:creationId xmlns:a16="http://schemas.microsoft.com/office/drawing/2014/main" id="{165F85B0-BA9A-F442-ADA8-9EC3D9226FE0}"/>
                    </a:ext>
                  </a:extLst>
                </p:cNvPr>
                <p:cNvPicPr/>
                <p:nvPr/>
              </p:nvPicPr>
              <p:blipFill>
                <a:blip r:embed="rId67"/>
                <a:stretch>
                  <a:fillRect/>
                </a:stretch>
              </p:blipFill>
              <p:spPr>
                <a:xfrm>
                  <a:off x="9681480" y="537936"/>
                  <a:ext cx="765720" cy="637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3" name="Ink 52">
                  <a:extLst>
                    <a:ext uri="{FF2B5EF4-FFF2-40B4-BE49-F238E27FC236}">
                      <a16:creationId xmlns:a16="http://schemas.microsoft.com/office/drawing/2014/main" id="{08B38A4B-49A3-8847-A43B-15EAB8CE2D1B}"/>
                    </a:ext>
                  </a:extLst>
                </p14:cNvPr>
                <p14:cNvContentPartPr/>
                <p14:nvPr/>
              </p14:nvContentPartPr>
              <p14:xfrm>
                <a:off x="10623240" y="434256"/>
                <a:ext cx="209520" cy="309960"/>
              </p14:xfrm>
            </p:contentPart>
          </mc:Choice>
          <mc:Fallback>
            <p:pic>
              <p:nvPicPr>
                <p:cNvPr id="53" name="Ink 52">
                  <a:extLst>
                    <a:ext uri="{FF2B5EF4-FFF2-40B4-BE49-F238E27FC236}">
                      <a16:creationId xmlns:a16="http://schemas.microsoft.com/office/drawing/2014/main" id="{08B38A4B-49A3-8847-A43B-15EAB8CE2D1B}"/>
                    </a:ext>
                  </a:extLst>
                </p:cNvPr>
                <p:cNvPicPr/>
                <p:nvPr/>
              </p:nvPicPr>
              <p:blipFill>
                <a:blip r:embed="rId69"/>
                <a:stretch>
                  <a:fillRect/>
                </a:stretch>
              </p:blipFill>
              <p:spPr>
                <a:xfrm>
                  <a:off x="10614600" y="425616"/>
                  <a:ext cx="22716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4" name="Ink 53">
                  <a:extLst>
                    <a:ext uri="{FF2B5EF4-FFF2-40B4-BE49-F238E27FC236}">
                      <a16:creationId xmlns:a16="http://schemas.microsoft.com/office/drawing/2014/main" id="{4BB1D430-4A54-E041-AFED-F717EA37EE28}"/>
                    </a:ext>
                  </a:extLst>
                </p14:cNvPr>
                <p14:cNvContentPartPr/>
                <p14:nvPr/>
              </p14:nvContentPartPr>
              <p14:xfrm>
                <a:off x="10644840" y="440376"/>
                <a:ext cx="658440" cy="213480"/>
              </p14:xfrm>
            </p:contentPart>
          </mc:Choice>
          <mc:Fallback>
            <p:pic>
              <p:nvPicPr>
                <p:cNvPr id="54" name="Ink 53">
                  <a:extLst>
                    <a:ext uri="{FF2B5EF4-FFF2-40B4-BE49-F238E27FC236}">
                      <a16:creationId xmlns:a16="http://schemas.microsoft.com/office/drawing/2014/main" id="{4BB1D430-4A54-E041-AFED-F717EA37EE28}"/>
                    </a:ext>
                  </a:extLst>
                </p:cNvPr>
                <p:cNvPicPr/>
                <p:nvPr/>
              </p:nvPicPr>
              <p:blipFill>
                <a:blip r:embed="rId71"/>
                <a:stretch>
                  <a:fillRect/>
                </a:stretch>
              </p:blipFill>
              <p:spPr>
                <a:xfrm>
                  <a:off x="10635840" y="431376"/>
                  <a:ext cx="6760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5" name="Ink 54">
                  <a:extLst>
                    <a:ext uri="{FF2B5EF4-FFF2-40B4-BE49-F238E27FC236}">
                      <a16:creationId xmlns:a16="http://schemas.microsoft.com/office/drawing/2014/main" id="{DAAD3553-DE7B-9841-9E1D-B636B3347E12}"/>
                    </a:ext>
                  </a:extLst>
                </p14:cNvPr>
                <p14:cNvContentPartPr/>
                <p14:nvPr/>
              </p14:nvContentPartPr>
              <p14:xfrm>
                <a:off x="11553840" y="368376"/>
                <a:ext cx="232920" cy="199080"/>
              </p14:xfrm>
            </p:contentPart>
          </mc:Choice>
          <mc:Fallback>
            <p:pic>
              <p:nvPicPr>
                <p:cNvPr id="55" name="Ink 54">
                  <a:extLst>
                    <a:ext uri="{FF2B5EF4-FFF2-40B4-BE49-F238E27FC236}">
                      <a16:creationId xmlns:a16="http://schemas.microsoft.com/office/drawing/2014/main" id="{DAAD3553-DE7B-9841-9E1D-B636B3347E12}"/>
                    </a:ext>
                  </a:extLst>
                </p:cNvPr>
                <p:cNvPicPr/>
                <p:nvPr/>
              </p:nvPicPr>
              <p:blipFill>
                <a:blip r:embed="rId73"/>
                <a:stretch>
                  <a:fillRect/>
                </a:stretch>
              </p:blipFill>
              <p:spPr>
                <a:xfrm>
                  <a:off x="11544840" y="359376"/>
                  <a:ext cx="2505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6" name="Ink 55">
                  <a:extLst>
                    <a:ext uri="{FF2B5EF4-FFF2-40B4-BE49-F238E27FC236}">
                      <a16:creationId xmlns:a16="http://schemas.microsoft.com/office/drawing/2014/main" id="{E5F3A477-6B09-A54C-BB48-7022B803B035}"/>
                    </a:ext>
                  </a:extLst>
                </p14:cNvPr>
                <p14:cNvContentPartPr/>
                <p14:nvPr/>
              </p14:nvContentPartPr>
              <p14:xfrm>
                <a:off x="11434320" y="141216"/>
                <a:ext cx="625680" cy="613800"/>
              </p14:xfrm>
            </p:contentPart>
          </mc:Choice>
          <mc:Fallback>
            <p:pic>
              <p:nvPicPr>
                <p:cNvPr id="56" name="Ink 55">
                  <a:extLst>
                    <a:ext uri="{FF2B5EF4-FFF2-40B4-BE49-F238E27FC236}">
                      <a16:creationId xmlns:a16="http://schemas.microsoft.com/office/drawing/2014/main" id="{E5F3A477-6B09-A54C-BB48-7022B803B035}"/>
                    </a:ext>
                  </a:extLst>
                </p:cNvPr>
                <p:cNvPicPr/>
                <p:nvPr/>
              </p:nvPicPr>
              <p:blipFill>
                <a:blip r:embed="rId75"/>
                <a:stretch>
                  <a:fillRect/>
                </a:stretch>
              </p:blipFill>
              <p:spPr>
                <a:xfrm>
                  <a:off x="11425680" y="132576"/>
                  <a:ext cx="643320" cy="631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6">
            <p14:nvContentPartPr>
              <p14:cNvPr id="58" name="Ink 57">
                <a:extLst>
                  <a:ext uri="{FF2B5EF4-FFF2-40B4-BE49-F238E27FC236}">
                    <a16:creationId xmlns:a16="http://schemas.microsoft.com/office/drawing/2014/main" id="{8AB65AD8-B07D-7F49-AD14-85704C2FB633}"/>
                  </a:ext>
                </a:extLst>
              </p14:cNvPr>
              <p14:cNvContentPartPr/>
              <p14:nvPr/>
            </p14:nvContentPartPr>
            <p14:xfrm>
              <a:off x="11673720" y="940416"/>
              <a:ext cx="9000" cy="212040"/>
            </p14:xfrm>
          </p:contentPart>
        </mc:Choice>
        <mc:Fallback>
          <p:pic>
            <p:nvPicPr>
              <p:cNvPr id="58" name="Ink 57">
                <a:extLst>
                  <a:ext uri="{FF2B5EF4-FFF2-40B4-BE49-F238E27FC236}">
                    <a16:creationId xmlns:a16="http://schemas.microsoft.com/office/drawing/2014/main" id="{8AB65AD8-B07D-7F49-AD14-85704C2FB633}"/>
                  </a:ext>
                </a:extLst>
              </p:cNvPr>
              <p:cNvPicPr/>
              <p:nvPr/>
            </p:nvPicPr>
            <p:blipFill>
              <a:blip r:embed="rId77"/>
              <a:stretch>
                <a:fillRect/>
              </a:stretch>
            </p:blipFill>
            <p:spPr>
              <a:xfrm>
                <a:off x="11665080" y="931776"/>
                <a:ext cx="26640" cy="229680"/>
              </a:xfrm>
              <a:prstGeom prst="rect">
                <a:avLst/>
              </a:prstGeom>
            </p:spPr>
          </p:pic>
        </mc:Fallback>
      </mc:AlternateContent>
      <p:grpSp>
        <p:nvGrpSpPr>
          <p:cNvPr id="62" name="Group 61">
            <a:extLst>
              <a:ext uri="{FF2B5EF4-FFF2-40B4-BE49-F238E27FC236}">
                <a16:creationId xmlns:a16="http://schemas.microsoft.com/office/drawing/2014/main" id="{6E2ACE85-2804-6046-B51C-A639FF2A5E0F}"/>
              </a:ext>
            </a:extLst>
          </p:cNvPr>
          <p:cNvGrpSpPr/>
          <p:nvPr/>
        </p:nvGrpSpPr>
        <p:grpSpPr>
          <a:xfrm>
            <a:off x="2640960" y="3497136"/>
            <a:ext cx="857160" cy="434160"/>
            <a:chOff x="2640960" y="3497136"/>
            <a:chExt cx="857160" cy="434160"/>
          </a:xfrm>
        </p:grpSpPr>
        <mc:AlternateContent xmlns:mc="http://schemas.openxmlformats.org/markup-compatibility/2006">
          <mc:Choice xmlns:p14="http://schemas.microsoft.com/office/powerpoint/2010/main" Requires="p14">
            <p:contentPart p14:bwMode="auto" r:id="rId78">
              <p14:nvContentPartPr>
                <p14:cNvPr id="59" name="Ink 58">
                  <a:extLst>
                    <a:ext uri="{FF2B5EF4-FFF2-40B4-BE49-F238E27FC236}">
                      <a16:creationId xmlns:a16="http://schemas.microsoft.com/office/drawing/2014/main" id="{C8179462-8EB4-8C45-8C30-285F8E08B7D4}"/>
                    </a:ext>
                  </a:extLst>
                </p14:cNvPr>
                <p14:cNvContentPartPr/>
                <p14:nvPr/>
              </p14:nvContentPartPr>
              <p14:xfrm>
                <a:off x="2640960" y="3497136"/>
                <a:ext cx="723240" cy="434160"/>
              </p14:xfrm>
            </p:contentPart>
          </mc:Choice>
          <mc:Fallback>
            <p:pic>
              <p:nvPicPr>
                <p:cNvPr id="59" name="Ink 58">
                  <a:extLst>
                    <a:ext uri="{FF2B5EF4-FFF2-40B4-BE49-F238E27FC236}">
                      <a16:creationId xmlns:a16="http://schemas.microsoft.com/office/drawing/2014/main" id="{C8179462-8EB4-8C45-8C30-285F8E08B7D4}"/>
                    </a:ext>
                  </a:extLst>
                </p:cNvPr>
                <p:cNvPicPr/>
                <p:nvPr/>
              </p:nvPicPr>
              <p:blipFill>
                <a:blip r:embed="rId79"/>
                <a:stretch>
                  <a:fillRect/>
                </a:stretch>
              </p:blipFill>
              <p:spPr>
                <a:xfrm>
                  <a:off x="2632320" y="3488496"/>
                  <a:ext cx="7408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0" name="Ink 59">
                  <a:extLst>
                    <a:ext uri="{FF2B5EF4-FFF2-40B4-BE49-F238E27FC236}">
                      <a16:creationId xmlns:a16="http://schemas.microsoft.com/office/drawing/2014/main" id="{33D8FD1C-744F-8A4A-8E66-BF4EE059A14C}"/>
                    </a:ext>
                  </a:extLst>
                </p14:cNvPr>
                <p14:cNvContentPartPr/>
                <p14:nvPr/>
              </p14:nvContentPartPr>
              <p14:xfrm>
                <a:off x="2791800" y="3653736"/>
                <a:ext cx="699840" cy="156600"/>
              </p14:xfrm>
            </p:contentPart>
          </mc:Choice>
          <mc:Fallback>
            <p:pic>
              <p:nvPicPr>
                <p:cNvPr id="60" name="Ink 59">
                  <a:extLst>
                    <a:ext uri="{FF2B5EF4-FFF2-40B4-BE49-F238E27FC236}">
                      <a16:creationId xmlns:a16="http://schemas.microsoft.com/office/drawing/2014/main" id="{33D8FD1C-744F-8A4A-8E66-BF4EE059A14C}"/>
                    </a:ext>
                  </a:extLst>
                </p:cNvPr>
                <p:cNvPicPr/>
                <p:nvPr/>
              </p:nvPicPr>
              <p:blipFill>
                <a:blip r:embed="rId81"/>
                <a:stretch>
                  <a:fillRect/>
                </a:stretch>
              </p:blipFill>
              <p:spPr>
                <a:xfrm>
                  <a:off x="2782800" y="3644736"/>
                  <a:ext cx="7174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1" name="Ink 60">
                  <a:extLst>
                    <a:ext uri="{FF2B5EF4-FFF2-40B4-BE49-F238E27FC236}">
                      <a16:creationId xmlns:a16="http://schemas.microsoft.com/office/drawing/2014/main" id="{D9DA7095-4483-1F49-8830-B2EC9AD2DE2B}"/>
                    </a:ext>
                  </a:extLst>
                </p14:cNvPr>
                <p14:cNvContentPartPr/>
                <p14:nvPr/>
              </p14:nvContentPartPr>
              <p14:xfrm>
                <a:off x="2676960" y="3721776"/>
                <a:ext cx="821160" cy="183960"/>
              </p14:xfrm>
            </p:contentPart>
          </mc:Choice>
          <mc:Fallback>
            <p:pic>
              <p:nvPicPr>
                <p:cNvPr id="61" name="Ink 60">
                  <a:extLst>
                    <a:ext uri="{FF2B5EF4-FFF2-40B4-BE49-F238E27FC236}">
                      <a16:creationId xmlns:a16="http://schemas.microsoft.com/office/drawing/2014/main" id="{D9DA7095-4483-1F49-8830-B2EC9AD2DE2B}"/>
                    </a:ext>
                  </a:extLst>
                </p:cNvPr>
                <p:cNvPicPr/>
                <p:nvPr/>
              </p:nvPicPr>
              <p:blipFill>
                <a:blip r:embed="rId83"/>
                <a:stretch>
                  <a:fillRect/>
                </a:stretch>
              </p:blipFill>
              <p:spPr>
                <a:xfrm>
                  <a:off x="2668320" y="3712776"/>
                  <a:ext cx="838800" cy="201600"/>
                </a:xfrm>
                <a:prstGeom prst="rect">
                  <a:avLst/>
                </a:prstGeom>
              </p:spPr>
            </p:pic>
          </mc:Fallback>
        </mc:AlternateContent>
      </p:grpSp>
      <p:grpSp>
        <p:nvGrpSpPr>
          <p:cNvPr id="66" name="Group 65">
            <a:extLst>
              <a:ext uri="{FF2B5EF4-FFF2-40B4-BE49-F238E27FC236}">
                <a16:creationId xmlns:a16="http://schemas.microsoft.com/office/drawing/2014/main" id="{E1E9A408-3BC0-6149-9136-CD83FCCBEF8D}"/>
              </a:ext>
            </a:extLst>
          </p:cNvPr>
          <p:cNvGrpSpPr/>
          <p:nvPr/>
        </p:nvGrpSpPr>
        <p:grpSpPr>
          <a:xfrm>
            <a:off x="2720880" y="5075016"/>
            <a:ext cx="927360" cy="621720"/>
            <a:chOff x="2720880" y="5075016"/>
            <a:chExt cx="927360" cy="621720"/>
          </a:xfrm>
        </p:grpSpPr>
        <mc:AlternateContent xmlns:mc="http://schemas.openxmlformats.org/markup-compatibility/2006">
          <mc:Choice xmlns:p14="http://schemas.microsoft.com/office/powerpoint/2010/main" Requires="p14">
            <p:contentPart p14:bwMode="auto" r:id="rId84">
              <p14:nvContentPartPr>
                <p14:cNvPr id="63" name="Ink 62">
                  <a:extLst>
                    <a:ext uri="{FF2B5EF4-FFF2-40B4-BE49-F238E27FC236}">
                      <a16:creationId xmlns:a16="http://schemas.microsoft.com/office/drawing/2014/main" id="{16AA8012-4364-2746-8E23-68F3E7F8AA36}"/>
                    </a:ext>
                  </a:extLst>
                </p14:cNvPr>
                <p14:cNvContentPartPr/>
                <p14:nvPr/>
              </p14:nvContentPartPr>
              <p14:xfrm>
                <a:off x="2720880" y="5075016"/>
                <a:ext cx="626760" cy="462240"/>
              </p14:xfrm>
            </p:contentPart>
          </mc:Choice>
          <mc:Fallback>
            <p:pic>
              <p:nvPicPr>
                <p:cNvPr id="63" name="Ink 62">
                  <a:extLst>
                    <a:ext uri="{FF2B5EF4-FFF2-40B4-BE49-F238E27FC236}">
                      <a16:creationId xmlns:a16="http://schemas.microsoft.com/office/drawing/2014/main" id="{16AA8012-4364-2746-8E23-68F3E7F8AA36}"/>
                    </a:ext>
                  </a:extLst>
                </p:cNvPr>
                <p:cNvPicPr/>
                <p:nvPr/>
              </p:nvPicPr>
              <p:blipFill>
                <a:blip r:embed="rId85"/>
                <a:stretch>
                  <a:fillRect/>
                </a:stretch>
              </p:blipFill>
              <p:spPr>
                <a:xfrm>
                  <a:off x="2712240" y="5066376"/>
                  <a:ext cx="64440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4" name="Ink 63">
                  <a:extLst>
                    <a:ext uri="{FF2B5EF4-FFF2-40B4-BE49-F238E27FC236}">
                      <a16:creationId xmlns:a16="http://schemas.microsoft.com/office/drawing/2014/main" id="{EACD88F6-454E-3940-851E-523684D11F54}"/>
                    </a:ext>
                  </a:extLst>
                </p14:cNvPr>
                <p14:cNvContentPartPr/>
                <p14:nvPr/>
              </p14:nvContentPartPr>
              <p14:xfrm>
                <a:off x="2796840" y="5295696"/>
                <a:ext cx="765720" cy="361440"/>
              </p14:xfrm>
            </p:contentPart>
          </mc:Choice>
          <mc:Fallback>
            <p:pic>
              <p:nvPicPr>
                <p:cNvPr id="64" name="Ink 63">
                  <a:extLst>
                    <a:ext uri="{FF2B5EF4-FFF2-40B4-BE49-F238E27FC236}">
                      <a16:creationId xmlns:a16="http://schemas.microsoft.com/office/drawing/2014/main" id="{EACD88F6-454E-3940-851E-523684D11F54}"/>
                    </a:ext>
                  </a:extLst>
                </p:cNvPr>
                <p:cNvPicPr/>
                <p:nvPr/>
              </p:nvPicPr>
              <p:blipFill>
                <a:blip r:embed="rId87"/>
                <a:stretch>
                  <a:fillRect/>
                </a:stretch>
              </p:blipFill>
              <p:spPr>
                <a:xfrm>
                  <a:off x="2788200" y="5286696"/>
                  <a:ext cx="78336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5" name="Ink 64">
                  <a:extLst>
                    <a:ext uri="{FF2B5EF4-FFF2-40B4-BE49-F238E27FC236}">
                      <a16:creationId xmlns:a16="http://schemas.microsoft.com/office/drawing/2014/main" id="{746F04EA-CF4A-474F-B111-0311BDA936EB}"/>
                    </a:ext>
                  </a:extLst>
                </p14:cNvPr>
                <p14:cNvContentPartPr/>
                <p14:nvPr/>
              </p14:nvContentPartPr>
              <p14:xfrm>
                <a:off x="2822040" y="5330976"/>
                <a:ext cx="826200" cy="365760"/>
              </p14:xfrm>
            </p:contentPart>
          </mc:Choice>
          <mc:Fallback>
            <p:pic>
              <p:nvPicPr>
                <p:cNvPr id="65" name="Ink 64">
                  <a:extLst>
                    <a:ext uri="{FF2B5EF4-FFF2-40B4-BE49-F238E27FC236}">
                      <a16:creationId xmlns:a16="http://schemas.microsoft.com/office/drawing/2014/main" id="{746F04EA-CF4A-474F-B111-0311BDA936EB}"/>
                    </a:ext>
                  </a:extLst>
                </p:cNvPr>
                <p:cNvPicPr/>
                <p:nvPr/>
              </p:nvPicPr>
              <p:blipFill>
                <a:blip r:embed="rId89"/>
                <a:stretch>
                  <a:fillRect/>
                </a:stretch>
              </p:blipFill>
              <p:spPr>
                <a:xfrm>
                  <a:off x="2813040" y="5321976"/>
                  <a:ext cx="843840" cy="38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
            <p14:nvContentPartPr>
              <p14:cNvPr id="67" name="Ink 66">
                <a:extLst>
                  <a:ext uri="{FF2B5EF4-FFF2-40B4-BE49-F238E27FC236}">
                    <a16:creationId xmlns:a16="http://schemas.microsoft.com/office/drawing/2014/main" id="{A97B06CD-417C-BC41-BB4E-2E76A25689DF}"/>
                  </a:ext>
                </a:extLst>
              </p14:cNvPr>
              <p14:cNvContentPartPr/>
              <p14:nvPr/>
            </p14:nvContentPartPr>
            <p14:xfrm>
              <a:off x="5764680" y="3488856"/>
              <a:ext cx="336600" cy="352800"/>
            </p14:xfrm>
          </p:contentPart>
        </mc:Choice>
        <mc:Fallback>
          <p:pic>
            <p:nvPicPr>
              <p:cNvPr id="67" name="Ink 66">
                <a:extLst>
                  <a:ext uri="{FF2B5EF4-FFF2-40B4-BE49-F238E27FC236}">
                    <a16:creationId xmlns:a16="http://schemas.microsoft.com/office/drawing/2014/main" id="{A97B06CD-417C-BC41-BB4E-2E76A25689DF}"/>
                  </a:ext>
                </a:extLst>
              </p:cNvPr>
              <p:cNvPicPr/>
              <p:nvPr/>
            </p:nvPicPr>
            <p:blipFill>
              <a:blip r:embed="rId91"/>
              <a:stretch>
                <a:fillRect/>
              </a:stretch>
            </p:blipFill>
            <p:spPr>
              <a:xfrm>
                <a:off x="5755680" y="3479856"/>
                <a:ext cx="35424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8" name="Ink 67">
                <a:extLst>
                  <a:ext uri="{FF2B5EF4-FFF2-40B4-BE49-F238E27FC236}">
                    <a16:creationId xmlns:a16="http://schemas.microsoft.com/office/drawing/2014/main" id="{486CF101-7BD0-9340-95E1-24204B0FC3B7}"/>
                  </a:ext>
                </a:extLst>
              </p14:cNvPr>
              <p14:cNvContentPartPr/>
              <p14:nvPr/>
            </p14:nvContentPartPr>
            <p14:xfrm>
              <a:off x="5340960" y="5048736"/>
              <a:ext cx="956520" cy="620280"/>
            </p14:xfrm>
          </p:contentPart>
        </mc:Choice>
        <mc:Fallback>
          <p:pic>
            <p:nvPicPr>
              <p:cNvPr id="68" name="Ink 67">
                <a:extLst>
                  <a:ext uri="{FF2B5EF4-FFF2-40B4-BE49-F238E27FC236}">
                    <a16:creationId xmlns:a16="http://schemas.microsoft.com/office/drawing/2014/main" id="{486CF101-7BD0-9340-95E1-24204B0FC3B7}"/>
                  </a:ext>
                </a:extLst>
              </p:cNvPr>
              <p:cNvPicPr/>
              <p:nvPr/>
            </p:nvPicPr>
            <p:blipFill>
              <a:blip r:embed="rId93"/>
              <a:stretch>
                <a:fillRect/>
              </a:stretch>
            </p:blipFill>
            <p:spPr>
              <a:xfrm>
                <a:off x="5332320" y="5039736"/>
                <a:ext cx="974160" cy="6379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2" name="Ink 71">
                <a:extLst>
                  <a:ext uri="{FF2B5EF4-FFF2-40B4-BE49-F238E27FC236}">
                    <a16:creationId xmlns:a16="http://schemas.microsoft.com/office/drawing/2014/main" id="{1933B330-0AE6-A14F-8080-780019BEE75A}"/>
                  </a:ext>
                </a:extLst>
              </p14:cNvPr>
              <p14:cNvContentPartPr/>
              <p14:nvPr/>
            </p14:nvContentPartPr>
            <p14:xfrm>
              <a:off x="9389520" y="4710696"/>
              <a:ext cx="1180800" cy="735840"/>
            </p14:xfrm>
          </p:contentPart>
        </mc:Choice>
        <mc:Fallback>
          <p:pic>
            <p:nvPicPr>
              <p:cNvPr id="72" name="Ink 71">
                <a:extLst>
                  <a:ext uri="{FF2B5EF4-FFF2-40B4-BE49-F238E27FC236}">
                    <a16:creationId xmlns:a16="http://schemas.microsoft.com/office/drawing/2014/main" id="{1933B330-0AE6-A14F-8080-780019BEE75A}"/>
                  </a:ext>
                </a:extLst>
              </p:cNvPr>
              <p:cNvPicPr/>
              <p:nvPr/>
            </p:nvPicPr>
            <p:blipFill>
              <a:blip r:embed="rId95"/>
              <a:stretch>
                <a:fillRect/>
              </a:stretch>
            </p:blipFill>
            <p:spPr>
              <a:xfrm>
                <a:off x="9380880" y="4701696"/>
                <a:ext cx="1198440" cy="753480"/>
              </a:xfrm>
              <a:prstGeom prst="rect">
                <a:avLst/>
              </a:prstGeom>
            </p:spPr>
          </p:pic>
        </mc:Fallback>
      </mc:AlternateContent>
      <p:grpSp>
        <p:nvGrpSpPr>
          <p:cNvPr id="78" name="Group 77">
            <a:extLst>
              <a:ext uri="{FF2B5EF4-FFF2-40B4-BE49-F238E27FC236}">
                <a16:creationId xmlns:a16="http://schemas.microsoft.com/office/drawing/2014/main" id="{685507D3-0065-2D41-9D65-2EA6399D2BEE}"/>
              </a:ext>
            </a:extLst>
          </p:cNvPr>
          <p:cNvGrpSpPr/>
          <p:nvPr/>
        </p:nvGrpSpPr>
        <p:grpSpPr>
          <a:xfrm>
            <a:off x="8386560" y="4963776"/>
            <a:ext cx="2668320" cy="679320"/>
            <a:chOff x="8386560" y="4963776"/>
            <a:chExt cx="2668320" cy="679320"/>
          </a:xfrm>
        </p:grpSpPr>
        <mc:AlternateContent xmlns:mc="http://schemas.openxmlformats.org/markup-compatibility/2006">
          <mc:Choice xmlns:p14="http://schemas.microsoft.com/office/powerpoint/2010/main" Requires="p14">
            <p:contentPart p14:bwMode="auto" r:id="rId96">
              <p14:nvContentPartPr>
                <p14:cNvPr id="17" name="Ink 16">
                  <a:extLst>
                    <a:ext uri="{FF2B5EF4-FFF2-40B4-BE49-F238E27FC236}">
                      <a16:creationId xmlns:a16="http://schemas.microsoft.com/office/drawing/2014/main" id="{FA0BF9C5-3315-3D48-B53D-41BDB93CFF49}"/>
                    </a:ext>
                  </a:extLst>
                </p14:cNvPr>
                <p14:cNvContentPartPr/>
                <p14:nvPr/>
              </p14:nvContentPartPr>
              <p14:xfrm>
                <a:off x="9557280" y="5185896"/>
                <a:ext cx="707400" cy="75960"/>
              </p14:xfrm>
            </p:contentPart>
          </mc:Choice>
          <mc:Fallback>
            <p:pic>
              <p:nvPicPr>
                <p:cNvPr id="17" name="Ink 16">
                  <a:extLst>
                    <a:ext uri="{FF2B5EF4-FFF2-40B4-BE49-F238E27FC236}">
                      <a16:creationId xmlns:a16="http://schemas.microsoft.com/office/drawing/2014/main" id="{FA0BF9C5-3315-3D48-B53D-41BDB93CFF49}"/>
                    </a:ext>
                  </a:extLst>
                </p:cNvPr>
                <p:cNvPicPr/>
                <p:nvPr/>
              </p:nvPicPr>
              <p:blipFill>
                <a:blip r:embed="rId97"/>
                <a:stretch>
                  <a:fillRect/>
                </a:stretch>
              </p:blipFill>
              <p:spPr>
                <a:xfrm>
                  <a:off x="9548640" y="5176896"/>
                  <a:ext cx="7250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8" name="Ink 17">
                  <a:extLst>
                    <a:ext uri="{FF2B5EF4-FFF2-40B4-BE49-F238E27FC236}">
                      <a16:creationId xmlns:a16="http://schemas.microsoft.com/office/drawing/2014/main" id="{65069CC6-59F7-3A47-9052-F760018B3D1E}"/>
                    </a:ext>
                  </a:extLst>
                </p14:cNvPr>
                <p14:cNvContentPartPr/>
                <p14:nvPr/>
              </p14:nvContentPartPr>
              <p14:xfrm>
                <a:off x="10490040" y="4963776"/>
                <a:ext cx="564840" cy="315000"/>
              </p14:xfrm>
            </p:contentPart>
          </mc:Choice>
          <mc:Fallback>
            <p:pic>
              <p:nvPicPr>
                <p:cNvPr id="18" name="Ink 17">
                  <a:extLst>
                    <a:ext uri="{FF2B5EF4-FFF2-40B4-BE49-F238E27FC236}">
                      <a16:creationId xmlns:a16="http://schemas.microsoft.com/office/drawing/2014/main" id="{65069CC6-59F7-3A47-9052-F760018B3D1E}"/>
                    </a:ext>
                  </a:extLst>
                </p:cNvPr>
                <p:cNvPicPr/>
                <p:nvPr/>
              </p:nvPicPr>
              <p:blipFill>
                <a:blip r:embed="rId99"/>
                <a:stretch>
                  <a:fillRect/>
                </a:stretch>
              </p:blipFill>
              <p:spPr>
                <a:xfrm>
                  <a:off x="10481400" y="4954776"/>
                  <a:ext cx="58248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9" name="Ink 68">
                  <a:extLst>
                    <a:ext uri="{FF2B5EF4-FFF2-40B4-BE49-F238E27FC236}">
                      <a16:creationId xmlns:a16="http://schemas.microsoft.com/office/drawing/2014/main" id="{A6C21C54-BC54-4749-9670-4D2C87006EE8}"/>
                    </a:ext>
                  </a:extLst>
                </p14:cNvPr>
                <p14:cNvContentPartPr/>
                <p14:nvPr/>
              </p14:nvContentPartPr>
              <p14:xfrm>
                <a:off x="8386560" y="5360136"/>
                <a:ext cx="483840" cy="282960"/>
              </p14:xfrm>
            </p:contentPart>
          </mc:Choice>
          <mc:Fallback>
            <p:pic>
              <p:nvPicPr>
                <p:cNvPr id="69" name="Ink 68">
                  <a:extLst>
                    <a:ext uri="{FF2B5EF4-FFF2-40B4-BE49-F238E27FC236}">
                      <a16:creationId xmlns:a16="http://schemas.microsoft.com/office/drawing/2014/main" id="{A6C21C54-BC54-4749-9670-4D2C87006EE8}"/>
                    </a:ext>
                  </a:extLst>
                </p:cNvPr>
                <p:cNvPicPr/>
                <p:nvPr/>
              </p:nvPicPr>
              <p:blipFill>
                <a:blip r:embed="rId101"/>
                <a:stretch>
                  <a:fillRect/>
                </a:stretch>
              </p:blipFill>
              <p:spPr>
                <a:xfrm>
                  <a:off x="8377560" y="5351136"/>
                  <a:ext cx="5014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0" name="Ink 69">
                  <a:extLst>
                    <a:ext uri="{FF2B5EF4-FFF2-40B4-BE49-F238E27FC236}">
                      <a16:creationId xmlns:a16="http://schemas.microsoft.com/office/drawing/2014/main" id="{D36FC8FD-C2A0-164D-BDF9-4717112729B6}"/>
                    </a:ext>
                  </a:extLst>
                </p14:cNvPr>
                <p14:cNvContentPartPr/>
                <p14:nvPr/>
              </p14:nvContentPartPr>
              <p14:xfrm>
                <a:off x="8479440" y="5250696"/>
                <a:ext cx="669600" cy="386280"/>
              </p14:xfrm>
            </p:contentPart>
          </mc:Choice>
          <mc:Fallback>
            <p:pic>
              <p:nvPicPr>
                <p:cNvPr id="70" name="Ink 69">
                  <a:extLst>
                    <a:ext uri="{FF2B5EF4-FFF2-40B4-BE49-F238E27FC236}">
                      <a16:creationId xmlns:a16="http://schemas.microsoft.com/office/drawing/2014/main" id="{D36FC8FD-C2A0-164D-BDF9-4717112729B6}"/>
                    </a:ext>
                  </a:extLst>
                </p:cNvPr>
                <p:cNvPicPr/>
                <p:nvPr/>
              </p:nvPicPr>
              <p:blipFill>
                <a:blip r:embed="rId103"/>
                <a:stretch>
                  <a:fillRect/>
                </a:stretch>
              </p:blipFill>
              <p:spPr>
                <a:xfrm>
                  <a:off x="8470800" y="5242056"/>
                  <a:ext cx="68724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4" name="Ink 73">
                  <a:extLst>
                    <a:ext uri="{FF2B5EF4-FFF2-40B4-BE49-F238E27FC236}">
                      <a16:creationId xmlns:a16="http://schemas.microsoft.com/office/drawing/2014/main" id="{2566AE10-6839-3A4F-B5C8-6FA1FBCAD543}"/>
                    </a:ext>
                  </a:extLst>
                </p14:cNvPr>
                <p14:cNvContentPartPr/>
                <p14:nvPr/>
              </p14:nvContentPartPr>
              <p14:xfrm>
                <a:off x="9832320" y="5292096"/>
                <a:ext cx="195840" cy="50400"/>
              </p14:xfrm>
            </p:contentPart>
          </mc:Choice>
          <mc:Fallback>
            <p:pic>
              <p:nvPicPr>
                <p:cNvPr id="74" name="Ink 73">
                  <a:extLst>
                    <a:ext uri="{FF2B5EF4-FFF2-40B4-BE49-F238E27FC236}">
                      <a16:creationId xmlns:a16="http://schemas.microsoft.com/office/drawing/2014/main" id="{2566AE10-6839-3A4F-B5C8-6FA1FBCAD543}"/>
                    </a:ext>
                  </a:extLst>
                </p:cNvPr>
                <p:cNvPicPr/>
                <p:nvPr/>
              </p:nvPicPr>
              <p:blipFill>
                <a:blip r:embed="rId105"/>
                <a:stretch>
                  <a:fillRect/>
                </a:stretch>
              </p:blipFill>
              <p:spPr>
                <a:xfrm>
                  <a:off x="9823680" y="5283456"/>
                  <a:ext cx="2134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5" name="Ink 74">
                  <a:extLst>
                    <a:ext uri="{FF2B5EF4-FFF2-40B4-BE49-F238E27FC236}">
                      <a16:creationId xmlns:a16="http://schemas.microsoft.com/office/drawing/2014/main" id="{0FB23B70-4E6C-D545-94EE-AF8F2D05A3E4}"/>
                    </a:ext>
                  </a:extLst>
                </p14:cNvPr>
                <p14:cNvContentPartPr/>
                <p14:nvPr/>
              </p14:nvContentPartPr>
              <p14:xfrm>
                <a:off x="9441720" y="5237016"/>
                <a:ext cx="729360" cy="161640"/>
              </p14:xfrm>
            </p:contentPart>
          </mc:Choice>
          <mc:Fallback>
            <p:pic>
              <p:nvPicPr>
                <p:cNvPr id="75" name="Ink 74">
                  <a:extLst>
                    <a:ext uri="{FF2B5EF4-FFF2-40B4-BE49-F238E27FC236}">
                      <a16:creationId xmlns:a16="http://schemas.microsoft.com/office/drawing/2014/main" id="{0FB23B70-4E6C-D545-94EE-AF8F2D05A3E4}"/>
                    </a:ext>
                  </a:extLst>
                </p:cNvPr>
                <p:cNvPicPr/>
                <p:nvPr/>
              </p:nvPicPr>
              <p:blipFill>
                <a:blip r:embed="rId107"/>
                <a:stretch>
                  <a:fillRect/>
                </a:stretch>
              </p:blipFill>
              <p:spPr>
                <a:xfrm>
                  <a:off x="9433080" y="5228376"/>
                  <a:ext cx="7470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6" name="Ink 75">
                  <a:extLst>
                    <a:ext uri="{FF2B5EF4-FFF2-40B4-BE49-F238E27FC236}">
                      <a16:creationId xmlns:a16="http://schemas.microsoft.com/office/drawing/2014/main" id="{5B9F8220-5DA8-E546-9D23-9F10E3B07269}"/>
                    </a:ext>
                  </a:extLst>
                </p14:cNvPr>
                <p14:cNvContentPartPr/>
                <p14:nvPr/>
              </p14:nvContentPartPr>
              <p14:xfrm>
                <a:off x="9379800" y="5276976"/>
                <a:ext cx="595080" cy="70920"/>
              </p14:xfrm>
            </p:contentPart>
          </mc:Choice>
          <mc:Fallback>
            <p:pic>
              <p:nvPicPr>
                <p:cNvPr id="76" name="Ink 75">
                  <a:extLst>
                    <a:ext uri="{FF2B5EF4-FFF2-40B4-BE49-F238E27FC236}">
                      <a16:creationId xmlns:a16="http://schemas.microsoft.com/office/drawing/2014/main" id="{5B9F8220-5DA8-E546-9D23-9F10E3B07269}"/>
                    </a:ext>
                  </a:extLst>
                </p:cNvPr>
                <p:cNvPicPr/>
                <p:nvPr/>
              </p:nvPicPr>
              <p:blipFill>
                <a:blip r:embed="rId109"/>
                <a:stretch>
                  <a:fillRect/>
                </a:stretch>
              </p:blipFill>
              <p:spPr>
                <a:xfrm>
                  <a:off x="9370800" y="5267976"/>
                  <a:ext cx="6127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7" name="Ink 76">
                  <a:extLst>
                    <a:ext uri="{FF2B5EF4-FFF2-40B4-BE49-F238E27FC236}">
                      <a16:creationId xmlns:a16="http://schemas.microsoft.com/office/drawing/2014/main" id="{AB90391E-3D84-9540-A7C0-58BCFE0B9B0B}"/>
                    </a:ext>
                  </a:extLst>
                </p14:cNvPr>
                <p14:cNvContentPartPr/>
                <p14:nvPr/>
              </p14:nvContentPartPr>
              <p14:xfrm>
                <a:off x="9764280" y="5206056"/>
                <a:ext cx="370080" cy="95040"/>
              </p14:xfrm>
            </p:contentPart>
          </mc:Choice>
          <mc:Fallback>
            <p:pic>
              <p:nvPicPr>
                <p:cNvPr id="77" name="Ink 76">
                  <a:extLst>
                    <a:ext uri="{FF2B5EF4-FFF2-40B4-BE49-F238E27FC236}">
                      <a16:creationId xmlns:a16="http://schemas.microsoft.com/office/drawing/2014/main" id="{AB90391E-3D84-9540-A7C0-58BCFE0B9B0B}"/>
                    </a:ext>
                  </a:extLst>
                </p:cNvPr>
                <p:cNvPicPr/>
                <p:nvPr/>
              </p:nvPicPr>
              <p:blipFill>
                <a:blip r:embed="rId111"/>
                <a:stretch>
                  <a:fillRect/>
                </a:stretch>
              </p:blipFill>
              <p:spPr>
                <a:xfrm>
                  <a:off x="9755640" y="5197056"/>
                  <a:ext cx="387720" cy="112680"/>
                </a:xfrm>
                <a:prstGeom prst="rect">
                  <a:avLst/>
                </a:prstGeom>
              </p:spPr>
            </p:pic>
          </mc:Fallback>
        </mc:AlternateContent>
      </p:grpSp>
      <p:grpSp>
        <p:nvGrpSpPr>
          <p:cNvPr id="81" name="Group 80">
            <a:extLst>
              <a:ext uri="{FF2B5EF4-FFF2-40B4-BE49-F238E27FC236}">
                <a16:creationId xmlns:a16="http://schemas.microsoft.com/office/drawing/2014/main" id="{F0ECE875-C9E3-474D-A260-DA893B2CB2A8}"/>
              </a:ext>
            </a:extLst>
          </p:cNvPr>
          <p:cNvGrpSpPr/>
          <p:nvPr/>
        </p:nvGrpSpPr>
        <p:grpSpPr>
          <a:xfrm>
            <a:off x="8051760" y="3732936"/>
            <a:ext cx="730800" cy="187920"/>
            <a:chOff x="8051760" y="3732936"/>
            <a:chExt cx="730800" cy="187920"/>
          </a:xfrm>
        </p:grpSpPr>
        <mc:AlternateContent xmlns:mc="http://schemas.openxmlformats.org/markup-compatibility/2006">
          <mc:Choice xmlns:p14="http://schemas.microsoft.com/office/powerpoint/2010/main" Requires="p14">
            <p:contentPart p14:bwMode="auto" r:id="rId112">
              <p14:nvContentPartPr>
                <p14:cNvPr id="79" name="Ink 78">
                  <a:extLst>
                    <a:ext uri="{FF2B5EF4-FFF2-40B4-BE49-F238E27FC236}">
                      <a16:creationId xmlns:a16="http://schemas.microsoft.com/office/drawing/2014/main" id="{3CA834ED-9EF6-D542-9614-FE99E33B301D}"/>
                    </a:ext>
                  </a:extLst>
                </p14:cNvPr>
                <p14:cNvContentPartPr/>
                <p14:nvPr/>
              </p14:nvContentPartPr>
              <p14:xfrm>
                <a:off x="8059320" y="3732936"/>
                <a:ext cx="187560" cy="187920"/>
              </p14:xfrm>
            </p:contentPart>
          </mc:Choice>
          <mc:Fallback>
            <p:pic>
              <p:nvPicPr>
                <p:cNvPr id="79" name="Ink 78">
                  <a:extLst>
                    <a:ext uri="{FF2B5EF4-FFF2-40B4-BE49-F238E27FC236}">
                      <a16:creationId xmlns:a16="http://schemas.microsoft.com/office/drawing/2014/main" id="{3CA834ED-9EF6-D542-9614-FE99E33B301D}"/>
                    </a:ext>
                  </a:extLst>
                </p:cNvPr>
                <p:cNvPicPr/>
                <p:nvPr/>
              </p:nvPicPr>
              <p:blipFill>
                <a:blip r:embed="rId113"/>
                <a:stretch>
                  <a:fillRect/>
                </a:stretch>
              </p:blipFill>
              <p:spPr>
                <a:xfrm>
                  <a:off x="8050320" y="3724296"/>
                  <a:ext cx="2052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0" name="Ink 79">
                  <a:extLst>
                    <a:ext uri="{FF2B5EF4-FFF2-40B4-BE49-F238E27FC236}">
                      <a16:creationId xmlns:a16="http://schemas.microsoft.com/office/drawing/2014/main" id="{FF1727BC-7E43-7A44-8433-51219439E82F}"/>
                    </a:ext>
                  </a:extLst>
                </p14:cNvPr>
                <p14:cNvContentPartPr/>
                <p14:nvPr/>
              </p14:nvContentPartPr>
              <p14:xfrm>
                <a:off x="8051760" y="3769296"/>
                <a:ext cx="730800" cy="78480"/>
              </p14:xfrm>
            </p:contentPart>
          </mc:Choice>
          <mc:Fallback>
            <p:pic>
              <p:nvPicPr>
                <p:cNvPr id="80" name="Ink 79">
                  <a:extLst>
                    <a:ext uri="{FF2B5EF4-FFF2-40B4-BE49-F238E27FC236}">
                      <a16:creationId xmlns:a16="http://schemas.microsoft.com/office/drawing/2014/main" id="{FF1727BC-7E43-7A44-8433-51219439E82F}"/>
                    </a:ext>
                  </a:extLst>
                </p:cNvPr>
                <p:cNvPicPr/>
                <p:nvPr/>
              </p:nvPicPr>
              <p:blipFill>
                <a:blip r:embed="rId115"/>
                <a:stretch>
                  <a:fillRect/>
                </a:stretch>
              </p:blipFill>
              <p:spPr>
                <a:xfrm>
                  <a:off x="8043120" y="3760656"/>
                  <a:ext cx="748440" cy="96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6">
            <p14:nvContentPartPr>
              <p14:cNvPr id="82" name="Ink 81">
                <a:extLst>
                  <a:ext uri="{FF2B5EF4-FFF2-40B4-BE49-F238E27FC236}">
                    <a16:creationId xmlns:a16="http://schemas.microsoft.com/office/drawing/2014/main" id="{5550F6E5-C094-E948-9301-E349FF9D6845}"/>
                  </a:ext>
                </a:extLst>
              </p14:cNvPr>
              <p14:cNvContentPartPr/>
              <p14:nvPr/>
            </p14:nvContentPartPr>
            <p14:xfrm>
              <a:off x="5022360" y="1070016"/>
              <a:ext cx="1672920" cy="565560"/>
            </p14:xfrm>
          </p:contentPart>
        </mc:Choice>
        <mc:Fallback>
          <p:pic>
            <p:nvPicPr>
              <p:cNvPr id="82" name="Ink 81">
                <a:extLst>
                  <a:ext uri="{FF2B5EF4-FFF2-40B4-BE49-F238E27FC236}">
                    <a16:creationId xmlns:a16="http://schemas.microsoft.com/office/drawing/2014/main" id="{5550F6E5-C094-E948-9301-E349FF9D6845}"/>
                  </a:ext>
                </a:extLst>
              </p:cNvPr>
              <p:cNvPicPr/>
              <p:nvPr/>
            </p:nvPicPr>
            <p:blipFill>
              <a:blip r:embed="rId117"/>
              <a:stretch>
                <a:fillRect/>
              </a:stretch>
            </p:blipFill>
            <p:spPr>
              <a:xfrm>
                <a:off x="5013360" y="1061376"/>
                <a:ext cx="1690560" cy="583200"/>
              </a:xfrm>
              <a:prstGeom prst="rect">
                <a:avLst/>
              </a:prstGeom>
            </p:spPr>
          </p:pic>
        </mc:Fallback>
      </mc:AlternateContent>
    </p:spTree>
    <p:extLst>
      <p:ext uri="{BB962C8B-B14F-4D97-AF65-F5344CB8AC3E}">
        <p14:creationId xmlns:p14="http://schemas.microsoft.com/office/powerpoint/2010/main" val="4035787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EE0145AD-E7D3-3447-BADA-590D05E8793A}"/>
              </a:ext>
            </a:extLst>
          </p:cNvPr>
          <p:cNvGrpSpPr/>
          <p:nvPr/>
        </p:nvGrpSpPr>
        <p:grpSpPr>
          <a:xfrm>
            <a:off x="1243080" y="5060256"/>
            <a:ext cx="1201320" cy="897480"/>
            <a:chOff x="1243080" y="5060256"/>
            <a:chExt cx="1201320" cy="897480"/>
          </a:xfrm>
        </p:grpSpPr>
        <mc:AlternateContent xmlns:mc="http://schemas.openxmlformats.org/markup-compatibility/2006">
          <mc:Choice xmlns:p14="http://schemas.microsoft.com/office/powerpoint/2010/main" Requires="p14">
            <p:contentPart p14:bwMode="auto" r:id="rId2">
              <p14:nvContentPartPr>
                <p14:cNvPr id="83" name="Ink 82">
                  <a:extLst>
                    <a:ext uri="{FF2B5EF4-FFF2-40B4-BE49-F238E27FC236}">
                      <a16:creationId xmlns:a16="http://schemas.microsoft.com/office/drawing/2014/main" id="{670EB43D-BBEF-9146-B5FD-6F5C68D458E4}"/>
                    </a:ext>
                  </a:extLst>
                </p14:cNvPr>
                <p14:cNvContentPartPr/>
                <p14:nvPr/>
              </p14:nvContentPartPr>
              <p14:xfrm>
                <a:off x="1441800" y="5409816"/>
                <a:ext cx="167760" cy="313920"/>
              </p14:xfrm>
            </p:contentPart>
          </mc:Choice>
          <mc:Fallback>
            <p:pic>
              <p:nvPicPr>
                <p:cNvPr id="83" name="Ink 82">
                  <a:extLst>
                    <a:ext uri="{FF2B5EF4-FFF2-40B4-BE49-F238E27FC236}">
                      <a16:creationId xmlns:a16="http://schemas.microsoft.com/office/drawing/2014/main" id="{670EB43D-BBEF-9146-B5FD-6F5C68D458E4}"/>
                    </a:ext>
                  </a:extLst>
                </p:cNvPr>
                <p:cNvPicPr/>
                <p:nvPr/>
              </p:nvPicPr>
              <p:blipFill>
                <a:blip r:embed="rId3"/>
                <a:stretch>
                  <a:fillRect/>
                </a:stretch>
              </p:blipFill>
              <p:spPr>
                <a:xfrm>
                  <a:off x="1433160" y="5401176"/>
                  <a:ext cx="1854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4" name="Ink 83">
                  <a:extLst>
                    <a:ext uri="{FF2B5EF4-FFF2-40B4-BE49-F238E27FC236}">
                      <a16:creationId xmlns:a16="http://schemas.microsoft.com/office/drawing/2014/main" id="{9D44AAF9-C30C-6D44-9167-4BB3C260ADC4}"/>
                    </a:ext>
                  </a:extLst>
                </p14:cNvPr>
                <p14:cNvContentPartPr/>
                <p14:nvPr/>
              </p14:nvContentPartPr>
              <p14:xfrm>
                <a:off x="1243080" y="5221896"/>
                <a:ext cx="614880" cy="735840"/>
              </p14:xfrm>
            </p:contentPart>
          </mc:Choice>
          <mc:Fallback>
            <p:pic>
              <p:nvPicPr>
                <p:cNvPr id="84" name="Ink 83">
                  <a:extLst>
                    <a:ext uri="{FF2B5EF4-FFF2-40B4-BE49-F238E27FC236}">
                      <a16:creationId xmlns:a16="http://schemas.microsoft.com/office/drawing/2014/main" id="{9D44AAF9-C30C-6D44-9167-4BB3C260ADC4}"/>
                    </a:ext>
                  </a:extLst>
                </p:cNvPr>
                <p:cNvPicPr/>
                <p:nvPr/>
              </p:nvPicPr>
              <p:blipFill>
                <a:blip r:embed="rId5"/>
                <a:stretch>
                  <a:fillRect/>
                </a:stretch>
              </p:blipFill>
              <p:spPr>
                <a:xfrm>
                  <a:off x="1234080" y="5213256"/>
                  <a:ext cx="632520" cy="753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3" name="Ink 92">
                  <a:extLst>
                    <a:ext uri="{FF2B5EF4-FFF2-40B4-BE49-F238E27FC236}">
                      <a16:creationId xmlns:a16="http://schemas.microsoft.com/office/drawing/2014/main" id="{45B5C12E-E498-4E4E-9407-1EE368AD6370}"/>
                    </a:ext>
                  </a:extLst>
                </p14:cNvPr>
                <p14:cNvContentPartPr/>
                <p14:nvPr/>
              </p14:nvContentPartPr>
              <p14:xfrm>
                <a:off x="1884600" y="5060256"/>
                <a:ext cx="559800" cy="611280"/>
              </p14:xfrm>
            </p:contentPart>
          </mc:Choice>
          <mc:Fallback>
            <p:pic>
              <p:nvPicPr>
                <p:cNvPr id="93" name="Ink 92">
                  <a:extLst>
                    <a:ext uri="{FF2B5EF4-FFF2-40B4-BE49-F238E27FC236}">
                      <a16:creationId xmlns:a16="http://schemas.microsoft.com/office/drawing/2014/main" id="{45B5C12E-E498-4E4E-9407-1EE368AD6370}"/>
                    </a:ext>
                  </a:extLst>
                </p:cNvPr>
                <p:cNvPicPr/>
                <p:nvPr/>
              </p:nvPicPr>
              <p:blipFill>
                <a:blip r:embed="rId7"/>
                <a:stretch>
                  <a:fillRect/>
                </a:stretch>
              </p:blipFill>
              <p:spPr>
                <a:xfrm>
                  <a:off x="1875600" y="5051616"/>
                  <a:ext cx="577440" cy="628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95" name="Ink 94">
                <a:extLst>
                  <a:ext uri="{FF2B5EF4-FFF2-40B4-BE49-F238E27FC236}">
                    <a16:creationId xmlns:a16="http://schemas.microsoft.com/office/drawing/2014/main" id="{66B8B52F-49D4-7246-B964-9F6760A94160}"/>
                  </a:ext>
                </a:extLst>
              </p14:cNvPr>
              <p14:cNvContentPartPr/>
              <p14:nvPr/>
            </p14:nvContentPartPr>
            <p14:xfrm>
              <a:off x="4364280" y="2139936"/>
              <a:ext cx="255960" cy="497520"/>
            </p14:xfrm>
          </p:contentPart>
        </mc:Choice>
        <mc:Fallback>
          <p:pic>
            <p:nvPicPr>
              <p:cNvPr id="95" name="Ink 94">
                <a:extLst>
                  <a:ext uri="{FF2B5EF4-FFF2-40B4-BE49-F238E27FC236}">
                    <a16:creationId xmlns:a16="http://schemas.microsoft.com/office/drawing/2014/main" id="{66B8B52F-49D4-7246-B964-9F6760A94160}"/>
                  </a:ext>
                </a:extLst>
              </p:cNvPr>
              <p:cNvPicPr/>
              <p:nvPr/>
            </p:nvPicPr>
            <p:blipFill>
              <a:blip r:embed="rId9"/>
              <a:stretch>
                <a:fillRect/>
              </a:stretch>
            </p:blipFill>
            <p:spPr>
              <a:xfrm>
                <a:off x="4355280" y="2130936"/>
                <a:ext cx="273600" cy="515160"/>
              </a:xfrm>
              <a:prstGeom prst="rect">
                <a:avLst/>
              </a:prstGeom>
            </p:spPr>
          </p:pic>
        </mc:Fallback>
      </mc:AlternateContent>
      <p:grpSp>
        <p:nvGrpSpPr>
          <p:cNvPr id="104" name="Group 103">
            <a:extLst>
              <a:ext uri="{FF2B5EF4-FFF2-40B4-BE49-F238E27FC236}">
                <a16:creationId xmlns:a16="http://schemas.microsoft.com/office/drawing/2014/main" id="{2C394E46-74E8-E24A-88D7-66E0C1F8A515}"/>
              </a:ext>
            </a:extLst>
          </p:cNvPr>
          <p:cNvGrpSpPr/>
          <p:nvPr/>
        </p:nvGrpSpPr>
        <p:grpSpPr>
          <a:xfrm>
            <a:off x="3011400" y="4864056"/>
            <a:ext cx="1557360" cy="1625760"/>
            <a:chOff x="3011400" y="4864056"/>
            <a:chExt cx="1557360" cy="1625760"/>
          </a:xfrm>
        </p:grpSpPr>
        <mc:AlternateContent xmlns:mc="http://schemas.openxmlformats.org/markup-compatibility/2006">
          <mc:Choice xmlns:p14="http://schemas.microsoft.com/office/powerpoint/2010/main" Requires="p14">
            <p:contentPart p14:bwMode="auto" r:id="rId10">
              <p14:nvContentPartPr>
                <p14:cNvPr id="96" name="Ink 95">
                  <a:extLst>
                    <a:ext uri="{FF2B5EF4-FFF2-40B4-BE49-F238E27FC236}">
                      <a16:creationId xmlns:a16="http://schemas.microsoft.com/office/drawing/2014/main" id="{128CC544-FAAC-BD4D-8E54-AEE5702B5EDC}"/>
                    </a:ext>
                  </a:extLst>
                </p14:cNvPr>
                <p14:cNvContentPartPr/>
                <p14:nvPr/>
              </p14:nvContentPartPr>
              <p14:xfrm>
                <a:off x="3011400" y="5352936"/>
                <a:ext cx="324360" cy="101520"/>
              </p14:xfrm>
            </p:contentPart>
          </mc:Choice>
          <mc:Fallback>
            <p:pic>
              <p:nvPicPr>
                <p:cNvPr id="96" name="Ink 95">
                  <a:extLst>
                    <a:ext uri="{FF2B5EF4-FFF2-40B4-BE49-F238E27FC236}">
                      <a16:creationId xmlns:a16="http://schemas.microsoft.com/office/drawing/2014/main" id="{128CC544-FAAC-BD4D-8E54-AEE5702B5EDC}"/>
                    </a:ext>
                  </a:extLst>
                </p:cNvPr>
                <p:cNvPicPr/>
                <p:nvPr/>
              </p:nvPicPr>
              <p:blipFill>
                <a:blip r:embed="rId11"/>
                <a:stretch>
                  <a:fillRect/>
                </a:stretch>
              </p:blipFill>
              <p:spPr>
                <a:xfrm>
                  <a:off x="3002400" y="5343936"/>
                  <a:ext cx="3420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7" name="Ink 96">
                  <a:extLst>
                    <a:ext uri="{FF2B5EF4-FFF2-40B4-BE49-F238E27FC236}">
                      <a16:creationId xmlns:a16="http://schemas.microsoft.com/office/drawing/2014/main" id="{88049BAD-0005-D748-B4FF-29C337B3D667}"/>
                    </a:ext>
                  </a:extLst>
                </p14:cNvPr>
                <p14:cNvContentPartPr/>
                <p14:nvPr/>
              </p14:nvContentPartPr>
              <p14:xfrm>
                <a:off x="3166200" y="5201376"/>
                <a:ext cx="60480" cy="382680"/>
              </p14:xfrm>
            </p:contentPart>
          </mc:Choice>
          <mc:Fallback>
            <p:pic>
              <p:nvPicPr>
                <p:cNvPr id="97" name="Ink 96">
                  <a:extLst>
                    <a:ext uri="{FF2B5EF4-FFF2-40B4-BE49-F238E27FC236}">
                      <a16:creationId xmlns:a16="http://schemas.microsoft.com/office/drawing/2014/main" id="{88049BAD-0005-D748-B4FF-29C337B3D667}"/>
                    </a:ext>
                  </a:extLst>
                </p:cNvPr>
                <p:cNvPicPr/>
                <p:nvPr/>
              </p:nvPicPr>
              <p:blipFill>
                <a:blip r:embed="rId13"/>
                <a:stretch>
                  <a:fillRect/>
                </a:stretch>
              </p:blipFill>
              <p:spPr>
                <a:xfrm>
                  <a:off x="3157560" y="5192736"/>
                  <a:ext cx="781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8" name="Ink 97">
                  <a:extLst>
                    <a:ext uri="{FF2B5EF4-FFF2-40B4-BE49-F238E27FC236}">
                      <a16:creationId xmlns:a16="http://schemas.microsoft.com/office/drawing/2014/main" id="{8ADAFE53-E820-484E-B5E4-F2BAFA75B6BC}"/>
                    </a:ext>
                  </a:extLst>
                </p14:cNvPr>
                <p14:cNvContentPartPr/>
                <p14:nvPr/>
              </p14:nvContentPartPr>
              <p14:xfrm>
                <a:off x="3541680" y="5122536"/>
                <a:ext cx="821880" cy="365400"/>
              </p14:xfrm>
            </p:contentPart>
          </mc:Choice>
          <mc:Fallback>
            <p:pic>
              <p:nvPicPr>
                <p:cNvPr id="98" name="Ink 97">
                  <a:extLst>
                    <a:ext uri="{FF2B5EF4-FFF2-40B4-BE49-F238E27FC236}">
                      <a16:creationId xmlns:a16="http://schemas.microsoft.com/office/drawing/2014/main" id="{8ADAFE53-E820-484E-B5E4-F2BAFA75B6BC}"/>
                    </a:ext>
                  </a:extLst>
                </p:cNvPr>
                <p:cNvPicPr/>
                <p:nvPr/>
              </p:nvPicPr>
              <p:blipFill>
                <a:blip r:embed="rId15"/>
                <a:stretch>
                  <a:fillRect/>
                </a:stretch>
              </p:blipFill>
              <p:spPr>
                <a:xfrm>
                  <a:off x="3533040" y="5113536"/>
                  <a:ext cx="8395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9" name="Ink 98">
                  <a:extLst>
                    <a:ext uri="{FF2B5EF4-FFF2-40B4-BE49-F238E27FC236}">
                      <a16:creationId xmlns:a16="http://schemas.microsoft.com/office/drawing/2014/main" id="{A5DB5458-ED32-6946-964D-0607891402F8}"/>
                    </a:ext>
                  </a:extLst>
                </p14:cNvPr>
                <p14:cNvContentPartPr/>
                <p14:nvPr/>
              </p14:nvContentPartPr>
              <p14:xfrm>
                <a:off x="3669480" y="5736336"/>
                <a:ext cx="28440" cy="228960"/>
              </p14:xfrm>
            </p:contentPart>
          </mc:Choice>
          <mc:Fallback>
            <p:pic>
              <p:nvPicPr>
                <p:cNvPr id="99" name="Ink 98">
                  <a:extLst>
                    <a:ext uri="{FF2B5EF4-FFF2-40B4-BE49-F238E27FC236}">
                      <a16:creationId xmlns:a16="http://schemas.microsoft.com/office/drawing/2014/main" id="{A5DB5458-ED32-6946-964D-0607891402F8}"/>
                    </a:ext>
                  </a:extLst>
                </p:cNvPr>
                <p:cNvPicPr/>
                <p:nvPr/>
              </p:nvPicPr>
              <p:blipFill>
                <a:blip r:embed="rId17"/>
                <a:stretch>
                  <a:fillRect/>
                </a:stretch>
              </p:blipFill>
              <p:spPr>
                <a:xfrm>
                  <a:off x="3660480" y="5727336"/>
                  <a:ext cx="460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0" name="Ink 99">
                  <a:extLst>
                    <a:ext uri="{FF2B5EF4-FFF2-40B4-BE49-F238E27FC236}">
                      <a16:creationId xmlns:a16="http://schemas.microsoft.com/office/drawing/2014/main" id="{1CD9D130-B437-F947-90AC-20B9F98376FE}"/>
                    </a:ext>
                  </a:extLst>
                </p14:cNvPr>
                <p14:cNvContentPartPr/>
                <p14:nvPr/>
              </p14:nvContentPartPr>
              <p14:xfrm>
                <a:off x="3588840" y="5742456"/>
                <a:ext cx="787680" cy="148320"/>
              </p14:xfrm>
            </p:contentPart>
          </mc:Choice>
          <mc:Fallback>
            <p:pic>
              <p:nvPicPr>
                <p:cNvPr id="100" name="Ink 99">
                  <a:extLst>
                    <a:ext uri="{FF2B5EF4-FFF2-40B4-BE49-F238E27FC236}">
                      <a16:creationId xmlns:a16="http://schemas.microsoft.com/office/drawing/2014/main" id="{1CD9D130-B437-F947-90AC-20B9F98376FE}"/>
                    </a:ext>
                  </a:extLst>
                </p:cNvPr>
                <p:cNvPicPr/>
                <p:nvPr/>
              </p:nvPicPr>
              <p:blipFill>
                <a:blip r:embed="rId19"/>
                <a:stretch>
                  <a:fillRect/>
                </a:stretch>
              </p:blipFill>
              <p:spPr>
                <a:xfrm>
                  <a:off x="3580200" y="5733456"/>
                  <a:ext cx="8053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3" name="Ink 102">
                  <a:extLst>
                    <a:ext uri="{FF2B5EF4-FFF2-40B4-BE49-F238E27FC236}">
                      <a16:creationId xmlns:a16="http://schemas.microsoft.com/office/drawing/2014/main" id="{AAD3BE8E-BD5E-424D-AC0B-4E9EBA77CCB7}"/>
                    </a:ext>
                  </a:extLst>
                </p14:cNvPr>
                <p14:cNvContentPartPr/>
                <p14:nvPr/>
              </p14:nvContentPartPr>
              <p14:xfrm>
                <a:off x="3398760" y="4864056"/>
                <a:ext cx="1170000" cy="1625760"/>
              </p14:xfrm>
            </p:contentPart>
          </mc:Choice>
          <mc:Fallback>
            <p:pic>
              <p:nvPicPr>
                <p:cNvPr id="103" name="Ink 102">
                  <a:extLst>
                    <a:ext uri="{FF2B5EF4-FFF2-40B4-BE49-F238E27FC236}">
                      <a16:creationId xmlns:a16="http://schemas.microsoft.com/office/drawing/2014/main" id="{AAD3BE8E-BD5E-424D-AC0B-4E9EBA77CCB7}"/>
                    </a:ext>
                  </a:extLst>
                </p:cNvPr>
                <p:cNvPicPr/>
                <p:nvPr/>
              </p:nvPicPr>
              <p:blipFill>
                <a:blip r:embed="rId21"/>
                <a:stretch>
                  <a:fillRect/>
                </a:stretch>
              </p:blipFill>
              <p:spPr>
                <a:xfrm>
                  <a:off x="3390120" y="4855416"/>
                  <a:ext cx="1187640" cy="164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33" name="Ink 132">
                <a:extLst>
                  <a:ext uri="{FF2B5EF4-FFF2-40B4-BE49-F238E27FC236}">
                    <a16:creationId xmlns:a16="http://schemas.microsoft.com/office/drawing/2014/main" id="{1F170C71-A4D0-D94F-B62C-BF120D48B8E7}"/>
                  </a:ext>
                </a:extLst>
              </p14:cNvPr>
              <p14:cNvContentPartPr/>
              <p14:nvPr/>
            </p14:nvContentPartPr>
            <p14:xfrm>
              <a:off x="8702640" y="2461416"/>
              <a:ext cx="664920" cy="528480"/>
            </p14:xfrm>
          </p:contentPart>
        </mc:Choice>
        <mc:Fallback>
          <p:pic>
            <p:nvPicPr>
              <p:cNvPr id="133" name="Ink 132">
                <a:extLst>
                  <a:ext uri="{FF2B5EF4-FFF2-40B4-BE49-F238E27FC236}">
                    <a16:creationId xmlns:a16="http://schemas.microsoft.com/office/drawing/2014/main" id="{1F170C71-A4D0-D94F-B62C-BF120D48B8E7}"/>
                  </a:ext>
                </a:extLst>
              </p:cNvPr>
              <p:cNvPicPr/>
              <p:nvPr/>
            </p:nvPicPr>
            <p:blipFill>
              <a:blip r:embed="rId23"/>
              <a:stretch>
                <a:fillRect/>
              </a:stretch>
            </p:blipFill>
            <p:spPr>
              <a:xfrm>
                <a:off x="8693640" y="2452416"/>
                <a:ext cx="682560" cy="546120"/>
              </a:xfrm>
              <a:prstGeom prst="rect">
                <a:avLst/>
              </a:prstGeom>
            </p:spPr>
          </p:pic>
        </mc:Fallback>
      </mc:AlternateContent>
      <p:grpSp>
        <p:nvGrpSpPr>
          <p:cNvPr id="191" name="Group 190">
            <a:extLst>
              <a:ext uri="{FF2B5EF4-FFF2-40B4-BE49-F238E27FC236}">
                <a16:creationId xmlns:a16="http://schemas.microsoft.com/office/drawing/2014/main" id="{5626FD85-6D75-7647-A3A1-258B0CA97089}"/>
              </a:ext>
            </a:extLst>
          </p:cNvPr>
          <p:cNvGrpSpPr/>
          <p:nvPr/>
        </p:nvGrpSpPr>
        <p:grpSpPr>
          <a:xfrm>
            <a:off x="5600520" y="4571376"/>
            <a:ext cx="6598080" cy="2166120"/>
            <a:chOff x="5600520" y="4571376"/>
            <a:chExt cx="6598080" cy="2166120"/>
          </a:xfrm>
        </p:grpSpPr>
        <mc:AlternateContent xmlns:mc="http://schemas.openxmlformats.org/markup-compatibility/2006">
          <mc:Choice xmlns:p14="http://schemas.microsoft.com/office/powerpoint/2010/main" Requires="p14">
            <p:contentPart p14:bwMode="auto" r:id="rId24">
              <p14:nvContentPartPr>
                <p14:cNvPr id="76" name="Ink 75">
                  <a:extLst>
                    <a:ext uri="{FF2B5EF4-FFF2-40B4-BE49-F238E27FC236}">
                      <a16:creationId xmlns:a16="http://schemas.microsoft.com/office/drawing/2014/main" id="{E3D8F4EC-0F06-B048-83A0-CB0184952E31}"/>
                    </a:ext>
                  </a:extLst>
                </p14:cNvPr>
                <p14:cNvContentPartPr/>
                <p14:nvPr/>
              </p14:nvContentPartPr>
              <p14:xfrm>
                <a:off x="5965560" y="5303976"/>
                <a:ext cx="194400" cy="416880"/>
              </p14:xfrm>
            </p:contentPart>
          </mc:Choice>
          <mc:Fallback>
            <p:pic>
              <p:nvPicPr>
                <p:cNvPr id="76" name="Ink 75">
                  <a:extLst>
                    <a:ext uri="{FF2B5EF4-FFF2-40B4-BE49-F238E27FC236}">
                      <a16:creationId xmlns:a16="http://schemas.microsoft.com/office/drawing/2014/main" id="{E3D8F4EC-0F06-B048-83A0-CB0184952E31}"/>
                    </a:ext>
                  </a:extLst>
                </p:cNvPr>
                <p:cNvPicPr/>
                <p:nvPr/>
              </p:nvPicPr>
              <p:blipFill>
                <a:blip r:embed="rId25"/>
                <a:stretch>
                  <a:fillRect/>
                </a:stretch>
              </p:blipFill>
              <p:spPr>
                <a:xfrm>
                  <a:off x="5956920" y="5294976"/>
                  <a:ext cx="21204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7" name="Ink 76">
                  <a:extLst>
                    <a:ext uri="{FF2B5EF4-FFF2-40B4-BE49-F238E27FC236}">
                      <a16:creationId xmlns:a16="http://schemas.microsoft.com/office/drawing/2014/main" id="{261A18B5-A192-6446-8C97-1DE8A46E9CBF}"/>
                    </a:ext>
                  </a:extLst>
                </p14:cNvPr>
                <p14:cNvContentPartPr/>
                <p14:nvPr/>
              </p14:nvContentPartPr>
              <p14:xfrm>
                <a:off x="6307560" y="5456616"/>
                <a:ext cx="148320" cy="231480"/>
              </p14:xfrm>
            </p:contentPart>
          </mc:Choice>
          <mc:Fallback>
            <p:pic>
              <p:nvPicPr>
                <p:cNvPr id="77" name="Ink 76">
                  <a:extLst>
                    <a:ext uri="{FF2B5EF4-FFF2-40B4-BE49-F238E27FC236}">
                      <a16:creationId xmlns:a16="http://schemas.microsoft.com/office/drawing/2014/main" id="{261A18B5-A192-6446-8C97-1DE8A46E9CBF}"/>
                    </a:ext>
                  </a:extLst>
                </p:cNvPr>
                <p:cNvPicPr/>
                <p:nvPr/>
              </p:nvPicPr>
              <p:blipFill>
                <a:blip r:embed="rId27"/>
                <a:stretch>
                  <a:fillRect/>
                </a:stretch>
              </p:blipFill>
              <p:spPr>
                <a:xfrm>
                  <a:off x="6298560" y="5447616"/>
                  <a:ext cx="1659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8" name="Ink 77">
                  <a:extLst>
                    <a:ext uri="{FF2B5EF4-FFF2-40B4-BE49-F238E27FC236}">
                      <a16:creationId xmlns:a16="http://schemas.microsoft.com/office/drawing/2014/main" id="{378DD0FD-4C4E-F74A-AA90-7FAF287EEDBF}"/>
                    </a:ext>
                  </a:extLst>
                </p14:cNvPr>
                <p14:cNvContentPartPr/>
                <p14:nvPr/>
              </p14:nvContentPartPr>
              <p14:xfrm>
                <a:off x="6549120" y="5514216"/>
                <a:ext cx="81720" cy="18000"/>
              </p14:xfrm>
            </p:contentPart>
          </mc:Choice>
          <mc:Fallback>
            <p:pic>
              <p:nvPicPr>
                <p:cNvPr id="78" name="Ink 77">
                  <a:extLst>
                    <a:ext uri="{FF2B5EF4-FFF2-40B4-BE49-F238E27FC236}">
                      <a16:creationId xmlns:a16="http://schemas.microsoft.com/office/drawing/2014/main" id="{378DD0FD-4C4E-F74A-AA90-7FAF287EEDBF}"/>
                    </a:ext>
                  </a:extLst>
                </p:cNvPr>
                <p:cNvPicPr/>
                <p:nvPr/>
              </p:nvPicPr>
              <p:blipFill>
                <a:blip r:embed="rId29"/>
                <a:stretch>
                  <a:fillRect/>
                </a:stretch>
              </p:blipFill>
              <p:spPr>
                <a:xfrm>
                  <a:off x="6540120" y="5505576"/>
                  <a:ext cx="993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9" name="Ink 78">
                  <a:extLst>
                    <a:ext uri="{FF2B5EF4-FFF2-40B4-BE49-F238E27FC236}">
                      <a16:creationId xmlns:a16="http://schemas.microsoft.com/office/drawing/2014/main" id="{27C64FD0-E1A6-D146-B4DF-08E8AAF03BDB}"/>
                    </a:ext>
                  </a:extLst>
                </p14:cNvPr>
                <p14:cNvContentPartPr/>
                <p14:nvPr/>
              </p14:nvContentPartPr>
              <p14:xfrm>
                <a:off x="6793920" y="5375256"/>
                <a:ext cx="29160" cy="255240"/>
              </p14:xfrm>
            </p:contentPart>
          </mc:Choice>
          <mc:Fallback>
            <p:pic>
              <p:nvPicPr>
                <p:cNvPr id="79" name="Ink 78">
                  <a:extLst>
                    <a:ext uri="{FF2B5EF4-FFF2-40B4-BE49-F238E27FC236}">
                      <a16:creationId xmlns:a16="http://schemas.microsoft.com/office/drawing/2014/main" id="{27C64FD0-E1A6-D146-B4DF-08E8AAF03BDB}"/>
                    </a:ext>
                  </a:extLst>
                </p:cNvPr>
                <p:cNvPicPr/>
                <p:nvPr/>
              </p:nvPicPr>
              <p:blipFill>
                <a:blip r:embed="rId31"/>
                <a:stretch>
                  <a:fillRect/>
                </a:stretch>
              </p:blipFill>
              <p:spPr>
                <a:xfrm>
                  <a:off x="6785280" y="5366616"/>
                  <a:ext cx="468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80" name="Ink 79">
                  <a:extLst>
                    <a:ext uri="{FF2B5EF4-FFF2-40B4-BE49-F238E27FC236}">
                      <a16:creationId xmlns:a16="http://schemas.microsoft.com/office/drawing/2014/main" id="{E1AC4380-FA86-3540-A8E7-0EA7727BA542}"/>
                    </a:ext>
                  </a:extLst>
                </p14:cNvPr>
                <p14:cNvContentPartPr/>
                <p14:nvPr/>
              </p14:nvContentPartPr>
              <p14:xfrm>
                <a:off x="6861600" y="5220456"/>
                <a:ext cx="186840" cy="439560"/>
              </p14:xfrm>
            </p:contentPart>
          </mc:Choice>
          <mc:Fallback>
            <p:pic>
              <p:nvPicPr>
                <p:cNvPr id="80" name="Ink 79">
                  <a:extLst>
                    <a:ext uri="{FF2B5EF4-FFF2-40B4-BE49-F238E27FC236}">
                      <a16:creationId xmlns:a16="http://schemas.microsoft.com/office/drawing/2014/main" id="{E1AC4380-FA86-3540-A8E7-0EA7727BA542}"/>
                    </a:ext>
                  </a:extLst>
                </p:cNvPr>
                <p:cNvPicPr/>
                <p:nvPr/>
              </p:nvPicPr>
              <p:blipFill>
                <a:blip r:embed="rId33"/>
                <a:stretch>
                  <a:fillRect/>
                </a:stretch>
              </p:blipFill>
              <p:spPr>
                <a:xfrm>
                  <a:off x="6852600" y="5211816"/>
                  <a:ext cx="20448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81" name="Ink 80">
                  <a:extLst>
                    <a:ext uri="{FF2B5EF4-FFF2-40B4-BE49-F238E27FC236}">
                      <a16:creationId xmlns:a16="http://schemas.microsoft.com/office/drawing/2014/main" id="{17561277-BCDF-A444-98A9-120DF8BB1E9C}"/>
                    </a:ext>
                  </a:extLst>
                </p14:cNvPr>
                <p14:cNvContentPartPr/>
                <p14:nvPr/>
              </p14:nvContentPartPr>
              <p14:xfrm>
                <a:off x="5600520" y="5046936"/>
                <a:ext cx="1824840" cy="182880"/>
              </p14:xfrm>
            </p:contentPart>
          </mc:Choice>
          <mc:Fallback>
            <p:pic>
              <p:nvPicPr>
                <p:cNvPr id="81" name="Ink 80">
                  <a:extLst>
                    <a:ext uri="{FF2B5EF4-FFF2-40B4-BE49-F238E27FC236}">
                      <a16:creationId xmlns:a16="http://schemas.microsoft.com/office/drawing/2014/main" id="{17561277-BCDF-A444-98A9-120DF8BB1E9C}"/>
                    </a:ext>
                  </a:extLst>
                </p:cNvPr>
                <p:cNvPicPr/>
                <p:nvPr/>
              </p:nvPicPr>
              <p:blipFill>
                <a:blip r:embed="rId35"/>
                <a:stretch>
                  <a:fillRect/>
                </a:stretch>
              </p:blipFill>
              <p:spPr>
                <a:xfrm>
                  <a:off x="5591520" y="5037936"/>
                  <a:ext cx="18424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9" name="Ink 138">
                  <a:extLst>
                    <a:ext uri="{FF2B5EF4-FFF2-40B4-BE49-F238E27FC236}">
                      <a16:creationId xmlns:a16="http://schemas.microsoft.com/office/drawing/2014/main" id="{9A220118-91C6-5946-8CB2-A69D6483CF67}"/>
                    </a:ext>
                  </a:extLst>
                </p14:cNvPr>
                <p14:cNvContentPartPr/>
                <p14:nvPr/>
              </p14:nvContentPartPr>
              <p14:xfrm>
                <a:off x="8617320" y="4571376"/>
                <a:ext cx="45720" cy="507240"/>
              </p14:xfrm>
            </p:contentPart>
          </mc:Choice>
          <mc:Fallback>
            <p:pic>
              <p:nvPicPr>
                <p:cNvPr id="139" name="Ink 138">
                  <a:extLst>
                    <a:ext uri="{FF2B5EF4-FFF2-40B4-BE49-F238E27FC236}">
                      <a16:creationId xmlns:a16="http://schemas.microsoft.com/office/drawing/2014/main" id="{9A220118-91C6-5946-8CB2-A69D6483CF67}"/>
                    </a:ext>
                  </a:extLst>
                </p:cNvPr>
                <p:cNvPicPr/>
                <p:nvPr/>
              </p:nvPicPr>
              <p:blipFill>
                <a:blip r:embed="rId37"/>
                <a:stretch>
                  <a:fillRect/>
                </a:stretch>
              </p:blipFill>
              <p:spPr>
                <a:xfrm>
                  <a:off x="8608320" y="4562376"/>
                  <a:ext cx="6336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0" name="Ink 139">
                  <a:extLst>
                    <a:ext uri="{FF2B5EF4-FFF2-40B4-BE49-F238E27FC236}">
                      <a16:creationId xmlns:a16="http://schemas.microsoft.com/office/drawing/2014/main" id="{4B12338E-F902-5A42-B03D-7987FC9C31D5}"/>
                    </a:ext>
                  </a:extLst>
                </p14:cNvPr>
                <p14:cNvContentPartPr/>
                <p14:nvPr/>
              </p14:nvContentPartPr>
              <p14:xfrm>
                <a:off x="8179560" y="4984296"/>
                <a:ext cx="1103760" cy="234000"/>
              </p14:xfrm>
            </p:contentPart>
          </mc:Choice>
          <mc:Fallback>
            <p:pic>
              <p:nvPicPr>
                <p:cNvPr id="140" name="Ink 139">
                  <a:extLst>
                    <a:ext uri="{FF2B5EF4-FFF2-40B4-BE49-F238E27FC236}">
                      <a16:creationId xmlns:a16="http://schemas.microsoft.com/office/drawing/2014/main" id="{4B12338E-F902-5A42-B03D-7987FC9C31D5}"/>
                    </a:ext>
                  </a:extLst>
                </p:cNvPr>
                <p:cNvPicPr/>
                <p:nvPr/>
              </p:nvPicPr>
              <p:blipFill>
                <a:blip r:embed="rId39"/>
                <a:stretch>
                  <a:fillRect/>
                </a:stretch>
              </p:blipFill>
              <p:spPr>
                <a:xfrm>
                  <a:off x="8170560" y="4975656"/>
                  <a:ext cx="11214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1" name="Ink 140">
                  <a:extLst>
                    <a:ext uri="{FF2B5EF4-FFF2-40B4-BE49-F238E27FC236}">
                      <a16:creationId xmlns:a16="http://schemas.microsoft.com/office/drawing/2014/main" id="{CE97D0FB-4490-0B46-BDDF-25A4E716D51E}"/>
                    </a:ext>
                  </a:extLst>
                </p14:cNvPr>
                <p14:cNvContentPartPr/>
                <p14:nvPr/>
              </p14:nvContentPartPr>
              <p14:xfrm>
                <a:off x="8091720" y="5375616"/>
                <a:ext cx="380520" cy="486360"/>
              </p14:xfrm>
            </p:contentPart>
          </mc:Choice>
          <mc:Fallback>
            <p:pic>
              <p:nvPicPr>
                <p:cNvPr id="141" name="Ink 140">
                  <a:extLst>
                    <a:ext uri="{FF2B5EF4-FFF2-40B4-BE49-F238E27FC236}">
                      <a16:creationId xmlns:a16="http://schemas.microsoft.com/office/drawing/2014/main" id="{CE97D0FB-4490-0B46-BDDF-25A4E716D51E}"/>
                    </a:ext>
                  </a:extLst>
                </p:cNvPr>
                <p:cNvPicPr/>
                <p:nvPr/>
              </p:nvPicPr>
              <p:blipFill>
                <a:blip r:embed="rId41"/>
                <a:stretch>
                  <a:fillRect/>
                </a:stretch>
              </p:blipFill>
              <p:spPr>
                <a:xfrm>
                  <a:off x="8082720" y="5366616"/>
                  <a:ext cx="39816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42" name="Ink 141">
                  <a:extLst>
                    <a:ext uri="{FF2B5EF4-FFF2-40B4-BE49-F238E27FC236}">
                      <a16:creationId xmlns:a16="http://schemas.microsoft.com/office/drawing/2014/main" id="{D1C367A4-EC51-9240-A8E4-929899E1D4D2}"/>
                    </a:ext>
                  </a:extLst>
                </p14:cNvPr>
                <p14:cNvContentPartPr/>
                <p14:nvPr/>
              </p14:nvContentPartPr>
              <p14:xfrm>
                <a:off x="9217080" y="5177256"/>
                <a:ext cx="163440" cy="514440"/>
              </p14:xfrm>
            </p:contentPart>
          </mc:Choice>
          <mc:Fallback>
            <p:pic>
              <p:nvPicPr>
                <p:cNvPr id="142" name="Ink 141">
                  <a:extLst>
                    <a:ext uri="{FF2B5EF4-FFF2-40B4-BE49-F238E27FC236}">
                      <a16:creationId xmlns:a16="http://schemas.microsoft.com/office/drawing/2014/main" id="{D1C367A4-EC51-9240-A8E4-929899E1D4D2}"/>
                    </a:ext>
                  </a:extLst>
                </p:cNvPr>
                <p:cNvPicPr/>
                <p:nvPr/>
              </p:nvPicPr>
              <p:blipFill>
                <a:blip r:embed="rId43"/>
                <a:stretch>
                  <a:fillRect/>
                </a:stretch>
              </p:blipFill>
              <p:spPr>
                <a:xfrm>
                  <a:off x="9208080" y="5168616"/>
                  <a:ext cx="18108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44" name="Ink 143">
                  <a:extLst>
                    <a:ext uri="{FF2B5EF4-FFF2-40B4-BE49-F238E27FC236}">
                      <a16:creationId xmlns:a16="http://schemas.microsoft.com/office/drawing/2014/main" id="{55FD2359-1591-104B-AFAB-8D82808BF0AA}"/>
                    </a:ext>
                  </a:extLst>
                </p14:cNvPr>
                <p14:cNvContentPartPr/>
                <p14:nvPr/>
              </p14:nvContentPartPr>
              <p14:xfrm>
                <a:off x="8429040" y="5406936"/>
                <a:ext cx="283680" cy="258120"/>
              </p14:xfrm>
            </p:contentPart>
          </mc:Choice>
          <mc:Fallback>
            <p:pic>
              <p:nvPicPr>
                <p:cNvPr id="144" name="Ink 143">
                  <a:extLst>
                    <a:ext uri="{FF2B5EF4-FFF2-40B4-BE49-F238E27FC236}">
                      <a16:creationId xmlns:a16="http://schemas.microsoft.com/office/drawing/2014/main" id="{55FD2359-1591-104B-AFAB-8D82808BF0AA}"/>
                    </a:ext>
                  </a:extLst>
                </p:cNvPr>
                <p:cNvPicPr/>
                <p:nvPr/>
              </p:nvPicPr>
              <p:blipFill>
                <a:blip r:embed="rId45"/>
                <a:stretch>
                  <a:fillRect/>
                </a:stretch>
              </p:blipFill>
              <p:spPr>
                <a:xfrm>
                  <a:off x="8420040" y="5397936"/>
                  <a:ext cx="30132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46" name="Ink 145">
                  <a:extLst>
                    <a:ext uri="{FF2B5EF4-FFF2-40B4-BE49-F238E27FC236}">
                      <a16:creationId xmlns:a16="http://schemas.microsoft.com/office/drawing/2014/main" id="{4D836B01-DA10-934D-B971-6ACB58184A32}"/>
                    </a:ext>
                  </a:extLst>
                </p14:cNvPr>
                <p14:cNvContentPartPr/>
                <p14:nvPr/>
              </p14:nvContentPartPr>
              <p14:xfrm>
                <a:off x="8751600" y="5432136"/>
                <a:ext cx="210960" cy="65880"/>
              </p14:xfrm>
            </p:contentPart>
          </mc:Choice>
          <mc:Fallback>
            <p:pic>
              <p:nvPicPr>
                <p:cNvPr id="146" name="Ink 145">
                  <a:extLst>
                    <a:ext uri="{FF2B5EF4-FFF2-40B4-BE49-F238E27FC236}">
                      <a16:creationId xmlns:a16="http://schemas.microsoft.com/office/drawing/2014/main" id="{4D836B01-DA10-934D-B971-6ACB58184A32}"/>
                    </a:ext>
                  </a:extLst>
                </p:cNvPr>
                <p:cNvPicPr/>
                <p:nvPr/>
              </p:nvPicPr>
              <p:blipFill>
                <a:blip r:embed="rId47"/>
                <a:stretch>
                  <a:fillRect/>
                </a:stretch>
              </p:blipFill>
              <p:spPr>
                <a:xfrm>
                  <a:off x="8742600" y="5423496"/>
                  <a:ext cx="22860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48" name="Ink 147">
                  <a:extLst>
                    <a:ext uri="{FF2B5EF4-FFF2-40B4-BE49-F238E27FC236}">
                      <a16:creationId xmlns:a16="http://schemas.microsoft.com/office/drawing/2014/main" id="{01FEC8F4-5C59-F147-ABFD-BF7444427771}"/>
                    </a:ext>
                  </a:extLst>
                </p14:cNvPr>
                <p14:cNvContentPartPr/>
                <p14:nvPr/>
              </p14:nvContentPartPr>
              <p14:xfrm>
                <a:off x="8794440" y="5428536"/>
                <a:ext cx="171360" cy="57240"/>
              </p14:xfrm>
            </p:contentPart>
          </mc:Choice>
          <mc:Fallback>
            <p:pic>
              <p:nvPicPr>
                <p:cNvPr id="148" name="Ink 147">
                  <a:extLst>
                    <a:ext uri="{FF2B5EF4-FFF2-40B4-BE49-F238E27FC236}">
                      <a16:creationId xmlns:a16="http://schemas.microsoft.com/office/drawing/2014/main" id="{01FEC8F4-5C59-F147-ABFD-BF7444427771}"/>
                    </a:ext>
                  </a:extLst>
                </p:cNvPr>
                <p:cNvPicPr/>
                <p:nvPr/>
              </p:nvPicPr>
              <p:blipFill>
                <a:blip r:embed="rId49"/>
                <a:stretch>
                  <a:fillRect/>
                </a:stretch>
              </p:blipFill>
              <p:spPr>
                <a:xfrm>
                  <a:off x="8785440" y="5419896"/>
                  <a:ext cx="1890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50" name="Ink 149">
                  <a:extLst>
                    <a:ext uri="{FF2B5EF4-FFF2-40B4-BE49-F238E27FC236}">
                      <a16:creationId xmlns:a16="http://schemas.microsoft.com/office/drawing/2014/main" id="{A705FC6C-28CD-4745-92F5-FFD00C527690}"/>
                    </a:ext>
                  </a:extLst>
                </p14:cNvPr>
                <p14:cNvContentPartPr/>
                <p14:nvPr/>
              </p14:nvContentPartPr>
              <p14:xfrm>
                <a:off x="9041760" y="5301816"/>
                <a:ext cx="88560" cy="265320"/>
              </p14:xfrm>
            </p:contentPart>
          </mc:Choice>
          <mc:Fallback>
            <p:pic>
              <p:nvPicPr>
                <p:cNvPr id="150" name="Ink 149">
                  <a:extLst>
                    <a:ext uri="{FF2B5EF4-FFF2-40B4-BE49-F238E27FC236}">
                      <a16:creationId xmlns:a16="http://schemas.microsoft.com/office/drawing/2014/main" id="{A705FC6C-28CD-4745-92F5-FFD00C527690}"/>
                    </a:ext>
                  </a:extLst>
                </p:cNvPr>
                <p:cNvPicPr/>
                <p:nvPr/>
              </p:nvPicPr>
              <p:blipFill>
                <a:blip r:embed="rId51"/>
                <a:stretch>
                  <a:fillRect/>
                </a:stretch>
              </p:blipFill>
              <p:spPr>
                <a:xfrm>
                  <a:off x="9033120" y="5293176"/>
                  <a:ext cx="1062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58" name="Ink 157">
                  <a:extLst>
                    <a:ext uri="{FF2B5EF4-FFF2-40B4-BE49-F238E27FC236}">
                      <a16:creationId xmlns:a16="http://schemas.microsoft.com/office/drawing/2014/main" id="{2BD710C3-D6A5-0545-ABA1-A5D383B33EF5}"/>
                    </a:ext>
                  </a:extLst>
                </p14:cNvPr>
                <p14:cNvContentPartPr/>
                <p14:nvPr/>
              </p14:nvContentPartPr>
              <p14:xfrm>
                <a:off x="8861400" y="6076176"/>
                <a:ext cx="7920" cy="174960"/>
              </p14:xfrm>
            </p:contentPart>
          </mc:Choice>
          <mc:Fallback>
            <p:pic>
              <p:nvPicPr>
                <p:cNvPr id="158" name="Ink 157">
                  <a:extLst>
                    <a:ext uri="{FF2B5EF4-FFF2-40B4-BE49-F238E27FC236}">
                      <a16:creationId xmlns:a16="http://schemas.microsoft.com/office/drawing/2014/main" id="{2BD710C3-D6A5-0545-ABA1-A5D383B33EF5}"/>
                    </a:ext>
                  </a:extLst>
                </p:cNvPr>
                <p:cNvPicPr/>
                <p:nvPr/>
              </p:nvPicPr>
              <p:blipFill>
                <a:blip r:embed="rId53"/>
                <a:stretch>
                  <a:fillRect/>
                </a:stretch>
              </p:blipFill>
              <p:spPr>
                <a:xfrm>
                  <a:off x="8852760" y="6067176"/>
                  <a:ext cx="255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59" name="Ink 158">
                  <a:extLst>
                    <a:ext uri="{FF2B5EF4-FFF2-40B4-BE49-F238E27FC236}">
                      <a16:creationId xmlns:a16="http://schemas.microsoft.com/office/drawing/2014/main" id="{BB322200-502A-B34A-96F3-65348589A930}"/>
                    </a:ext>
                  </a:extLst>
                </p14:cNvPr>
                <p14:cNvContentPartPr/>
                <p14:nvPr/>
              </p14:nvContentPartPr>
              <p14:xfrm>
                <a:off x="8612640" y="6129816"/>
                <a:ext cx="678960" cy="201240"/>
              </p14:xfrm>
            </p:contentPart>
          </mc:Choice>
          <mc:Fallback>
            <p:pic>
              <p:nvPicPr>
                <p:cNvPr id="159" name="Ink 158">
                  <a:extLst>
                    <a:ext uri="{FF2B5EF4-FFF2-40B4-BE49-F238E27FC236}">
                      <a16:creationId xmlns:a16="http://schemas.microsoft.com/office/drawing/2014/main" id="{BB322200-502A-B34A-96F3-65348589A930}"/>
                    </a:ext>
                  </a:extLst>
                </p:cNvPr>
                <p:cNvPicPr/>
                <p:nvPr/>
              </p:nvPicPr>
              <p:blipFill>
                <a:blip r:embed="rId55"/>
                <a:stretch>
                  <a:fillRect/>
                </a:stretch>
              </p:blipFill>
              <p:spPr>
                <a:xfrm>
                  <a:off x="8604000" y="6120816"/>
                  <a:ext cx="6966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60" name="Ink 159">
                  <a:extLst>
                    <a:ext uri="{FF2B5EF4-FFF2-40B4-BE49-F238E27FC236}">
                      <a16:creationId xmlns:a16="http://schemas.microsoft.com/office/drawing/2014/main" id="{E6D6E2DA-24EE-6A48-9643-91593A7E4C22}"/>
                    </a:ext>
                  </a:extLst>
                </p14:cNvPr>
                <p14:cNvContentPartPr/>
                <p14:nvPr/>
              </p14:nvContentPartPr>
              <p14:xfrm>
                <a:off x="8722440" y="6411336"/>
                <a:ext cx="252000" cy="155160"/>
              </p14:xfrm>
            </p:contentPart>
          </mc:Choice>
          <mc:Fallback>
            <p:pic>
              <p:nvPicPr>
                <p:cNvPr id="160" name="Ink 159">
                  <a:extLst>
                    <a:ext uri="{FF2B5EF4-FFF2-40B4-BE49-F238E27FC236}">
                      <a16:creationId xmlns:a16="http://schemas.microsoft.com/office/drawing/2014/main" id="{E6D6E2DA-24EE-6A48-9643-91593A7E4C22}"/>
                    </a:ext>
                  </a:extLst>
                </p:cNvPr>
                <p:cNvPicPr/>
                <p:nvPr/>
              </p:nvPicPr>
              <p:blipFill>
                <a:blip r:embed="rId57"/>
                <a:stretch>
                  <a:fillRect/>
                </a:stretch>
              </p:blipFill>
              <p:spPr>
                <a:xfrm>
                  <a:off x="8713800" y="6402696"/>
                  <a:ext cx="2696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61" name="Ink 160">
                  <a:extLst>
                    <a:ext uri="{FF2B5EF4-FFF2-40B4-BE49-F238E27FC236}">
                      <a16:creationId xmlns:a16="http://schemas.microsoft.com/office/drawing/2014/main" id="{142B1A9E-4422-7748-B7B8-954144162A52}"/>
                    </a:ext>
                  </a:extLst>
                </p14:cNvPr>
                <p14:cNvContentPartPr/>
                <p14:nvPr/>
              </p14:nvContentPartPr>
              <p14:xfrm>
                <a:off x="9063360" y="6441576"/>
                <a:ext cx="98640" cy="37440"/>
              </p14:xfrm>
            </p:contentPart>
          </mc:Choice>
          <mc:Fallback>
            <p:pic>
              <p:nvPicPr>
                <p:cNvPr id="161" name="Ink 160">
                  <a:extLst>
                    <a:ext uri="{FF2B5EF4-FFF2-40B4-BE49-F238E27FC236}">
                      <a16:creationId xmlns:a16="http://schemas.microsoft.com/office/drawing/2014/main" id="{142B1A9E-4422-7748-B7B8-954144162A52}"/>
                    </a:ext>
                  </a:extLst>
                </p:cNvPr>
                <p:cNvPicPr/>
                <p:nvPr/>
              </p:nvPicPr>
              <p:blipFill>
                <a:blip r:embed="rId59"/>
                <a:stretch>
                  <a:fillRect/>
                </a:stretch>
              </p:blipFill>
              <p:spPr>
                <a:xfrm>
                  <a:off x="9054720" y="6432936"/>
                  <a:ext cx="1162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62" name="Ink 161">
                  <a:extLst>
                    <a:ext uri="{FF2B5EF4-FFF2-40B4-BE49-F238E27FC236}">
                      <a16:creationId xmlns:a16="http://schemas.microsoft.com/office/drawing/2014/main" id="{2412A1A9-AD05-9641-9980-8F5BAC65C1A1}"/>
                    </a:ext>
                  </a:extLst>
                </p14:cNvPr>
                <p14:cNvContentPartPr/>
                <p14:nvPr/>
              </p14:nvContentPartPr>
              <p14:xfrm>
                <a:off x="9192600" y="6320976"/>
                <a:ext cx="227160" cy="146880"/>
              </p14:xfrm>
            </p:contentPart>
          </mc:Choice>
          <mc:Fallback>
            <p:pic>
              <p:nvPicPr>
                <p:cNvPr id="162" name="Ink 161">
                  <a:extLst>
                    <a:ext uri="{FF2B5EF4-FFF2-40B4-BE49-F238E27FC236}">
                      <a16:creationId xmlns:a16="http://schemas.microsoft.com/office/drawing/2014/main" id="{2412A1A9-AD05-9641-9980-8F5BAC65C1A1}"/>
                    </a:ext>
                  </a:extLst>
                </p:cNvPr>
                <p:cNvPicPr/>
                <p:nvPr/>
              </p:nvPicPr>
              <p:blipFill>
                <a:blip r:embed="rId61"/>
                <a:stretch>
                  <a:fillRect/>
                </a:stretch>
              </p:blipFill>
              <p:spPr>
                <a:xfrm>
                  <a:off x="9183600" y="6312336"/>
                  <a:ext cx="2448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63" name="Ink 162">
                  <a:extLst>
                    <a:ext uri="{FF2B5EF4-FFF2-40B4-BE49-F238E27FC236}">
                      <a16:creationId xmlns:a16="http://schemas.microsoft.com/office/drawing/2014/main" id="{AC79B070-3985-D843-94B4-F2CCD054FC53}"/>
                    </a:ext>
                  </a:extLst>
                </p14:cNvPr>
                <p14:cNvContentPartPr/>
                <p14:nvPr/>
              </p14:nvContentPartPr>
              <p14:xfrm>
                <a:off x="9297000" y="6223416"/>
                <a:ext cx="146880" cy="344880"/>
              </p14:xfrm>
            </p:contentPart>
          </mc:Choice>
          <mc:Fallback>
            <p:pic>
              <p:nvPicPr>
                <p:cNvPr id="163" name="Ink 162">
                  <a:extLst>
                    <a:ext uri="{FF2B5EF4-FFF2-40B4-BE49-F238E27FC236}">
                      <a16:creationId xmlns:a16="http://schemas.microsoft.com/office/drawing/2014/main" id="{AC79B070-3985-D843-94B4-F2CCD054FC53}"/>
                    </a:ext>
                  </a:extLst>
                </p:cNvPr>
                <p:cNvPicPr/>
                <p:nvPr/>
              </p:nvPicPr>
              <p:blipFill>
                <a:blip r:embed="rId63"/>
                <a:stretch>
                  <a:fillRect/>
                </a:stretch>
              </p:blipFill>
              <p:spPr>
                <a:xfrm>
                  <a:off x="9288000" y="6214776"/>
                  <a:ext cx="16452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64" name="Ink 163">
                  <a:extLst>
                    <a:ext uri="{FF2B5EF4-FFF2-40B4-BE49-F238E27FC236}">
                      <a16:creationId xmlns:a16="http://schemas.microsoft.com/office/drawing/2014/main" id="{4BE1367B-C984-834C-931D-3BB1929A137B}"/>
                    </a:ext>
                  </a:extLst>
                </p14:cNvPr>
                <p14:cNvContentPartPr/>
                <p14:nvPr/>
              </p14:nvContentPartPr>
              <p14:xfrm>
                <a:off x="8433000" y="6276696"/>
                <a:ext cx="564480" cy="460800"/>
              </p14:xfrm>
            </p:contentPart>
          </mc:Choice>
          <mc:Fallback>
            <p:pic>
              <p:nvPicPr>
                <p:cNvPr id="164" name="Ink 163">
                  <a:extLst>
                    <a:ext uri="{FF2B5EF4-FFF2-40B4-BE49-F238E27FC236}">
                      <a16:creationId xmlns:a16="http://schemas.microsoft.com/office/drawing/2014/main" id="{4BE1367B-C984-834C-931D-3BB1929A137B}"/>
                    </a:ext>
                  </a:extLst>
                </p:cNvPr>
                <p:cNvPicPr/>
                <p:nvPr/>
              </p:nvPicPr>
              <p:blipFill>
                <a:blip r:embed="rId65"/>
                <a:stretch>
                  <a:fillRect/>
                </a:stretch>
              </p:blipFill>
              <p:spPr>
                <a:xfrm>
                  <a:off x="8424360" y="6267696"/>
                  <a:ext cx="58212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65" name="Ink 164">
                  <a:extLst>
                    <a:ext uri="{FF2B5EF4-FFF2-40B4-BE49-F238E27FC236}">
                      <a16:creationId xmlns:a16="http://schemas.microsoft.com/office/drawing/2014/main" id="{E65BE8BD-6B2D-6D48-A8DF-2C6AE8FA1C22}"/>
                    </a:ext>
                  </a:extLst>
                </p14:cNvPr>
                <p14:cNvContentPartPr/>
                <p14:nvPr/>
              </p14:nvContentPartPr>
              <p14:xfrm>
                <a:off x="9376200" y="6169056"/>
                <a:ext cx="63360" cy="311040"/>
              </p14:xfrm>
            </p:contentPart>
          </mc:Choice>
          <mc:Fallback>
            <p:pic>
              <p:nvPicPr>
                <p:cNvPr id="165" name="Ink 164">
                  <a:extLst>
                    <a:ext uri="{FF2B5EF4-FFF2-40B4-BE49-F238E27FC236}">
                      <a16:creationId xmlns:a16="http://schemas.microsoft.com/office/drawing/2014/main" id="{E65BE8BD-6B2D-6D48-A8DF-2C6AE8FA1C22}"/>
                    </a:ext>
                  </a:extLst>
                </p:cNvPr>
                <p:cNvPicPr/>
                <p:nvPr/>
              </p:nvPicPr>
              <p:blipFill>
                <a:blip r:embed="rId67"/>
                <a:stretch>
                  <a:fillRect/>
                </a:stretch>
              </p:blipFill>
              <p:spPr>
                <a:xfrm>
                  <a:off x="9367560" y="6160416"/>
                  <a:ext cx="8100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66" name="Ink 165">
                  <a:extLst>
                    <a:ext uri="{FF2B5EF4-FFF2-40B4-BE49-F238E27FC236}">
                      <a16:creationId xmlns:a16="http://schemas.microsoft.com/office/drawing/2014/main" id="{ED30F01B-E184-1E4D-8E44-70717BC7624A}"/>
                    </a:ext>
                  </a:extLst>
                </p14:cNvPr>
                <p14:cNvContentPartPr/>
                <p14:nvPr/>
              </p14:nvContentPartPr>
              <p14:xfrm>
                <a:off x="9267480" y="5937216"/>
                <a:ext cx="395280" cy="173160"/>
              </p14:xfrm>
            </p:contentPart>
          </mc:Choice>
          <mc:Fallback>
            <p:pic>
              <p:nvPicPr>
                <p:cNvPr id="166" name="Ink 165">
                  <a:extLst>
                    <a:ext uri="{FF2B5EF4-FFF2-40B4-BE49-F238E27FC236}">
                      <a16:creationId xmlns:a16="http://schemas.microsoft.com/office/drawing/2014/main" id="{ED30F01B-E184-1E4D-8E44-70717BC7624A}"/>
                    </a:ext>
                  </a:extLst>
                </p:cNvPr>
                <p:cNvPicPr/>
                <p:nvPr/>
              </p:nvPicPr>
              <p:blipFill>
                <a:blip r:embed="rId69"/>
                <a:stretch>
                  <a:fillRect/>
                </a:stretch>
              </p:blipFill>
              <p:spPr>
                <a:xfrm>
                  <a:off x="9258480" y="5928576"/>
                  <a:ext cx="4129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52" name="Ink 151">
                  <a:extLst>
                    <a:ext uri="{FF2B5EF4-FFF2-40B4-BE49-F238E27FC236}">
                      <a16:creationId xmlns:a16="http://schemas.microsoft.com/office/drawing/2014/main" id="{32557684-EF3D-2C42-9091-EF3C6BB10DF0}"/>
                    </a:ext>
                  </a:extLst>
                </p14:cNvPr>
                <p14:cNvContentPartPr/>
                <p14:nvPr/>
              </p14:nvContentPartPr>
              <p14:xfrm>
                <a:off x="10338480" y="5005176"/>
                <a:ext cx="218880" cy="45720"/>
              </p14:xfrm>
            </p:contentPart>
          </mc:Choice>
          <mc:Fallback>
            <p:pic>
              <p:nvPicPr>
                <p:cNvPr id="152" name="Ink 151">
                  <a:extLst>
                    <a:ext uri="{FF2B5EF4-FFF2-40B4-BE49-F238E27FC236}">
                      <a16:creationId xmlns:a16="http://schemas.microsoft.com/office/drawing/2014/main" id="{32557684-EF3D-2C42-9091-EF3C6BB10DF0}"/>
                    </a:ext>
                  </a:extLst>
                </p:cNvPr>
                <p:cNvPicPr/>
                <p:nvPr/>
              </p:nvPicPr>
              <p:blipFill>
                <a:blip r:embed="rId71"/>
                <a:stretch>
                  <a:fillRect/>
                </a:stretch>
              </p:blipFill>
              <p:spPr>
                <a:xfrm>
                  <a:off x="10329840" y="4996176"/>
                  <a:ext cx="2365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53" name="Ink 152">
                  <a:extLst>
                    <a:ext uri="{FF2B5EF4-FFF2-40B4-BE49-F238E27FC236}">
                      <a16:creationId xmlns:a16="http://schemas.microsoft.com/office/drawing/2014/main" id="{8A4C7F66-73E8-D54E-9EBF-6581B7380817}"/>
                    </a:ext>
                  </a:extLst>
                </p14:cNvPr>
                <p14:cNvContentPartPr/>
                <p14:nvPr/>
              </p14:nvContentPartPr>
              <p14:xfrm>
                <a:off x="10407240" y="4856496"/>
                <a:ext cx="74520" cy="265320"/>
              </p14:xfrm>
            </p:contentPart>
          </mc:Choice>
          <mc:Fallback>
            <p:pic>
              <p:nvPicPr>
                <p:cNvPr id="153" name="Ink 152">
                  <a:extLst>
                    <a:ext uri="{FF2B5EF4-FFF2-40B4-BE49-F238E27FC236}">
                      <a16:creationId xmlns:a16="http://schemas.microsoft.com/office/drawing/2014/main" id="{8A4C7F66-73E8-D54E-9EBF-6581B7380817}"/>
                    </a:ext>
                  </a:extLst>
                </p:cNvPr>
                <p:cNvPicPr/>
                <p:nvPr/>
              </p:nvPicPr>
              <p:blipFill>
                <a:blip r:embed="rId73"/>
                <a:stretch>
                  <a:fillRect/>
                </a:stretch>
              </p:blipFill>
              <p:spPr>
                <a:xfrm>
                  <a:off x="10398240" y="4847856"/>
                  <a:ext cx="921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54" name="Ink 153">
                  <a:extLst>
                    <a:ext uri="{FF2B5EF4-FFF2-40B4-BE49-F238E27FC236}">
                      <a16:creationId xmlns:a16="http://schemas.microsoft.com/office/drawing/2014/main" id="{8D42AE25-E932-CA4C-900D-40FFFFC08F70}"/>
                    </a:ext>
                  </a:extLst>
                </p14:cNvPr>
                <p14:cNvContentPartPr/>
                <p14:nvPr/>
              </p14:nvContentPartPr>
              <p14:xfrm>
                <a:off x="10902600" y="4840296"/>
                <a:ext cx="54360" cy="325800"/>
              </p14:xfrm>
            </p:contentPart>
          </mc:Choice>
          <mc:Fallback>
            <p:pic>
              <p:nvPicPr>
                <p:cNvPr id="154" name="Ink 153">
                  <a:extLst>
                    <a:ext uri="{FF2B5EF4-FFF2-40B4-BE49-F238E27FC236}">
                      <a16:creationId xmlns:a16="http://schemas.microsoft.com/office/drawing/2014/main" id="{8D42AE25-E932-CA4C-900D-40FFFFC08F70}"/>
                    </a:ext>
                  </a:extLst>
                </p:cNvPr>
                <p:cNvPicPr/>
                <p:nvPr/>
              </p:nvPicPr>
              <p:blipFill>
                <a:blip r:embed="rId75"/>
                <a:stretch>
                  <a:fillRect/>
                </a:stretch>
              </p:blipFill>
              <p:spPr>
                <a:xfrm>
                  <a:off x="10893960" y="4831656"/>
                  <a:ext cx="720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55" name="Ink 154">
                  <a:extLst>
                    <a:ext uri="{FF2B5EF4-FFF2-40B4-BE49-F238E27FC236}">
                      <a16:creationId xmlns:a16="http://schemas.microsoft.com/office/drawing/2014/main" id="{BD8D7B8C-609B-2B4F-A225-DCEDBFED05D1}"/>
                    </a:ext>
                  </a:extLst>
                </p14:cNvPr>
                <p14:cNvContentPartPr/>
                <p14:nvPr/>
              </p14:nvContentPartPr>
              <p14:xfrm>
                <a:off x="10929960" y="4741656"/>
                <a:ext cx="489600" cy="459360"/>
              </p14:xfrm>
            </p:contentPart>
          </mc:Choice>
          <mc:Fallback>
            <p:pic>
              <p:nvPicPr>
                <p:cNvPr id="155" name="Ink 154">
                  <a:extLst>
                    <a:ext uri="{FF2B5EF4-FFF2-40B4-BE49-F238E27FC236}">
                      <a16:creationId xmlns:a16="http://schemas.microsoft.com/office/drawing/2014/main" id="{BD8D7B8C-609B-2B4F-A225-DCEDBFED05D1}"/>
                    </a:ext>
                  </a:extLst>
                </p:cNvPr>
                <p:cNvPicPr/>
                <p:nvPr/>
              </p:nvPicPr>
              <p:blipFill>
                <a:blip r:embed="rId77"/>
                <a:stretch>
                  <a:fillRect/>
                </a:stretch>
              </p:blipFill>
              <p:spPr>
                <a:xfrm>
                  <a:off x="10920960" y="4732656"/>
                  <a:ext cx="50724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56" name="Ink 155">
                  <a:extLst>
                    <a:ext uri="{FF2B5EF4-FFF2-40B4-BE49-F238E27FC236}">
                      <a16:creationId xmlns:a16="http://schemas.microsoft.com/office/drawing/2014/main" id="{36EFE277-42C7-764A-B4A9-AC249F42D789}"/>
                    </a:ext>
                  </a:extLst>
                </p14:cNvPr>
                <p14:cNvContentPartPr/>
                <p14:nvPr/>
              </p14:nvContentPartPr>
              <p14:xfrm>
                <a:off x="11197800" y="5269416"/>
                <a:ext cx="312480" cy="244080"/>
              </p14:xfrm>
            </p:contentPart>
          </mc:Choice>
          <mc:Fallback>
            <p:pic>
              <p:nvPicPr>
                <p:cNvPr id="156" name="Ink 155">
                  <a:extLst>
                    <a:ext uri="{FF2B5EF4-FFF2-40B4-BE49-F238E27FC236}">
                      <a16:creationId xmlns:a16="http://schemas.microsoft.com/office/drawing/2014/main" id="{36EFE277-42C7-764A-B4A9-AC249F42D789}"/>
                    </a:ext>
                  </a:extLst>
                </p:cNvPr>
                <p:cNvPicPr/>
                <p:nvPr/>
              </p:nvPicPr>
              <p:blipFill>
                <a:blip r:embed="rId79"/>
                <a:stretch>
                  <a:fillRect/>
                </a:stretch>
              </p:blipFill>
              <p:spPr>
                <a:xfrm>
                  <a:off x="11188800" y="5260416"/>
                  <a:ext cx="3301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57" name="Ink 156">
                  <a:extLst>
                    <a:ext uri="{FF2B5EF4-FFF2-40B4-BE49-F238E27FC236}">
                      <a16:creationId xmlns:a16="http://schemas.microsoft.com/office/drawing/2014/main" id="{EB302F76-1A89-7F4F-97D9-4EF7BB0E2AF0}"/>
                    </a:ext>
                  </a:extLst>
                </p14:cNvPr>
                <p14:cNvContentPartPr/>
                <p14:nvPr/>
              </p14:nvContentPartPr>
              <p14:xfrm>
                <a:off x="11314440" y="5212896"/>
                <a:ext cx="348120" cy="243720"/>
              </p14:xfrm>
            </p:contentPart>
          </mc:Choice>
          <mc:Fallback>
            <p:pic>
              <p:nvPicPr>
                <p:cNvPr id="157" name="Ink 156">
                  <a:extLst>
                    <a:ext uri="{FF2B5EF4-FFF2-40B4-BE49-F238E27FC236}">
                      <a16:creationId xmlns:a16="http://schemas.microsoft.com/office/drawing/2014/main" id="{EB302F76-1A89-7F4F-97D9-4EF7BB0E2AF0}"/>
                    </a:ext>
                  </a:extLst>
                </p:cNvPr>
                <p:cNvPicPr/>
                <p:nvPr/>
              </p:nvPicPr>
              <p:blipFill>
                <a:blip r:embed="rId81"/>
                <a:stretch>
                  <a:fillRect/>
                </a:stretch>
              </p:blipFill>
              <p:spPr>
                <a:xfrm>
                  <a:off x="11305440" y="5204256"/>
                  <a:ext cx="3657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67" name="Ink 166">
                  <a:extLst>
                    <a:ext uri="{FF2B5EF4-FFF2-40B4-BE49-F238E27FC236}">
                      <a16:creationId xmlns:a16="http://schemas.microsoft.com/office/drawing/2014/main" id="{E625F54E-EDAA-C44E-8E3A-CFAFC93B79D1}"/>
                    </a:ext>
                  </a:extLst>
                </p14:cNvPr>
                <p14:cNvContentPartPr/>
                <p14:nvPr/>
              </p14:nvContentPartPr>
              <p14:xfrm>
                <a:off x="10347120" y="5875296"/>
                <a:ext cx="191520" cy="85680"/>
              </p14:xfrm>
            </p:contentPart>
          </mc:Choice>
          <mc:Fallback>
            <p:pic>
              <p:nvPicPr>
                <p:cNvPr id="167" name="Ink 166">
                  <a:extLst>
                    <a:ext uri="{FF2B5EF4-FFF2-40B4-BE49-F238E27FC236}">
                      <a16:creationId xmlns:a16="http://schemas.microsoft.com/office/drawing/2014/main" id="{E625F54E-EDAA-C44E-8E3A-CFAFC93B79D1}"/>
                    </a:ext>
                  </a:extLst>
                </p:cNvPr>
                <p:cNvPicPr/>
                <p:nvPr/>
              </p:nvPicPr>
              <p:blipFill>
                <a:blip r:embed="rId83"/>
                <a:stretch>
                  <a:fillRect/>
                </a:stretch>
              </p:blipFill>
              <p:spPr>
                <a:xfrm>
                  <a:off x="10338480" y="5866656"/>
                  <a:ext cx="209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68" name="Ink 167">
                  <a:extLst>
                    <a:ext uri="{FF2B5EF4-FFF2-40B4-BE49-F238E27FC236}">
                      <a16:creationId xmlns:a16="http://schemas.microsoft.com/office/drawing/2014/main" id="{29437E5A-923A-CE4C-AA35-CD58E737DF6E}"/>
                    </a:ext>
                  </a:extLst>
                </p14:cNvPr>
                <p14:cNvContentPartPr/>
                <p14:nvPr/>
              </p14:nvContentPartPr>
              <p14:xfrm>
                <a:off x="10415160" y="5775216"/>
                <a:ext cx="92520" cy="247320"/>
              </p14:xfrm>
            </p:contentPart>
          </mc:Choice>
          <mc:Fallback>
            <p:pic>
              <p:nvPicPr>
                <p:cNvPr id="168" name="Ink 167">
                  <a:extLst>
                    <a:ext uri="{FF2B5EF4-FFF2-40B4-BE49-F238E27FC236}">
                      <a16:creationId xmlns:a16="http://schemas.microsoft.com/office/drawing/2014/main" id="{29437E5A-923A-CE4C-AA35-CD58E737DF6E}"/>
                    </a:ext>
                  </a:extLst>
                </p:cNvPr>
                <p:cNvPicPr/>
                <p:nvPr/>
              </p:nvPicPr>
              <p:blipFill>
                <a:blip r:embed="rId85"/>
                <a:stretch>
                  <a:fillRect/>
                </a:stretch>
              </p:blipFill>
              <p:spPr>
                <a:xfrm>
                  <a:off x="10406160" y="5766216"/>
                  <a:ext cx="1101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69" name="Ink 168">
                  <a:extLst>
                    <a:ext uri="{FF2B5EF4-FFF2-40B4-BE49-F238E27FC236}">
                      <a16:creationId xmlns:a16="http://schemas.microsoft.com/office/drawing/2014/main" id="{025CD13C-2E23-F44C-83F3-115B05CA90A1}"/>
                    </a:ext>
                  </a:extLst>
                </p14:cNvPr>
                <p14:cNvContentPartPr/>
                <p14:nvPr/>
              </p14:nvContentPartPr>
              <p14:xfrm>
                <a:off x="10975680" y="5764416"/>
                <a:ext cx="51120" cy="280080"/>
              </p14:xfrm>
            </p:contentPart>
          </mc:Choice>
          <mc:Fallback>
            <p:pic>
              <p:nvPicPr>
                <p:cNvPr id="169" name="Ink 168">
                  <a:extLst>
                    <a:ext uri="{FF2B5EF4-FFF2-40B4-BE49-F238E27FC236}">
                      <a16:creationId xmlns:a16="http://schemas.microsoft.com/office/drawing/2014/main" id="{025CD13C-2E23-F44C-83F3-115B05CA90A1}"/>
                    </a:ext>
                  </a:extLst>
                </p:cNvPr>
                <p:cNvPicPr/>
                <p:nvPr/>
              </p:nvPicPr>
              <p:blipFill>
                <a:blip r:embed="rId87"/>
                <a:stretch>
                  <a:fillRect/>
                </a:stretch>
              </p:blipFill>
              <p:spPr>
                <a:xfrm>
                  <a:off x="10967040" y="5755416"/>
                  <a:ext cx="6876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70" name="Ink 169">
                  <a:extLst>
                    <a:ext uri="{FF2B5EF4-FFF2-40B4-BE49-F238E27FC236}">
                      <a16:creationId xmlns:a16="http://schemas.microsoft.com/office/drawing/2014/main" id="{2C666914-1C1B-E343-B309-66F5EC115BFF}"/>
                    </a:ext>
                  </a:extLst>
                </p14:cNvPr>
                <p14:cNvContentPartPr/>
                <p14:nvPr/>
              </p14:nvContentPartPr>
              <p14:xfrm>
                <a:off x="10956600" y="5579736"/>
                <a:ext cx="564120" cy="581040"/>
              </p14:xfrm>
            </p:contentPart>
          </mc:Choice>
          <mc:Fallback>
            <p:pic>
              <p:nvPicPr>
                <p:cNvPr id="170" name="Ink 169">
                  <a:extLst>
                    <a:ext uri="{FF2B5EF4-FFF2-40B4-BE49-F238E27FC236}">
                      <a16:creationId xmlns:a16="http://schemas.microsoft.com/office/drawing/2014/main" id="{2C666914-1C1B-E343-B309-66F5EC115BFF}"/>
                    </a:ext>
                  </a:extLst>
                </p:cNvPr>
                <p:cNvPicPr/>
                <p:nvPr/>
              </p:nvPicPr>
              <p:blipFill>
                <a:blip r:embed="rId89"/>
                <a:stretch>
                  <a:fillRect/>
                </a:stretch>
              </p:blipFill>
              <p:spPr>
                <a:xfrm>
                  <a:off x="10947600" y="5570736"/>
                  <a:ext cx="581760" cy="598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71" name="Ink 170">
                  <a:extLst>
                    <a:ext uri="{FF2B5EF4-FFF2-40B4-BE49-F238E27FC236}">
                      <a16:creationId xmlns:a16="http://schemas.microsoft.com/office/drawing/2014/main" id="{C6CAB247-24AB-9045-A287-5D4B2E2BF3CE}"/>
                    </a:ext>
                  </a:extLst>
                </p14:cNvPr>
                <p14:cNvContentPartPr/>
                <p14:nvPr/>
              </p14:nvContentPartPr>
              <p14:xfrm>
                <a:off x="11673720" y="5591256"/>
                <a:ext cx="322560" cy="356760"/>
              </p14:xfrm>
            </p:contentPart>
          </mc:Choice>
          <mc:Fallback>
            <p:pic>
              <p:nvPicPr>
                <p:cNvPr id="171" name="Ink 170">
                  <a:extLst>
                    <a:ext uri="{FF2B5EF4-FFF2-40B4-BE49-F238E27FC236}">
                      <a16:creationId xmlns:a16="http://schemas.microsoft.com/office/drawing/2014/main" id="{C6CAB247-24AB-9045-A287-5D4B2E2BF3CE}"/>
                    </a:ext>
                  </a:extLst>
                </p:cNvPr>
                <p:cNvPicPr/>
                <p:nvPr/>
              </p:nvPicPr>
              <p:blipFill>
                <a:blip r:embed="rId91"/>
                <a:stretch>
                  <a:fillRect/>
                </a:stretch>
              </p:blipFill>
              <p:spPr>
                <a:xfrm>
                  <a:off x="11665080" y="5582616"/>
                  <a:ext cx="34020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72" name="Ink 171">
                  <a:extLst>
                    <a:ext uri="{FF2B5EF4-FFF2-40B4-BE49-F238E27FC236}">
                      <a16:creationId xmlns:a16="http://schemas.microsoft.com/office/drawing/2014/main" id="{8AE158D2-7F42-6545-A759-D1739B57B686}"/>
                    </a:ext>
                  </a:extLst>
                </p14:cNvPr>
                <p14:cNvContentPartPr/>
                <p14:nvPr/>
              </p14:nvContentPartPr>
              <p14:xfrm>
                <a:off x="11770560" y="5585856"/>
                <a:ext cx="428040" cy="294480"/>
              </p14:xfrm>
            </p:contentPart>
          </mc:Choice>
          <mc:Fallback>
            <p:pic>
              <p:nvPicPr>
                <p:cNvPr id="172" name="Ink 171">
                  <a:extLst>
                    <a:ext uri="{FF2B5EF4-FFF2-40B4-BE49-F238E27FC236}">
                      <a16:creationId xmlns:a16="http://schemas.microsoft.com/office/drawing/2014/main" id="{8AE158D2-7F42-6545-A759-D1739B57B686}"/>
                    </a:ext>
                  </a:extLst>
                </p:cNvPr>
                <p:cNvPicPr/>
                <p:nvPr/>
              </p:nvPicPr>
              <p:blipFill>
                <a:blip r:embed="rId93"/>
                <a:stretch>
                  <a:fillRect/>
                </a:stretch>
              </p:blipFill>
              <p:spPr>
                <a:xfrm>
                  <a:off x="11761560" y="5577216"/>
                  <a:ext cx="4456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78" name="Ink 177">
                  <a:extLst>
                    <a:ext uri="{FF2B5EF4-FFF2-40B4-BE49-F238E27FC236}">
                      <a16:creationId xmlns:a16="http://schemas.microsoft.com/office/drawing/2014/main" id="{689561B2-31D6-9E4E-8B15-F4BE49B98126}"/>
                    </a:ext>
                  </a:extLst>
                </p14:cNvPr>
                <p14:cNvContentPartPr/>
                <p14:nvPr/>
              </p14:nvContentPartPr>
              <p14:xfrm>
                <a:off x="9363600" y="6110376"/>
                <a:ext cx="753120" cy="492120"/>
              </p14:xfrm>
            </p:contentPart>
          </mc:Choice>
          <mc:Fallback>
            <p:pic>
              <p:nvPicPr>
                <p:cNvPr id="178" name="Ink 177">
                  <a:extLst>
                    <a:ext uri="{FF2B5EF4-FFF2-40B4-BE49-F238E27FC236}">
                      <a16:creationId xmlns:a16="http://schemas.microsoft.com/office/drawing/2014/main" id="{689561B2-31D6-9E4E-8B15-F4BE49B98126}"/>
                    </a:ext>
                  </a:extLst>
                </p:cNvPr>
                <p:cNvPicPr/>
                <p:nvPr/>
              </p:nvPicPr>
              <p:blipFill>
                <a:blip r:embed="rId95"/>
                <a:stretch>
                  <a:fillRect/>
                </a:stretch>
              </p:blipFill>
              <p:spPr>
                <a:xfrm>
                  <a:off x="9354600" y="6101736"/>
                  <a:ext cx="770760" cy="5097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79" name="Ink 178">
                  <a:extLst>
                    <a:ext uri="{FF2B5EF4-FFF2-40B4-BE49-F238E27FC236}">
                      <a16:creationId xmlns:a16="http://schemas.microsoft.com/office/drawing/2014/main" id="{4A661044-5CD1-7841-BA10-7519BA723A0B}"/>
                    </a:ext>
                  </a:extLst>
                </p14:cNvPr>
                <p14:cNvContentPartPr/>
                <p14:nvPr/>
              </p14:nvContentPartPr>
              <p14:xfrm>
                <a:off x="9735480" y="6041256"/>
                <a:ext cx="561600" cy="435600"/>
              </p14:xfrm>
            </p:contentPart>
          </mc:Choice>
          <mc:Fallback>
            <p:pic>
              <p:nvPicPr>
                <p:cNvPr id="179" name="Ink 178">
                  <a:extLst>
                    <a:ext uri="{FF2B5EF4-FFF2-40B4-BE49-F238E27FC236}">
                      <a16:creationId xmlns:a16="http://schemas.microsoft.com/office/drawing/2014/main" id="{4A661044-5CD1-7841-BA10-7519BA723A0B}"/>
                    </a:ext>
                  </a:extLst>
                </p:cNvPr>
                <p:cNvPicPr/>
                <p:nvPr/>
              </p:nvPicPr>
              <p:blipFill>
                <a:blip r:embed="rId97"/>
                <a:stretch>
                  <a:fillRect/>
                </a:stretch>
              </p:blipFill>
              <p:spPr>
                <a:xfrm>
                  <a:off x="9726840" y="6032616"/>
                  <a:ext cx="57924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80" name="Ink 179">
                  <a:extLst>
                    <a:ext uri="{FF2B5EF4-FFF2-40B4-BE49-F238E27FC236}">
                      <a16:creationId xmlns:a16="http://schemas.microsoft.com/office/drawing/2014/main" id="{6B50BC3B-E7A4-1B4A-AE48-3FDEAD69ED27}"/>
                    </a:ext>
                  </a:extLst>
                </p14:cNvPr>
                <p14:cNvContentPartPr/>
                <p14:nvPr/>
              </p14:nvContentPartPr>
              <p14:xfrm>
                <a:off x="7289280" y="5003016"/>
                <a:ext cx="2810160" cy="1018080"/>
              </p14:xfrm>
            </p:contentPart>
          </mc:Choice>
          <mc:Fallback>
            <p:pic>
              <p:nvPicPr>
                <p:cNvPr id="180" name="Ink 179">
                  <a:extLst>
                    <a:ext uri="{FF2B5EF4-FFF2-40B4-BE49-F238E27FC236}">
                      <a16:creationId xmlns:a16="http://schemas.microsoft.com/office/drawing/2014/main" id="{6B50BC3B-E7A4-1B4A-AE48-3FDEAD69ED27}"/>
                    </a:ext>
                  </a:extLst>
                </p:cNvPr>
                <p:cNvPicPr/>
                <p:nvPr/>
              </p:nvPicPr>
              <p:blipFill>
                <a:blip r:embed="rId99"/>
                <a:stretch>
                  <a:fillRect/>
                </a:stretch>
              </p:blipFill>
              <p:spPr>
                <a:xfrm>
                  <a:off x="7280280" y="4994376"/>
                  <a:ext cx="2827800" cy="1035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82" name="Ink 181">
                  <a:extLst>
                    <a:ext uri="{FF2B5EF4-FFF2-40B4-BE49-F238E27FC236}">
                      <a16:creationId xmlns:a16="http://schemas.microsoft.com/office/drawing/2014/main" id="{D313F0DB-98DB-BE49-830A-908C6A188466}"/>
                    </a:ext>
                  </a:extLst>
                </p14:cNvPr>
                <p14:cNvContentPartPr/>
                <p14:nvPr/>
              </p14:nvContentPartPr>
              <p14:xfrm>
                <a:off x="8155080" y="4675776"/>
                <a:ext cx="27000" cy="204480"/>
              </p14:xfrm>
            </p:contentPart>
          </mc:Choice>
          <mc:Fallback>
            <p:pic>
              <p:nvPicPr>
                <p:cNvPr id="182" name="Ink 181">
                  <a:extLst>
                    <a:ext uri="{FF2B5EF4-FFF2-40B4-BE49-F238E27FC236}">
                      <a16:creationId xmlns:a16="http://schemas.microsoft.com/office/drawing/2014/main" id="{D313F0DB-98DB-BE49-830A-908C6A188466}"/>
                    </a:ext>
                  </a:extLst>
                </p:cNvPr>
                <p:cNvPicPr/>
                <p:nvPr/>
              </p:nvPicPr>
              <p:blipFill>
                <a:blip r:embed="rId101"/>
                <a:stretch>
                  <a:fillRect/>
                </a:stretch>
              </p:blipFill>
              <p:spPr>
                <a:xfrm>
                  <a:off x="8146080" y="4666776"/>
                  <a:ext cx="446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83" name="Ink 182">
                  <a:extLst>
                    <a:ext uri="{FF2B5EF4-FFF2-40B4-BE49-F238E27FC236}">
                      <a16:creationId xmlns:a16="http://schemas.microsoft.com/office/drawing/2014/main" id="{C9DE4950-5573-254D-B336-9C447F964FD5}"/>
                    </a:ext>
                  </a:extLst>
                </p14:cNvPr>
                <p14:cNvContentPartPr/>
                <p14:nvPr/>
              </p14:nvContentPartPr>
              <p14:xfrm>
                <a:off x="8087400" y="4847496"/>
                <a:ext cx="97560" cy="101160"/>
              </p14:xfrm>
            </p:contentPart>
          </mc:Choice>
          <mc:Fallback>
            <p:pic>
              <p:nvPicPr>
                <p:cNvPr id="183" name="Ink 182">
                  <a:extLst>
                    <a:ext uri="{FF2B5EF4-FFF2-40B4-BE49-F238E27FC236}">
                      <a16:creationId xmlns:a16="http://schemas.microsoft.com/office/drawing/2014/main" id="{C9DE4950-5573-254D-B336-9C447F964FD5}"/>
                    </a:ext>
                  </a:extLst>
                </p:cNvPr>
                <p:cNvPicPr/>
                <p:nvPr/>
              </p:nvPicPr>
              <p:blipFill>
                <a:blip r:embed="rId103"/>
                <a:stretch>
                  <a:fillRect/>
                </a:stretch>
              </p:blipFill>
              <p:spPr>
                <a:xfrm>
                  <a:off x="8078400" y="4838496"/>
                  <a:ext cx="1152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84" name="Ink 183">
                  <a:extLst>
                    <a:ext uri="{FF2B5EF4-FFF2-40B4-BE49-F238E27FC236}">
                      <a16:creationId xmlns:a16="http://schemas.microsoft.com/office/drawing/2014/main" id="{7BA35483-16D4-1E47-8119-46BA195CCA30}"/>
                    </a:ext>
                  </a:extLst>
                </p14:cNvPr>
                <p14:cNvContentPartPr/>
                <p14:nvPr/>
              </p14:nvContentPartPr>
              <p14:xfrm>
                <a:off x="8183880" y="4803576"/>
                <a:ext cx="106560" cy="171360"/>
              </p14:xfrm>
            </p:contentPart>
          </mc:Choice>
          <mc:Fallback>
            <p:pic>
              <p:nvPicPr>
                <p:cNvPr id="184" name="Ink 183">
                  <a:extLst>
                    <a:ext uri="{FF2B5EF4-FFF2-40B4-BE49-F238E27FC236}">
                      <a16:creationId xmlns:a16="http://schemas.microsoft.com/office/drawing/2014/main" id="{7BA35483-16D4-1E47-8119-46BA195CCA30}"/>
                    </a:ext>
                  </a:extLst>
                </p:cNvPr>
                <p:cNvPicPr/>
                <p:nvPr/>
              </p:nvPicPr>
              <p:blipFill>
                <a:blip r:embed="rId105"/>
                <a:stretch>
                  <a:fillRect/>
                </a:stretch>
              </p:blipFill>
              <p:spPr>
                <a:xfrm>
                  <a:off x="8175240" y="4794576"/>
                  <a:ext cx="1242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85" name="Ink 184">
                  <a:extLst>
                    <a:ext uri="{FF2B5EF4-FFF2-40B4-BE49-F238E27FC236}">
                      <a16:creationId xmlns:a16="http://schemas.microsoft.com/office/drawing/2014/main" id="{4EB46FB1-C682-1542-A0A0-1B53E352AE54}"/>
                    </a:ext>
                  </a:extLst>
                </p14:cNvPr>
                <p14:cNvContentPartPr/>
                <p14:nvPr/>
              </p14:nvContentPartPr>
              <p14:xfrm>
                <a:off x="8150400" y="4824456"/>
                <a:ext cx="132480" cy="14760"/>
              </p14:xfrm>
            </p:contentPart>
          </mc:Choice>
          <mc:Fallback>
            <p:pic>
              <p:nvPicPr>
                <p:cNvPr id="185" name="Ink 184">
                  <a:extLst>
                    <a:ext uri="{FF2B5EF4-FFF2-40B4-BE49-F238E27FC236}">
                      <a16:creationId xmlns:a16="http://schemas.microsoft.com/office/drawing/2014/main" id="{4EB46FB1-C682-1542-A0A0-1B53E352AE54}"/>
                    </a:ext>
                  </a:extLst>
                </p:cNvPr>
                <p:cNvPicPr/>
                <p:nvPr/>
              </p:nvPicPr>
              <p:blipFill>
                <a:blip r:embed="rId107"/>
                <a:stretch>
                  <a:fillRect/>
                </a:stretch>
              </p:blipFill>
              <p:spPr>
                <a:xfrm>
                  <a:off x="8141400" y="4815816"/>
                  <a:ext cx="1501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87" name="Ink 186">
                  <a:extLst>
                    <a:ext uri="{FF2B5EF4-FFF2-40B4-BE49-F238E27FC236}">
                      <a16:creationId xmlns:a16="http://schemas.microsoft.com/office/drawing/2014/main" id="{51684B63-D8F7-BB4B-A4F9-A1B6DCB5C963}"/>
                    </a:ext>
                  </a:extLst>
                </p14:cNvPr>
                <p14:cNvContentPartPr/>
                <p14:nvPr/>
              </p14:nvContentPartPr>
              <p14:xfrm>
                <a:off x="8047800" y="4836696"/>
                <a:ext cx="142200" cy="19440"/>
              </p14:xfrm>
            </p:contentPart>
          </mc:Choice>
          <mc:Fallback>
            <p:pic>
              <p:nvPicPr>
                <p:cNvPr id="187" name="Ink 186">
                  <a:extLst>
                    <a:ext uri="{FF2B5EF4-FFF2-40B4-BE49-F238E27FC236}">
                      <a16:creationId xmlns:a16="http://schemas.microsoft.com/office/drawing/2014/main" id="{51684B63-D8F7-BB4B-A4F9-A1B6DCB5C963}"/>
                    </a:ext>
                  </a:extLst>
                </p:cNvPr>
                <p:cNvPicPr/>
                <p:nvPr/>
              </p:nvPicPr>
              <p:blipFill>
                <a:blip r:embed="rId109"/>
                <a:stretch>
                  <a:fillRect/>
                </a:stretch>
              </p:blipFill>
              <p:spPr>
                <a:xfrm>
                  <a:off x="8038800" y="4827696"/>
                  <a:ext cx="1598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89" name="Ink 188">
                  <a:extLst>
                    <a:ext uri="{FF2B5EF4-FFF2-40B4-BE49-F238E27FC236}">
                      <a16:creationId xmlns:a16="http://schemas.microsoft.com/office/drawing/2014/main" id="{E7E7DDF8-9342-864E-A8E0-35C154E56897}"/>
                    </a:ext>
                  </a:extLst>
                </p14:cNvPr>
                <p14:cNvContentPartPr/>
                <p14:nvPr/>
              </p14:nvContentPartPr>
              <p14:xfrm>
                <a:off x="9510840" y="5151336"/>
                <a:ext cx="628920" cy="383400"/>
              </p14:xfrm>
            </p:contentPart>
          </mc:Choice>
          <mc:Fallback>
            <p:pic>
              <p:nvPicPr>
                <p:cNvPr id="189" name="Ink 188">
                  <a:extLst>
                    <a:ext uri="{FF2B5EF4-FFF2-40B4-BE49-F238E27FC236}">
                      <a16:creationId xmlns:a16="http://schemas.microsoft.com/office/drawing/2014/main" id="{E7E7DDF8-9342-864E-A8E0-35C154E56897}"/>
                    </a:ext>
                  </a:extLst>
                </p:cNvPr>
                <p:cNvPicPr/>
                <p:nvPr/>
              </p:nvPicPr>
              <p:blipFill>
                <a:blip r:embed="rId111"/>
                <a:stretch>
                  <a:fillRect/>
                </a:stretch>
              </p:blipFill>
              <p:spPr>
                <a:xfrm>
                  <a:off x="9502200" y="5142336"/>
                  <a:ext cx="64656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90" name="Ink 189">
                  <a:extLst>
                    <a:ext uri="{FF2B5EF4-FFF2-40B4-BE49-F238E27FC236}">
                      <a16:creationId xmlns:a16="http://schemas.microsoft.com/office/drawing/2014/main" id="{522F85D6-0FA4-2B4E-916F-D2F5EE041340}"/>
                    </a:ext>
                  </a:extLst>
                </p14:cNvPr>
                <p14:cNvContentPartPr/>
                <p14:nvPr/>
              </p14:nvContentPartPr>
              <p14:xfrm>
                <a:off x="9587160" y="5194536"/>
                <a:ext cx="507600" cy="327240"/>
              </p14:xfrm>
            </p:contentPart>
          </mc:Choice>
          <mc:Fallback>
            <p:pic>
              <p:nvPicPr>
                <p:cNvPr id="190" name="Ink 189">
                  <a:extLst>
                    <a:ext uri="{FF2B5EF4-FFF2-40B4-BE49-F238E27FC236}">
                      <a16:creationId xmlns:a16="http://schemas.microsoft.com/office/drawing/2014/main" id="{522F85D6-0FA4-2B4E-916F-D2F5EE041340}"/>
                    </a:ext>
                  </a:extLst>
                </p:cNvPr>
                <p:cNvPicPr/>
                <p:nvPr/>
              </p:nvPicPr>
              <p:blipFill>
                <a:blip r:embed="rId113"/>
                <a:stretch>
                  <a:fillRect/>
                </a:stretch>
              </p:blipFill>
              <p:spPr>
                <a:xfrm>
                  <a:off x="9578520" y="5185896"/>
                  <a:ext cx="525240" cy="344880"/>
                </a:xfrm>
                <a:prstGeom prst="rect">
                  <a:avLst/>
                </a:prstGeom>
              </p:spPr>
            </p:pic>
          </mc:Fallback>
        </mc:AlternateContent>
      </p:grpSp>
      <p:grpSp>
        <p:nvGrpSpPr>
          <p:cNvPr id="193" name="Group 192">
            <a:extLst>
              <a:ext uri="{FF2B5EF4-FFF2-40B4-BE49-F238E27FC236}">
                <a16:creationId xmlns:a16="http://schemas.microsoft.com/office/drawing/2014/main" id="{22E491F9-4102-D84A-8A2D-DF26443178CD}"/>
              </a:ext>
            </a:extLst>
          </p:cNvPr>
          <p:cNvGrpSpPr/>
          <p:nvPr/>
        </p:nvGrpSpPr>
        <p:grpSpPr>
          <a:xfrm>
            <a:off x="1679400" y="432816"/>
            <a:ext cx="10112760" cy="3928320"/>
            <a:chOff x="1679400" y="432816"/>
            <a:chExt cx="10112760" cy="3928320"/>
          </a:xfrm>
        </p:grpSpPr>
        <mc:AlternateContent xmlns:mc="http://schemas.openxmlformats.org/markup-compatibility/2006">
          <mc:Choice xmlns:p14="http://schemas.microsoft.com/office/powerpoint/2010/main" Requires="p14">
            <p:contentPart p14:bwMode="auto" r:id="rId114">
              <p14:nvContentPartPr>
                <p14:cNvPr id="44" name="Ink 43">
                  <a:extLst>
                    <a:ext uri="{FF2B5EF4-FFF2-40B4-BE49-F238E27FC236}">
                      <a16:creationId xmlns:a16="http://schemas.microsoft.com/office/drawing/2014/main" id="{62EAA245-3016-694D-A966-16EE5E2DB0A1}"/>
                    </a:ext>
                  </a:extLst>
                </p14:cNvPr>
                <p14:cNvContentPartPr/>
                <p14:nvPr/>
              </p14:nvContentPartPr>
              <p14:xfrm>
                <a:off x="2540520" y="3629616"/>
                <a:ext cx="262440" cy="254880"/>
              </p14:xfrm>
            </p:contentPart>
          </mc:Choice>
          <mc:Fallback>
            <p:pic>
              <p:nvPicPr>
                <p:cNvPr id="44" name="Ink 43">
                  <a:extLst>
                    <a:ext uri="{FF2B5EF4-FFF2-40B4-BE49-F238E27FC236}">
                      <a16:creationId xmlns:a16="http://schemas.microsoft.com/office/drawing/2014/main" id="{62EAA245-3016-694D-A966-16EE5E2DB0A1}"/>
                    </a:ext>
                  </a:extLst>
                </p:cNvPr>
                <p:cNvPicPr/>
                <p:nvPr/>
              </p:nvPicPr>
              <p:blipFill>
                <a:blip r:embed="rId115"/>
                <a:stretch>
                  <a:fillRect/>
                </a:stretch>
              </p:blipFill>
              <p:spPr>
                <a:xfrm>
                  <a:off x="2531880" y="3620616"/>
                  <a:ext cx="2800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5" name="Ink 44">
                  <a:extLst>
                    <a:ext uri="{FF2B5EF4-FFF2-40B4-BE49-F238E27FC236}">
                      <a16:creationId xmlns:a16="http://schemas.microsoft.com/office/drawing/2014/main" id="{14D3172E-7BBE-B04E-B03D-6162E59410B0}"/>
                    </a:ext>
                  </a:extLst>
                </p14:cNvPr>
                <p14:cNvContentPartPr/>
                <p14:nvPr/>
              </p14:nvContentPartPr>
              <p14:xfrm>
                <a:off x="2745720" y="3731496"/>
                <a:ext cx="149400" cy="26280"/>
              </p14:xfrm>
            </p:contentPart>
          </mc:Choice>
          <mc:Fallback>
            <p:pic>
              <p:nvPicPr>
                <p:cNvPr id="45" name="Ink 44">
                  <a:extLst>
                    <a:ext uri="{FF2B5EF4-FFF2-40B4-BE49-F238E27FC236}">
                      <a16:creationId xmlns:a16="http://schemas.microsoft.com/office/drawing/2014/main" id="{14D3172E-7BBE-B04E-B03D-6162E59410B0}"/>
                    </a:ext>
                  </a:extLst>
                </p:cNvPr>
                <p:cNvPicPr/>
                <p:nvPr/>
              </p:nvPicPr>
              <p:blipFill>
                <a:blip r:embed="rId117"/>
                <a:stretch>
                  <a:fillRect/>
                </a:stretch>
              </p:blipFill>
              <p:spPr>
                <a:xfrm>
                  <a:off x="2736720" y="3722496"/>
                  <a:ext cx="1670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6" name="Ink 45">
                  <a:extLst>
                    <a:ext uri="{FF2B5EF4-FFF2-40B4-BE49-F238E27FC236}">
                      <a16:creationId xmlns:a16="http://schemas.microsoft.com/office/drawing/2014/main" id="{AE6FD179-2F38-BD48-BF2D-30756F54E02D}"/>
                    </a:ext>
                  </a:extLst>
                </p14:cNvPr>
                <p14:cNvContentPartPr/>
                <p14:nvPr/>
              </p14:nvContentPartPr>
              <p14:xfrm>
                <a:off x="2942280" y="3697656"/>
                <a:ext cx="379440" cy="149040"/>
              </p14:xfrm>
            </p:contentPart>
          </mc:Choice>
          <mc:Fallback>
            <p:pic>
              <p:nvPicPr>
                <p:cNvPr id="46" name="Ink 45">
                  <a:extLst>
                    <a:ext uri="{FF2B5EF4-FFF2-40B4-BE49-F238E27FC236}">
                      <a16:creationId xmlns:a16="http://schemas.microsoft.com/office/drawing/2014/main" id="{AE6FD179-2F38-BD48-BF2D-30756F54E02D}"/>
                    </a:ext>
                  </a:extLst>
                </p:cNvPr>
                <p:cNvPicPr/>
                <p:nvPr/>
              </p:nvPicPr>
              <p:blipFill>
                <a:blip r:embed="rId119"/>
                <a:stretch>
                  <a:fillRect/>
                </a:stretch>
              </p:blipFill>
              <p:spPr>
                <a:xfrm>
                  <a:off x="2933280" y="3689016"/>
                  <a:ext cx="3970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7" name="Ink 46">
                  <a:extLst>
                    <a:ext uri="{FF2B5EF4-FFF2-40B4-BE49-F238E27FC236}">
                      <a16:creationId xmlns:a16="http://schemas.microsoft.com/office/drawing/2014/main" id="{95E03EAC-D8C6-644B-A36D-7CEB4505CDDF}"/>
                    </a:ext>
                  </a:extLst>
                </p14:cNvPr>
                <p14:cNvContentPartPr/>
                <p14:nvPr/>
              </p14:nvContentPartPr>
              <p14:xfrm>
                <a:off x="3292200" y="3584616"/>
                <a:ext cx="331200" cy="228600"/>
              </p14:xfrm>
            </p:contentPart>
          </mc:Choice>
          <mc:Fallback>
            <p:pic>
              <p:nvPicPr>
                <p:cNvPr id="47" name="Ink 46">
                  <a:extLst>
                    <a:ext uri="{FF2B5EF4-FFF2-40B4-BE49-F238E27FC236}">
                      <a16:creationId xmlns:a16="http://schemas.microsoft.com/office/drawing/2014/main" id="{95E03EAC-D8C6-644B-A36D-7CEB4505CDDF}"/>
                    </a:ext>
                  </a:extLst>
                </p:cNvPr>
                <p:cNvPicPr/>
                <p:nvPr/>
              </p:nvPicPr>
              <p:blipFill>
                <a:blip r:embed="rId121"/>
                <a:stretch>
                  <a:fillRect/>
                </a:stretch>
              </p:blipFill>
              <p:spPr>
                <a:xfrm>
                  <a:off x="3283560" y="3575976"/>
                  <a:ext cx="3488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8" name="Ink 47">
                  <a:extLst>
                    <a:ext uri="{FF2B5EF4-FFF2-40B4-BE49-F238E27FC236}">
                      <a16:creationId xmlns:a16="http://schemas.microsoft.com/office/drawing/2014/main" id="{B1C335CE-1E8B-3F49-8E90-70A7011EA8BD}"/>
                    </a:ext>
                  </a:extLst>
                </p14:cNvPr>
                <p14:cNvContentPartPr/>
                <p14:nvPr/>
              </p14:nvContentPartPr>
              <p14:xfrm>
                <a:off x="3632760" y="3689016"/>
                <a:ext cx="195120" cy="121680"/>
              </p14:xfrm>
            </p:contentPart>
          </mc:Choice>
          <mc:Fallback>
            <p:pic>
              <p:nvPicPr>
                <p:cNvPr id="48" name="Ink 47">
                  <a:extLst>
                    <a:ext uri="{FF2B5EF4-FFF2-40B4-BE49-F238E27FC236}">
                      <a16:creationId xmlns:a16="http://schemas.microsoft.com/office/drawing/2014/main" id="{B1C335CE-1E8B-3F49-8E90-70A7011EA8BD}"/>
                    </a:ext>
                  </a:extLst>
                </p:cNvPr>
                <p:cNvPicPr/>
                <p:nvPr/>
              </p:nvPicPr>
              <p:blipFill>
                <a:blip r:embed="rId123"/>
                <a:stretch>
                  <a:fillRect/>
                </a:stretch>
              </p:blipFill>
              <p:spPr>
                <a:xfrm>
                  <a:off x="3623760" y="3680376"/>
                  <a:ext cx="2127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9" name="Ink 48">
                  <a:extLst>
                    <a:ext uri="{FF2B5EF4-FFF2-40B4-BE49-F238E27FC236}">
                      <a16:creationId xmlns:a16="http://schemas.microsoft.com/office/drawing/2014/main" id="{B94609F7-4D2F-F447-A89E-BBF7400F6954}"/>
                    </a:ext>
                  </a:extLst>
                </p14:cNvPr>
                <p14:cNvContentPartPr/>
                <p14:nvPr/>
              </p14:nvContentPartPr>
              <p14:xfrm>
                <a:off x="3864240" y="3545376"/>
                <a:ext cx="171000" cy="363240"/>
              </p14:xfrm>
            </p:contentPart>
          </mc:Choice>
          <mc:Fallback>
            <p:pic>
              <p:nvPicPr>
                <p:cNvPr id="49" name="Ink 48">
                  <a:extLst>
                    <a:ext uri="{FF2B5EF4-FFF2-40B4-BE49-F238E27FC236}">
                      <a16:creationId xmlns:a16="http://schemas.microsoft.com/office/drawing/2014/main" id="{B94609F7-4D2F-F447-A89E-BBF7400F6954}"/>
                    </a:ext>
                  </a:extLst>
                </p:cNvPr>
                <p:cNvPicPr/>
                <p:nvPr/>
              </p:nvPicPr>
              <p:blipFill>
                <a:blip r:embed="rId125"/>
                <a:stretch>
                  <a:fillRect/>
                </a:stretch>
              </p:blipFill>
              <p:spPr>
                <a:xfrm>
                  <a:off x="3855600" y="3536376"/>
                  <a:ext cx="18864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0" name="Ink 49">
                  <a:extLst>
                    <a:ext uri="{FF2B5EF4-FFF2-40B4-BE49-F238E27FC236}">
                      <a16:creationId xmlns:a16="http://schemas.microsoft.com/office/drawing/2014/main" id="{6A581AB9-4D54-C94A-860F-6A8AFE44C76E}"/>
                    </a:ext>
                  </a:extLst>
                </p14:cNvPr>
                <p14:cNvContentPartPr/>
                <p14:nvPr/>
              </p14:nvContentPartPr>
              <p14:xfrm>
                <a:off x="4289400" y="3553656"/>
                <a:ext cx="451440" cy="196920"/>
              </p14:xfrm>
            </p:contentPart>
          </mc:Choice>
          <mc:Fallback>
            <p:pic>
              <p:nvPicPr>
                <p:cNvPr id="50" name="Ink 49">
                  <a:extLst>
                    <a:ext uri="{FF2B5EF4-FFF2-40B4-BE49-F238E27FC236}">
                      <a16:creationId xmlns:a16="http://schemas.microsoft.com/office/drawing/2014/main" id="{6A581AB9-4D54-C94A-860F-6A8AFE44C76E}"/>
                    </a:ext>
                  </a:extLst>
                </p:cNvPr>
                <p:cNvPicPr/>
                <p:nvPr/>
              </p:nvPicPr>
              <p:blipFill>
                <a:blip r:embed="rId127"/>
                <a:stretch>
                  <a:fillRect/>
                </a:stretch>
              </p:blipFill>
              <p:spPr>
                <a:xfrm>
                  <a:off x="4280400" y="3545016"/>
                  <a:ext cx="4690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1" name="Ink 50">
                  <a:extLst>
                    <a:ext uri="{FF2B5EF4-FFF2-40B4-BE49-F238E27FC236}">
                      <a16:creationId xmlns:a16="http://schemas.microsoft.com/office/drawing/2014/main" id="{2908A8B0-59B2-4F4E-8306-82A325911FE8}"/>
                    </a:ext>
                  </a:extLst>
                </p14:cNvPr>
                <p14:cNvContentPartPr/>
                <p14:nvPr/>
              </p14:nvContentPartPr>
              <p14:xfrm>
                <a:off x="4833000" y="3636816"/>
                <a:ext cx="39240" cy="38160"/>
              </p14:xfrm>
            </p:contentPart>
          </mc:Choice>
          <mc:Fallback>
            <p:pic>
              <p:nvPicPr>
                <p:cNvPr id="51" name="Ink 50">
                  <a:extLst>
                    <a:ext uri="{FF2B5EF4-FFF2-40B4-BE49-F238E27FC236}">
                      <a16:creationId xmlns:a16="http://schemas.microsoft.com/office/drawing/2014/main" id="{2908A8B0-59B2-4F4E-8306-82A325911FE8}"/>
                    </a:ext>
                  </a:extLst>
                </p:cNvPr>
                <p:cNvPicPr/>
                <p:nvPr/>
              </p:nvPicPr>
              <p:blipFill>
                <a:blip r:embed="rId129"/>
                <a:stretch>
                  <a:fillRect/>
                </a:stretch>
              </p:blipFill>
              <p:spPr>
                <a:xfrm>
                  <a:off x="4824000" y="3628176"/>
                  <a:ext cx="568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2" name="Ink 51">
                  <a:extLst>
                    <a:ext uri="{FF2B5EF4-FFF2-40B4-BE49-F238E27FC236}">
                      <a16:creationId xmlns:a16="http://schemas.microsoft.com/office/drawing/2014/main" id="{BE2CE903-8949-B141-8AFC-C6B878915C95}"/>
                    </a:ext>
                  </a:extLst>
                </p14:cNvPr>
                <p14:cNvContentPartPr/>
                <p14:nvPr/>
              </p14:nvContentPartPr>
              <p14:xfrm>
                <a:off x="2831400" y="4121016"/>
                <a:ext cx="181440" cy="186480"/>
              </p14:xfrm>
            </p:contentPart>
          </mc:Choice>
          <mc:Fallback>
            <p:pic>
              <p:nvPicPr>
                <p:cNvPr id="52" name="Ink 51">
                  <a:extLst>
                    <a:ext uri="{FF2B5EF4-FFF2-40B4-BE49-F238E27FC236}">
                      <a16:creationId xmlns:a16="http://schemas.microsoft.com/office/drawing/2014/main" id="{BE2CE903-8949-B141-8AFC-C6B878915C95}"/>
                    </a:ext>
                  </a:extLst>
                </p:cNvPr>
                <p:cNvPicPr/>
                <p:nvPr/>
              </p:nvPicPr>
              <p:blipFill>
                <a:blip r:embed="rId131"/>
                <a:stretch>
                  <a:fillRect/>
                </a:stretch>
              </p:blipFill>
              <p:spPr>
                <a:xfrm>
                  <a:off x="2822760" y="4112016"/>
                  <a:ext cx="1990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3" name="Ink 52">
                  <a:extLst>
                    <a:ext uri="{FF2B5EF4-FFF2-40B4-BE49-F238E27FC236}">
                      <a16:creationId xmlns:a16="http://schemas.microsoft.com/office/drawing/2014/main" id="{8440636E-1AE3-CA49-8C61-08AC2D5E0773}"/>
                    </a:ext>
                  </a:extLst>
                </p14:cNvPr>
                <p14:cNvContentPartPr/>
                <p14:nvPr/>
              </p14:nvContentPartPr>
              <p14:xfrm>
                <a:off x="3056400" y="4164936"/>
                <a:ext cx="543240" cy="136800"/>
              </p14:xfrm>
            </p:contentPart>
          </mc:Choice>
          <mc:Fallback>
            <p:pic>
              <p:nvPicPr>
                <p:cNvPr id="53" name="Ink 52">
                  <a:extLst>
                    <a:ext uri="{FF2B5EF4-FFF2-40B4-BE49-F238E27FC236}">
                      <a16:creationId xmlns:a16="http://schemas.microsoft.com/office/drawing/2014/main" id="{8440636E-1AE3-CA49-8C61-08AC2D5E0773}"/>
                    </a:ext>
                  </a:extLst>
                </p:cNvPr>
                <p:cNvPicPr/>
                <p:nvPr/>
              </p:nvPicPr>
              <p:blipFill>
                <a:blip r:embed="rId133"/>
                <a:stretch>
                  <a:fillRect/>
                </a:stretch>
              </p:blipFill>
              <p:spPr>
                <a:xfrm>
                  <a:off x="3047760" y="4156296"/>
                  <a:ext cx="56088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4" name="Ink 53">
                  <a:extLst>
                    <a:ext uri="{FF2B5EF4-FFF2-40B4-BE49-F238E27FC236}">
                      <a16:creationId xmlns:a16="http://schemas.microsoft.com/office/drawing/2014/main" id="{D3493FA8-4DA1-C44F-AF54-B889F894183A}"/>
                    </a:ext>
                  </a:extLst>
                </p14:cNvPr>
                <p14:cNvContentPartPr/>
                <p14:nvPr/>
              </p14:nvContentPartPr>
              <p14:xfrm>
                <a:off x="3759480" y="4132896"/>
                <a:ext cx="125640" cy="110160"/>
              </p14:xfrm>
            </p:contentPart>
          </mc:Choice>
          <mc:Fallback>
            <p:pic>
              <p:nvPicPr>
                <p:cNvPr id="54" name="Ink 53">
                  <a:extLst>
                    <a:ext uri="{FF2B5EF4-FFF2-40B4-BE49-F238E27FC236}">
                      <a16:creationId xmlns:a16="http://schemas.microsoft.com/office/drawing/2014/main" id="{D3493FA8-4DA1-C44F-AF54-B889F894183A}"/>
                    </a:ext>
                  </a:extLst>
                </p:cNvPr>
                <p:cNvPicPr/>
                <p:nvPr/>
              </p:nvPicPr>
              <p:blipFill>
                <a:blip r:embed="rId135"/>
                <a:stretch>
                  <a:fillRect/>
                </a:stretch>
              </p:blipFill>
              <p:spPr>
                <a:xfrm>
                  <a:off x="3750480" y="4123896"/>
                  <a:ext cx="1432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5" name="Ink 54">
                  <a:extLst>
                    <a:ext uri="{FF2B5EF4-FFF2-40B4-BE49-F238E27FC236}">
                      <a16:creationId xmlns:a16="http://schemas.microsoft.com/office/drawing/2014/main" id="{ADFBADC2-C26C-E941-B522-038A6EA9D376}"/>
                    </a:ext>
                  </a:extLst>
                </p14:cNvPr>
                <p14:cNvContentPartPr/>
                <p14:nvPr/>
              </p14:nvContentPartPr>
              <p14:xfrm>
                <a:off x="3981960" y="4101216"/>
                <a:ext cx="139320" cy="153360"/>
              </p14:xfrm>
            </p:contentPart>
          </mc:Choice>
          <mc:Fallback>
            <p:pic>
              <p:nvPicPr>
                <p:cNvPr id="55" name="Ink 54">
                  <a:extLst>
                    <a:ext uri="{FF2B5EF4-FFF2-40B4-BE49-F238E27FC236}">
                      <a16:creationId xmlns:a16="http://schemas.microsoft.com/office/drawing/2014/main" id="{ADFBADC2-C26C-E941-B522-038A6EA9D376}"/>
                    </a:ext>
                  </a:extLst>
                </p:cNvPr>
                <p:cNvPicPr/>
                <p:nvPr/>
              </p:nvPicPr>
              <p:blipFill>
                <a:blip r:embed="rId137"/>
                <a:stretch>
                  <a:fillRect/>
                </a:stretch>
              </p:blipFill>
              <p:spPr>
                <a:xfrm>
                  <a:off x="3973320" y="4092216"/>
                  <a:ext cx="1569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8" name="Ink 57">
                  <a:extLst>
                    <a:ext uri="{FF2B5EF4-FFF2-40B4-BE49-F238E27FC236}">
                      <a16:creationId xmlns:a16="http://schemas.microsoft.com/office/drawing/2014/main" id="{3B584436-437E-A14E-B7BD-4B7667779A14}"/>
                    </a:ext>
                  </a:extLst>
                </p14:cNvPr>
                <p14:cNvContentPartPr/>
                <p14:nvPr/>
              </p14:nvContentPartPr>
              <p14:xfrm>
                <a:off x="6406200" y="3268536"/>
                <a:ext cx="24840" cy="289440"/>
              </p14:xfrm>
            </p:contentPart>
          </mc:Choice>
          <mc:Fallback>
            <p:pic>
              <p:nvPicPr>
                <p:cNvPr id="58" name="Ink 57">
                  <a:extLst>
                    <a:ext uri="{FF2B5EF4-FFF2-40B4-BE49-F238E27FC236}">
                      <a16:creationId xmlns:a16="http://schemas.microsoft.com/office/drawing/2014/main" id="{3B584436-437E-A14E-B7BD-4B7667779A14}"/>
                    </a:ext>
                  </a:extLst>
                </p:cNvPr>
                <p:cNvPicPr/>
                <p:nvPr/>
              </p:nvPicPr>
              <p:blipFill>
                <a:blip r:embed="rId139"/>
                <a:stretch>
                  <a:fillRect/>
                </a:stretch>
              </p:blipFill>
              <p:spPr>
                <a:xfrm>
                  <a:off x="6397200" y="3259896"/>
                  <a:ext cx="4248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9" name="Ink 58">
                  <a:extLst>
                    <a:ext uri="{FF2B5EF4-FFF2-40B4-BE49-F238E27FC236}">
                      <a16:creationId xmlns:a16="http://schemas.microsoft.com/office/drawing/2014/main" id="{6C3FAAF9-6A76-D840-91EC-EC8D6932C4DC}"/>
                    </a:ext>
                  </a:extLst>
                </p14:cNvPr>
                <p14:cNvContentPartPr/>
                <p14:nvPr/>
              </p14:nvContentPartPr>
              <p14:xfrm>
                <a:off x="6128280" y="3664176"/>
                <a:ext cx="895320" cy="54000"/>
              </p14:xfrm>
            </p:contentPart>
          </mc:Choice>
          <mc:Fallback>
            <p:pic>
              <p:nvPicPr>
                <p:cNvPr id="59" name="Ink 58">
                  <a:extLst>
                    <a:ext uri="{FF2B5EF4-FFF2-40B4-BE49-F238E27FC236}">
                      <a16:creationId xmlns:a16="http://schemas.microsoft.com/office/drawing/2014/main" id="{6C3FAAF9-6A76-D840-91EC-EC8D6932C4DC}"/>
                    </a:ext>
                  </a:extLst>
                </p:cNvPr>
                <p:cNvPicPr/>
                <p:nvPr/>
              </p:nvPicPr>
              <p:blipFill>
                <a:blip r:embed="rId141"/>
                <a:stretch>
                  <a:fillRect/>
                </a:stretch>
              </p:blipFill>
              <p:spPr>
                <a:xfrm>
                  <a:off x="6119280" y="3655176"/>
                  <a:ext cx="9129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60" name="Ink 59">
                  <a:extLst>
                    <a:ext uri="{FF2B5EF4-FFF2-40B4-BE49-F238E27FC236}">
                      <a16:creationId xmlns:a16="http://schemas.microsoft.com/office/drawing/2014/main" id="{D1DAD4DA-8860-FD4C-B960-88C3D641D539}"/>
                    </a:ext>
                  </a:extLst>
                </p14:cNvPr>
                <p14:cNvContentPartPr/>
                <p14:nvPr/>
              </p14:nvContentPartPr>
              <p14:xfrm>
                <a:off x="6205320" y="3881616"/>
                <a:ext cx="199080" cy="244080"/>
              </p14:xfrm>
            </p:contentPart>
          </mc:Choice>
          <mc:Fallback>
            <p:pic>
              <p:nvPicPr>
                <p:cNvPr id="60" name="Ink 59">
                  <a:extLst>
                    <a:ext uri="{FF2B5EF4-FFF2-40B4-BE49-F238E27FC236}">
                      <a16:creationId xmlns:a16="http://schemas.microsoft.com/office/drawing/2014/main" id="{D1DAD4DA-8860-FD4C-B960-88C3D641D539}"/>
                    </a:ext>
                  </a:extLst>
                </p:cNvPr>
                <p:cNvPicPr/>
                <p:nvPr/>
              </p:nvPicPr>
              <p:blipFill>
                <a:blip r:embed="rId143"/>
                <a:stretch>
                  <a:fillRect/>
                </a:stretch>
              </p:blipFill>
              <p:spPr>
                <a:xfrm>
                  <a:off x="6196320" y="3872976"/>
                  <a:ext cx="2167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61" name="Ink 60">
                  <a:extLst>
                    <a:ext uri="{FF2B5EF4-FFF2-40B4-BE49-F238E27FC236}">
                      <a16:creationId xmlns:a16="http://schemas.microsoft.com/office/drawing/2014/main" id="{1D37F16D-90EB-6945-AA52-C2BC4AA76409}"/>
                    </a:ext>
                  </a:extLst>
                </p14:cNvPr>
                <p14:cNvContentPartPr/>
                <p14:nvPr/>
              </p14:nvContentPartPr>
              <p14:xfrm>
                <a:off x="6473160" y="3971256"/>
                <a:ext cx="135720" cy="50760"/>
              </p14:xfrm>
            </p:contentPart>
          </mc:Choice>
          <mc:Fallback>
            <p:pic>
              <p:nvPicPr>
                <p:cNvPr id="61" name="Ink 60">
                  <a:extLst>
                    <a:ext uri="{FF2B5EF4-FFF2-40B4-BE49-F238E27FC236}">
                      <a16:creationId xmlns:a16="http://schemas.microsoft.com/office/drawing/2014/main" id="{1D37F16D-90EB-6945-AA52-C2BC4AA76409}"/>
                    </a:ext>
                  </a:extLst>
                </p:cNvPr>
                <p:cNvPicPr/>
                <p:nvPr/>
              </p:nvPicPr>
              <p:blipFill>
                <a:blip r:embed="rId145"/>
                <a:stretch>
                  <a:fillRect/>
                </a:stretch>
              </p:blipFill>
              <p:spPr>
                <a:xfrm>
                  <a:off x="6464520" y="3962256"/>
                  <a:ext cx="1533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62" name="Ink 61">
                  <a:extLst>
                    <a:ext uri="{FF2B5EF4-FFF2-40B4-BE49-F238E27FC236}">
                      <a16:creationId xmlns:a16="http://schemas.microsoft.com/office/drawing/2014/main" id="{0B738FB3-9C89-A349-BF18-C76CFA69002A}"/>
                    </a:ext>
                  </a:extLst>
                </p14:cNvPr>
                <p14:cNvContentPartPr/>
                <p14:nvPr/>
              </p14:nvContentPartPr>
              <p14:xfrm>
                <a:off x="6651000" y="3889896"/>
                <a:ext cx="16560" cy="156960"/>
              </p14:xfrm>
            </p:contentPart>
          </mc:Choice>
          <mc:Fallback>
            <p:pic>
              <p:nvPicPr>
                <p:cNvPr id="62" name="Ink 61">
                  <a:extLst>
                    <a:ext uri="{FF2B5EF4-FFF2-40B4-BE49-F238E27FC236}">
                      <a16:creationId xmlns:a16="http://schemas.microsoft.com/office/drawing/2014/main" id="{0B738FB3-9C89-A349-BF18-C76CFA69002A}"/>
                    </a:ext>
                  </a:extLst>
                </p:cNvPr>
                <p:cNvPicPr/>
                <p:nvPr/>
              </p:nvPicPr>
              <p:blipFill>
                <a:blip r:embed="rId147"/>
                <a:stretch>
                  <a:fillRect/>
                </a:stretch>
              </p:blipFill>
              <p:spPr>
                <a:xfrm>
                  <a:off x="6642000" y="3880896"/>
                  <a:ext cx="342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63" name="Ink 62">
                  <a:extLst>
                    <a:ext uri="{FF2B5EF4-FFF2-40B4-BE49-F238E27FC236}">
                      <a16:creationId xmlns:a16="http://schemas.microsoft.com/office/drawing/2014/main" id="{A3E9B7BC-5E53-0240-8FF6-32CDC3DE3C76}"/>
                    </a:ext>
                  </a:extLst>
                </p14:cNvPr>
                <p14:cNvContentPartPr/>
                <p14:nvPr/>
              </p14:nvContentPartPr>
              <p14:xfrm>
                <a:off x="5951880" y="3871176"/>
                <a:ext cx="300960" cy="364320"/>
              </p14:xfrm>
            </p:contentPart>
          </mc:Choice>
          <mc:Fallback>
            <p:pic>
              <p:nvPicPr>
                <p:cNvPr id="63" name="Ink 62">
                  <a:extLst>
                    <a:ext uri="{FF2B5EF4-FFF2-40B4-BE49-F238E27FC236}">
                      <a16:creationId xmlns:a16="http://schemas.microsoft.com/office/drawing/2014/main" id="{A3E9B7BC-5E53-0240-8FF6-32CDC3DE3C76}"/>
                    </a:ext>
                  </a:extLst>
                </p:cNvPr>
                <p:cNvPicPr/>
                <p:nvPr/>
              </p:nvPicPr>
              <p:blipFill>
                <a:blip r:embed="rId149"/>
                <a:stretch>
                  <a:fillRect/>
                </a:stretch>
              </p:blipFill>
              <p:spPr>
                <a:xfrm>
                  <a:off x="5943240" y="3862176"/>
                  <a:ext cx="31860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64" name="Ink 63">
                  <a:extLst>
                    <a:ext uri="{FF2B5EF4-FFF2-40B4-BE49-F238E27FC236}">
                      <a16:creationId xmlns:a16="http://schemas.microsoft.com/office/drawing/2014/main" id="{5FDEBDDC-6D7C-BD47-AE79-51B6648096A7}"/>
                    </a:ext>
                  </a:extLst>
                </p14:cNvPr>
                <p14:cNvContentPartPr/>
                <p14:nvPr/>
              </p14:nvContentPartPr>
              <p14:xfrm>
                <a:off x="6831360" y="3893496"/>
                <a:ext cx="54720" cy="273960"/>
              </p14:xfrm>
            </p:contentPart>
          </mc:Choice>
          <mc:Fallback>
            <p:pic>
              <p:nvPicPr>
                <p:cNvPr id="64" name="Ink 63">
                  <a:extLst>
                    <a:ext uri="{FF2B5EF4-FFF2-40B4-BE49-F238E27FC236}">
                      <a16:creationId xmlns:a16="http://schemas.microsoft.com/office/drawing/2014/main" id="{5FDEBDDC-6D7C-BD47-AE79-51B6648096A7}"/>
                    </a:ext>
                  </a:extLst>
                </p:cNvPr>
                <p:cNvPicPr/>
                <p:nvPr/>
              </p:nvPicPr>
              <p:blipFill>
                <a:blip r:embed="rId151"/>
                <a:stretch>
                  <a:fillRect/>
                </a:stretch>
              </p:blipFill>
              <p:spPr>
                <a:xfrm>
                  <a:off x="6822720" y="3884856"/>
                  <a:ext cx="723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7" name="Ink 66">
                  <a:extLst>
                    <a:ext uri="{FF2B5EF4-FFF2-40B4-BE49-F238E27FC236}">
                      <a16:creationId xmlns:a16="http://schemas.microsoft.com/office/drawing/2014/main" id="{236FC14F-EC31-C04C-A762-4C2BF1358047}"/>
                    </a:ext>
                  </a:extLst>
                </p14:cNvPr>
                <p14:cNvContentPartPr/>
                <p14:nvPr/>
              </p14:nvContentPartPr>
              <p14:xfrm>
                <a:off x="4570200" y="4355376"/>
                <a:ext cx="9360" cy="5760"/>
              </p14:xfrm>
            </p:contentPart>
          </mc:Choice>
          <mc:Fallback>
            <p:pic>
              <p:nvPicPr>
                <p:cNvPr id="67" name="Ink 66">
                  <a:extLst>
                    <a:ext uri="{FF2B5EF4-FFF2-40B4-BE49-F238E27FC236}">
                      <a16:creationId xmlns:a16="http://schemas.microsoft.com/office/drawing/2014/main" id="{236FC14F-EC31-C04C-A762-4C2BF1358047}"/>
                    </a:ext>
                  </a:extLst>
                </p:cNvPr>
                <p:cNvPicPr/>
                <p:nvPr/>
              </p:nvPicPr>
              <p:blipFill>
                <a:blip r:embed="rId153"/>
                <a:stretch>
                  <a:fillRect/>
                </a:stretch>
              </p:blipFill>
              <p:spPr>
                <a:xfrm>
                  <a:off x="4561200" y="4346376"/>
                  <a:ext cx="270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71" name="Ink 70">
                  <a:extLst>
                    <a:ext uri="{FF2B5EF4-FFF2-40B4-BE49-F238E27FC236}">
                      <a16:creationId xmlns:a16="http://schemas.microsoft.com/office/drawing/2014/main" id="{A1B7BCD5-4856-7B47-B4C8-99CAFA66961A}"/>
                    </a:ext>
                  </a:extLst>
                </p14:cNvPr>
                <p14:cNvContentPartPr/>
                <p14:nvPr/>
              </p14:nvContentPartPr>
              <p14:xfrm>
                <a:off x="9533160" y="432816"/>
                <a:ext cx="925920" cy="373320"/>
              </p14:xfrm>
            </p:contentPart>
          </mc:Choice>
          <mc:Fallback>
            <p:pic>
              <p:nvPicPr>
                <p:cNvPr id="71" name="Ink 70">
                  <a:extLst>
                    <a:ext uri="{FF2B5EF4-FFF2-40B4-BE49-F238E27FC236}">
                      <a16:creationId xmlns:a16="http://schemas.microsoft.com/office/drawing/2014/main" id="{A1B7BCD5-4856-7B47-B4C8-99CAFA66961A}"/>
                    </a:ext>
                  </a:extLst>
                </p:cNvPr>
                <p:cNvPicPr/>
                <p:nvPr/>
              </p:nvPicPr>
              <p:blipFill>
                <a:blip r:embed="rId155"/>
                <a:stretch>
                  <a:fillRect/>
                </a:stretch>
              </p:blipFill>
              <p:spPr>
                <a:xfrm>
                  <a:off x="9524160" y="424176"/>
                  <a:ext cx="94356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72" name="Ink 71">
                  <a:extLst>
                    <a:ext uri="{FF2B5EF4-FFF2-40B4-BE49-F238E27FC236}">
                      <a16:creationId xmlns:a16="http://schemas.microsoft.com/office/drawing/2014/main" id="{68ECFCA7-9C9F-544D-AF85-A1A0630E9EBA}"/>
                    </a:ext>
                  </a:extLst>
                </p14:cNvPr>
                <p14:cNvContentPartPr/>
                <p14:nvPr/>
              </p14:nvContentPartPr>
              <p14:xfrm>
                <a:off x="10584360" y="590496"/>
                <a:ext cx="104760" cy="6120"/>
              </p14:xfrm>
            </p:contentPart>
          </mc:Choice>
          <mc:Fallback>
            <p:pic>
              <p:nvPicPr>
                <p:cNvPr id="72" name="Ink 71">
                  <a:extLst>
                    <a:ext uri="{FF2B5EF4-FFF2-40B4-BE49-F238E27FC236}">
                      <a16:creationId xmlns:a16="http://schemas.microsoft.com/office/drawing/2014/main" id="{68ECFCA7-9C9F-544D-AF85-A1A0630E9EBA}"/>
                    </a:ext>
                  </a:extLst>
                </p:cNvPr>
                <p:cNvPicPr/>
                <p:nvPr/>
              </p:nvPicPr>
              <p:blipFill>
                <a:blip r:embed="rId157"/>
                <a:stretch>
                  <a:fillRect/>
                </a:stretch>
              </p:blipFill>
              <p:spPr>
                <a:xfrm>
                  <a:off x="10575360" y="581856"/>
                  <a:ext cx="1224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73" name="Ink 72">
                  <a:extLst>
                    <a:ext uri="{FF2B5EF4-FFF2-40B4-BE49-F238E27FC236}">
                      <a16:creationId xmlns:a16="http://schemas.microsoft.com/office/drawing/2014/main" id="{3C8825D4-5EAD-794F-90B9-5C32D7722051}"/>
                    </a:ext>
                  </a:extLst>
                </p14:cNvPr>
                <p14:cNvContentPartPr/>
                <p14:nvPr/>
              </p14:nvContentPartPr>
              <p14:xfrm>
                <a:off x="9501840" y="864816"/>
                <a:ext cx="1023120" cy="100440"/>
              </p14:xfrm>
            </p:contentPart>
          </mc:Choice>
          <mc:Fallback>
            <p:pic>
              <p:nvPicPr>
                <p:cNvPr id="73" name="Ink 72">
                  <a:extLst>
                    <a:ext uri="{FF2B5EF4-FFF2-40B4-BE49-F238E27FC236}">
                      <a16:creationId xmlns:a16="http://schemas.microsoft.com/office/drawing/2014/main" id="{3C8825D4-5EAD-794F-90B9-5C32D7722051}"/>
                    </a:ext>
                  </a:extLst>
                </p:cNvPr>
                <p:cNvPicPr/>
                <p:nvPr/>
              </p:nvPicPr>
              <p:blipFill>
                <a:blip r:embed="rId159"/>
                <a:stretch>
                  <a:fillRect/>
                </a:stretch>
              </p:blipFill>
              <p:spPr>
                <a:xfrm>
                  <a:off x="9492840" y="855816"/>
                  <a:ext cx="10407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74" name="Ink 73">
                  <a:extLst>
                    <a:ext uri="{FF2B5EF4-FFF2-40B4-BE49-F238E27FC236}">
                      <a16:creationId xmlns:a16="http://schemas.microsoft.com/office/drawing/2014/main" id="{BBDFD04E-0E0B-AB42-A50A-1431FCAF7999}"/>
                    </a:ext>
                  </a:extLst>
                </p14:cNvPr>
                <p14:cNvContentPartPr/>
                <p14:nvPr/>
              </p14:nvContentPartPr>
              <p14:xfrm>
                <a:off x="9558720" y="970656"/>
                <a:ext cx="774000" cy="81720"/>
              </p14:xfrm>
            </p:contentPart>
          </mc:Choice>
          <mc:Fallback>
            <p:pic>
              <p:nvPicPr>
                <p:cNvPr id="74" name="Ink 73">
                  <a:extLst>
                    <a:ext uri="{FF2B5EF4-FFF2-40B4-BE49-F238E27FC236}">
                      <a16:creationId xmlns:a16="http://schemas.microsoft.com/office/drawing/2014/main" id="{BBDFD04E-0E0B-AB42-A50A-1431FCAF7999}"/>
                    </a:ext>
                  </a:extLst>
                </p:cNvPr>
                <p:cNvPicPr/>
                <p:nvPr/>
              </p:nvPicPr>
              <p:blipFill>
                <a:blip r:embed="rId161"/>
                <a:stretch>
                  <a:fillRect/>
                </a:stretch>
              </p:blipFill>
              <p:spPr>
                <a:xfrm>
                  <a:off x="9550080" y="962016"/>
                  <a:ext cx="7916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 name="Ink 1">
                  <a:extLst>
                    <a:ext uri="{FF2B5EF4-FFF2-40B4-BE49-F238E27FC236}">
                      <a16:creationId xmlns:a16="http://schemas.microsoft.com/office/drawing/2014/main" id="{9603FC91-1389-2D45-9059-02C4E68EEF8E}"/>
                    </a:ext>
                  </a:extLst>
                </p14:cNvPr>
                <p14:cNvContentPartPr/>
                <p14:nvPr/>
              </p14:nvContentPartPr>
              <p14:xfrm>
                <a:off x="1679400" y="558096"/>
                <a:ext cx="1750680" cy="1676520"/>
              </p14:xfrm>
            </p:contentPart>
          </mc:Choice>
          <mc:Fallback>
            <p:pic>
              <p:nvPicPr>
                <p:cNvPr id="2" name="Ink 1">
                  <a:extLst>
                    <a:ext uri="{FF2B5EF4-FFF2-40B4-BE49-F238E27FC236}">
                      <a16:creationId xmlns:a16="http://schemas.microsoft.com/office/drawing/2014/main" id="{9603FC91-1389-2D45-9059-02C4E68EEF8E}"/>
                    </a:ext>
                  </a:extLst>
                </p:cNvPr>
                <p:cNvPicPr/>
                <p:nvPr/>
              </p:nvPicPr>
              <p:blipFill>
                <a:blip r:embed="rId163"/>
                <a:stretch>
                  <a:fillRect/>
                </a:stretch>
              </p:blipFill>
              <p:spPr>
                <a:xfrm>
                  <a:off x="1670760" y="549096"/>
                  <a:ext cx="1768320" cy="1694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 name="Ink 2">
                  <a:extLst>
                    <a:ext uri="{FF2B5EF4-FFF2-40B4-BE49-F238E27FC236}">
                      <a16:creationId xmlns:a16="http://schemas.microsoft.com/office/drawing/2014/main" id="{138366E4-F314-F94E-818C-4827D4783F7F}"/>
                    </a:ext>
                  </a:extLst>
                </p14:cNvPr>
                <p14:cNvContentPartPr/>
                <p14:nvPr/>
              </p14:nvContentPartPr>
              <p14:xfrm>
                <a:off x="6282000" y="904776"/>
                <a:ext cx="546120" cy="636120"/>
              </p14:xfrm>
            </p:contentPart>
          </mc:Choice>
          <mc:Fallback>
            <p:pic>
              <p:nvPicPr>
                <p:cNvPr id="3" name="Ink 2">
                  <a:extLst>
                    <a:ext uri="{FF2B5EF4-FFF2-40B4-BE49-F238E27FC236}">
                      <a16:creationId xmlns:a16="http://schemas.microsoft.com/office/drawing/2014/main" id="{138366E4-F314-F94E-818C-4827D4783F7F}"/>
                    </a:ext>
                  </a:extLst>
                </p:cNvPr>
                <p:cNvPicPr/>
                <p:nvPr/>
              </p:nvPicPr>
              <p:blipFill>
                <a:blip r:embed="rId165"/>
                <a:stretch>
                  <a:fillRect/>
                </a:stretch>
              </p:blipFill>
              <p:spPr>
                <a:xfrm>
                  <a:off x="6273360" y="895776"/>
                  <a:ext cx="563760" cy="6537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 name="Ink 3">
                  <a:extLst>
                    <a:ext uri="{FF2B5EF4-FFF2-40B4-BE49-F238E27FC236}">
                      <a16:creationId xmlns:a16="http://schemas.microsoft.com/office/drawing/2014/main" id="{2B950A22-0285-4C46-A30D-7038D241B040}"/>
                    </a:ext>
                  </a:extLst>
                </p14:cNvPr>
                <p14:cNvContentPartPr/>
                <p14:nvPr/>
              </p14:nvContentPartPr>
              <p14:xfrm>
                <a:off x="2451600" y="2337936"/>
                <a:ext cx="173520" cy="390960"/>
              </p14:xfrm>
            </p:contentPart>
          </mc:Choice>
          <mc:Fallback>
            <p:pic>
              <p:nvPicPr>
                <p:cNvPr id="4" name="Ink 3">
                  <a:extLst>
                    <a:ext uri="{FF2B5EF4-FFF2-40B4-BE49-F238E27FC236}">
                      <a16:creationId xmlns:a16="http://schemas.microsoft.com/office/drawing/2014/main" id="{2B950A22-0285-4C46-A30D-7038D241B040}"/>
                    </a:ext>
                  </a:extLst>
                </p:cNvPr>
                <p:cNvPicPr/>
                <p:nvPr/>
              </p:nvPicPr>
              <p:blipFill>
                <a:blip r:embed="rId167"/>
                <a:stretch>
                  <a:fillRect/>
                </a:stretch>
              </p:blipFill>
              <p:spPr>
                <a:xfrm>
                  <a:off x="2442960" y="2328936"/>
                  <a:ext cx="19116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 name="Ink 4">
                  <a:extLst>
                    <a:ext uri="{FF2B5EF4-FFF2-40B4-BE49-F238E27FC236}">
                      <a16:creationId xmlns:a16="http://schemas.microsoft.com/office/drawing/2014/main" id="{9E915CB7-6A8C-9F4E-B0EA-1E172EE8DEC2}"/>
                    </a:ext>
                  </a:extLst>
                </p14:cNvPr>
                <p14:cNvContentPartPr/>
                <p14:nvPr/>
              </p14:nvContentPartPr>
              <p14:xfrm>
                <a:off x="2655360" y="2385096"/>
                <a:ext cx="313200" cy="351360"/>
              </p14:xfrm>
            </p:contentPart>
          </mc:Choice>
          <mc:Fallback>
            <p:pic>
              <p:nvPicPr>
                <p:cNvPr id="5" name="Ink 4">
                  <a:extLst>
                    <a:ext uri="{FF2B5EF4-FFF2-40B4-BE49-F238E27FC236}">
                      <a16:creationId xmlns:a16="http://schemas.microsoft.com/office/drawing/2014/main" id="{9E915CB7-6A8C-9F4E-B0EA-1E172EE8DEC2}"/>
                    </a:ext>
                  </a:extLst>
                </p:cNvPr>
                <p:cNvPicPr/>
                <p:nvPr/>
              </p:nvPicPr>
              <p:blipFill>
                <a:blip r:embed="rId169"/>
                <a:stretch>
                  <a:fillRect/>
                </a:stretch>
              </p:blipFill>
              <p:spPr>
                <a:xfrm>
                  <a:off x="2646720" y="2376096"/>
                  <a:ext cx="33084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6" name="Ink 5">
                  <a:extLst>
                    <a:ext uri="{FF2B5EF4-FFF2-40B4-BE49-F238E27FC236}">
                      <a16:creationId xmlns:a16="http://schemas.microsoft.com/office/drawing/2014/main" id="{C3741B24-AE3F-4A45-8772-271FCE6CB632}"/>
                    </a:ext>
                  </a:extLst>
                </p14:cNvPr>
                <p14:cNvContentPartPr/>
                <p14:nvPr/>
              </p14:nvContentPartPr>
              <p14:xfrm>
                <a:off x="2935800" y="2318856"/>
                <a:ext cx="199800" cy="105840"/>
              </p14:xfrm>
            </p:contentPart>
          </mc:Choice>
          <mc:Fallback>
            <p:pic>
              <p:nvPicPr>
                <p:cNvPr id="6" name="Ink 5">
                  <a:extLst>
                    <a:ext uri="{FF2B5EF4-FFF2-40B4-BE49-F238E27FC236}">
                      <a16:creationId xmlns:a16="http://schemas.microsoft.com/office/drawing/2014/main" id="{C3741B24-AE3F-4A45-8772-271FCE6CB632}"/>
                    </a:ext>
                  </a:extLst>
                </p:cNvPr>
                <p:cNvPicPr/>
                <p:nvPr/>
              </p:nvPicPr>
              <p:blipFill>
                <a:blip r:embed="rId171"/>
                <a:stretch>
                  <a:fillRect/>
                </a:stretch>
              </p:blipFill>
              <p:spPr>
                <a:xfrm>
                  <a:off x="2927160" y="2310216"/>
                  <a:ext cx="2174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 name="Ink 6">
                  <a:extLst>
                    <a:ext uri="{FF2B5EF4-FFF2-40B4-BE49-F238E27FC236}">
                      <a16:creationId xmlns:a16="http://schemas.microsoft.com/office/drawing/2014/main" id="{96E79A80-3BFE-2F46-A964-CB1033FB054F}"/>
                    </a:ext>
                  </a:extLst>
                </p14:cNvPr>
                <p14:cNvContentPartPr/>
                <p14:nvPr/>
              </p14:nvContentPartPr>
              <p14:xfrm>
                <a:off x="6581880" y="1882536"/>
                <a:ext cx="619920" cy="320760"/>
              </p14:xfrm>
            </p:contentPart>
          </mc:Choice>
          <mc:Fallback>
            <p:pic>
              <p:nvPicPr>
                <p:cNvPr id="7" name="Ink 6">
                  <a:extLst>
                    <a:ext uri="{FF2B5EF4-FFF2-40B4-BE49-F238E27FC236}">
                      <a16:creationId xmlns:a16="http://schemas.microsoft.com/office/drawing/2014/main" id="{96E79A80-3BFE-2F46-A964-CB1033FB054F}"/>
                    </a:ext>
                  </a:extLst>
                </p:cNvPr>
                <p:cNvPicPr/>
                <p:nvPr/>
              </p:nvPicPr>
              <p:blipFill>
                <a:blip r:embed="rId173"/>
                <a:stretch>
                  <a:fillRect/>
                </a:stretch>
              </p:blipFill>
              <p:spPr>
                <a:xfrm>
                  <a:off x="6572880" y="1873896"/>
                  <a:ext cx="63756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8" name="Ink 7">
                  <a:extLst>
                    <a:ext uri="{FF2B5EF4-FFF2-40B4-BE49-F238E27FC236}">
                      <a16:creationId xmlns:a16="http://schemas.microsoft.com/office/drawing/2014/main" id="{14CFE847-18C0-954D-BCCC-CEAD6CE9BC55}"/>
                    </a:ext>
                  </a:extLst>
                </p14:cNvPr>
                <p14:cNvContentPartPr/>
                <p14:nvPr/>
              </p14:nvContentPartPr>
              <p14:xfrm>
                <a:off x="7323840" y="1751136"/>
                <a:ext cx="362520" cy="284040"/>
              </p14:xfrm>
            </p:contentPart>
          </mc:Choice>
          <mc:Fallback>
            <p:pic>
              <p:nvPicPr>
                <p:cNvPr id="8" name="Ink 7">
                  <a:extLst>
                    <a:ext uri="{FF2B5EF4-FFF2-40B4-BE49-F238E27FC236}">
                      <a16:creationId xmlns:a16="http://schemas.microsoft.com/office/drawing/2014/main" id="{14CFE847-18C0-954D-BCCC-CEAD6CE9BC55}"/>
                    </a:ext>
                  </a:extLst>
                </p:cNvPr>
                <p:cNvPicPr/>
                <p:nvPr/>
              </p:nvPicPr>
              <p:blipFill>
                <a:blip r:embed="rId175"/>
                <a:stretch>
                  <a:fillRect/>
                </a:stretch>
              </p:blipFill>
              <p:spPr>
                <a:xfrm>
                  <a:off x="7314840" y="1742136"/>
                  <a:ext cx="38016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 name="Ink 8">
                  <a:extLst>
                    <a:ext uri="{FF2B5EF4-FFF2-40B4-BE49-F238E27FC236}">
                      <a16:creationId xmlns:a16="http://schemas.microsoft.com/office/drawing/2014/main" id="{1C2BF45B-6371-F04C-A0A5-EFFF0159F6C7}"/>
                    </a:ext>
                  </a:extLst>
                </p14:cNvPr>
                <p14:cNvContentPartPr/>
                <p14:nvPr/>
              </p14:nvContentPartPr>
              <p14:xfrm>
                <a:off x="2914560" y="937536"/>
                <a:ext cx="3216960" cy="258480"/>
              </p14:xfrm>
            </p:contentPart>
          </mc:Choice>
          <mc:Fallback>
            <p:pic>
              <p:nvPicPr>
                <p:cNvPr id="9" name="Ink 8">
                  <a:extLst>
                    <a:ext uri="{FF2B5EF4-FFF2-40B4-BE49-F238E27FC236}">
                      <a16:creationId xmlns:a16="http://schemas.microsoft.com/office/drawing/2014/main" id="{1C2BF45B-6371-F04C-A0A5-EFFF0159F6C7}"/>
                    </a:ext>
                  </a:extLst>
                </p:cNvPr>
                <p:cNvPicPr/>
                <p:nvPr/>
              </p:nvPicPr>
              <p:blipFill>
                <a:blip r:embed="rId177"/>
                <a:stretch>
                  <a:fillRect/>
                </a:stretch>
              </p:blipFill>
              <p:spPr>
                <a:xfrm>
                  <a:off x="2905560" y="928536"/>
                  <a:ext cx="323460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 name="Ink 9">
                  <a:extLst>
                    <a:ext uri="{FF2B5EF4-FFF2-40B4-BE49-F238E27FC236}">
                      <a16:creationId xmlns:a16="http://schemas.microsoft.com/office/drawing/2014/main" id="{D25438AF-06B2-2A4D-B68D-5D4D07DDAF98}"/>
                    </a:ext>
                  </a:extLst>
                </p14:cNvPr>
                <p14:cNvContentPartPr/>
                <p14:nvPr/>
              </p14:nvContentPartPr>
              <p14:xfrm>
                <a:off x="3081960" y="1240656"/>
                <a:ext cx="2919600" cy="373320"/>
              </p14:xfrm>
            </p:contentPart>
          </mc:Choice>
          <mc:Fallback>
            <p:pic>
              <p:nvPicPr>
                <p:cNvPr id="10" name="Ink 9">
                  <a:extLst>
                    <a:ext uri="{FF2B5EF4-FFF2-40B4-BE49-F238E27FC236}">
                      <a16:creationId xmlns:a16="http://schemas.microsoft.com/office/drawing/2014/main" id="{D25438AF-06B2-2A4D-B68D-5D4D07DDAF98}"/>
                    </a:ext>
                  </a:extLst>
                </p:cNvPr>
                <p:cNvPicPr/>
                <p:nvPr/>
              </p:nvPicPr>
              <p:blipFill>
                <a:blip r:embed="rId179"/>
                <a:stretch>
                  <a:fillRect/>
                </a:stretch>
              </p:blipFill>
              <p:spPr>
                <a:xfrm>
                  <a:off x="3072960" y="1231656"/>
                  <a:ext cx="293724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 name="Ink 11">
                  <a:extLst>
                    <a:ext uri="{FF2B5EF4-FFF2-40B4-BE49-F238E27FC236}">
                      <a16:creationId xmlns:a16="http://schemas.microsoft.com/office/drawing/2014/main" id="{423E7BA8-F912-0A4B-939C-F6B3DABDBFF9}"/>
                    </a:ext>
                  </a:extLst>
                </p14:cNvPr>
                <p14:cNvContentPartPr/>
                <p14:nvPr/>
              </p14:nvContentPartPr>
              <p14:xfrm>
                <a:off x="6498000" y="1152096"/>
                <a:ext cx="16200" cy="21240"/>
              </p14:xfrm>
            </p:contentPart>
          </mc:Choice>
          <mc:Fallback>
            <p:pic>
              <p:nvPicPr>
                <p:cNvPr id="12" name="Ink 11">
                  <a:extLst>
                    <a:ext uri="{FF2B5EF4-FFF2-40B4-BE49-F238E27FC236}">
                      <a16:creationId xmlns:a16="http://schemas.microsoft.com/office/drawing/2014/main" id="{423E7BA8-F912-0A4B-939C-F6B3DABDBFF9}"/>
                    </a:ext>
                  </a:extLst>
                </p:cNvPr>
                <p:cNvPicPr/>
                <p:nvPr/>
              </p:nvPicPr>
              <p:blipFill>
                <a:blip r:embed="rId181"/>
                <a:stretch>
                  <a:fillRect/>
                </a:stretch>
              </p:blipFill>
              <p:spPr>
                <a:xfrm>
                  <a:off x="6489000" y="1143096"/>
                  <a:ext cx="338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 name="Ink 12">
                  <a:extLst>
                    <a:ext uri="{FF2B5EF4-FFF2-40B4-BE49-F238E27FC236}">
                      <a16:creationId xmlns:a16="http://schemas.microsoft.com/office/drawing/2014/main" id="{230AEE5A-733A-3B45-86AB-BA3EF3E18032}"/>
                    </a:ext>
                  </a:extLst>
                </p14:cNvPr>
                <p14:cNvContentPartPr/>
                <p14:nvPr/>
              </p14:nvContentPartPr>
              <p14:xfrm>
                <a:off x="6594480" y="1202496"/>
                <a:ext cx="17280" cy="18360"/>
              </p14:xfrm>
            </p:contentPart>
          </mc:Choice>
          <mc:Fallback>
            <p:pic>
              <p:nvPicPr>
                <p:cNvPr id="13" name="Ink 12">
                  <a:extLst>
                    <a:ext uri="{FF2B5EF4-FFF2-40B4-BE49-F238E27FC236}">
                      <a16:creationId xmlns:a16="http://schemas.microsoft.com/office/drawing/2014/main" id="{230AEE5A-733A-3B45-86AB-BA3EF3E18032}"/>
                    </a:ext>
                  </a:extLst>
                </p:cNvPr>
                <p:cNvPicPr/>
                <p:nvPr/>
              </p:nvPicPr>
              <p:blipFill>
                <a:blip r:embed="rId183"/>
                <a:stretch>
                  <a:fillRect/>
                </a:stretch>
              </p:blipFill>
              <p:spPr>
                <a:xfrm>
                  <a:off x="6585480" y="1193496"/>
                  <a:ext cx="349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4" name="Ink 13">
                  <a:extLst>
                    <a:ext uri="{FF2B5EF4-FFF2-40B4-BE49-F238E27FC236}">
                      <a16:creationId xmlns:a16="http://schemas.microsoft.com/office/drawing/2014/main" id="{16852B9B-6325-AC48-83A2-CD6E74EDA747}"/>
                    </a:ext>
                  </a:extLst>
                </p14:cNvPr>
                <p14:cNvContentPartPr/>
                <p14:nvPr/>
              </p14:nvContentPartPr>
              <p14:xfrm>
                <a:off x="6332400" y="1424256"/>
                <a:ext cx="8640" cy="8640"/>
              </p14:xfrm>
            </p:contentPart>
          </mc:Choice>
          <mc:Fallback>
            <p:pic>
              <p:nvPicPr>
                <p:cNvPr id="14" name="Ink 13">
                  <a:extLst>
                    <a:ext uri="{FF2B5EF4-FFF2-40B4-BE49-F238E27FC236}">
                      <a16:creationId xmlns:a16="http://schemas.microsoft.com/office/drawing/2014/main" id="{16852B9B-6325-AC48-83A2-CD6E74EDA747}"/>
                    </a:ext>
                  </a:extLst>
                </p:cNvPr>
                <p:cNvPicPr/>
                <p:nvPr/>
              </p:nvPicPr>
              <p:blipFill>
                <a:blip r:embed="rId185"/>
                <a:stretch>
                  <a:fillRect/>
                </a:stretch>
              </p:blipFill>
              <p:spPr>
                <a:xfrm>
                  <a:off x="6323760" y="1415616"/>
                  <a:ext cx="262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5" name="Ink 14">
                  <a:extLst>
                    <a:ext uri="{FF2B5EF4-FFF2-40B4-BE49-F238E27FC236}">
                      <a16:creationId xmlns:a16="http://schemas.microsoft.com/office/drawing/2014/main" id="{7E1830A3-E2C5-574D-9BC5-492F4E96616C}"/>
                    </a:ext>
                  </a:extLst>
                </p14:cNvPr>
                <p14:cNvContentPartPr/>
                <p14:nvPr/>
              </p14:nvContentPartPr>
              <p14:xfrm>
                <a:off x="6586200" y="1419216"/>
                <a:ext cx="15120" cy="23040"/>
              </p14:xfrm>
            </p:contentPart>
          </mc:Choice>
          <mc:Fallback>
            <p:pic>
              <p:nvPicPr>
                <p:cNvPr id="15" name="Ink 14">
                  <a:extLst>
                    <a:ext uri="{FF2B5EF4-FFF2-40B4-BE49-F238E27FC236}">
                      <a16:creationId xmlns:a16="http://schemas.microsoft.com/office/drawing/2014/main" id="{7E1830A3-E2C5-574D-9BC5-492F4E96616C}"/>
                    </a:ext>
                  </a:extLst>
                </p:cNvPr>
                <p:cNvPicPr/>
                <p:nvPr/>
              </p:nvPicPr>
              <p:blipFill>
                <a:blip r:embed="rId187"/>
                <a:stretch>
                  <a:fillRect/>
                </a:stretch>
              </p:blipFill>
              <p:spPr>
                <a:xfrm>
                  <a:off x="6577560" y="1410216"/>
                  <a:ext cx="327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6" name="Ink 15">
                  <a:extLst>
                    <a:ext uri="{FF2B5EF4-FFF2-40B4-BE49-F238E27FC236}">
                      <a16:creationId xmlns:a16="http://schemas.microsoft.com/office/drawing/2014/main" id="{36B6F45A-13F7-3B44-BD4A-212C318C3938}"/>
                    </a:ext>
                  </a:extLst>
                </p14:cNvPr>
                <p14:cNvContentPartPr/>
                <p14:nvPr/>
              </p14:nvContentPartPr>
              <p14:xfrm>
                <a:off x="6333480" y="1284216"/>
                <a:ext cx="17280" cy="13320"/>
              </p14:xfrm>
            </p:contentPart>
          </mc:Choice>
          <mc:Fallback>
            <p:pic>
              <p:nvPicPr>
                <p:cNvPr id="16" name="Ink 15">
                  <a:extLst>
                    <a:ext uri="{FF2B5EF4-FFF2-40B4-BE49-F238E27FC236}">
                      <a16:creationId xmlns:a16="http://schemas.microsoft.com/office/drawing/2014/main" id="{36B6F45A-13F7-3B44-BD4A-212C318C3938}"/>
                    </a:ext>
                  </a:extLst>
                </p:cNvPr>
                <p:cNvPicPr/>
                <p:nvPr/>
              </p:nvPicPr>
              <p:blipFill>
                <a:blip r:embed="rId189"/>
                <a:stretch>
                  <a:fillRect/>
                </a:stretch>
              </p:blipFill>
              <p:spPr>
                <a:xfrm>
                  <a:off x="6324480" y="1275216"/>
                  <a:ext cx="349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7" name="Ink 16">
                  <a:extLst>
                    <a:ext uri="{FF2B5EF4-FFF2-40B4-BE49-F238E27FC236}">
                      <a16:creationId xmlns:a16="http://schemas.microsoft.com/office/drawing/2014/main" id="{5A87C3EC-B25A-B943-9C35-E4791CFBB1A9}"/>
                    </a:ext>
                  </a:extLst>
                </p14:cNvPr>
                <p14:cNvContentPartPr/>
                <p14:nvPr/>
              </p14:nvContentPartPr>
              <p14:xfrm>
                <a:off x="6609600" y="1385376"/>
                <a:ext cx="14400" cy="16200"/>
              </p14:xfrm>
            </p:contentPart>
          </mc:Choice>
          <mc:Fallback>
            <p:pic>
              <p:nvPicPr>
                <p:cNvPr id="17" name="Ink 16">
                  <a:extLst>
                    <a:ext uri="{FF2B5EF4-FFF2-40B4-BE49-F238E27FC236}">
                      <a16:creationId xmlns:a16="http://schemas.microsoft.com/office/drawing/2014/main" id="{5A87C3EC-B25A-B943-9C35-E4791CFBB1A9}"/>
                    </a:ext>
                  </a:extLst>
                </p:cNvPr>
                <p:cNvPicPr/>
                <p:nvPr/>
              </p:nvPicPr>
              <p:blipFill>
                <a:blip r:embed="rId191"/>
                <a:stretch>
                  <a:fillRect/>
                </a:stretch>
              </p:blipFill>
              <p:spPr>
                <a:xfrm>
                  <a:off x="6600960" y="1376736"/>
                  <a:ext cx="320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2" name="Ink 21">
                  <a:extLst>
                    <a:ext uri="{FF2B5EF4-FFF2-40B4-BE49-F238E27FC236}">
                      <a16:creationId xmlns:a16="http://schemas.microsoft.com/office/drawing/2014/main" id="{FEE7B743-913F-0F4E-9203-BBD7F3E9C210}"/>
                    </a:ext>
                  </a:extLst>
                </p14:cNvPr>
                <p14:cNvContentPartPr/>
                <p14:nvPr/>
              </p14:nvContentPartPr>
              <p14:xfrm>
                <a:off x="1955880" y="1431456"/>
                <a:ext cx="10080" cy="14400"/>
              </p14:xfrm>
            </p:contentPart>
          </mc:Choice>
          <mc:Fallback>
            <p:pic>
              <p:nvPicPr>
                <p:cNvPr id="22" name="Ink 21">
                  <a:extLst>
                    <a:ext uri="{FF2B5EF4-FFF2-40B4-BE49-F238E27FC236}">
                      <a16:creationId xmlns:a16="http://schemas.microsoft.com/office/drawing/2014/main" id="{FEE7B743-913F-0F4E-9203-BBD7F3E9C210}"/>
                    </a:ext>
                  </a:extLst>
                </p:cNvPr>
                <p:cNvPicPr/>
                <p:nvPr/>
              </p:nvPicPr>
              <p:blipFill>
                <a:blip r:embed="rId193"/>
                <a:stretch>
                  <a:fillRect/>
                </a:stretch>
              </p:blipFill>
              <p:spPr>
                <a:xfrm>
                  <a:off x="1946880" y="1422456"/>
                  <a:ext cx="277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3" name="Ink 22">
                  <a:extLst>
                    <a:ext uri="{FF2B5EF4-FFF2-40B4-BE49-F238E27FC236}">
                      <a16:creationId xmlns:a16="http://schemas.microsoft.com/office/drawing/2014/main" id="{6153799E-ECE4-DD4B-A560-29DAFF673DCD}"/>
                    </a:ext>
                  </a:extLst>
                </p14:cNvPr>
                <p14:cNvContentPartPr/>
                <p14:nvPr/>
              </p14:nvContentPartPr>
              <p14:xfrm>
                <a:off x="2594520" y="1431816"/>
                <a:ext cx="11160" cy="7560"/>
              </p14:xfrm>
            </p:contentPart>
          </mc:Choice>
          <mc:Fallback>
            <p:pic>
              <p:nvPicPr>
                <p:cNvPr id="23" name="Ink 22">
                  <a:extLst>
                    <a:ext uri="{FF2B5EF4-FFF2-40B4-BE49-F238E27FC236}">
                      <a16:creationId xmlns:a16="http://schemas.microsoft.com/office/drawing/2014/main" id="{6153799E-ECE4-DD4B-A560-29DAFF673DCD}"/>
                    </a:ext>
                  </a:extLst>
                </p:cNvPr>
                <p:cNvPicPr/>
                <p:nvPr/>
              </p:nvPicPr>
              <p:blipFill>
                <a:blip r:embed="rId195"/>
                <a:stretch>
                  <a:fillRect/>
                </a:stretch>
              </p:blipFill>
              <p:spPr>
                <a:xfrm>
                  <a:off x="2585880" y="1423176"/>
                  <a:ext cx="288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4" name="Ink 23">
                  <a:extLst>
                    <a:ext uri="{FF2B5EF4-FFF2-40B4-BE49-F238E27FC236}">
                      <a16:creationId xmlns:a16="http://schemas.microsoft.com/office/drawing/2014/main" id="{EC5AE128-810B-9048-9AE6-9F77816EA91F}"/>
                    </a:ext>
                  </a:extLst>
                </p14:cNvPr>
                <p14:cNvContentPartPr/>
                <p14:nvPr/>
              </p14:nvContentPartPr>
              <p14:xfrm>
                <a:off x="2752920" y="1446936"/>
                <a:ext cx="34560" cy="9000"/>
              </p14:xfrm>
            </p:contentPart>
          </mc:Choice>
          <mc:Fallback>
            <p:pic>
              <p:nvPicPr>
                <p:cNvPr id="24" name="Ink 23">
                  <a:extLst>
                    <a:ext uri="{FF2B5EF4-FFF2-40B4-BE49-F238E27FC236}">
                      <a16:creationId xmlns:a16="http://schemas.microsoft.com/office/drawing/2014/main" id="{EC5AE128-810B-9048-9AE6-9F77816EA91F}"/>
                    </a:ext>
                  </a:extLst>
                </p:cNvPr>
                <p:cNvPicPr/>
                <p:nvPr/>
              </p:nvPicPr>
              <p:blipFill>
                <a:blip r:embed="rId197"/>
                <a:stretch>
                  <a:fillRect/>
                </a:stretch>
              </p:blipFill>
              <p:spPr>
                <a:xfrm>
                  <a:off x="2743920" y="1437936"/>
                  <a:ext cx="522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5" name="Ink 24">
                  <a:extLst>
                    <a:ext uri="{FF2B5EF4-FFF2-40B4-BE49-F238E27FC236}">
                      <a16:creationId xmlns:a16="http://schemas.microsoft.com/office/drawing/2014/main" id="{D26F300A-AD08-474C-8562-903DB1B8E46D}"/>
                    </a:ext>
                  </a:extLst>
                </p14:cNvPr>
                <p14:cNvContentPartPr/>
                <p14:nvPr/>
              </p14:nvContentPartPr>
              <p14:xfrm>
                <a:off x="2104200" y="1812336"/>
                <a:ext cx="65880" cy="1440"/>
              </p14:xfrm>
            </p:contentPart>
          </mc:Choice>
          <mc:Fallback>
            <p:pic>
              <p:nvPicPr>
                <p:cNvPr id="25" name="Ink 24">
                  <a:extLst>
                    <a:ext uri="{FF2B5EF4-FFF2-40B4-BE49-F238E27FC236}">
                      <a16:creationId xmlns:a16="http://schemas.microsoft.com/office/drawing/2014/main" id="{D26F300A-AD08-474C-8562-903DB1B8E46D}"/>
                    </a:ext>
                  </a:extLst>
                </p:cNvPr>
                <p:cNvPicPr/>
                <p:nvPr/>
              </p:nvPicPr>
              <p:blipFill>
                <a:blip r:embed="rId199"/>
                <a:stretch>
                  <a:fillRect/>
                </a:stretch>
              </p:blipFill>
              <p:spPr>
                <a:xfrm>
                  <a:off x="2095560" y="1803696"/>
                  <a:ext cx="835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6" name="Ink 25">
                  <a:extLst>
                    <a:ext uri="{FF2B5EF4-FFF2-40B4-BE49-F238E27FC236}">
                      <a16:creationId xmlns:a16="http://schemas.microsoft.com/office/drawing/2014/main" id="{9444CF8D-68B5-A449-9742-AE6F436B3C35}"/>
                    </a:ext>
                  </a:extLst>
                </p14:cNvPr>
                <p14:cNvContentPartPr/>
                <p14:nvPr/>
              </p14:nvContentPartPr>
              <p14:xfrm>
                <a:off x="2921760" y="1750056"/>
                <a:ext cx="16560" cy="11160"/>
              </p14:xfrm>
            </p:contentPart>
          </mc:Choice>
          <mc:Fallback>
            <p:pic>
              <p:nvPicPr>
                <p:cNvPr id="26" name="Ink 25">
                  <a:extLst>
                    <a:ext uri="{FF2B5EF4-FFF2-40B4-BE49-F238E27FC236}">
                      <a16:creationId xmlns:a16="http://schemas.microsoft.com/office/drawing/2014/main" id="{9444CF8D-68B5-A449-9742-AE6F436B3C35}"/>
                    </a:ext>
                  </a:extLst>
                </p:cNvPr>
                <p:cNvPicPr/>
                <p:nvPr/>
              </p:nvPicPr>
              <p:blipFill>
                <a:blip r:embed="rId201"/>
                <a:stretch>
                  <a:fillRect/>
                </a:stretch>
              </p:blipFill>
              <p:spPr>
                <a:xfrm>
                  <a:off x="2912760" y="1741416"/>
                  <a:ext cx="342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7" name="Ink 26">
                  <a:extLst>
                    <a:ext uri="{FF2B5EF4-FFF2-40B4-BE49-F238E27FC236}">
                      <a16:creationId xmlns:a16="http://schemas.microsoft.com/office/drawing/2014/main" id="{451AD02C-351D-6C47-8934-5D9E0688DC75}"/>
                    </a:ext>
                  </a:extLst>
                </p14:cNvPr>
                <p14:cNvContentPartPr/>
                <p14:nvPr/>
              </p14:nvContentPartPr>
              <p14:xfrm>
                <a:off x="3211920" y="1370976"/>
                <a:ext cx="14040" cy="5760"/>
              </p14:xfrm>
            </p:contentPart>
          </mc:Choice>
          <mc:Fallback>
            <p:pic>
              <p:nvPicPr>
                <p:cNvPr id="27" name="Ink 26">
                  <a:extLst>
                    <a:ext uri="{FF2B5EF4-FFF2-40B4-BE49-F238E27FC236}">
                      <a16:creationId xmlns:a16="http://schemas.microsoft.com/office/drawing/2014/main" id="{451AD02C-351D-6C47-8934-5D9E0688DC75}"/>
                    </a:ext>
                  </a:extLst>
                </p:cNvPr>
                <p:cNvPicPr/>
                <p:nvPr/>
              </p:nvPicPr>
              <p:blipFill>
                <a:blip r:embed="rId203"/>
                <a:stretch>
                  <a:fillRect/>
                </a:stretch>
              </p:blipFill>
              <p:spPr>
                <a:xfrm>
                  <a:off x="3203280" y="1362336"/>
                  <a:ext cx="316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8" name="Ink 27">
                  <a:extLst>
                    <a:ext uri="{FF2B5EF4-FFF2-40B4-BE49-F238E27FC236}">
                      <a16:creationId xmlns:a16="http://schemas.microsoft.com/office/drawing/2014/main" id="{F63C7FD5-4008-FE48-A3D2-0D726416DEDC}"/>
                    </a:ext>
                  </a:extLst>
                </p14:cNvPr>
                <p14:cNvContentPartPr/>
                <p14:nvPr/>
              </p14:nvContentPartPr>
              <p14:xfrm>
                <a:off x="2178000" y="1285656"/>
                <a:ext cx="92880" cy="10080"/>
              </p14:xfrm>
            </p:contentPart>
          </mc:Choice>
          <mc:Fallback>
            <p:pic>
              <p:nvPicPr>
                <p:cNvPr id="28" name="Ink 27">
                  <a:extLst>
                    <a:ext uri="{FF2B5EF4-FFF2-40B4-BE49-F238E27FC236}">
                      <a16:creationId xmlns:a16="http://schemas.microsoft.com/office/drawing/2014/main" id="{F63C7FD5-4008-FE48-A3D2-0D726416DEDC}"/>
                    </a:ext>
                  </a:extLst>
                </p:cNvPr>
                <p:cNvPicPr/>
                <p:nvPr/>
              </p:nvPicPr>
              <p:blipFill>
                <a:blip r:embed="rId205"/>
                <a:stretch>
                  <a:fillRect/>
                </a:stretch>
              </p:blipFill>
              <p:spPr>
                <a:xfrm>
                  <a:off x="2169000" y="1276656"/>
                  <a:ext cx="1105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9" name="Ink 28">
                  <a:extLst>
                    <a:ext uri="{FF2B5EF4-FFF2-40B4-BE49-F238E27FC236}">
                      <a16:creationId xmlns:a16="http://schemas.microsoft.com/office/drawing/2014/main" id="{8D53BF8C-53AA-6144-A6DE-B33DF9998007}"/>
                    </a:ext>
                  </a:extLst>
                </p14:cNvPr>
                <p14:cNvContentPartPr/>
                <p14:nvPr/>
              </p14:nvContentPartPr>
              <p14:xfrm>
                <a:off x="3033000" y="1926816"/>
                <a:ext cx="5760" cy="7920"/>
              </p14:xfrm>
            </p:contentPart>
          </mc:Choice>
          <mc:Fallback>
            <p:pic>
              <p:nvPicPr>
                <p:cNvPr id="29" name="Ink 28">
                  <a:extLst>
                    <a:ext uri="{FF2B5EF4-FFF2-40B4-BE49-F238E27FC236}">
                      <a16:creationId xmlns:a16="http://schemas.microsoft.com/office/drawing/2014/main" id="{8D53BF8C-53AA-6144-A6DE-B33DF9998007}"/>
                    </a:ext>
                  </a:extLst>
                </p:cNvPr>
                <p:cNvPicPr/>
                <p:nvPr/>
              </p:nvPicPr>
              <p:blipFill>
                <a:blip r:embed="rId207"/>
                <a:stretch>
                  <a:fillRect/>
                </a:stretch>
              </p:blipFill>
              <p:spPr>
                <a:xfrm>
                  <a:off x="3024360" y="1918176"/>
                  <a:ext cx="234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30" name="Ink 29">
                  <a:extLst>
                    <a:ext uri="{FF2B5EF4-FFF2-40B4-BE49-F238E27FC236}">
                      <a16:creationId xmlns:a16="http://schemas.microsoft.com/office/drawing/2014/main" id="{358200BC-5175-684E-B959-D3CC23C61312}"/>
                    </a:ext>
                  </a:extLst>
                </p14:cNvPr>
                <p14:cNvContentPartPr/>
                <p14:nvPr/>
              </p14:nvContentPartPr>
              <p14:xfrm>
                <a:off x="2486880" y="2107536"/>
                <a:ext cx="6840" cy="1800"/>
              </p14:xfrm>
            </p:contentPart>
          </mc:Choice>
          <mc:Fallback>
            <p:pic>
              <p:nvPicPr>
                <p:cNvPr id="30" name="Ink 29">
                  <a:extLst>
                    <a:ext uri="{FF2B5EF4-FFF2-40B4-BE49-F238E27FC236}">
                      <a16:creationId xmlns:a16="http://schemas.microsoft.com/office/drawing/2014/main" id="{358200BC-5175-684E-B959-D3CC23C61312}"/>
                    </a:ext>
                  </a:extLst>
                </p:cNvPr>
                <p:cNvPicPr/>
                <p:nvPr/>
              </p:nvPicPr>
              <p:blipFill>
                <a:blip r:embed="rId209"/>
                <a:stretch>
                  <a:fillRect/>
                </a:stretch>
              </p:blipFill>
              <p:spPr>
                <a:xfrm>
                  <a:off x="2477880" y="2098536"/>
                  <a:ext cx="2448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2" name="Ink 31">
                  <a:extLst>
                    <a:ext uri="{FF2B5EF4-FFF2-40B4-BE49-F238E27FC236}">
                      <a16:creationId xmlns:a16="http://schemas.microsoft.com/office/drawing/2014/main" id="{0B3FDFDB-82D3-9347-94CE-6A4186EB3E31}"/>
                    </a:ext>
                  </a:extLst>
                </p14:cNvPr>
                <p14:cNvContentPartPr/>
                <p14:nvPr/>
              </p14:nvContentPartPr>
              <p14:xfrm>
                <a:off x="6181560" y="704256"/>
                <a:ext cx="74880" cy="1262880"/>
              </p14:xfrm>
            </p:contentPart>
          </mc:Choice>
          <mc:Fallback>
            <p:pic>
              <p:nvPicPr>
                <p:cNvPr id="32" name="Ink 31">
                  <a:extLst>
                    <a:ext uri="{FF2B5EF4-FFF2-40B4-BE49-F238E27FC236}">
                      <a16:creationId xmlns:a16="http://schemas.microsoft.com/office/drawing/2014/main" id="{0B3FDFDB-82D3-9347-94CE-6A4186EB3E31}"/>
                    </a:ext>
                  </a:extLst>
                </p:cNvPr>
                <p:cNvPicPr/>
                <p:nvPr/>
              </p:nvPicPr>
              <p:blipFill>
                <a:blip r:embed="rId211"/>
                <a:stretch>
                  <a:fillRect/>
                </a:stretch>
              </p:blipFill>
              <p:spPr>
                <a:xfrm>
                  <a:off x="6172560" y="695256"/>
                  <a:ext cx="92520" cy="12805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33" name="Ink 32">
                  <a:extLst>
                    <a:ext uri="{FF2B5EF4-FFF2-40B4-BE49-F238E27FC236}">
                      <a16:creationId xmlns:a16="http://schemas.microsoft.com/office/drawing/2014/main" id="{9D9C1F27-C3E2-0147-BB80-98D5714CF4A0}"/>
                    </a:ext>
                  </a:extLst>
                </p14:cNvPr>
                <p14:cNvContentPartPr/>
                <p14:nvPr/>
              </p14:nvContentPartPr>
              <p14:xfrm>
                <a:off x="6133680" y="565656"/>
                <a:ext cx="1510560" cy="1143000"/>
              </p14:xfrm>
            </p:contentPart>
          </mc:Choice>
          <mc:Fallback>
            <p:pic>
              <p:nvPicPr>
                <p:cNvPr id="33" name="Ink 32">
                  <a:extLst>
                    <a:ext uri="{FF2B5EF4-FFF2-40B4-BE49-F238E27FC236}">
                      <a16:creationId xmlns:a16="http://schemas.microsoft.com/office/drawing/2014/main" id="{9D9C1F27-C3E2-0147-BB80-98D5714CF4A0}"/>
                    </a:ext>
                  </a:extLst>
                </p:cNvPr>
                <p:cNvPicPr/>
                <p:nvPr/>
              </p:nvPicPr>
              <p:blipFill>
                <a:blip r:embed="rId213"/>
                <a:stretch>
                  <a:fillRect/>
                </a:stretch>
              </p:blipFill>
              <p:spPr>
                <a:xfrm>
                  <a:off x="6124680" y="556656"/>
                  <a:ext cx="1528200" cy="1160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34" name="Ink 33">
                  <a:extLst>
                    <a:ext uri="{FF2B5EF4-FFF2-40B4-BE49-F238E27FC236}">
                      <a16:creationId xmlns:a16="http://schemas.microsoft.com/office/drawing/2014/main" id="{65B77EC4-614B-DC43-A5A4-E3D2C6CCBABF}"/>
                    </a:ext>
                  </a:extLst>
                </p14:cNvPr>
                <p14:cNvContentPartPr/>
                <p14:nvPr/>
              </p14:nvContentPartPr>
              <p14:xfrm>
                <a:off x="7153920" y="767256"/>
                <a:ext cx="991080" cy="358560"/>
              </p14:xfrm>
            </p:contentPart>
          </mc:Choice>
          <mc:Fallback>
            <p:pic>
              <p:nvPicPr>
                <p:cNvPr id="34" name="Ink 33">
                  <a:extLst>
                    <a:ext uri="{FF2B5EF4-FFF2-40B4-BE49-F238E27FC236}">
                      <a16:creationId xmlns:a16="http://schemas.microsoft.com/office/drawing/2014/main" id="{65B77EC4-614B-DC43-A5A4-E3D2C6CCBABF}"/>
                    </a:ext>
                  </a:extLst>
                </p:cNvPr>
                <p:cNvPicPr/>
                <p:nvPr/>
              </p:nvPicPr>
              <p:blipFill>
                <a:blip r:embed="rId215"/>
                <a:stretch>
                  <a:fillRect/>
                </a:stretch>
              </p:blipFill>
              <p:spPr>
                <a:xfrm>
                  <a:off x="7145280" y="758616"/>
                  <a:ext cx="100872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35" name="Ink 34">
                  <a:extLst>
                    <a:ext uri="{FF2B5EF4-FFF2-40B4-BE49-F238E27FC236}">
                      <a16:creationId xmlns:a16="http://schemas.microsoft.com/office/drawing/2014/main" id="{2CA3B3E7-8A66-E544-932D-C81F1CA3C3E4}"/>
                    </a:ext>
                  </a:extLst>
                </p14:cNvPr>
                <p14:cNvContentPartPr/>
                <p14:nvPr/>
              </p14:nvContentPartPr>
              <p14:xfrm>
                <a:off x="7113600" y="884976"/>
                <a:ext cx="351720" cy="340200"/>
              </p14:xfrm>
            </p:contentPart>
          </mc:Choice>
          <mc:Fallback>
            <p:pic>
              <p:nvPicPr>
                <p:cNvPr id="35" name="Ink 34">
                  <a:extLst>
                    <a:ext uri="{FF2B5EF4-FFF2-40B4-BE49-F238E27FC236}">
                      <a16:creationId xmlns:a16="http://schemas.microsoft.com/office/drawing/2014/main" id="{2CA3B3E7-8A66-E544-932D-C81F1CA3C3E4}"/>
                    </a:ext>
                  </a:extLst>
                </p:cNvPr>
                <p:cNvPicPr/>
                <p:nvPr/>
              </p:nvPicPr>
              <p:blipFill>
                <a:blip r:embed="rId217"/>
                <a:stretch>
                  <a:fillRect/>
                </a:stretch>
              </p:blipFill>
              <p:spPr>
                <a:xfrm>
                  <a:off x="7104960" y="876336"/>
                  <a:ext cx="36936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9" name="Ink 18">
                  <a:extLst>
                    <a:ext uri="{FF2B5EF4-FFF2-40B4-BE49-F238E27FC236}">
                      <a16:creationId xmlns:a16="http://schemas.microsoft.com/office/drawing/2014/main" id="{30B2F390-E698-7E42-B0A5-1C514F6EBF01}"/>
                    </a:ext>
                  </a:extLst>
                </p14:cNvPr>
                <p14:cNvContentPartPr/>
                <p14:nvPr/>
              </p14:nvContentPartPr>
              <p14:xfrm>
                <a:off x="2244960" y="1001256"/>
                <a:ext cx="67680" cy="59040"/>
              </p14:xfrm>
            </p:contentPart>
          </mc:Choice>
          <mc:Fallback>
            <p:pic>
              <p:nvPicPr>
                <p:cNvPr id="19" name="Ink 18">
                  <a:extLst>
                    <a:ext uri="{FF2B5EF4-FFF2-40B4-BE49-F238E27FC236}">
                      <a16:creationId xmlns:a16="http://schemas.microsoft.com/office/drawing/2014/main" id="{30B2F390-E698-7E42-B0A5-1C514F6EBF01}"/>
                    </a:ext>
                  </a:extLst>
                </p:cNvPr>
                <p:cNvPicPr/>
                <p:nvPr/>
              </p:nvPicPr>
              <p:blipFill>
                <a:blip r:embed="rId219"/>
                <a:stretch>
                  <a:fillRect/>
                </a:stretch>
              </p:blipFill>
              <p:spPr>
                <a:xfrm>
                  <a:off x="2236320" y="992256"/>
                  <a:ext cx="853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0" name="Ink 19">
                  <a:extLst>
                    <a:ext uri="{FF2B5EF4-FFF2-40B4-BE49-F238E27FC236}">
                      <a16:creationId xmlns:a16="http://schemas.microsoft.com/office/drawing/2014/main" id="{6640AF9F-0A78-944A-ACFB-0E8E6B67ED1C}"/>
                    </a:ext>
                  </a:extLst>
                </p14:cNvPr>
                <p14:cNvContentPartPr/>
                <p14:nvPr/>
              </p14:nvContentPartPr>
              <p14:xfrm>
                <a:off x="2530080" y="950496"/>
                <a:ext cx="37080" cy="34560"/>
              </p14:xfrm>
            </p:contentPart>
          </mc:Choice>
          <mc:Fallback>
            <p:pic>
              <p:nvPicPr>
                <p:cNvPr id="20" name="Ink 19">
                  <a:extLst>
                    <a:ext uri="{FF2B5EF4-FFF2-40B4-BE49-F238E27FC236}">
                      <a16:creationId xmlns:a16="http://schemas.microsoft.com/office/drawing/2014/main" id="{6640AF9F-0A78-944A-ACFB-0E8E6B67ED1C}"/>
                    </a:ext>
                  </a:extLst>
                </p:cNvPr>
                <p:cNvPicPr/>
                <p:nvPr/>
              </p:nvPicPr>
              <p:blipFill>
                <a:blip r:embed="rId221"/>
                <a:stretch>
                  <a:fillRect/>
                </a:stretch>
              </p:blipFill>
              <p:spPr>
                <a:xfrm>
                  <a:off x="2521080" y="941856"/>
                  <a:ext cx="547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1" name="Ink 20">
                  <a:extLst>
                    <a:ext uri="{FF2B5EF4-FFF2-40B4-BE49-F238E27FC236}">
                      <a16:creationId xmlns:a16="http://schemas.microsoft.com/office/drawing/2014/main" id="{E6176C76-1D98-C14D-8D93-B1D448EE8C44}"/>
                    </a:ext>
                  </a:extLst>
                </p14:cNvPr>
                <p14:cNvContentPartPr/>
                <p14:nvPr/>
              </p14:nvContentPartPr>
              <p14:xfrm>
                <a:off x="2756880" y="886056"/>
                <a:ext cx="32760" cy="21960"/>
              </p14:xfrm>
            </p:contentPart>
          </mc:Choice>
          <mc:Fallback>
            <p:pic>
              <p:nvPicPr>
                <p:cNvPr id="21" name="Ink 20">
                  <a:extLst>
                    <a:ext uri="{FF2B5EF4-FFF2-40B4-BE49-F238E27FC236}">
                      <a16:creationId xmlns:a16="http://schemas.microsoft.com/office/drawing/2014/main" id="{E6176C76-1D98-C14D-8D93-B1D448EE8C44}"/>
                    </a:ext>
                  </a:extLst>
                </p:cNvPr>
                <p:cNvPicPr/>
                <p:nvPr/>
              </p:nvPicPr>
              <p:blipFill>
                <a:blip r:embed="rId223"/>
                <a:stretch>
                  <a:fillRect/>
                </a:stretch>
              </p:blipFill>
              <p:spPr>
                <a:xfrm>
                  <a:off x="2747880" y="877056"/>
                  <a:ext cx="504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7" name="Ink 36">
                  <a:extLst>
                    <a:ext uri="{FF2B5EF4-FFF2-40B4-BE49-F238E27FC236}">
                      <a16:creationId xmlns:a16="http://schemas.microsoft.com/office/drawing/2014/main" id="{9FFE324C-04A4-9648-8C04-76608B401742}"/>
                    </a:ext>
                  </a:extLst>
                </p14:cNvPr>
                <p14:cNvContentPartPr/>
                <p14:nvPr/>
              </p14:nvContentPartPr>
              <p14:xfrm>
                <a:off x="2817000" y="614976"/>
                <a:ext cx="654480" cy="402480"/>
              </p14:xfrm>
            </p:contentPart>
          </mc:Choice>
          <mc:Fallback>
            <p:pic>
              <p:nvPicPr>
                <p:cNvPr id="37" name="Ink 36">
                  <a:extLst>
                    <a:ext uri="{FF2B5EF4-FFF2-40B4-BE49-F238E27FC236}">
                      <a16:creationId xmlns:a16="http://schemas.microsoft.com/office/drawing/2014/main" id="{9FFE324C-04A4-9648-8C04-76608B401742}"/>
                    </a:ext>
                  </a:extLst>
                </p:cNvPr>
                <p:cNvPicPr/>
                <p:nvPr/>
              </p:nvPicPr>
              <p:blipFill>
                <a:blip r:embed="rId225"/>
                <a:stretch>
                  <a:fillRect/>
                </a:stretch>
              </p:blipFill>
              <p:spPr>
                <a:xfrm>
                  <a:off x="2808000" y="606336"/>
                  <a:ext cx="67212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38" name="Ink 37">
                  <a:extLst>
                    <a:ext uri="{FF2B5EF4-FFF2-40B4-BE49-F238E27FC236}">
                      <a16:creationId xmlns:a16="http://schemas.microsoft.com/office/drawing/2014/main" id="{3E44FDAF-4BD8-6647-9AE5-E6E363FFAFD9}"/>
                    </a:ext>
                  </a:extLst>
                </p14:cNvPr>
                <p14:cNvContentPartPr/>
                <p14:nvPr/>
              </p14:nvContentPartPr>
              <p14:xfrm>
                <a:off x="2767680" y="584016"/>
                <a:ext cx="1135080" cy="464760"/>
              </p14:xfrm>
            </p:contentPart>
          </mc:Choice>
          <mc:Fallback>
            <p:pic>
              <p:nvPicPr>
                <p:cNvPr id="38" name="Ink 37">
                  <a:extLst>
                    <a:ext uri="{FF2B5EF4-FFF2-40B4-BE49-F238E27FC236}">
                      <a16:creationId xmlns:a16="http://schemas.microsoft.com/office/drawing/2014/main" id="{3E44FDAF-4BD8-6647-9AE5-E6E363FFAFD9}"/>
                    </a:ext>
                  </a:extLst>
                </p:cNvPr>
                <p:cNvPicPr/>
                <p:nvPr/>
              </p:nvPicPr>
              <p:blipFill>
                <a:blip r:embed="rId227"/>
                <a:stretch>
                  <a:fillRect/>
                </a:stretch>
              </p:blipFill>
              <p:spPr>
                <a:xfrm>
                  <a:off x="2758680" y="575376"/>
                  <a:ext cx="115272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40" name="Ink 39">
                  <a:extLst>
                    <a:ext uri="{FF2B5EF4-FFF2-40B4-BE49-F238E27FC236}">
                      <a16:creationId xmlns:a16="http://schemas.microsoft.com/office/drawing/2014/main" id="{34630A0B-F9DA-4B4F-95D1-470C6A0B6961}"/>
                    </a:ext>
                  </a:extLst>
                </p14:cNvPr>
                <p14:cNvContentPartPr/>
                <p14:nvPr/>
              </p14:nvContentPartPr>
              <p14:xfrm>
                <a:off x="2455200" y="2601096"/>
                <a:ext cx="1027080" cy="271440"/>
              </p14:xfrm>
            </p:contentPart>
          </mc:Choice>
          <mc:Fallback>
            <p:pic>
              <p:nvPicPr>
                <p:cNvPr id="40" name="Ink 39">
                  <a:extLst>
                    <a:ext uri="{FF2B5EF4-FFF2-40B4-BE49-F238E27FC236}">
                      <a16:creationId xmlns:a16="http://schemas.microsoft.com/office/drawing/2014/main" id="{34630A0B-F9DA-4B4F-95D1-470C6A0B6961}"/>
                    </a:ext>
                  </a:extLst>
                </p:cNvPr>
                <p:cNvPicPr/>
                <p:nvPr/>
              </p:nvPicPr>
              <p:blipFill>
                <a:blip r:embed="rId229"/>
                <a:stretch>
                  <a:fillRect/>
                </a:stretch>
              </p:blipFill>
              <p:spPr>
                <a:xfrm>
                  <a:off x="2446200" y="2592096"/>
                  <a:ext cx="104472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1" name="Ink 40">
                  <a:extLst>
                    <a:ext uri="{FF2B5EF4-FFF2-40B4-BE49-F238E27FC236}">
                      <a16:creationId xmlns:a16="http://schemas.microsoft.com/office/drawing/2014/main" id="{44B25454-366B-2446-BEE8-B5319F31287C}"/>
                    </a:ext>
                  </a:extLst>
                </p14:cNvPr>
                <p14:cNvContentPartPr/>
                <p14:nvPr/>
              </p14:nvContentPartPr>
              <p14:xfrm>
                <a:off x="2378880" y="2710536"/>
                <a:ext cx="965160" cy="207000"/>
              </p14:xfrm>
            </p:contentPart>
          </mc:Choice>
          <mc:Fallback>
            <p:pic>
              <p:nvPicPr>
                <p:cNvPr id="41" name="Ink 40">
                  <a:extLst>
                    <a:ext uri="{FF2B5EF4-FFF2-40B4-BE49-F238E27FC236}">
                      <a16:creationId xmlns:a16="http://schemas.microsoft.com/office/drawing/2014/main" id="{44B25454-366B-2446-BEE8-B5319F31287C}"/>
                    </a:ext>
                  </a:extLst>
                </p:cNvPr>
                <p:cNvPicPr/>
                <p:nvPr/>
              </p:nvPicPr>
              <p:blipFill>
                <a:blip r:embed="rId231"/>
                <a:stretch>
                  <a:fillRect/>
                </a:stretch>
              </p:blipFill>
              <p:spPr>
                <a:xfrm>
                  <a:off x="2370240" y="2701536"/>
                  <a:ext cx="9828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2" name="Ink 41">
                  <a:extLst>
                    <a:ext uri="{FF2B5EF4-FFF2-40B4-BE49-F238E27FC236}">
                      <a16:creationId xmlns:a16="http://schemas.microsoft.com/office/drawing/2014/main" id="{FB9DD333-65FD-014F-AFC6-650742ED6E25}"/>
                    </a:ext>
                  </a:extLst>
                </p14:cNvPr>
                <p14:cNvContentPartPr/>
                <p14:nvPr/>
              </p14:nvContentPartPr>
              <p14:xfrm>
                <a:off x="2319840" y="2715936"/>
                <a:ext cx="1092600" cy="177480"/>
              </p14:xfrm>
            </p:contentPart>
          </mc:Choice>
          <mc:Fallback>
            <p:pic>
              <p:nvPicPr>
                <p:cNvPr id="42" name="Ink 41">
                  <a:extLst>
                    <a:ext uri="{FF2B5EF4-FFF2-40B4-BE49-F238E27FC236}">
                      <a16:creationId xmlns:a16="http://schemas.microsoft.com/office/drawing/2014/main" id="{FB9DD333-65FD-014F-AFC6-650742ED6E25}"/>
                    </a:ext>
                  </a:extLst>
                </p:cNvPr>
                <p:cNvPicPr/>
                <p:nvPr/>
              </p:nvPicPr>
              <p:blipFill>
                <a:blip r:embed="rId233"/>
                <a:stretch>
                  <a:fillRect/>
                </a:stretch>
              </p:blipFill>
              <p:spPr>
                <a:xfrm>
                  <a:off x="2311200" y="2706936"/>
                  <a:ext cx="11102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86" name="Ink 85">
                  <a:extLst>
                    <a:ext uri="{FF2B5EF4-FFF2-40B4-BE49-F238E27FC236}">
                      <a16:creationId xmlns:a16="http://schemas.microsoft.com/office/drawing/2014/main" id="{268F3FBC-46D5-1443-9376-2A9BCCC843AD}"/>
                    </a:ext>
                  </a:extLst>
                </p14:cNvPr>
                <p14:cNvContentPartPr/>
                <p14:nvPr/>
              </p14:nvContentPartPr>
              <p14:xfrm>
                <a:off x="6530400" y="1052736"/>
                <a:ext cx="16200" cy="6120"/>
              </p14:xfrm>
            </p:contentPart>
          </mc:Choice>
          <mc:Fallback>
            <p:pic>
              <p:nvPicPr>
                <p:cNvPr id="86" name="Ink 85">
                  <a:extLst>
                    <a:ext uri="{FF2B5EF4-FFF2-40B4-BE49-F238E27FC236}">
                      <a16:creationId xmlns:a16="http://schemas.microsoft.com/office/drawing/2014/main" id="{268F3FBC-46D5-1443-9376-2A9BCCC843AD}"/>
                    </a:ext>
                  </a:extLst>
                </p:cNvPr>
                <p:cNvPicPr/>
                <p:nvPr/>
              </p:nvPicPr>
              <p:blipFill>
                <a:blip r:embed="rId235"/>
                <a:stretch>
                  <a:fillRect/>
                </a:stretch>
              </p:blipFill>
              <p:spPr>
                <a:xfrm>
                  <a:off x="6521400" y="1044096"/>
                  <a:ext cx="338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88" name="Ink 87">
                  <a:extLst>
                    <a:ext uri="{FF2B5EF4-FFF2-40B4-BE49-F238E27FC236}">
                      <a16:creationId xmlns:a16="http://schemas.microsoft.com/office/drawing/2014/main" id="{D919C961-A78F-3F42-A7B0-B399B49D1D9E}"/>
                    </a:ext>
                  </a:extLst>
                </p14:cNvPr>
                <p14:cNvContentPartPr/>
                <p14:nvPr/>
              </p14:nvContentPartPr>
              <p14:xfrm>
                <a:off x="6667200" y="1156056"/>
                <a:ext cx="38520" cy="13320"/>
              </p14:xfrm>
            </p:contentPart>
          </mc:Choice>
          <mc:Fallback>
            <p:pic>
              <p:nvPicPr>
                <p:cNvPr id="88" name="Ink 87">
                  <a:extLst>
                    <a:ext uri="{FF2B5EF4-FFF2-40B4-BE49-F238E27FC236}">
                      <a16:creationId xmlns:a16="http://schemas.microsoft.com/office/drawing/2014/main" id="{D919C961-A78F-3F42-A7B0-B399B49D1D9E}"/>
                    </a:ext>
                  </a:extLst>
                </p:cNvPr>
                <p:cNvPicPr/>
                <p:nvPr/>
              </p:nvPicPr>
              <p:blipFill>
                <a:blip r:embed="rId237"/>
                <a:stretch>
                  <a:fillRect/>
                </a:stretch>
              </p:blipFill>
              <p:spPr>
                <a:xfrm>
                  <a:off x="6658200" y="1147056"/>
                  <a:ext cx="561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89" name="Ink 88">
                  <a:extLst>
                    <a:ext uri="{FF2B5EF4-FFF2-40B4-BE49-F238E27FC236}">
                      <a16:creationId xmlns:a16="http://schemas.microsoft.com/office/drawing/2014/main" id="{3C3D2833-CFB7-804E-B70B-9AC35F3B8366}"/>
                    </a:ext>
                  </a:extLst>
                </p14:cNvPr>
                <p14:cNvContentPartPr/>
                <p14:nvPr/>
              </p14:nvContentPartPr>
              <p14:xfrm>
                <a:off x="6411960" y="1162536"/>
                <a:ext cx="2520" cy="7560"/>
              </p14:xfrm>
            </p:contentPart>
          </mc:Choice>
          <mc:Fallback>
            <p:pic>
              <p:nvPicPr>
                <p:cNvPr id="89" name="Ink 88">
                  <a:extLst>
                    <a:ext uri="{FF2B5EF4-FFF2-40B4-BE49-F238E27FC236}">
                      <a16:creationId xmlns:a16="http://schemas.microsoft.com/office/drawing/2014/main" id="{3C3D2833-CFB7-804E-B70B-9AC35F3B8366}"/>
                    </a:ext>
                  </a:extLst>
                </p:cNvPr>
                <p:cNvPicPr/>
                <p:nvPr/>
              </p:nvPicPr>
              <p:blipFill>
                <a:blip r:embed="rId239"/>
                <a:stretch>
                  <a:fillRect/>
                </a:stretch>
              </p:blipFill>
              <p:spPr>
                <a:xfrm>
                  <a:off x="6402960" y="1153896"/>
                  <a:ext cx="201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90" name="Ink 89">
                  <a:extLst>
                    <a:ext uri="{FF2B5EF4-FFF2-40B4-BE49-F238E27FC236}">
                      <a16:creationId xmlns:a16="http://schemas.microsoft.com/office/drawing/2014/main" id="{0C74A898-E71C-4940-AED9-7C862C6E9BF6}"/>
                    </a:ext>
                  </a:extLst>
                </p14:cNvPr>
                <p14:cNvContentPartPr/>
                <p14:nvPr/>
              </p14:nvContentPartPr>
              <p14:xfrm>
                <a:off x="6293880" y="1484016"/>
                <a:ext cx="29880" cy="16920"/>
              </p14:xfrm>
            </p:contentPart>
          </mc:Choice>
          <mc:Fallback>
            <p:pic>
              <p:nvPicPr>
                <p:cNvPr id="90" name="Ink 89">
                  <a:extLst>
                    <a:ext uri="{FF2B5EF4-FFF2-40B4-BE49-F238E27FC236}">
                      <a16:creationId xmlns:a16="http://schemas.microsoft.com/office/drawing/2014/main" id="{0C74A898-E71C-4940-AED9-7C862C6E9BF6}"/>
                    </a:ext>
                  </a:extLst>
                </p:cNvPr>
                <p:cNvPicPr/>
                <p:nvPr/>
              </p:nvPicPr>
              <p:blipFill>
                <a:blip r:embed="rId241"/>
                <a:stretch>
                  <a:fillRect/>
                </a:stretch>
              </p:blipFill>
              <p:spPr>
                <a:xfrm>
                  <a:off x="6284880" y="1475376"/>
                  <a:ext cx="475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91" name="Ink 90">
                  <a:extLst>
                    <a:ext uri="{FF2B5EF4-FFF2-40B4-BE49-F238E27FC236}">
                      <a16:creationId xmlns:a16="http://schemas.microsoft.com/office/drawing/2014/main" id="{FF714194-5815-D241-B674-0C587A062FAF}"/>
                    </a:ext>
                  </a:extLst>
                </p14:cNvPr>
                <p14:cNvContentPartPr/>
                <p14:nvPr/>
              </p14:nvContentPartPr>
              <p14:xfrm>
                <a:off x="6432120" y="1369176"/>
                <a:ext cx="16560" cy="5400"/>
              </p14:xfrm>
            </p:contentPart>
          </mc:Choice>
          <mc:Fallback>
            <p:pic>
              <p:nvPicPr>
                <p:cNvPr id="91" name="Ink 90">
                  <a:extLst>
                    <a:ext uri="{FF2B5EF4-FFF2-40B4-BE49-F238E27FC236}">
                      <a16:creationId xmlns:a16="http://schemas.microsoft.com/office/drawing/2014/main" id="{FF714194-5815-D241-B674-0C587A062FAF}"/>
                    </a:ext>
                  </a:extLst>
                </p:cNvPr>
                <p:cNvPicPr/>
                <p:nvPr/>
              </p:nvPicPr>
              <p:blipFill>
                <a:blip r:embed="rId243"/>
                <a:stretch>
                  <a:fillRect/>
                </a:stretch>
              </p:blipFill>
              <p:spPr>
                <a:xfrm>
                  <a:off x="6423480" y="1360536"/>
                  <a:ext cx="342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19" name="Ink 118">
                  <a:extLst>
                    <a:ext uri="{FF2B5EF4-FFF2-40B4-BE49-F238E27FC236}">
                      <a16:creationId xmlns:a16="http://schemas.microsoft.com/office/drawing/2014/main" id="{560709C1-4790-B24A-9AF8-8051C9367A5C}"/>
                    </a:ext>
                  </a:extLst>
                </p14:cNvPr>
                <p14:cNvContentPartPr/>
                <p14:nvPr/>
              </p14:nvContentPartPr>
              <p14:xfrm>
                <a:off x="2930400" y="1570416"/>
                <a:ext cx="16560" cy="10440"/>
              </p14:xfrm>
            </p:contentPart>
          </mc:Choice>
          <mc:Fallback>
            <p:pic>
              <p:nvPicPr>
                <p:cNvPr id="119" name="Ink 118">
                  <a:extLst>
                    <a:ext uri="{FF2B5EF4-FFF2-40B4-BE49-F238E27FC236}">
                      <a16:creationId xmlns:a16="http://schemas.microsoft.com/office/drawing/2014/main" id="{560709C1-4790-B24A-9AF8-8051C9367A5C}"/>
                    </a:ext>
                  </a:extLst>
                </p:cNvPr>
                <p:cNvPicPr/>
                <p:nvPr/>
              </p:nvPicPr>
              <p:blipFill>
                <a:blip r:embed="rId245"/>
                <a:stretch>
                  <a:fillRect/>
                </a:stretch>
              </p:blipFill>
              <p:spPr>
                <a:xfrm>
                  <a:off x="2921400" y="1561776"/>
                  <a:ext cx="342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68" name="Ink 67">
                  <a:extLst>
                    <a:ext uri="{FF2B5EF4-FFF2-40B4-BE49-F238E27FC236}">
                      <a16:creationId xmlns:a16="http://schemas.microsoft.com/office/drawing/2014/main" id="{C7A70B1B-AE69-CE42-B987-BF210C2BD251}"/>
                    </a:ext>
                  </a:extLst>
                </p14:cNvPr>
                <p14:cNvContentPartPr/>
                <p14:nvPr/>
              </p14:nvContentPartPr>
              <p14:xfrm>
                <a:off x="10587240" y="3938856"/>
                <a:ext cx="282960" cy="206280"/>
              </p14:xfrm>
            </p:contentPart>
          </mc:Choice>
          <mc:Fallback>
            <p:pic>
              <p:nvPicPr>
                <p:cNvPr id="68" name="Ink 67">
                  <a:extLst>
                    <a:ext uri="{FF2B5EF4-FFF2-40B4-BE49-F238E27FC236}">
                      <a16:creationId xmlns:a16="http://schemas.microsoft.com/office/drawing/2014/main" id="{C7A70B1B-AE69-CE42-B987-BF210C2BD251}"/>
                    </a:ext>
                  </a:extLst>
                </p:cNvPr>
                <p:cNvPicPr/>
                <p:nvPr/>
              </p:nvPicPr>
              <p:blipFill>
                <a:blip r:embed="rId247"/>
                <a:stretch>
                  <a:fillRect/>
                </a:stretch>
              </p:blipFill>
              <p:spPr>
                <a:xfrm>
                  <a:off x="10578600" y="3929856"/>
                  <a:ext cx="3006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69" name="Ink 68">
                  <a:extLst>
                    <a:ext uri="{FF2B5EF4-FFF2-40B4-BE49-F238E27FC236}">
                      <a16:creationId xmlns:a16="http://schemas.microsoft.com/office/drawing/2014/main" id="{16681C24-2BAA-1845-AA1C-68E9EA79FF93}"/>
                    </a:ext>
                  </a:extLst>
                </p14:cNvPr>
                <p14:cNvContentPartPr/>
                <p14:nvPr/>
              </p14:nvContentPartPr>
              <p14:xfrm>
                <a:off x="10410120" y="3717816"/>
                <a:ext cx="736560" cy="633960"/>
              </p14:xfrm>
            </p:contentPart>
          </mc:Choice>
          <mc:Fallback>
            <p:pic>
              <p:nvPicPr>
                <p:cNvPr id="69" name="Ink 68">
                  <a:extLst>
                    <a:ext uri="{FF2B5EF4-FFF2-40B4-BE49-F238E27FC236}">
                      <a16:creationId xmlns:a16="http://schemas.microsoft.com/office/drawing/2014/main" id="{16681C24-2BAA-1845-AA1C-68E9EA79FF93}"/>
                    </a:ext>
                  </a:extLst>
                </p:cNvPr>
                <p:cNvPicPr/>
                <p:nvPr/>
              </p:nvPicPr>
              <p:blipFill>
                <a:blip r:embed="rId249"/>
                <a:stretch>
                  <a:fillRect/>
                </a:stretch>
              </p:blipFill>
              <p:spPr>
                <a:xfrm>
                  <a:off x="10401480" y="3709176"/>
                  <a:ext cx="754200" cy="6516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05" name="Ink 104">
                  <a:extLst>
                    <a:ext uri="{FF2B5EF4-FFF2-40B4-BE49-F238E27FC236}">
                      <a16:creationId xmlns:a16="http://schemas.microsoft.com/office/drawing/2014/main" id="{03631EBE-A20C-E640-8654-561764A4F698}"/>
                    </a:ext>
                  </a:extLst>
                </p14:cNvPr>
                <p14:cNvContentPartPr/>
                <p14:nvPr/>
              </p14:nvContentPartPr>
              <p14:xfrm>
                <a:off x="8912160" y="1959936"/>
                <a:ext cx="23400" cy="325440"/>
              </p14:xfrm>
            </p:contentPart>
          </mc:Choice>
          <mc:Fallback>
            <p:pic>
              <p:nvPicPr>
                <p:cNvPr id="105" name="Ink 104">
                  <a:extLst>
                    <a:ext uri="{FF2B5EF4-FFF2-40B4-BE49-F238E27FC236}">
                      <a16:creationId xmlns:a16="http://schemas.microsoft.com/office/drawing/2014/main" id="{03631EBE-A20C-E640-8654-561764A4F698}"/>
                    </a:ext>
                  </a:extLst>
                </p:cNvPr>
                <p:cNvPicPr/>
                <p:nvPr/>
              </p:nvPicPr>
              <p:blipFill>
                <a:blip r:embed="rId251"/>
                <a:stretch>
                  <a:fillRect/>
                </a:stretch>
              </p:blipFill>
              <p:spPr>
                <a:xfrm>
                  <a:off x="8903160" y="1951296"/>
                  <a:ext cx="4104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06" name="Ink 105">
                  <a:extLst>
                    <a:ext uri="{FF2B5EF4-FFF2-40B4-BE49-F238E27FC236}">
                      <a16:creationId xmlns:a16="http://schemas.microsoft.com/office/drawing/2014/main" id="{56446D5A-DD5D-B143-B87F-5C333057F74D}"/>
                    </a:ext>
                  </a:extLst>
                </p14:cNvPr>
                <p14:cNvContentPartPr/>
                <p14:nvPr/>
              </p14:nvContentPartPr>
              <p14:xfrm>
                <a:off x="8652240" y="2425776"/>
                <a:ext cx="397080" cy="58320"/>
              </p14:xfrm>
            </p:contentPart>
          </mc:Choice>
          <mc:Fallback>
            <p:pic>
              <p:nvPicPr>
                <p:cNvPr id="106" name="Ink 105">
                  <a:extLst>
                    <a:ext uri="{FF2B5EF4-FFF2-40B4-BE49-F238E27FC236}">
                      <a16:creationId xmlns:a16="http://schemas.microsoft.com/office/drawing/2014/main" id="{56446D5A-DD5D-B143-B87F-5C333057F74D}"/>
                    </a:ext>
                  </a:extLst>
                </p:cNvPr>
                <p:cNvPicPr/>
                <p:nvPr/>
              </p:nvPicPr>
              <p:blipFill>
                <a:blip r:embed="rId253"/>
                <a:stretch>
                  <a:fillRect/>
                </a:stretch>
              </p:blipFill>
              <p:spPr>
                <a:xfrm>
                  <a:off x="8643600" y="2417136"/>
                  <a:ext cx="4147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07" name="Ink 106">
                  <a:extLst>
                    <a:ext uri="{FF2B5EF4-FFF2-40B4-BE49-F238E27FC236}">
                      <a16:creationId xmlns:a16="http://schemas.microsoft.com/office/drawing/2014/main" id="{8CA0912B-3B95-6F4A-8BDD-4D7346805D63}"/>
                    </a:ext>
                  </a:extLst>
                </p14:cNvPr>
                <p14:cNvContentPartPr/>
                <p14:nvPr/>
              </p14:nvContentPartPr>
              <p14:xfrm>
                <a:off x="8903520" y="2573736"/>
                <a:ext cx="252360" cy="250560"/>
              </p14:xfrm>
            </p:contentPart>
          </mc:Choice>
          <mc:Fallback>
            <p:pic>
              <p:nvPicPr>
                <p:cNvPr id="107" name="Ink 106">
                  <a:extLst>
                    <a:ext uri="{FF2B5EF4-FFF2-40B4-BE49-F238E27FC236}">
                      <a16:creationId xmlns:a16="http://schemas.microsoft.com/office/drawing/2014/main" id="{8CA0912B-3B95-6F4A-8BDD-4D7346805D63}"/>
                    </a:ext>
                  </a:extLst>
                </p:cNvPr>
                <p:cNvPicPr/>
                <p:nvPr/>
              </p:nvPicPr>
              <p:blipFill>
                <a:blip r:embed="rId255"/>
                <a:stretch>
                  <a:fillRect/>
                </a:stretch>
              </p:blipFill>
              <p:spPr>
                <a:xfrm>
                  <a:off x="8894880" y="2564736"/>
                  <a:ext cx="2700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09" name="Ink 108">
                  <a:extLst>
                    <a:ext uri="{FF2B5EF4-FFF2-40B4-BE49-F238E27FC236}">
                      <a16:creationId xmlns:a16="http://schemas.microsoft.com/office/drawing/2014/main" id="{A67DE3C6-E6A9-8847-9734-2C4EF00B13D3}"/>
                    </a:ext>
                  </a:extLst>
                </p14:cNvPr>
                <p14:cNvContentPartPr/>
                <p14:nvPr/>
              </p14:nvContentPartPr>
              <p14:xfrm>
                <a:off x="8730360" y="2349096"/>
                <a:ext cx="579600" cy="124920"/>
              </p14:xfrm>
            </p:contentPart>
          </mc:Choice>
          <mc:Fallback>
            <p:pic>
              <p:nvPicPr>
                <p:cNvPr id="109" name="Ink 108">
                  <a:extLst>
                    <a:ext uri="{FF2B5EF4-FFF2-40B4-BE49-F238E27FC236}">
                      <a16:creationId xmlns:a16="http://schemas.microsoft.com/office/drawing/2014/main" id="{A67DE3C6-E6A9-8847-9734-2C4EF00B13D3}"/>
                    </a:ext>
                  </a:extLst>
                </p:cNvPr>
                <p:cNvPicPr/>
                <p:nvPr/>
              </p:nvPicPr>
              <p:blipFill>
                <a:blip r:embed="rId257"/>
                <a:stretch>
                  <a:fillRect/>
                </a:stretch>
              </p:blipFill>
              <p:spPr>
                <a:xfrm>
                  <a:off x="8721360" y="2340096"/>
                  <a:ext cx="5972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11" name="Ink 110">
                  <a:extLst>
                    <a:ext uri="{FF2B5EF4-FFF2-40B4-BE49-F238E27FC236}">
                      <a16:creationId xmlns:a16="http://schemas.microsoft.com/office/drawing/2014/main" id="{8516400C-6DB3-2A4B-8575-0A73326AFACC}"/>
                    </a:ext>
                  </a:extLst>
                </p14:cNvPr>
                <p14:cNvContentPartPr/>
                <p14:nvPr/>
              </p14:nvContentPartPr>
              <p14:xfrm>
                <a:off x="9677880" y="1939776"/>
                <a:ext cx="38880" cy="397440"/>
              </p14:xfrm>
            </p:contentPart>
          </mc:Choice>
          <mc:Fallback>
            <p:pic>
              <p:nvPicPr>
                <p:cNvPr id="111" name="Ink 110">
                  <a:extLst>
                    <a:ext uri="{FF2B5EF4-FFF2-40B4-BE49-F238E27FC236}">
                      <a16:creationId xmlns:a16="http://schemas.microsoft.com/office/drawing/2014/main" id="{8516400C-6DB3-2A4B-8575-0A73326AFACC}"/>
                    </a:ext>
                  </a:extLst>
                </p:cNvPr>
                <p:cNvPicPr/>
                <p:nvPr/>
              </p:nvPicPr>
              <p:blipFill>
                <a:blip r:embed="rId259"/>
                <a:stretch>
                  <a:fillRect/>
                </a:stretch>
              </p:blipFill>
              <p:spPr>
                <a:xfrm>
                  <a:off x="9668880" y="1931136"/>
                  <a:ext cx="5652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12" name="Ink 111">
                  <a:extLst>
                    <a:ext uri="{FF2B5EF4-FFF2-40B4-BE49-F238E27FC236}">
                      <a16:creationId xmlns:a16="http://schemas.microsoft.com/office/drawing/2014/main" id="{397B0F29-48BD-DA4B-82C6-2575259CF828}"/>
                    </a:ext>
                  </a:extLst>
                </p14:cNvPr>
                <p14:cNvContentPartPr/>
                <p14:nvPr/>
              </p14:nvContentPartPr>
              <p14:xfrm>
                <a:off x="9607680" y="1822416"/>
                <a:ext cx="1365120" cy="460800"/>
              </p14:xfrm>
            </p:contentPart>
          </mc:Choice>
          <mc:Fallback>
            <p:pic>
              <p:nvPicPr>
                <p:cNvPr id="112" name="Ink 111">
                  <a:extLst>
                    <a:ext uri="{FF2B5EF4-FFF2-40B4-BE49-F238E27FC236}">
                      <a16:creationId xmlns:a16="http://schemas.microsoft.com/office/drawing/2014/main" id="{397B0F29-48BD-DA4B-82C6-2575259CF828}"/>
                    </a:ext>
                  </a:extLst>
                </p:cNvPr>
                <p:cNvPicPr/>
                <p:nvPr/>
              </p:nvPicPr>
              <p:blipFill>
                <a:blip r:embed="rId261"/>
                <a:stretch>
                  <a:fillRect/>
                </a:stretch>
              </p:blipFill>
              <p:spPr>
                <a:xfrm>
                  <a:off x="9598680" y="1813416"/>
                  <a:ext cx="138276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13" name="Ink 112">
                  <a:extLst>
                    <a:ext uri="{FF2B5EF4-FFF2-40B4-BE49-F238E27FC236}">
                      <a16:creationId xmlns:a16="http://schemas.microsoft.com/office/drawing/2014/main" id="{AB6B983A-CCB4-F64F-900F-0A611D378275}"/>
                    </a:ext>
                  </a:extLst>
                </p14:cNvPr>
                <p14:cNvContentPartPr/>
                <p14:nvPr/>
              </p14:nvContentPartPr>
              <p14:xfrm>
                <a:off x="10965240" y="1663296"/>
                <a:ext cx="226080" cy="654840"/>
              </p14:xfrm>
            </p:contentPart>
          </mc:Choice>
          <mc:Fallback>
            <p:pic>
              <p:nvPicPr>
                <p:cNvPr id="113" name="Ink 112">
                  <a:extLst>
                    <a:ext uri="{FF2B5EF4-FFF2-40B4-BE49-F238E27FC236}">
                      <a16:creationId xmlns:a16="http://schemas.microsoft.com/office/drawing/2014/main" id="{AB6B983A-CCB4-F64F-900F-0A611D378275}"/>
                    </a:ext>
                  </a:extLst>
                </p:cNvPr>
                <p:cNvPicPr/>
                <p:nvPr/>
              </p:nvPicPr>
              <p:blipFill>
                <a:blip r:embed="rId263"/>
                <a:stretch>
                  <a:fillRect/>
                </a:stretch>
              </p:blipFill>
              <p:spPr>
                <a:xfrm>
                  <a:off x="10956600" y="1654656"/>
                  <a:ext cx="243720" cy="6724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14" name="Ink 113">
                  <a:extLst>
                    <a:ext uri="{FF2B5EF4-FFF2-40B4-BE49-F238E27FC236}">
                      <a16:creationId xmlns:a16="http://schemas.microsoft.com/office/drawing/2014/main" id="{A3C49E5A-9A06-1841-B827-7A0B6C198290}"/>
                    </a:ext>
                  </a:extLst>
                </p14:cNvPr>
                <p14:cNvContentPartPr/>
                <p14:nvPr/>
              </p14:nvContentPartPr>
              <p14:xfrm>
                <a:off x="9351720" y="1856256"/>
                <a:ext cx="267480" cy="579600"/>
              </p14:xfrm>
            </p:contentPart>
          </mc:Choice>
          <mc:Fallback>
            <p:pic>
              <p:nvPicPr>
                <p:cNvPr id="114" name="Ink 113">
                  <a:extLst>
                    <a:ext uri="{FF2B5EF4-FFF2-40B4-BE49-F238E27FC236}">
                      <a16:creationId xmlns:a16="http://schemas.microsoft.com/office/drawing/2014/main" id="{A3C49E5A-9A06-1841-B827-7A0B6C198290}"/>
                    </a:ext>
                  </a:extLst>
                </p:cNvPr>
                <p:cNvPicPr/>
                <p:nvPr/>
              </p:nvPicPr>
              <p:blipFill>
                <a:blip r:embed="rId265"/>
                <a:stretch>
                  <a:fillRect/>
                </a:stretch>
              </p:blipFill>
              <p:spPr>
                <a:xfrm>
                  <a:off x="9343080" y="1847616"/>
                  <a:ext cx="28512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16" name="Ink 115">
                  <a:extLst>
                    <a:ext uri="{FF2B5EF4-FFF2-40B4-BE49-F238E27FC236}">
                      <a16:creationId xmlns:a16="http://schemas.microsoft.com/office/drawing/2014/main" id="{CCE4D6AC-DB7E-1A4C-9BBC-4515ABBE770C}"/>
                    </a:ext>
                  </a:extLst>
                </p14:cNvPr>
                <p14:cNvContentPartPr/>
                <p14:nvPr/>
              </p14:nvContentPartPr>
              <p14:xfrm>
                <a:off x="8215200" y="1936536"/>
                <a:ext cx="81000" cy="1172880"/>
              </p14:xfrm>
            </p:contentPart>
          </mc:Choice>
          <mc:Fallback>
            <p:pic>
              <p:nvPicPr>
                <p:cNvPr id="116" name="Ink 115">
                  <a:extLst>
                    <a:ext uri="{FF2B5EF4-FFF2-40B4-BE49-F238E27FC236}">
                      <a16:creationId xmlns:a16="http://schemas.microsoft.com/office/drawing/2014/main" id="{CCE4D6AC-DB7E-1A4C-9BBC-4515ABBE770C}"/>
                    </a:ext>
                  </a:extLst>
                </p:cNvPr>
                <p:cNvPicPr/>
                <p:nvPr/>
              </p:nvPicPr>
              <p:blipFill>
                <a:blip r:embed="rId267"/>
                <a:stretch>
                  <a:fillRect/>
                </a:stretch>
              </p:blipFill>
              <p:spPr>
                <a:xfrm>
                  <a:off x="8206560" y="1927536"/>
                  <a:ext cx="98640" cy="11905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17" name="Ink 116">
                  <a:extLst>
                    <a:ext uri="{FF2B5EF4-FFF2-40B4-BE49-F238E27FC236}">
                      <a16:creationId xmlns:a16="http://schemas.microsoft.com/office/drawing/2014/main" id="{722BAB82-009D-8040-87F0-85638FF019D1}"/>
                    </a:ext>
                  </a:extLst>
                </p14:cNvPr>
                <p14:cNvContentPartPr/>
                <p14:nvPr/>
              </p14:nvContentPartPr>
              <p14:xfrm>
                <a:off x="8127360" y="1450536"/>
                <a:ext cx="3409920" cy="1676160"/>
              </p14:xfrm>
            </p:contentPart>
          </mc:Choice>
          <mc:Fallback>
            <p:pic>
              <p:nvPicPr>
                <p:cNvPr id="117" name="Ink 116">
                  <a:extLst>
                    <a:ext uri="{FF2B5EF4-FFF2-40B4-BE49-F238E27FC236}">
                      <a16:creationId xmlns:a16="http://schemas.microsoft.com/office/drawing/2014/main" id="{722BAB82-009D-8040-87F0-85638FF019D1}"/>
                    </a:ext>
                  </a:extLst>
                </p:cNvPr>
                <p:cNvPicPr/>
                <p:nvPr/>
              </p:nvPicPr>
              <p:blipFill>
                <a:blip r:embed="rId269"/>
                <a:stretch>
                  <a:fillRect/>
                </a:stretch>
              </p:blipFill>
              <p:spPr>
                <a:xfrm>
                  <a:off x="8118720" y="1441536"/>
                  <a:ext cx="3427560" cy="1693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20" name="Ink 119">
                  <a:extLst>
                    <a:ext uri="{FF2B5EF4-FFF2-40B4-BE49-F238E27FC236}">
                      <a16:creationId xmlns:a16="http://schemas.microsoft.com/office/drawing/2014/main" id="{052B6F87-0CA1-F643-9758-225A2E952D3E}"/>
                    </a:ext>
                  </a:extLst>
                </p14:cNvPr>
                <p14:cNvContentPartPr/>
                <p14:nvPr/>
              </p14:nvContentPartPr>
              <p14:xfrm>
                <a:off x="9714600" y="2761656"/>
                <a:ext cx="237960" cy="19080"/>
              </p14:xfrm>
            </p:contentPart>
          </mc:Choice>
          <mc:Fallback>
            <p:pic>
              <p:nvPicPr>
                <p:cNvPr id="120" name="Ink 119">
                  <a:extLst>
                    <a:ext uri="{FF2B5EF4-FFF2-40B4-BE49-F238E27FC236}">
                      <a16:creationId xmlns:a16="http://schemas.microsoft.com/office/drawing/2014/main" id="{052B6F87-0CA1-F643-9758-225A2E952D3E}"/>
                    </a:ext>
                  </a:extLst>
                </p:cNvPr>
                <p:cNvPicPr/>
                <p:nvPr/>
              </p:nvPicPr>
              <p:blipFill>
                <a:blip r:embed="rId271"/>
                <a:stretch>
                  <a:fillRect/>
                </a:stretch>
              </p:blipFill>
              <p:spPr>
                <a:xfrm>
                  <a:off x="9705600" y="2753016"/>
                  <a:ext cx="2556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21" name="Ink 120">
                  <a:extLst>
                    <a:ext uri="{FF2B5EF4-FFF2-40B4-BE49-F238E27FC236}">
                      <a16:creationId xmlns:a16="http://schemas.microsoft.com/office/drawing/2014/main" id="{D7DA865F-FFAC-0A43-A4EE-22C10D12580D}"/>
                    </a:ext>
                  </a:extLst>
                </p14:cNvPr>
                <p14:cNvContentPartPr/>
                <p14:nvPr/>
              </p14:nvContentPartPr>
              <p14:xfrm>
                <a:off x="9841680" y="2605416"/>
                <a:ext cx="52200" cy="413640"/>
              </p14:xfrm>
            </p:contentPart>
          </mc:Choice>
          <mc:Fallback>
            <p:pic>
              <p:nvPicPr>
                <p:cNvPr id="121" name="Ink 120">
                  <a:extLst>
                    <a:ext uri="{FF2B5EF4-FFF2-40B4-BE49-F238E27FC236}">
                      <a16:creationId xmlns:a16="http://schemas.microsoft.com/office/drawing/2014/main" id="{D7DA865F-FFAC-0A43-A4EE-22C10D12580D}"/>
                    </a:ext>
                  </a:extLst>
                </p:cNvPr>
                <p:cNvPicPr/>
                <p:nvPr/>
              </p:nvPicPr>
              <p:blipFill>
                <a:blip r:embed="rId273"/>
                <a:stretch>
                  <a:fillRect/>
                </a:stretch>
              </p:blipFill>
              <p:spPr>
                <a:xfrm>
                  <a:off x="9832680" y="2596416"/>
                  <a:ext cx="6984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22" name="Ink 121">
                  <a:extLst>
                    <a:ext uri="{FF2B5EF4-FFF2-40B4-BE49-F238E27FC236}">
                      <a16:creationId xmlns:a16="http://schemas.microsoft.com/office/drawing/2014/main" id="{79202690-8C2B-A144-B3B6-D22E8761654C}"/>
                    </a:ext>
                  </a:extLst>
                </p14:cNvPr>
                <p14:cNvContentPartPr/>
                <p14:nvPr/>
              </p14:nvContentPartPr>
              <p14:xfrm>
                <a:off x="10200600" y="2534856"/>
                <a:ext cx="222840" cy="319680"/>
              </p14:xfrm>
            </p:contentPart>
          </mc:Choice>
          <mc:Fallback>
            <p:pic>
              <p:nvPicPr>
                <p:cNvPr id="122" name="Ink 121">
                  <a:extLst>
                    <a:ext uri="{FF2B5EF4-FFF2-40B4-BE49-F238E27FC236}">
                      <a16:creationId xmlns:a16="http://schemas.microsoft.com/office/drawing/2014/main" id="{79202690-8C2B-A144-B3B6-D22E8761654C}"/>
                    </a:ext>
                  </a:extLst>
                </p:cNvPr>
                <p:cNvPicPr/>
                <p:nvPr/>
              </p:nvPicPr>
              <p:blipFill>
                <a:blip r:embed="rId275"/>
                <a:stretch>
                  <a:fillRect/>
                </a:stretch>
              </p:blipFill>
              <p:spPr>
                <a:xfrm>
                  <a:off x="10191960" y="2526216"/>
                  <a:ext cx="24048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3" name="Ink 122">
                  <a:extLst>
                    <a:ext uri="{FF2B5EF4-FFF2-40B4-BE49-F238E27FC236}">
                      <a16:creationId xmlns:a16="http://schemas.microsoft.com/office/drawing/2014/main" id="{30DA6248-B55C-E04B-B71D-9CCE71D4F38A}"/>
                    </a:ext>
                  </a:extLst>
                </p14:cNvPr>
                <p14:cNvContentPartPr/>
                <p14:nvPr/>
              </p14:nvContentPartPr>
              <p14:xfrm>
                <a:off x="10442880" y="2634216"/>
                <a:ext cx="211680" cy="195480"/>
              </p14:xfrm>
            </p:contentPart>
          </mc:Choice>
          <mc:Fallback>
            <p:pic>
              <p:nvPicPr>
                <p:cNvPr id="123" name="Ink 122">
                  <a:extLst>
                    <a:ext uri="{FF2B5EF4-FFF2-40B4-BE49-F238E27FC236}">
                      <a16:creationId xmlns:a16="http://schemas.microsoft.com/office/drawing/2014/main" id="{30DA6248-B55C-E04B-B71D-9CCE71D4F38A}"/>
                    </a:ext>
                  </a:extLst>
                </p:cNvPr>
                <p:cNvPicPr/>
                <p:nvPr/>
              </p:nvPicPr>
              <p:blipFill>
                <a:blip r:embed="rId277"/>
                <a:stretch>
                  <a:fillRect/>
                </a:stretch>
              </p:blipFill>
              <p:spPr>
                <a:xfrm>
                  <a:off x="10433880" y="2625576"/>
                  <a:ext cx="2293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24" name="Ink 123">
                  <a:extLst>
                    <a:ext uri="{FF2B5EF4-FFF2-40B4-BE49-F238E27FC236}">
                      <a16:creationId xmlns:a16="http://schemas.microsoft.com/office/drawing/2014/main" id="{068579C5-AB87-0C49-9FC5-FEF39C3D56C5}"/>
                    </a:ext>
                  </a:extLst>
                </p14:cNvPr>
                <p14:cNvContentPartPr/>
                <p14:nvPr/>
              </p14:nvContentPartPr>
              <p14:xfrm>
                <a:off x="10675440" y="2503896"/>
                <a:ext cx="446040" cy="312480"/>
              </p14:xfrm>
            </p:contentPart>
          </mc:Choice>
          <mc:Fallback>
            <p:pic>
              <p:nvPicPr>
                <p:cNvPr id="124" name="Ink 123">
                  <a:extLst>
                    <a:ext uri="{FF2B5EF4-FFF2-40B4-BE49-F238E27FC236}">
                      <a16:creationId xmlns:a16="http://schemas.microsoft.com/office/drawing/2014/main" id="{068579C5-AB87-0C49-9FC5-FEF39C3D56C5}"/>
                    </a:ext>
                  </a:extLst>
                </p:cNvPr>
                <p:cNvPicPr/>
                <p:nvPr/>
              </p:nvPicPr>
              <p:blipFill>
                <a:blip r:embed="rId279"/>
                <a:stretch>
                  <a:fillRect/>
                </a:stretch>
              </p:blipFill>
              <p:spPr>
                <a:xfrm>
                  <a:off x="10666440" y="2494896"/>
                  <a:ext cx="46368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25" name="Ink 124">
                  <a:extLst>
                    <a:ext uri="{FF2B5EF4-FFF2-40B4-BE49-F238E27FC236}">
                      <a16:creationId xmlns:a16="http://schemas.microsoft.com/office/drawing/2014/main" id="{7588CACA-0C64-3C43-B417-0CE500E57F72}"/>
                    </a:ext>
                  </a:extLst>
                </p14:cNvPr>
                <p14:cNvContentPartPr/>
                <p14:nvPr/>
              </p14:nvContentPartPr>
              <p14:xfrm>
                <a:off x="9799920" y="2706576"/>
                <a:ext cx="331560" cy="64440"/>
              </p14:xfrm>
            </p:contentPart>
          </mc:Choice>
          <mc:Fallback>
            <p:pic>
              <p:nvPicPr>
                <p:cNvPr id="125" name="Ink 124">
                  <a:extLst>
                    <a:ext uri="{FF2B5EF4-FFF2-40B4-BE49-F238E27FC236}">
                      <a16:creationId xmlns:a16="http://schemas.microsoft.com/office/drawing/2014/main" id="{7588CACA-0C64-3C43-B417-0CE500E57F72}"/>
                    </a:ext>
                  </a:extLst>
                </p:cNvPr>
                <p:cNvPicPr/>
                <p:nvPr/>
              </p:nvPicPr>
              <p:blipFill>
                <a:blip r:embed="rId281"/>
                <a:stretch>
                  <a:fillRect/>
                </a:stretch>
              </p:blipFill>
              <p:spPr>
                <a:xfrm>
                  <a:off x="9790920" y="2697936"/>
                  <a:ext cx="3492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26" name="Ink 125">
                  <a:extLst>
                    <a:ext uri="{FF2B5EF4-FFF2-40B4-BE49-F238E27FC236}">
                      <a16:creationId xmlns:a16="http://schemas.microsoft.com/office/drawing/2014/main" id="{297E37B4-1D39-4340-9972-4B93CFD5171F}"/>
                    </a:ext>
                  </a:extLst>
                </p14:cNvPr>
                <p14:cNvContentPartPr/>
                <p14:nvPr/>
              </p14:nvContentPartPr>
              <p14:xfrm>
                <a:off x="9882720" y="2559336"/>
                <a:ext cx="46440" cy="463680"/>
              </p14:xfrm>
            </p:contentPart>
          </mc:Choice>
          <mc:Fallback>
            <p:pic>
              <p:nvPicPr>
                <p:cNvPr id="126" name="Ink 125">
                  <a:extLst>
                    <a:ext uri="{FF2B5EF4-FFF2-40B4-BE49-F238E27FC236}">
                      <a16:creationId xmlns:a16="http://schemas.microsoft.com/office/drawing/2014/main" id="{297E37B4-1D39-4340-9972-4B93CFD5171F}"/>
                    </a:ext>
                  </a:extLst>
                </p:cNvPr>
                <p:cNvPicPr/>
                <p:nvPr/>
              </p:nvPicPr>
              <p:blipFill>
                <a:blip r:embed="rId283"/>
                <a:stretch>
                  <a:fillRect/>
                </a:stretch>
              </p:blipFill>
              <p:spPr>
                <a:xfrm>
                  <a:off x="9874080" y="2550696"/>
                  <a:ext cx="6408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27" name="Ink 126">
                  <a:extLst>
                    <a:ext uri="{FF2B5EF4-FFF2-40B4-BE49-F238E27FC236}">
                      <a16:creationId xmlns:a16="http://schemas.microsoft.com/office/drawing/2014/main" id="{0021EBBF-90D9-D245-A2B2-9EF3B076D3F1}"/>
                    </a:ext>
                  </a:extLst>
                </p14:cNvPr>
                <p14:cNvContentPartPr/>
                <p14:nvPr/>
              </p14:nvContentPartPr>
              <p14:xfrm>
                <a:off x="9814320" y="2594616"/>
                <a:ext cx="63000" cy="32400"/>
              </p14:xfrm>
            </p:contentPart>
          </mc:Choice>
          <mc:Fallback>
            <p:pic>
              <p:nvPicPr>
                <p:cNvPr id="127" name="Ink 126">
                  <a:extLst>
                    <a:ext uri="{FF2B5EF4-FFF2-40B4-BE49-F238E27FC236}">
                      <a16:creationId xmlns:a16="http://schemas.microsoft.com/office/drawing/2014/main" id="{0021EBBF-90D9-D245-A2B2-9EF3B076D3F1}"/>
                    </a:ext>
                  </a:extLst>
                </p:cNvPr>
                <p:cNvPicPr/>
                <p:nvPr/>
              </p:nvPicPr>
              <p:blipFill>
                <a:blip r:embed="rId285"/>
                <a:stretch>
                  <a:fillRect/>
                </a:stretch>
              </p:blipFill>
              <p:spPr>
                <a:xfrm>
                  <a:off x="9805320" y="2585976"/>
                  <a:ext cx="806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28" name="Ink 127">
                  <a:extLst>
                    <a:ext uri="{FF2B5EF4-FFF2-40B4-BE49-F238E27FC236}">
                      <a16:creationId xmlns:a16="http://schemas.microsoft.com/office/drawing/2014/main" id="{A55C4B39-BEAB-BF42-9D70-E037932069AA}"/>
                    </a:ext>
                  </a:extLst>
                </p14:cNvPr>
                <p14:cNvContentPartPr/>
                <p14:nvPr/>
              </p14:nvContentPartPr>
              <p14:xfrm>
                <a:off x="9884520" y="2532336"/>
                <a:ext cx="47880" cy="417600"/>
              </p14:xfrm>
            </p:contentPart>
          </mc:Choice>
          <mc:Fallback>
            <p:pic>
              <p:nvPicPr>
                <p:cNvPr id="128" name="Ink 127">
                  <a:extLst>
                    <a:ext uri="{FF2B5EF4-FFF2-40B4-BE49-F238E27FC236}">
                      <a16:creationId xmlns:a16="http://schemas.microsoft.com/office/drawing/2014/main" id="{A55C4B39-BEAB-BF42-9D70-E037932069AA}"/>
                    </a:ext>
                  </a:extLst>
                </p:cNvPr>
                <p:cNvPicPr/>
                <p:nvPr/>
              </p:nvPicPr>
              <p:blipFill>
                <a:blip r:embed="rId287"/>
                <a:stretch>
                  <a:fillRect/>
                </a:stretch>
              </p:blipFill>
              <p:spPr>
                <a:xfrm>
                  <a:off x="9875880" y="2523336"/>
                  <a:ext cx="6552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29" name="Ink 128">
                  <a:extLst>
                    <a:ext uri="{FF2B5EF4-FFF2-40B4-BE49-F238E27FC236}">
                      <a16:creationId xmlns:a16="http://schemas.microsoft.com/office/drawing/2014/main" id="{6E46BE65-9F3B-934F-A9C8-6DE4F8532F0B}"/>
                    </a:ext>
                  </a:extLst>
                </p14:cNvPr>
                <p14:cNvContentPartPr/>
                <p14:nvPr/>
              </p14:nvContentPartPr>
              <p14:xfrm>
                <a:off x="9678960" y="2753016"/>
                <a:ext cx="422640" cy="75960"/>
              </p14:xfrm>
            </p:contentPart>
          </mc:Choice>
          <mc:Fallback>
            <p:pic>
              <p:nvPicPr>
                <p:cNvPr id="129" name="Ink 128">
                  <a:extLst>
                    <a:ext uri="{FF2B5EF4-FFF2-40B4-BE49-F238E27FC236}">
                      <a16:creationId xmlns:a16="http://schemas.microsoft.com/office/drawing/2014/main" id="{6E46BE65-9F3B-934F-A9C8-6DE4F8532F0B}"/>
                    </a:ext>
                  </a:extLst>
                </p:cNvPr>
                <p:cNvPicPr/>
                <p:nvPr/>
              </p:nvPicPr>
              <p:blipFill>
                <a:blip r:embed="rId289"/>
                <a:stretch>
                  <a:fillRect/>
                </a:stretch>
              </p:blipFill>
              <p:spPr>
                <a:xfrm>
                  <a:off x="9669960" y="2744376"/>
                  <a:ext cx="4402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31" name="Ink 130">
                  <a:extLst>
                    <a:ext uri="{FF2B5EF4-FFF2-40B4-BE49-F238E27FC236}">
                      <a16:creationId xmlns:a16="http://schemas.microsoft.com/office/drawing/2014/main" id="{F4B8685C-AEB3-9848-9537-AD6FF59444A9}"/>
                    </a:ext>
                  </a:extLst>
                </p14:cNvPr>
                <p14:cNvContentPartPr/>
                <p14:nvPr/>
              </p14:nvContentPartPr>
              <p14:xfrm>
                <a:off x="10102320" y="2440536"/>
                <a:ext cx="1435320" cy="561960"/>
              </p14:xfrm>
            </p:contentPart>
          </mc:Choice>
          <mc:Fallback>
            <p:pic>
              <p:nvPicPr>
                <p:cNvPr id="131" name="Ink 130">
                  <a:extLst>
                    <a:ext uri="{FF2B5EF4-FFF2-40B4-BE49-F238E27FC236}">
                      <a16:creationId xmlns:a16="http://schemas.microsoft.com/office/drawing/2014/main" id="{F4B8685C-AEB3-9848-9537-AD6FF59444A9}"/>
                    </a:ext>
                  </a:extLst>
                </p:cNvPr>
                <p:cNvPicPr/>
                <p:nvPr/>
              </p:nvPicPr>
              <p:blipFill>
                <a:blip r:embed="rId291"/>
                <a:stretch>
                  <a:fillRect/>
                </a:stretch>
              </p:blipFill>
              <p:spPr>
                <a:xfrm>
                  <a:off x="10093680" y="2431896"/>
                  <a:ext cx="1452960" cy="5796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35" name="Ink 134">
                  <a:extLst>
                    <a:ext uri="{FF2B5EF4-FFF2-40B4-BE49-F238E27FC236}">
                      <a16:creationId xmlns:a16="http://schemas.microsoft.com/office/drawing/2014/main" id="{56BD52BE-D597-BA40-9C0E-FC1B58A4E51B}"/>
                    </a:ext>
                  </a:extLst>
                </p14:cNvPr>
                <p14:cNvContentPartPr/>
                <p14:nvPr/>
              </p14:nvContentPartPr>
              <p14:xfrm>
                <a:off x="9678240" y="2461776"/>
                <a:ext cx="48240" cy="995400"/>
              </p14:xfrm>
            </p:contentPart>
          </mc:Choice>
          <mc:Fallback>
            <p:pic>
              <p:nvPicPr>
                <p:cNvPr id="135" name="Ink 134">
                  <a:extLst>
                    <a:ext uri="{FF2B5EF4-FFF2-40B4-BE49-F238E27FC236}">
                      <a16:creationId xmlns:a16="http://schemas.microsoft.com/office/drawing/2014/main" id="{56BD52BE-D597-BA40-9C0E-FC1B58A4E51B}"/>
                    </a:ext>
                  </a:extLst>
                </p:cNvPr>
                <p:cNvPicPr/>
                <p:nvPr/>
              </p:nvPicPr>
              <p:blipFill>
                <a:blip r:embed="rId293"/>
                <a:stretch>
                  <a:fillRect/>
                </a:stretch>
              </p:blipFill>
              <p:spPr>
                <a:xfrm>
                  <a:off x="9669600" y="2453136"/>
                  <a:ext cx="65880" cy="10130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36" name="Ink 135">
                  <a:extLst>
                    <a:ext uri="{FF2B5EF4-FFF2-40B4-BE49-F238E27FC236}">
                      <a16:creationId xmlns:a16="http://schemas.microsoft.com/office/drawing/2014/main" id="{81A0D2A5-E271-E648-A4B5-7E722FBC5027}"/>
                    </a:ext>
                  </a:extLst>
                </p14:cNvPr>
                <p14:cNvContentPartPr/>
                <p14:nvPr/>
              </p14:nvContentPartPr>
              <p14:xfrm>
                <a:off x="9727560" y="2349096"/>
                <a:ext cx="2064600" cy="786240"/>
              </p14:xfrm>
            </p:contentPart>
          </mc:Choice>
          <mc:Fallback>
            <p:pic>
              <p:nvPicPr>
                <p:cNvPr id="136" name="Ink 135">
                  <a:extLst>
                    <a:ext uri="{FF2B5EF4-FFF2-40B4-BE49-F238E27FC236}">
                      <a16:creationId xmlns:a16="http://schemas.microsoft.com/office/drawing/2014/main" id="{81A0D2A5-E271-E648-A4B5-7E722FBC5027}"/>
                    </a:ext>
                  </a:extLst>
                </p:cNvPr>
                <p:cNvPicPr/>
                <p:nvPr/>
              </p:nvPicPr>
              <p:blipFill>
                <a:blip r:embed="rId295"/>
                <a:stretch>
                  <a:fillRect/>
                </a:stretch>
              </p:blipFill>
              <p:spPr>
                <a:xfrm>
                  <a:off x="9718920" y="2340096"/>
                  <a:ext cx="2082240" cy="8038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38" name="Ink 137">
                  <a:extLst>
                    <a:ext uri="{FF2B5EF4-FFF2-40B4-BE49-F238E27FC236}">
                      <a16:creationId xmlns:a16="http://schemas.microsoft.com/office/drawing/2014/main" id="{2C930CAF-ED0D-4740-8C86-083DB852F56B}"/>
                    </a:ext>
                  </a:extLst>
                </p14:cNvPr>
                <p14:cNvContentPartPr/>
                <p14:nvPr/>
              </p14:nvContentPartPr>
              <p14:xfrm>
                <a:off x="8809920" y="3307416"/>
                <a:ext cx="317160" cy="994680"/>
              </p14:xfrm>
            </p:contentPart>
          </mc:Choice>
          <mc:Fallback>
            <p:pic>
              <p:nvPicPr>
                <p:cNvPr id="138" name="Ink 137">
                  <a:extLst>
                    <a:ext uri="{FF2B5EF4-FFF2-40B4-BE49-F238E27FC236}">
                      <a16:creationId xmlns:a16="http://schemas.microsoft.com/office/drawing/2014/main" id="{2C930CAF-ED0D-4740-8C86-083DB852F56B}"/>
                    </a:ext>
                  </a:extLst>
                </p:cNvPr>
                <p:cNvPicPr/>
                <p:nvPr/>
              </p:nvPicPr>
              <p:blipFill>
                <a:blip r:embed="rId297"/>
                <a:stretch>
                  <a:fillRect/>
                </a:stretch>
              </p:blipFill>
              <p:spPr>
                <a:xfrm>
                  <a:off x="8801280" y="3298776"/>
                  <a:ext cx="334800" cy="10123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5" name="Ink 174">
                  <a:extLst>
                    <a:ext uri="{FF2B5EF4-FFF2-40B4-BE49-F238E27FC236}">
                      <a16:creationId xmlns:a16="http://schemas.microsoft.com/office/drawing/2014/main" id="{01DC1223-938B-B949-9A60-B05BB2659DFE}"/>
                    </a:ext>
                  </a:extLst>
                </p14:cNvPr>
                <p14:cNvContentPartPr/>
                <p14:nvPr/>
              </p14:nvContentPartPr>
              <p14:xfrm>
                <a:off x="7982280" y="2722056"/>
                <a:ext cx="851040" cy="137880"/>
              </p14:xfrm>
            </p:contentPart>
          </mc:Choice>
          <mc:Fallback>
            <p:pic>
              <p:nvPicPr>
                <p:cNvPr id="175" name="Ink 174">
                  <a:extLst>
                    <a:ext uri="{FF2B5EF4-FFF2-40B4-BE49-F238E27FC236}">
                      <a16:creationId xmlns:a16="http://schemas.microsoft.com/office/drawing/2014/main" id="{01DC1223-938B-B949-9A60-B05BB2659DFE}"/>
                    </a:ext>
                  </a:extLst>
                </p:cNvPr>
                <p:cNvPicPr/>
                <p:nvPr/>
              </p:nvPicPr>
              <p:blipFill>
                <a:blip r:embed="rId299"/>
                <a:stretch>
                  <a:fillRect/>
                </a:stretch>
              </p:blipFill>
              <p:spPr>
                <a:xfrm>
                  <a:off x="7973640" y="2713056"/>
                  <a:ext cx="8686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6" name="Ink 175">
                  <a:extLst>
                    <a:ext uri="{FF2B5EF4-FFF2-40B4-BE49-F238E27FC236}">
                      <a16:creationId xmlns:a16="http://schemas.microsoft.com/office/drawing/2014/main" id="{EE44226F-74F0-2948-9FC5-1983FF5C5DB0}"/>
                    </a:ext>
                  </a:extLst>
                </p14:cNvPr>
                <p14:cNvContentPartPr/>
                <p14:nvPr/>
              </p14:nvContentPartPr>
              <p14:xfrm>
                <a:off x="7792200" y="2629896"/>
                <a:ext cx="474840" cy="582480"/>
              </p14:xfrm>
            </p:contentPart>
          </mc:Choice>
          <mc:Fallback>
            <p:pic>
              <p:nvPicPr>
                <p:cNvPr id="176" name="Ink 175">
                  <a:extLst>
                    <a:ext uri="{FF2B5EF4-FFF2-40B4-BE49-F238E27FC236}">
                      <a16:creationId xmlns:a16="http://schemas.microsoft.com/office/drawing/2014/main" id="{EE44226F-74F0-2948-9FC5-1983FF5C5DB0}"/>
                    </a:ext>
                  </a:extLst>
                </p:cNvPr>
                <p:cNvPicPr/>
                <p:nvPr/>
              </p:nvPicPr>
              <p:blipFill>
                <a:blip r:embed="rId301"/>
                <a:stretch>
                  <a:fillRect/>
                </a:stretch>
              </p:blipFill>
              <p:spPr>
                <a:xfrm>
                  <a:off x="7783560" y="2621256"/>
                  <a:ext cx="492480" cy="6001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92" name="Ink 191">
                  <a:extLst>
                    <a:ext uri="{FF2B5EF4-FFF2-40B4-BE49-F238E27FC236}">
                      <a16:creationId xmlns:a16="http://schemas.microsoft.com/office/drawing/2014/main" id="{186C06D4-BF16-4541-AE8A-5035F7D0CB05}"/>
                    </a:ext>
                  </a:extLst>
                </p14:cNvPr>
                <p14:cNvContentPartPr/>
                <p14:nvPr/>
              </p14:nvContentPartPr>
              <p14:xfrm>
                <a:off x="1913760" y="1403376"/>
                <a:ext cx="39960" cy="106920"/>
              </p14:xfrm>
            </p:contentPart>
          </mc:Choice>
          <mc:Fallback>
            <p:pic>
              <p:nvPicPr>
                <p:cNvPr id="192" name="Ink 191">
                  <a:extLst>
                    <a:ext uri="{FF2B5EF4-FFF2-40B4-BE49-F238E27FC236}">
                      <a16:creationId xmlns:a16="http://schemas.microsoft.com/office/drawing/2014/main" id="{186C06D4-BF16-4541-AE8A-5035F7D0CB05}"/>
                    </a:ext>
                  </a:extLst>
                </p:cNvPr>
                <p:cNvPicPr/>
                <p:nvPr/>
              </p:nvPicPr>
              <p:blipFill>
                <a:blip r:embed="rId303"/>
                <a:stretch>
                  <a:fillRect/>
                </a:stretch>
              </p:blipFill>
              <p:spPr>
                <a:xfrm>
                  <a:off x="1904760" y="1394376"/>
                  <a:ext cx="57600" cy="124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4">
            <p14:nvContentPartPr>
              <p14:cNvPr id="194" name="Ink 193">
                <a:extLst>
                  <a:ext uri="{FF2B5EF4-FFF2-40B4-BE49-F238E27FC236}">
                    <a16:creationId xmlns:a16="http://schemas.microsoft.com/office/drawing/2014/main" id="{681A6BFE-EC1E-3242-9380-A5C9E4D52D89}"/>
                  </a:ext>
                </a:extLst>
              </p14:cNvPr>
              <p14:cNvContentPartPr/>
              <p14:nvPr/>
            </p14:nvContentPartPr>
            <p14:xfrm>
              <a:off x="2102400" y="1750416"/>
              <a:ext cx="51480" cy="81000"/>
            </p14:xfrm>
          </p:contentPart>
        </mc:Choice>
        <mc:Fallback>
          <p:pic>
            <p:nvPicPr>
              <p:cNvPr id="194" name="Ink 193">
                <a:extLst>
                  <a:ext uri="{FF2B5EF4-FFF2-40B4-BE49-F238E27FC236}">
                    <a16:creationId xmlns:a16="http://schemas.microsoft.com/office/drawing/2014/main" id="{681A6BFE-EC1E-3242-9380-A5C9E4D52D89}"/>
                  </a:ext>
                </a:extLst>
              </p:cNvPr>
              <p:cNvPicPr/>
              <p:nvPr/>
            </p:nvPicPr>
            <p:blipFill>
              <a:blip r:embed="rId305"/>
              <a:stretch>
                <a:fillRect/>
              </a:stretch>
            </p:blipFill>
            <p:spPr>
              <a:xfrm>
                <a:off x="2093400" y="1741416"/>
                <a:ext cx="69120" cy="98640"/>
              </a:xfrm>
              <a:prstGeom prst="rect">
                <a:avLst/>
              </a:prstGeom>
            </p:spPr>
          </p:pic>
        </mc:Fallback>
      </mc:AlternateContent>
      <p:grpSp>
        <p:nvGrpSpPr>
          <p:cNvPr id="220" name="Group 219">
            <a:extLst>
              <a:ext uri="{FF2B5EF4-FFF2-40B4-BE49-F238E27FC236}">
                <a16:creationId xmlns:a16="http://schemas.microsoft.com/office/drawing/2014/main" id="{6860C86C-B37A-4144-8161-EB4B62F7D27F}"/>
              </a:ext>
            </a:extLst>
          </p:cNvPr>
          <p:cNvGrpSpPr/>
          <p:nvPr/>
        </p:nvGrpSpPr>
        <p:grpSpPr>
          <a:xfrm>
            <a:off x="4754520" y="2081616"/>
            <a:ext cx="1331640" cy="1008000"/>
            <a:chOff x="4754520" y="2081616"/>
            <a:chExt cx="1331640" cy="1008000"/>
          </a:xfrm>
        </p:grpSpPr>
        <mc:AlternateContent xmlns:mc="http://schemas.openxmlformats.org/markup-compatibility/2006">
          <mc:Choice xmlns:p14="http://schemas.microsoft.com/office/powerpoint/2010/main" Requires="p14">
            <p:contentPart p14:bwMode="auto" r:id="rId306">
              <p14:nvContentPartPr>
                <p14:cNvPr id="195" name="Ink 194">
                  <a:extLst>
                    <a:ext uri="{FF2B5EF4-FFF2-40B4-BE49-F238E27FC236}">
                      <a16:creationId xmlns:a16="http://schemas.microsoft.com/office/drawing/2014/main" id="{8B4CAD61-88D3-FD4E-8C52-42EF621CD8C9}"/>
                    </a:ext>
                  </a:extLst>
                </p14:cNvPr>
                <p14:cNvContentPartPr/>
                <p14:nvPr/>
              </p14:nvContentPartPr>
              <p14:xfrm>
                <a:off x="5024520" y="2081616"/>
                <a:ext cx="27360" cy="1008000"/>
              </p14:xfrm>
            </p:contentPart>
          </mc:Choice>
          <mc:Fallback>
            <p:pic>
              <p:nvPicPr>
                <p:cNvPr id="195" name="Ink 194">
                  <a:extLst>
                    <a:ext uri="{FF2B5EF4-FFF2-40B4-BE49-F238E27FC236}">
                      <a16:creationId xmlns:a16="http://schemas.microsoft.com/office/drawing/2014/main" id="{8B4CAD61-88D3-FD4E-8C52-42EF621CD8C9}"/>
                    </a:ext>
                  </a:extLst>
                </p:cNvPr>
                <p:cNvPicPr/>
                <p:nvPr/>
              </p:nvPicPr>
              <p:blipFill>
                <a:blip r:embed="rId307"/>
                <a:stretch>
                  <a:fillRect/>
                </a:stretch>
              </p:blipFill>
              <p:spPr>
                <a:xfrm>
                  <a:off x="5015520" y="2072976"/>
                  <a:ext cx="45000" cy="10256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6" name="Ink 195">
                  <a:extLst>
                    <a:ext uri="{FF2B5EF4-FFF2-40B4-BE49-F238E27FC236}">
                      <a16:creationId xmlns:a16="http://schemas.microsoft.com/office/drawing/2014/main" id="{8C33EE76-DA9A-864C-90FF-B39F1C3D31DA}"/>
                    </a:ext>
                  </a:extLst>
                </p14:cNvPr>
                <p14:cNvContentPartPr/>
                <p14:nvPr/>
              </p14:nvContentPartPr>
              <p14:xfrm>
                <a:off x="4830480" y="3009336"/>
                <a:ext cx="869040" cy="29880"/>
              </p14:xfrm>
            </p:contentPart>
          </mc:Choice>
          <mc:Fallback>
            <p:pic>
              <p:nvPicPr>
                <p:cNvPr id="196" name="Ink 195">
                  <a:extLst>
                    <a:ext uri="{FF2B5EF4-FFF2-40B4-BE49-F238E27FC236}">
                      <a16:creationId xmlns:a16="http://schemas.microsoft.com/office/drawing/2014/main" id="{8C33EE76-DA9A-864C-90FF-B39F1C3D31DA}"/>
                    </a:ext>
                  </a:extLst>
                </p:cNvPr>
                <p:cNvPicPr/>
                <p:nvPr/>
              </p:nvPicPr>
              <p:blipFill>
                <a:blip r:embed="rId309"/>
                <a:stretch>
                  <a:fillRect/>
                </a:stretch>
              </p:blipFill>
              <p:spPr>
                <a:xfrm>
                  <a:off x="4821480" y="3000696"/>
                  <a:ext cx="8866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7" name="Ink 196">
                  <a:extLst>
                    <a:ext uri="{FF2B5EF4-FFF2-40B4-BE49-F238E27FC236}">
                      <a16:creationId xmlns:a16="http://schemas.microsoft.com/office/drawing/2014/main" id="{2FFF8F9C-D8D1-2B4D-867A-44F81DD94136}"/>
                    </a:ext>
                  </a:extLst>
                </p14:cNvPr>
                <p14:cNvContentPartPr/>
                <p14:nvPr/>
              </p14:nvContentPartPr>
              <p14:xfrm>
                <a:off x="4984920" y="2439096"/>
                <a:ext cx="1101240" cy="75240"/>
              </p14:xfrm>
            </p:contentPart>
          </mc:Choice>
          <mc:Fallback>
            <p:pic>
              <p:nvPicPr>
                <p:cNvPr id="197" name="Ink 196">
                  <a:extLst>
                    <a:ext uri="{FF2B5EF4-FFF2-40B4-BE49-F238E27FC236}">
                      <a16:creationId xmlns:a16="http://schemas.microsoft.com/office/drawing/2014/main" id="{2FFF8F9C-D8D1-2B4D-867A-44F81DD94136}"/>
                    </a:ext>
                  </a:extLst>
                </p:cNvPr>
                <p:cNvPicPr/>
                <p:nvPr/>
              </p:nvPicPr>
              <p:blipFill>
                <a:blip r:embed="rId311"/>
                <a:stretch>
                  <a:fillRect/>
                </a:stretch>
              </p:blipFill>
              <p:spPr>
                <a:xfrm>
                  <a:off x="4976280" y="2430096"/>
                  <a:ext cx="11188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9" name="Ink 198">
                  <a:extLst>
                    <a:ext uri="{FF2B5EF4-FFF2-40B4-BE49-F238E27FC236}">
                      <a16:creationId xmlns:a16="http://schemas.microsoft.com/office/drawing/2014/main" id="{E3B3B1A7-8834-DB4B-84A5-0E9C17588DA8}"/>
                    </a:ext>
                  </a:extLst>
                </p14:cNvPr>
                <p14:cNvContentPartPr/>
                <p14:nvPr/>
              </p14:nvContentPartPr>
              <p14:xfrm>
                <a:off x="4797360" y="2711976"/>
                <a:ext cx="1061640" cy="36000"/>
              </p14:xfrm>
            </p:contentPart>
          </mc:Choice>
          <mc:Fallback>
            <p:pic>
              <p:nvPicPr>
                <p:cNvPr id="199" name="Ink 198">
                  <a:extLst>
                    <a:ext uri="{FF2B5EF4-FFF2-40B4-BE49-F238E27FC236}">
                      <a16:creationId xmlns:a16="http://schemas.microsoft.com/office/drawing/2014/main" id="{E3B3B1A7-8834-DB4B-84A5-0E9C17588DA8}"/>
                    </a:ext>
                  </a:extLst>
                </p:cNvPr>
                <p:cNvPicPr/>
                <p:nvPr/>
              </p:nvPicPr>
              <p:blipFill>
                <a:blip r:embed="rId313"/>
                <a:stretch>
                  <a:fillRect/>
                </a:stretch>
              </p:blipFill>
              <p:spPr>
                <a:xfrm>
                  <a:off x="4788360" y="2703336"/>
                  <a:ext cx="10792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00" name="Ink 199">
                  <a:extLst>
                    <a:ext uri="{FF2B5EF4-FFF2-40B4-BE49-F238E27FC236}">
                      <a16:creationId xmlns:a16="http://schemas.microsoft.com/office/drawing/2014/main" id="{9F672373-CD66-2748-9639-57702B20E380}"/>
                    </a:ext>
                  </a:extLst>
                </p14:cNvPr>
                <p14:cNvContentPartPr/>
                <p14:nvPr/>
              </p14:nvContentPartPr>
              <p14:xfrm>
                <a:off x="4760280" y="2272416"/>
                <a:ext cx="950760" cy="53640"/>
              </p14:xfrm>
            </p:contentPart>
          </mc:Choice>
          <mc:Fallback>
            <p:pic>
              <p:nvPicPr>
                <p:cNvPr id="200" name="Ink 199">
                  <a:extLst>
                    <a:ext uri="{FF2B5EF4-FFF2-40B4-BE49-F238E27FC236}">
                      <a16:creationId xmlns:a16="http://schemas.microsoft.com/office/drawing/2014/main" id="{9F672373-CD66-2748-9639-57702B20E380}"/>
                    </a:ext>
                  </a:extLst>
                </p:cNvPr>
                <p:cNvPicPr/>
                <p:nvPr/>
              </p:nvPicPr>
              <p:blipFill>
                <a:blip r:embed="rId315"/>
                <a:stretch>
                  <a:fillRect/>
                </a:stretch>
              </p:blipFill>
              <p:spPr>
                <a:xfrm>
                  <a:off x="4751640" y="2263416"/>
                  <a:ext cx="9684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02" name="Ink 201">
                  <a:extLst>
                    <a:ext uri="{FF2B5EF4-FFF2-40B4-BE49-F238E27FC236}">
                      <a16:creationId xmlns:a16="http://schemas.microsoft.com/office/drawing/2014/main" id="{6B73C604-49B1-A642-BC02-4104833DB3F4}"/>
                    </a:ext>
                  </a:extLst>
                </p14:cNvPr>
                <p14:cNvContentPartPr/>
                <p14:nvPr/>
              </p14:nvContentPartPr>
              <p14:xfrm>
                <a:off x="4946040" y="2506776"/>
                <a:ext cx="623520" cy="44640"/>
              </p14:xfrm>
            </p:contentPart>
          </mc:Choice>
          <mc:Fallback>
            <p:pic>
              <p:nvPicPr>
                <p:cNvPr id="202" name="Ink 201">
                  <a:extLst>
                    <a:ext uri="{FF2B5EF4-FFF2-40B4-BE49-F238E27FC236}">
                      <a16:creationId xmlns:a16="http://schemas.microsoft.com/office/drawing/2014/main" id="{6B73C604-49B1-A642-BC02-4104833DB3F4}"/>
                    </a:ext>
                  </a:extLst>
                </p:cNvPr>
                <p:cNvPicPr/>
                <p:nvPr/>
              </p:nvPicPr>
              <p:blipFill>
                <a:blip r:embed="rId317"/>
                <a:stretch>
                  <a:fillRect/>
                </a:stretch>
              </p:blipFill>
              <p:spPr>
                <a:xfrm>
                  <a:off x="4937400" y="2497776"/>
                  <a:ext cx="6411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04" name="Ink 203">
                  <a:extLst>
                    <a:ext uri="{FF2B5EF4-FFF2-40B4-BE49-F238E27FC236}">
                      <a16:creationId xmlns:a16="http://schemas.microsoft.com/office/drawing/2014/main" id="{5AC71CA5-3AD1-3A4C-9E94-80A8B520C7E6}"/>
                    </a:ext>
                  </a:extLst>
                </p14:cNvPr>
                <p14:cNvContentPartPr/>
                <p14:nvPr/>
              </p14:nvContentPartPr>
              <p14:xfrm>
                <a:off x="4754520" y="2851656"/>
                <a:ext cx="23400" cy="9720"/>
              </p14:xfrm>
            </p:contentPart>
          </mc:Choice>
          <mc:Fallback>
            <p:pic>
              <p:nvPicPr>
                <p:cNvPr id="204" name="Ink 203">
                  <a:extLst>
                    <a:ext uri="{FF2B5EF4-FFF2-40B4-BE49-F238E27FC236}">
                      <a16:creationId xmlns:a16="http://schemas.microsoft.com/office/drawing/2014/main" id="{5AC71CA5-3AD1-3A4C-9E94-80A8B520C7E6}"/>
                    </a:ext>
                  </a:extLst>
                </p:cNvPr>
                <p:cNvPicPr/>
                <p:nvPr/>
              </p:nvPicPr>
              <p:blipFill>
                <a:blip r:embed="rId319"/>
                <a:stretch>
                  <a:fillRect/>
                </a:stretch>
              </p:blipFill>
              <p:spPr>
                <a:xfrm>
                  <a:off x="4745520" y="2843016"/>
                  <a:ext cx="410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05" name="Ink 204">
                  <a:extLst>
                    <a:ext uri="{FF2B5EF4-FFF2-40B4-BE49-F238E27FC236}">
                      <a16:creationId xmlns:a16="http://schemas.microsoft.com/office/drawing/2014/main" id="{241DE251-770A-3649-A50B-820654B9141C}"/>
                    </a:ext>
                  </a:extLst>
                </p14:cNvPr>
                <p14:cNvContentPartPr/>
                <p14:nvPr/>
              </p14:nvContentPartPr>
              <p14:xfrm>
                <a:off x="4773960" y="2141016"/>
                <a:ext cx="511200" cy="262080"/>
              </p14:xfrm>
            </p:contentPart>
          </mc:Choice>
          <mc:Fallback>
            <p:pic>
              <p:nvPicPr>
                <p:cNvPr id="205" name="Ink 204">
                  <a:extLst>
                    <a:ext uri="{FF2B5EF4-FFF2-40B4-BE49-F238E27FC236}">
                      <a16:creationId xmlns:a16="http://schemas.microsoft.com/office/drawing/2014/main" id="{241DE251-770A-3649-A50B-820654B9141C}"/>
                    </a:ext>
                  </a:extLst>
                </p:cNvPr>
                <p:cNvPicPr/>
                <p:nvPr/>
              </p:nvPicPr>
              <p:blipFill>
                <a:blip r:embed="rId321"/>
                <a:stretch>
                  <a:fillRect/>
                </a:stretch>
              </p:blipFill>
              <p:spPr>
                <a:xfrm>
                  <a:off x="4764960" y="2132376"/>
                  <a:ext cx="52884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6" name="Ink 205">
                  <a:extLst>
                    <a:ext uri="{FF2B5EF4-FFF2-40B4-BE49-F238E27FC236}">
                      <a16:creationId xmlns:a16="http://schemas.microsoft.com/office/drawing/2014/main" id="{1E5C0574-1687-904D-AE22-38F769D1431F}"/>
                    </a:ext>
                  </a:extLst>
                </p14:cNvPr>
                <p14:cNvContentPartPr/>
                <p14:nvPr/>
              </p14:nvContentPartPr>
              <p14:xfrm>
                <a:off x="4808520" y="2762736"/>
                <a:ext cx="524160" cy="181800"/>
              </p14:xfrm>
            </p:contentPart>
          </mc:Choice>
          <mc:Fallback>
            <p:pic>
              <p:nvPicPr>
                <p:cNvPr id="206" name="Ink 205">
                  <a:extLst>
                    <a:ext uri="{FF2B5EF4-FFF2-40B4-BE49-F238E27FC236}">
                      <a16:creationId xmlns:a16="http://schemas.microsoft.com/office/drawing/2014/main" id="{1E5C0574-1687-904D-AE22-38F769D1431F}"/>
                    </a:ext>
                  </a:extLst>
                </p:cNvPr>
                <p:cNvPicPr/>
                <p:nvPr/>
              </p:nvPicPr>
              <p:blipFill>
                <a:blip r:embed="rId323"/>
                <a:stretch>
                  <a:fillRect/>
                </a:stretch>
              </p:blipFill>
              <p:spPr>
                <a:xfrm>
                  <a:off x="4799520" y="2753736"/>
                  <a:ext cx="5418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8" name="Ink 207">
                  <a:extLst>
                    <a:ext uri="{FF2B5EF4-FFF2-40B4-BE49-F238E27FC236}">
                      <a16:creationId xmlns:a16="http://schemas.microsoft.com/office/drawing/2014/main" id="{67EBE8F6-8433-7A4E-90C5-F9E3D2A36FE9}"/>
                    </a:ext>
                  </a:extLst>
                </p14:cNvPr>
                <p14:cNvContentPartPr/>
                <p14:nvPr/>
              </p14:nvContentPartPr>
              <p14:xfrm>
                <a:off x="4772520" y="2147856"/>
                <a:ext cx="628560" cy="315000"/>
              </p14:xfrm>
            </p:contentPart>
          </mc:Choice>
          <mc:Fallback>
            <p:pic>
              <p:nvPicPr>
                <p:cNvPr id="208" name="Ink 207">
                  <a:extLst>
                    <a:ext uri="{FF2B5EF4-FFF2-40B4-BE49-F238E27FC236}">
                      <a16:creationId xmlns:a16="http://schemas.microsoft.com/office/drawing/2014/main" id="{67EBE8F6-8433-7A4E-90C5-F9E3D2A36FE9}"/>
                    </a:ext>
                  </a:extLst>
                </p:cNvPr>
                <p:cNvPicPr/>
                <p:nvPr/>
              </p:nvPicPr>
              <p:blipFill>
                <a:blip r:embed="rId325"/>
                <a:stretch>
                  <a:fillRect/>
                </a:stretch>
              </p:blipFill>
              <p:spPr>
                <a:xfrm>
                  <a:off x="4763520" y="2138856"/>
                  <a:ext cx="6462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10" name="Ink 209">
                  <a:extLst>
                    <a:ext uri="{FF2B5EF4-FFF2-40B4-BE49-F238E27FC236}">
                      <a16:creationId xmlns:a16="http://schemas.microsoft.com/office/drawing/2014/main" id="{075F2322-F1BF-B94E-9F72-FD107281C076}"/>
                    </a:ext>
                  </a:extLst>
                </p14:cNvPr>
                <p14:cNvContentPartPr/>
                <p14:nvPr/>
              </p14:nvContentPartPr>
              <p14:xfrm>
                <a:off x="4963320" y="2531976"/>
                <a:ext cx="816840" cy="29160"/>
              </p14:xfrm>
            </p:contentPart>
          </mc:Choice>
          <mc:Fallback>
            <p:pic>
              <p:nvPicPr>
                <p:cNvPr id="210" name="Ink 209">
                  <a:extLst>
                    <a:ext uri="{FF2B5EF4-FFF2-40B4-BE49-F238E27FC236}">
                      <a16:creationId xmlns:a16="http://schemas.microsoft.com/office/drawing/2014/main" id="{075F2322-F1BF-B94E-9F72-FD107281C076}"/>
                    </a:ext>
                  </a:extLst>
                </p:cNvPr>
                <p:cNvPicPr/>
                <p:nvPr/>
              </p:nvPicPr>
              <p:blipFill>
                <a:blip r:embed="rId327"/>
                <a:stretch>
                  <a:fillRect/>
                </a:stretch>
              </p:blipFill>
              <p:spPr>
                <a:xfrm>
                  <a:off x="4954320" y="2522976"/>
                  <a:ext cx="8344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2" name="Ink 211">
                  <a:extLst>
                    <a:ext uri="{FF2B5EF4-FFF2-40B4-BE49-F238E27FC236}">
                      <a16:creationId xmlns:a16="http://schemas.microsoft.com/office/drawing/2014/main" id="{5C609D21-6D2F-C340-A66B-C83C5284186A}"/>
                    </a:ext>
                  </a:extLst>
                </p14:cNvPr>
                <p14:cNvContentPartPr/>
                <p14:nvPr/>
              </p14:nvContentPartPr>
              <p14:xfrm>
                <a:off x="5028480" y="2582376"/>
                <a:ext cx="151560" cy="20520"/>
              </p14:xfrm>
            </p:contentPart>
          </mc:Choice>
          <mc:Fallback>
            <p:pic>
              <p:nvPicPr>
                <p:cNvPr id="212" name="Ink 211">
                  <a:extLst>
                    <a:ext uri="{FF2B5EF4-FFF2-40B4-BE49-F238E27FC236}">
                      <a16:creationId xmlns:a16="http://schemas.microsoft.com/office/drawing/2014/main" id="{5C609D21-6D2F-C340-A66B-C83C5284186A}"/>
                    </a:ext>
                  </a:extLst>
                </p:cNvPr>
                <p:cNvPicPr/>
                <p:nvPr/>
              </p:nvPicPr>
              <p:blipFill>
                <a:blip r:embed="rId329"/>
                <a:stretch>
                  <a:fillRect/>
                </a:stretch>
              </p:blipFill>
              <p:spPr>
                <a:xfrm>
                  <a:off x="5019480" y="2573376"/>
                  <a:ext cx="1692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14" name="Ink 213">
                  <a:extLst>
                    <a:ext uri="{FF2B5EF4-FFF2-40B4-BE49-F238E27FC236}">
                      <a16:creationId xmlns:a16="http://schemas.microsoft.com/office/drawing/2014/main" id="{BC3BE4FB-A8BE-D146-A519-F3ED5FF743EC}"/>
                    </a:ext>
                  </a:extLst>
                </p14:cNvPr>
                <p14:cNvContentPartPr/>
                <p14:nvPr/>
              </p14:nvContentPartPr>
              <p14:xfrm>
                <a:off x="5039280" y="2450976"/>
                <a:ext cx="85680" cy="21240"/>
              </p14:xfrm>
            </p:contentPart>
          </mc:Choice>
          <mc:Fallback>
            <p:pic>
              <p:nvPicPr>
                <p:cNvPr id="214" name="Ink 213">
                  <a:extLst>
                    <a:ext uri="{FF2B5EF4-FFF2-40B4-BE49-F238E27FC236}">
                      <a16:creationId xmlns:a16="http://schemas.microsoft.com/office/drawing/2014/main" id="{BC3BE4FB-A8BE-D146-A519-F3ED5FF743EC}"/>
                    </a:ext>
                  </a:extLst>
                </p:cNvPr>
                <p:cNvPicPr/>
                <p:nvPr/>
              </p:nvPicPr>
              <p:blipFill>
                <a:blip r:embed="rId331"/>
                <a:stretch>
                  <a:fillRect/>
                </a:stretch>
              </p:blipFill>
              <p:spPr>
                <a:xfrm>
                  <a:off x="5030280" y="2442336"/>
                  <a:ext cx="1033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16" name="Ink 215">
                  <a:extLst>
                    <a:ext uri="{FF2B5EF4-FFF2-40B4-BE49-F238E27FC236}">
                      <a16:creationId xmlns:a16="http://schemas.microsoft.com/office/drawing/2014/main" id="{A27613BA-5DAE-6145-A8B8-78360967EF2B}"/>
                    </a:ext>
                  </a:extLst>
                </p14:cNvPr>
                <p14:cNvContentPartPr/>
                <p14:nvPr/>
              </p14:nvContentPartPr>
              <p14:xfrm>
                <a:off x="5299200" y="2439816"/>
                <a:ext cx="16200" cy="108360"/>
              </p14:xfrm>
            </p:contentPart>
          </mc:Choice>
          <mc:Fallback>
            <p:pic>
              <p:nvPicPr>
                <p:cNvPr id="216" name="Ink 215">
                  <a:extLst>
                    <a:ext uri="{FF2B5EF4-FFF2-40B4-BE49-F238E27FC236}">
                      <a16:creationId xmlns:a16="http://schemas.microsoft.com/office/drawing/2014/main" id="{A27613BA-5DAE-6145-A8B8-78360967EF2B}"/>
                    </a:ext>
                  </a:extLst>
                </p:cNvPr>
                <p:cNvPicPr/>
                <p:nvPr/>
              </p:nvPicPr>
              <p:blipFill>
                <a:blip r:embed="rId333"/>
                <a:stretch>
                  <a:fillRect/>
                </a:stretch>
              </p:blipFill>
              <p:spPr>
                <a:xfrm>
                  <a:off x="5290560" y="2431176"/>
                  <a:ext cx="338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17" name="Ink 216">
                  <a:extLst>
                    <a:ext uri="{FF2B5EF4-FFF2-40B4-BE49-F238E27FC236}">
                      <a16:creationId xmlns:a16="http://schemas.microsoft.com/office/drawing/2014/main" id="{91A1928F-9EFE-9844-B4DD-3FBFFD1FC252}"/>
                    </a:ext>
                  </a:extLst>
                </p14:cNvPr>
                <p14:cNvContentPartPr/>
                <p14:nvPr/>
              </p14:nvContentPartPr>
              <p14:xfrm>
                <a:off x="5049720" y="2522616"/>
                <a:ext cx="765360" cy="5040"/>
              </p14:xfrm>
            </p:contentPart>
          </mc:Choice>
          <mc:Fallback>
            <p:pic>
              <p:nvPicPr>
                <p:cNvPr id="217" name="Ink 216">
                  <a:extLst>
                    <a:ext uri="{FF2B5EF4-FFF2-40B4-BE49-F238E27FC236}">
                      <a16:creationId xmlns:a16="http://schemas.microsoft.com/office/drawing/2014/main" id="{91A1928F-9EFE-9844-B4DD-3FBFFD1FC252}"/>
                    </a:ext>
                  </a:extLst>
                </p:cNvPr>
                <p:cNvPicPr/>
                <p:nvPr/>
              </p:nvPicPr>
              <p:blipFill>
                <a:blip r:embed="rId335"/>
                <a:stretch>
                  <a:fillRect/>
                </a:stretch>
              </p:blipFill>
              <p:spPr>
                <a:xfrm>
                  <a:off x="5040720" y="2513976"/>
                  <a:ext cx="7830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18" name="Ink 217">
                  <a:extLst>
                    <a:ext uri="{FF2B5EF4-FFF2-40B4-BE49-F238E27FC236}">
                      <a16:creationId xmlns:a16="http://schemas.microsoft.com/office/drawing/2014/main" id="{AD96EB1A-EB66-B743-831E-33B0F1608A5B}"/>
                    </a:ext>
                  </a:extLst>
                </p14:cNvPr>
                <p14:cNvContentPartPr/>
                <p14:nvPr/>
              </p14:nvContentPartPr>
              <p14:xfrm>
                <a:off x="5099040" y="2503176"/>
                <a:ext cx="879120" cy="10080"/>
              </p14:xfrm>
            </p:contentPart>
          </mc:Choice>
          <mc:Fallback>
            <p:pic>
              <p:nvPicPr>
                <p:cNvPr id="218" name="Ink 217">
                  <a:extLst>
                    <a:ext uri="{FF2B5EF4-FFF2-40B4-BE49-F238E27FC236}">
                      <a16:creationId xmlns:a16="http://schemas.microsoft.com/office/drawing/2014/main" id="{AD96EB1A-EB66-B743-831E-33B0F1608A5B}"/>
                    </a:ext>
                  </a:extLst>
                </p:cNvPr>
                <p:cNvPicPr/>
                <p:nvPr/>
              </p:nvPicPr>
              <p:blipFill>
                <a:blip r:embed="rId337"/>
                <a:stretch>
                  <a:fillRect/>
                </a:stretch>
              </p:blipFill>
              <p:spPr>
                <a:xfrm>
                  <a:off x="5090040" y="2494176"/>
                  <a:ext cx="8967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19" name="Ink 218">
                  <a:extLst>
                    <a:ext uri="{FF2B5EF4-FFF2-40B4-BE49-F238E27FC236}">
                      <a16:creationId xmlns:a16="http://schemas.microsoft.com/office/drawing/2014/main" id="{E21DF2CA-1F37-D44A-80B0-9F34DABDE673}"/>
                    </a:ext>
                  </a:extLst>
                </p14:cNvPr>
                <p14:cNvContentPartPr/>
                <p14:nvPr/>
              </p14:nvContentPartPr>
              <p14:xfrm>
                <a:off x="5081040" y="2490216"/>
                <a:ext cx="995400" cy="32760"/>
              </p14:xfrm>
            </p:contentPart>
          </mc:Choice>
          <mc:Fallback>
            <p:pic>
              <p:nvPicPr>
                <p:cNvPr id="219" name="Ink 218">
                  <a:extLst>
                    <a:ext uri="{FF2B5EF4-FFF2-40B4-BE49-F238E27FC236}">
                      <a16:creationId xmlns:a16="http://schemas.microsoft.com/office/drawing/2014/main" id="{E21DF2CA-1F37-D44A-80B0-9F34DABDE673}"/>
                    </a:ext>
                  </a:extLst>
                </p:cNvPr>
                <p:cNvPicPr/>
                <p:nvPr/>
              </p:nvPicPr>
              <p:blipFill>
                <a:blip r:embed="rId339"/>
                <a:stretch>
                  <a:fillRect/>
                </a:stretch>
              </p:blipFill>
              <p:spPr>
                <a:xfrm>
                  <a:off x="5072400" y="2481576"/>
                  <a:ext cx="1013040" cy="50400"/>
                </a:xfrm>
                <a:prstGeom prst="rect">
                  <a:avLst/>
                </a:prstGeom>
              </p:spPr>
            </p:pic>
          </mc:Fallback>
        </mc:AlternateContent>
      </p:grpSp>
      <p:grpSp>
        <p:nvGrpSpPr>
          <p:cNvPr id="225" name="Group 224">
            <a:extLst>
              <a:ext uri="{FF2B5EF4-FFF2-40B4-BE49-F238E27FC236}">
                <a16:creationId xmlns:a16="http://schemas.microsoft.com/office/drawing/2014/main" id="{B88CF8F5-2120-C548-9072-24BD098C3981}"/>
              </a:ext>
            </a:extLst>
          </p:cNvPr>
          <p:cNvGrpSpPr/>
          <p:nvPr/>
        </p:nvGrpSpPr>
        <p:grpSpPr>
          <a:xfrm>
            <a:off x="918720" y="3163416"/>
            <a:ext cx="1027800" cy="1357200"/>
            <a:chOff x="918720" y="3163416"/>
            <a:chExt cx="1027800" cy="1357200"/>
          </a:xfrm>
        </p:grpSpPr>
        <mc:AlternateContent xmlns:mc="http://schemas.openxmlformats.org/markup-compatibility/2006">
          <mc:Choice xmlns:p14="http://schemas.microsoft.com/office/powerpoint/2010/main" Requires="p14">
            <p:contentPart p14:bwMode="auto" r:id="rId340">
              <p14:nvContentPartPr>
                <p14:cNvPr id="221" name="Ink 220">
                  <a:extLst>
                    <a:ext uri="{FF2B5EF4-FFF2-40B4-BE49-F238E27FC236}">
                      <a16:creationId xmlns:a16="http://schemas.microsoft.com/office/drawing/2014/main" id="{13495519-8C81-5C42-947E-19FF7B8BEC56}"/>
                    </a:ext>
                  </a:extLst>
                </p14:cNvPr>
                <p14:cNvContentPartPr/>
                <p14:nvPr/>
              </p14:nvContentPartPr>
              <p14:xfrm>
                <a:off x="1070640" y="4355376"/>
                <a:ext cx="14760" cy="17640"/>
              </p14:xfrm>
            </p:contentPart>
          </mc:Choice>
          <mc:Fallback>
            <p:pic>
              <p:nvPicPr>
                <p:cNvPr id="221" name="Ink 220">
                  <a:extLst>
                    <a:ext uri="{FF2B5EF4-FFF2-40B4-BE49-F238E27FC236}">
                      <a16:creationId xmlns:a16="http://schemas.microsoft.com/office/drawing/2014/main" id="{13495519-8C81-5C42-947E-19FF7B8BEC56}"/>
                    </a:ext>
                  </a:extLst>
                </p:cNvPr>
                <p:cNvPicPr/>
                <p:nvPr/>
              </p:nvPicPr>
              <p:blipFill>
                <a:blip r:embed="rId341"/>
                <a:stretch>
                  <a:fillRect/>
                </a:stretch>
              </p:blipFill>
              <p:spPr>
                <a:xfrm>
                  <a:off x="1062000" y="4346376"/>
                  <a:ext cx="324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22" name="Ink 221">
                  <a:extLst>
                    <a:ext uri="{FF2B5EF4-FFF2-40B4-BE49-F238E27FC236}">
                      <a16:creationId xmlns:a16="http://schemas.microsoft.com/office/drawing/2014/main" id="{FF92FDFE-403A-8146-B23E-7340FA6F5F7D}"/>
                    </a:ext>
                  </a:extLst>
                </p14:cNvPr>
                <p14:cNvContentPartPr/>
                <p14:nvPr/>
              </p14:nvContentPartPr>
              <p14:xfrm>
                <a:off x="980640" y="3447456"/>
                <a:ext cx="268560" cy="1073160"/>
              </p14:xfrm>
            </p:contentPart>
          </mc:Choice>
          <mc:Fallback>
            <p:pic>
              <p:nvPicPr>
                <p:cNvPr id="222" name="Ink 221">
                  <a:extLst>
                    <a:ext uri="{FF2B5EF4-FFF2-40B4-BE49-F238E27FC236}">
                      <a16:creationId xmlns:a16="http://schemas.microsoft.com/office/drawing/2014/main" id="{FF92FDFE-403A-8146-B23E-7340FA6F5F7D}"/>
                    </a:ext>
                  </a:extLst>
                </p:cNvPr>
                <p:cNvPicPr/>
                <p:nvPr/>
              </p:nvPicPr>
              <p:blipFill>
                <a:blip r:embed="rId343"/>
                <a:stretch>
                  <a:fillRect/>
                </a:stretch>
              </p:blipFill>
              <p:spPr>
                <a:xfrm>
                  <a:off x="971640" y="3438816"/>
                  <a:ext cx="286200" cy="10908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3" name="Ink 222">
                  <a:extLst>
                    <a:ext uri="{FF2B5EF4-FFF2-40B4-BE49-F238E27FC236}">
                      <a16:creationId xmlns:a16="http://schemas.microsoft.com/office/drawing/2014/main" id="{FC70FEAC-8A29-1F48-937D-14B7823133CC}"/>
                    </a:ext>
                  </a:extLst>
                </p14:cNvPr>
                <p14:cNvContentPartPr/>
                <p14:nvPr/>
              </p14:nvContentPartPr>
              <p14:xfrm>
                <a:off x="918720" y="4108416"/>
                <a:ext cx="923040" cy="347040"/>
              </p14:xfrm>
            </p:contentPart>
          </mc:Choice>
          <mc:Fallback>
            <p:pic>
              <p:nvPicPr>
                <p:cNvPr id="223" name="Ink 222">
                  <a:extLst>
                    <a:ext uri="{FF2B5EF4-FFF2-40B4-BE49-F238E27FC236}">
                      <a16:creationId xmlns:a16="http://schemas.microsoft.com/office/drawing/2014/main" id="{FC70FEAC-8A29-1F48-937D-14B7823133CC}"/>
                    </a:ext>
                  </a:extLst>
                </p:cNvPr>
                <p:cNvPicPr/>
                <p:nvPr/>
              </p:nvPicPr>
              <p:blipFill>
                <a:blip r:embed="rId345"/>
                <a:stretch>
                  <a:fillRect/>
                </a:stretch>
              </p:blipFill>
              <p:spPr>
                <a:xfrm>
                  <a:off x="910080" y="4099416"/>
                  <a:ext cx="94068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24" name="Ink 223">
                  <a:extLst>
                    <a:ext uri="{FF2B5EF4-FFF2-40B4-BE49-F238E27FC236}">
                      <a16:creationId xmlns:a16="http://schemas.microsoft.com/office/drawing/2014/main" id="{9BE9FB88-D445-294E-916A-2826D43B5A3E}"/>
                    </a:ext>
                  </a:extLst>
                </p14:cNvPr>
                <p14:cNvContentPartPr/>
                <p14:nvPr/>
              </p14:nvContentPartPr>
              <p14:xfrm>
                <a:off x="1195920" y="3163416"/>
                <a:ext cx="750600" cy="1215000"/>
              </p14:xfrm>
            </p:contentPart>
          </mc:Choice>
          <mc:Fallback>
            <p:pic>
              <p:nvPicPr>
                <p:cNvPr id="224" name="Ink 223">
                  <a:extLst>
                    <a:ext uri="{FF2B5EF4-FFF2-40B4-BE49-F238E27FC236}">
                      <a16:creationId xmlns:a16="http://schemas.microsoft.com/office/drawing/2014/main" id="{9BE9FB88-D445-294E-916A-2826D43B5A3E}"/>
                    </a:ext>
                  </a:extLst>
                </p:cNvPr>
                <p:cNvPicPr/>
                <p:nvPr/>
              </p:nvPicPr>
              <p:blipFill>
                <a:blip r:embed="rId347"/>
                <a:stretch>
                  <a:fillRect/>
                </a:stretch>
              </p:blipFill>
              <p:spPr>
                <a:xfrm>
                  <a:off x="1186920" y="3154416"/>
                  <a:ext cx="768240" cy="1232640"/>
                </a:xfrm>
                <a:prstGeom prst="rect">
                  <a:avLst/>
                </a:prstGeom>
              </p:spPr>
            </p:pic>
          </mc:Fallback>
        </mc:AlternateContent>
      </p:grpSp>
    </p:spTree>
    <p:extLst>
      <p:ext uri="{BB962C8B-B14F-4D97-AF65-F5344CB8AC3E}">
        <p14:creationId xmlns:p14="http://schemas.microsoft.com/office/powerpoint/2010/main" val="50594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D604732F-0475-1849-B9BF-CC6A62F43D07}"/>
              </a:ext>
            </a:extLst>
          </p:cNvPr>
          <p:cNvGrpSpPr/>
          <p:nvPr/>
        </p:nvGrpSpPr>
        <p:grpSpPr>
          <a:xfrm>
            <a:off x="7183800" y="390336"/>
            <a:ext cx="2974680" cy="992880"/>
            <a:chOff x="7183800" y="390336"/>
            <a:chExt cx="2974680" cy="992880"/>
          </a:xfrm>
        </p:grpSpPr>
        <mc:AlternateContent xmlns:mc="http://schemas.openxmlformats.org/markup-compatibility/2006">
          <mc:Choice xmlns:p14="http://schemas.microsoft.com/office/powerpoint/2010/main" Requires="p14">
            <p:contentPart p14:bwMode="auto" r:id="rId2">
              <p14:nvContentPartPr>
                <p14:cNvPr id="24" name="Ink 23">
                  <a:extLst>
                    <a:ext uri="{FF2B5EF4-FFF2-40B4-BE49-F238E27FC236}">
                      <a16:creationId xmlns:a16="http://schemas.microsoft.com/office/drawing/2014/main" id="{3BECFD84-4EDB-EC42-8378-E577E02AB186}"/>
                    </a:ext>
                  </a:extLst>
                </p14:cNvPr>
                <p14:cNvContentPartPr/>
                <p14:nvPr/>
              </p14:nvContentPartPr>
              <p14:xfrm>
                <a:off x="7183800" y="523896"/>
                <a:ext cx="736920" cy="245520"/>
              </p14:xfrm>
            </p:contentPart>
          </mc:Choice>
          <mc:Fallback>
            <p:pic>
              <p:nvPicPr>
                <p:cNvPr id="24" name="Ink 23">
                  <a:extLst>
                    <a:ext uri="{FF2B5EF4-FFF2-40B4-BE49-F238E27FC236}">
                      <a16:creationId xmlns:a16="http://schemas.microsoft.com/office/drawing/2014/main" id="{3BECFD84-4EDB-EC42-8378-E577E02AB186}"/>
                    </a:ext>
                  </a:extLst>
                </p:cNvPr>
                <p:cNvPicPr/>
                <p:nvPr/>
              </p:nvPicPr>
              <p:blipFill>
                <a:blip r:embed="rId3"/>
                <a:stretch>
                  <a:fillRect/>
                </a:stretch>
              </p:blipFill>
              <p:spPr>
                <a:xfrm>
                  <a:off x="7175160" y="514896"/>
                  <a:ext cx="7545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5" name="Ink 24">
                  <a:extLst>
                    <a:ext uri="{FF2B5EF4-FFF2-40B4-BE49-F238E27FC236}">
                      <a16:creationId xmlns:a16="http://schemas.microsoft.com/office/drawing/2014/main" id="{24C8B0BC-6AB8-E34B-9AA8-B7C6BCCF001D}"/>
                    </a:ext>
                  </a:extLst>
                </p14:cNvPr>
                <p14:cNvContentPartPr/>
                <p14:nvPr/>
              </p14:nvContentPartPr>
              <p14:xfrm>
                <a:off x="8321400" y="501936"/>
                <a:ext cx="212040" cy="225000"/>
              </p14:xfrm>
            </p:contentPart>
          </mc:Choice>
          <mc:Fallback>
            <p:pic>
              <p:nvPicPr>
                <p:cNvPr id="25" name="Ink 24">
                  <a:extLst>
                    <a:ext uri="{FF2B5EF4-FFF2-40B4-BE49-F238E27FC236}">
                      <a16:creationId xmlns:a16="http://schemas.microsoft.com/office/drawing/2014/main" id="{24C8B0BC-6AB8-E34B-9AA8-B7C6BCCF001D}"/>
                    </a:ext>
                  </a:extLst>
                </p:cNvPr>
                <p:cNvPicPr/>
                <p:nvPr/>
              </p:nvPicPr>
              <p:blipFill>
                <a:blip r:embed="rId5"/>
                <a:stretch>
                  <a:fillRect/>
                </a:stretch>
              </p:blipFill>
              <p:spPr>
                <a:xfrm>
                  <a:off x="8312400" y="493296"/>
                  <a:ext cx="2296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6" name="Ink 25">
                  <a:extLst>
                    <a:ext uri="{FF2B5EF4-FFF2-40B4-BE49-F238E27FC236}">
                      <a16:creationId xmlns:a16="http://schemas.microsoft.com/office/drawing/2014/main" id="{9B29D0FC-21B0-194B-A72B-8CA2DA40CA9F}"/>
                    </a:ext>
                  </a:extLst>
                </p14:cNvPr>
                <p14:cNvContentPartPr/>
                <p14:nvPr/>
              </p14:nvContentPartPr>
              <p14:xfrm>
                <a:off x="8570880" y="515256"/>
                <a:ext cx="608400" cy="196560"/>
              </p14:xfrm>
            </p:contentPart>
          </mc:Choice>
          <mc:Fallback>
            <p:pic>
              <p:nvPicPr>
                <p:cNvPr id="26" name="Ink 25">
                  <a:extLst>
                    <a:ext uri="{FF2B5EF4-FFF2-40B4-BE49-F238E27FC236}">
                      <a16:creationId xmlns:a16="http://schemas.microsoft.com/office/drawing/2014/main" id="{9B29D0FC-21B0-194B-A72B-8CA2DA40CA9F}"/>
                    </a:ext>
                  </a:extLst>
                </p:cNvPr>
                <p:cNvPicPr/>
                <p:nvPr/>
              </p:nvPicPr>
              <p:blipFill>
                <a:blip r:embed="rId7"/>
                <a:stretch>
                  <a:fillRect/>
                </a:stretch>
              </p:blipFill>
              <p:spPr>
                <a:xfrm>
                  <a:off x="8561880" y="506616"/>
                  <a:ext cx="6260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7" name="Ink 26">
                  <a:extLst>
                    <a:ext uri="{FF2B5EF4-FFF2-40B4-BE49-F238E27FC236}">
                      <a16:creationId xmlns:a16="http://schemas.microsoft.com/office/drawing/2014/main" id="{1B99CAE2-3DA4-8944-876B-571273506939}"/>
                    </a:ext>
                  </a:extLst>
                </p14:cNvPr>
                <p14:cNvContentPartPr/>
                <p14:nvPr/>
              </p14:nvContentPartPr>
              <p14:xfrm>
                <a:off x="9133560" y="390336"/>
                <a:ext cx="56880" cy="53640"/>
              </p14:xfrm>
            </p:contentPart>
          </mc:Choice>
          <mc:Fallback>
            <p:pic>
              <p:nvPicPr>
                <p:cNvPr id="27" name="Ink 26">
                  <a:extLst>
                    <a:ext uri="{FF2B5EF4-FFF2-40B4-BE49-F238E27FC236}">
                      <a16:creationId xmlns:a16="http://schemas.microsoft.com/office/drawing/2014/main" id="{1B99CAE2-3DA4-8944-876B-571273506939}"/>
                    </a:ext>
                  </a:extLst>
                </p:cNvPr>
                <p:cNvPicPr/>
                <p:nvPr/>
              </p:nvPicPr>
              <p:blipFill>
                <a:blip r:embed="rId9"/>
                <a:stretch>
                  <a:fillRect/>
                </a:stretch>
              </p:blipFill>
              <p:spPr>
                <a:xfrm>
                  <a:off x="9124560" y="381696"/>
                  <a:ext cx="745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8" name="Ink 27">
                  <a:extLst>
                    <a:ext uri="{FF2B5EF4-FFF2-40B4-BE49-F238E27FC236}">
                      <a16:creationId xmlns:a16="http://schemas.microsoft.com/office/drawing/2014/main" id="{6519204F-4831-0F48-A337-334412A52141}"/>
                    </a:ext>
                  </a:extLst>
                </p14:cNvPr>
                <p14:cNvContentPartPr/>
                <p14:nvPr/>
              </p14:nvContentPartPr>
              <p14:xfrm>
                <a:off x="9271080" y="572496"/>
                <a:ext cx="187920" cy="74880"/>
              </p14:xfrm>
            </p:contentPart>
          </mc:Choice>
          <mc:Fallback>
            <p:pic>
              <p:nvPicPr>
                <p:cNvPr id="28" name="Ink 27">
                  <a:extLst>
                    <a:ext uri="{FF2B5EF4-FFF2-40B4-BE49-F238E27FC236}">
                      <a16:creationId xmlns:a16="http://schemas.microsoft.com/office/drawing/2014/main" id="{6519204F-4831-0F48-A337-334412A52141}"/>
                    </a:ext>
                  </a:extLst>
                </p:cNvPr>
                <p:cNvPicPr/>
                <p:nvPr/>
              </p:nvPicPr>
              <p:blipFill>
                <a:blip r:embed="rId11"/>
                <a:stretch>
                  <a:fillRect/>
                </a:stretch>
              </p:blipFill>
              <p:spPr>
                <a:xfrm>
                  <a:off x="9262080" y="563496"/>
                  <a:ext cx="2055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9" name="Ink 28">
                  <a:extLst>
                    <a:ext uri="{FF2B5EF4-FFF2-40B4-BE49-F238E27FC236}">
                      <a16:creationId xmlns:a16="http://schemas.microsoft.com/office/drawing/2014/main" id="{5B27B94E-00E3-CC4A-8740-07AA5C9E0A8A}"/>
                    </a:ext>
                  </a:extLst>
                </p14:cNvPr>
                <p14:cNvContentPartPr/>
                <p14:nvPr/>
              </p14:nvContentPartPr>
              <p14:xfrm>
                <a:off x="9682200" y="452256"/>
                <a:ext cx="258120" cy="305640"/>
              </p14:xfrm>
            </p:contentPart>
          </mc:Choice>
          <mc:Fallback>
            <p:pic>
              <p:nvPicPr>
                <p:cNvPr id="29" name="Ink 28">
                  <a:extLst>
                    <a:ext uri="{FF2B5EF4-FFF2-40B4-BE49-F238E27FC236}">
                      <a16:creationId xmlns:a16="http://schemas.microsoft.com/office/drawing/2014/main" id="{5B27B94E-00E3-CC4A-8740-07AA5C9E0A8A}"/>
                    </a:ext>
                  </a:extLst>
                </p:cNvPr>
                <p:cNvPicPr/>
                <p:nvPr/>
              </p:nvPicPr>
              <p:blipFill>
                <a:blip r:embed="rId13"/>
                <a:stretch>
                  <a:fillRect/>
                </a:stretch>
              </p:blipFill>
              <p:spPr>
                <a:xfrm>
                  <a:off x="9673200" y="443256"/>
                  <a:ext cx="27576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452EF3E5-0183-2E4A-980C-4172D7DB4672}"/>
                    </a:ext>
                  </a:extLst>
                </p14:cNvPr>
                <p14:cNvContentPartPr/>
                <p14:nvPr/>
              </p14:nvContentPartPr>
              <p14:xfrm>
                <a:off x="8479800" y="893616"/>
                <a:ext cx="266760" cy="308880"/>
              </p14:xfrm>
            </p:contentPart>
          </mc:Choice>
          <mc:Fallback>
            <p:pic>
              <p:nvPicPr>
                <p:cNvPr id="30" name="Ink 29">
                  <a:extLst>
                    <a:ext uri="{FF2B5EF4-FFF2-40B4-BE49-F238E27FC236}">
                      <a16:creationId xmlns:a16="http://schemas.microsoft.com/office/drawing/2014/main" id="{452EF3E5-0183-2E4A-980C-4172D7DB4672}"/>
                    </a:ext>
                  </a:extLst>
                </p:cNvPr>
                <p:cNvPicPr/>
                <p:nvPr/>
              </p:nvPicPr>
              <p:blipFill>
                <a:blip r:embed="rId15"/>
                <a:stretch>
                  <a:fillRect/>
                </a:stretch>
              </p:blipFill>
              <p:spPr>
                <a:xfrm>
                  <a:off x="8471160" y="884976"/>
                  <a:ext cx="28440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1" name="Ink 30">
                  <a:extLst>
                    <a:ext uri="{FF2B5EF4-FFF2-40B4-BE49-F238E27FC236}">
                      <a16:creationId xmlns:a16="http://schemas.microsoft.com/office/drawing/2014/main" id="{CC1D0F1E-30AC-0940-B979-750A2373F33D}"/>
                    </a:ext>
                  </a:extLst>
                </p14:cNvPr>
                <p14:cNvContentPartPr/>
                <p14:nvPr/>
              </p14:nvContentPartPr>
              <p14:xfrm>
                <a:off x="8717040" y="917016"/>
                <a:ext cx="357840" cy="283320"/>
              </p14:xfrm>
            </p:contentPart>
          </mc:Choice>
          <mc:Fallback>
            <p:pic>
              <p:nvPicPr>
                <p:cNvPr id="31" name="Ink 30">
                  <a:extLst>
                    <a:ext uri="{FF2B5EF4-FFF2-40B4-BE49-F238E27FC236}">
                      <a16:creationId xmlns:a16="http://schemas.microsoft.com/office/drawing/2014/main" id="{CC1D0F1E-30AC-0940-B979-750A2373F33D}"/>
                    </a:ext>
                  </a:extLst>
                </p:cNvPr>
                <p:cNvPicPr/>
                <p:nvPr/>
              </p:nvPicPr>
              <p:blipFill>
                <a:blip r:embed="rId17"/>
                <a:stretch>
                  <a:fillRect/>
                </a:stretch>
              </p:blipFill>
              <p:spPr>
                <a:xfrm>
                  <a:off x="8708040" y="908376"/>
                  <a:ext cx="37548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2" name="Ink 31">
                  <a:extLst>
                    <a:ext uri="{FF2B5EF4-FFF2-40B4-BE49-F238E27FC236}">
                      <a16:creationId xmlns:a16="http://schemas.microsoft.com/office/drawing/2014/main" id="{B5E06019-6E29-5240-AC1D-39EAFD5FE012}"/>
                    </a:ext>
                  </a:extLst>
                </p14:cNvPr>
                <p14:cNvContentPartPr/>
                <p14:nvPr/>
              </p14:nvContentPartPr>
              <p14:xfrm>
                <a:off x="9199440" y="936456"/>
                <a:ext cx="546840" cy="276480"/>
              </p14:xfrm>
            </p:contentPart>
          </mc:Choice>
          <mc:Fallback>
            <p:pic>
              <p:nvPicPr>
                <p:cNvPr id="32" name="Ink 31">
                  <a:extLst>
                    <a:ext uri="{FF2B5EF4-FFF2-40B4-BE49-F238E27FC236}">
                      <a16:creationId xmlns:a16="http://schemas.microsoft.com/office/drawing/2014/main" id="{B5E06019-6E29-5240-AC1D-39EAFD5FE012}"/>
                    </a:ext>
                  </a:extLst>
                </p:cNvPr>
                <p:cNvPicPr/>
                <p:nvPr/>
              </p:nvPicPr>
              <p:blipFill>
                <a:blip r:embed="rId19"/>
                <a:stretch>
                  <a:fillRect/>
                </a:stretch>
              </p:blipFill>
              <p:spPr>
                <a:xfrm>
                  <a:off x="9190800" y="927816"/>
                  <a:ext cx="5644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3" name="Ink 32">
                  <a:extLst>
                    <a:ext uri="{FF2B5EF4-FFF2-40B4-BE49-F238E27FC236}">
                      <a16:creationId xmlns:a16="http://schemas.microsoft.com/office/drawing/2014/main" id="{D740A7D0-61D7-B346-A71B-07F4A13D4212}"/>
                    </a:ext>
                  </a:extLst>
                </p14:cNvPr>
                <p14:cNvContentPartPr/>
                <p14:nvPr/>
              </p14:nvContentPartPr>
              <p14:xfrm>
                <a:off x="9851400" y="1172256"/>
                <a:ext cx="9360" cy="14040"/>
              </p14:xfrm>
            </p:contentPart>
          </mc:Choice>
          <mc:Fallback>
            <p:pic>
              <p:nvPicPr>
                <p:cNvPr id="33" name="Ink 32">
                  <a:extLst>
                    <a:ext uri="{FF2B5EF4-FFF2-40B4-BE49-F238E27FC236}">
                      <a16:creationId xmlns:a16="http://schemas.microsoft.com/office/drawing/2014/main" id="{D740A7D0-61D7-B346-A71B-07F4A13D4212}"/>
                    </a:ext>
                  </a:extLst>
                </p:cNvPr>
                <p:cNvPicPr/>
                <p:nvPr/>
              </p:nvPicPr>
              <p:blipFill>
                <a:blip r:embed="rId21"/>
                <a:stretch>
                  <a:fillRect/>
                </a:stretch>
              </p:blipFill>
              <p:spPr>
                <a:xfrm>
                  <a:off x="9842400" y="1163256"/>
                  <a:ext cx="270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4" name="Ink 33">
                  <a:extLst>
                    <a:ext uri="{FF2B5EF4-FFF2-40B4-BE49-F238E27FC236}">
                      <a16:creationId xmlns:a16="http://schemas.microsoft.com/office/drawing/2014/main" id="{F586C086-732F-5C43-9EB3-D493B67F2B89}"/>
                    </a:ext>
                  </a:extLst>
                </p14:cNvPr>
                <p14:cNvContentPartPr/>
                <p14:nvPr/>
              </p14:nvContentPartPr>
              <p14:xfrm>
                <a:off x="10149840" y="725856"/>
                <a:ext cx="8640" cy="6120"/>
              </p14:xfrm>
            </p:contentPart>
          </mc:Choice>
          <mc:Fallback>
            <p:pic>
              <p:nvPicPr>
                <p:cNvPr id="34" name="Ink 33">
                  <a:extLst>
                    <a:ext uri="{FF2B5EF4-FFF2-40B4-BE49-F238E27FC236}">
                      <a16:creationId xmlns:a16="http://schemas.microsoft.com/office/drawing/2014/main" id="{F586C086-732F-5C43-9EB3-D493B67F2B89}"/>
                    </a:ext>
                  </a:extLst>
                </p:cNvPr>
                <p:cNvPicPr/>
                <p:nvPr/>
              </p:nvPicPr>
              <p:blipFill>
                <a:blip r:embed="rId23"/>
                <a:stretch>
                  <a:fillRect/>
                </a:stretch>
              </p:blipFill>
              <p:spPr>
                <a:xfrm>
                  <a:off x="10141200" y="716856"/>
                  <a:ext cx="262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5" name="Ink 34">
                  <a:extLst>
                    <a:ext uri="{FF2B5EF4-FFF2-40B4-BE49-F238E27FC236}">
                      <a16:creationId xmlns:a16="http://schemas.microsoft.com/office/drawing/2014/main" id="{57628A0D-88F0-1A40-84E4-7A2DB9A47F25}"/>
                    </a:ext>
                  </a:extLst>
                </p14:cNvPr>
                <p14:cNvContentPartPr/>
                <p14:nvPr/>
              </p14:nvContentPartPr>
              <p14:xfrm>
                <a:off x="8065440" y="533256"/>
                <a:ext cx="38160" cy="205560"/>
              </p14:xfrm>
            </p:contentPart>
          </mc:Choice>
          <mc:Fallback>
            <p:pic>
              <p:nvPicPr>
                <p:cNvPr id="35" name="Ink 34">
                  <a:extLst>
                    <a:ext uri="{FF2B5EF4-FFF2-40B4-BE49-F238E27FC236}">
                      <a16:creationId xmlns:a16="http://schemas.microsoft.com/office/drawing/2014/main" id="{57628A0D-88F0-1A40-84E4-7A2DB9A47F25}"/>
                    </a:ext>
                  </a:extLst>
                </p:cNvPr>
                <p:cNvPicPr/>
                <p:nvPr/>
              </p:nvPicPr>
              <p:blipFill>
                <a:blip r:embed="rId25"/>
                <a:stretch>
                  <a:fillRect/>
                </a:stretch>
              </p:blipFill>
              <p:spPr>
                <a:xfrm>
                  <a:off x="8056440" y="524256"/>
                  <a:ext cx="558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6" name="Ink 35">
                  <a:extLst>
                    <a:ext uri="{FF2B5EF4-FFF2-40B4-BE49-F238E27FC236}">
                      <a16:creationId xmlns:a16="http://schemas.microsoft.com/office/drawing/2014/main" id="{B926664F-C8E5-AD4C-9F7D-ED830D9E1455}"/>
                    </a:ext>
                  </a:extLst>
                </p14:cNvPr>
                <p14:cNvContentPartPr/>
                <p14:nvPr/>
              </p14:nvContentPartPr>
              <p14:xfrm>
                <a:off x="7976520" y="433176"/>
                <a:ext cx="228960" cy="353520"/>
              </p14:xfrm>
            </p:contentPart>
          </mc:Choice>
          <mc:Fallback>
            <p:pic>
              <p:nvPicPr>
                <p:cNvPr id="36" name="Ink 35">
                  <a:extLst>
                    <a:ext uri="{FF2B5EF4-FFF2-40B4-BE49-F238E27FC236}">
                      <a16:creationId xmlns:a16="http://schemas.microsoft.com/office/drawing/2014/main" id="{B926664F-C8E5-AD4C-9F7D-ED830D9E1455}"/>
                    </a:ext>
                  </a:extLst>
                </p:cNvPr>
                <p:cNvPicPr/>
                <p:nvPr/>
              </p:nvPicPr>
              <p:blipFill>
                <a:blip r:embed="rId27"/>
                <a:stretch>
                  <a:fillRect/>
                </a:stretch>
              </p:blipFill>
              <p:spPr>
                <a:xfrm>
                  <a:off x="7967520" y="424176"/>
                  <a:ext cx="24660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7" name="Ink 36">
                  <a:extLst>
                    <a:ext uri="{FF2B5EF4-FFF2-40B4-BE49-F238E27FC236}">
                      <a16:creationId xmlns:a16="http://schemas.microsoft.com/office/drawing/2014/main" id="{2EC4BF9B-9009-664D-8E1D-6691A655BB12}"/>
                    </a:ext>
                  </a:extLst>
                </p14:cNvPr>
                <p14:cNvContentPartPr/>
                <p14:nvPr/>
              </p14:nvContentPartPr>
              <p14:xfrm>
                <a:off x="8039520" y="1013496"/>
                <a:ext cx="195120" cy="181440"/>
              </p14:xfrm>
            </p:contentPart>
          </mc:Choice>
          <mc:Fallback>
            <p:pic>
              <p:nvPicPr>
                <p:cNvPr id="37" name="Ink 36">
                  <a:extLst>
                    <a:ext uri="{FF2B5EF4-FFF2-40B4-BE49-F238E27FC236}">
                      <a16:creationId xmlns:a16="http://schemas.microsoft.com/office/drawing/2014/main" id="{2EC4BF9B-9009-664D-8E1D-6691A655BB12}"/>
                    </a:ext>
                  </a:extLst>
                </p:cNvPr>
                <p:cNvPicPr/>
                <p:nvPr/>
              </p:nvPicPr>
              <p:blipFill>
                <a:blip r:embed="rId29"/>
                <a:stretch>
                  <a:fillRect/>
                </a:stretch>
              </p:blipFill>
              <p:spPr>
                <a:xfrm>
                  <a:off x="8030880" y="1004496"/>
                  <a:ext cx="2127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8" name="Ink 37">
                  <a:extLst>
                    <a:ext uri="{FF2B5EF4-FFF2-40B4-BE49-F238E27FC236}">
                      <a16:creationId xmlns:a16="http://schemas.microsoft.com/office/drawing/2014/main" id="{FF880E75-52B0-1443-AC00-33F1C1BEDEC0}"/>
                    </a:ext>
                  </a:extLst>
                </p14:cNvPr>
                <p14:cNvContentPartPr/>
                <p14:nvPr/>
              </p14:nvContentPartPr>
              <p14:xfrm>
                <a:off x="7916400" y="923856"/>
                <a:ext cx="388080" cy="459360"/>
              </p14:xfrm>
            </p:contentPart>
          </mc:Choice>
          <mc:Fallback>
            <p:pic>
              <p:nvPicPr>
                <p:cNvPr id="38" name="Ink 37">
                  <a:extLst>
                    <a:ext uri="{FF2B5EF4-FFF2-40B4-BE49-F238E27FC236}">
                      <a16:creationId xmlns:a16="http://schemas.microsoft.com/office/drawing/2014/main" id="{FF880E75-52B0-1443-AC00-33F1C1BEDEC0}"/>
                    </a:ext>
                  </a:extLst>
                </p:cNvPr>
                <p:cNvPicPr/>
                <p:nvPr/>
              </p:nvPicPr>
              <p:blipFill>
                <a:blip r:embed="rId31"/>
                <a:stretch>
                  <a:fillRect/>
                </a:stretch>
              </p:blipFill>
              <p:spPr>
                <a:xfrm>
                  <a:off x="7907760" y="915216"/>
                  <a:ext cx="405720" cy="477000"/>
                </a:xfrm>
                <a:prstGeom prst="rect">
                  <a:avLst/>
                </a:prstGeom>
              </p:spPr>
            </p:pic>
          </mc:Fallback>
        </mc:AlternateContent>
      </p:grpSp>
      <p:grpSp>
        <p:nvGrpSpPr>
          <p:cNvPr id="47" name="Group 46">
            <a:extLst>
              <a:ext uri="{FF2B5EF4-FFF2-40B4-BE49-F238E27FC236}">
                <a16:creationId xmlns:a16="http://schemas.microsoft.com/office/drawing/2014/main" id="{F2513B49-8181-C44E-88EA-867AC447979A}"/>
              </a:ext>
            </a:extLst>
          </p:cNvPr>
          <p:cNvGrpSpPr/>
          <p:nvPr/>
        </p:nvGrpSpPr>
        <p:grpSpPr>
          <a:xfrm>
            <a:off x="1092600" y="1921776"/>
            <a:ext cx="912600" cy="511560"/>
            <a:chOff x="1092600" y="1921776"/>
            <a:chExt cx="912600" cy="511560"/>
          </a:xfrm>
        </p:grpSpPr>
        <mc:AlternateContent xmlns:mc="http://schemas.openxmlformats.org/markup-compatibility/2006">
          <mc:Choice xmlns:p14="http://schemas.microsoft.com/office/powerpoint/2010/main" Requires="p14">
            <p:contentPart p14:bwMode="auto" r:id="rId32">
              <p14:nvContentPartPr>
                <p14:cNvPr id="41" name="Ink 40">
                  <a:extLst>
                    <a:ext uri="{FF2B5EF4-FFF2-40B4-BE49-F238E27FC236}">
                      <a16:creationId xmlns:a16="http://schemas.microsoft.com/office/drawing/2014/main" id="{4275A4DE-5E77-D141-AB11-4646BEEFBCF3}"/>
                    </a:ext>
                  </a:extLst>
                </p14:cNvPr>
                <p14:cNvContentPartPr/>
                <p14:nvPr/>
              </p14:nvContentPartPr>
              <p14:xfrm>
                <a:off x="1265760" y="1932936"/>
                <a:ext cx="245880" cy="226440"/>
              </p14:xfrm>
            </p:contentPart>
          </mc:Choice>
          <mc:Fallback>
            <p:pic>
              <p:nvPicPr>
                <p:cNvPr id="41" name="Ink 40">
                  <a:extLst>
                    <a:ext uri="{FF2B5EF4-FFF2-40B4-BE49-F238E27FC236}">
                      <a16:creationId xmlns:a16="http://schemas.microsoft.com/office/drawing/2014/main" id="{4275A4DE-5E77-D141-AB11-4646BEEFBCF3}"/>
                    </a:ext>
                  </a:extLst>
                </p:cNvPr>
                <p:cNvPicPr/>
                <p:nvPr/>
              </p:nvPicPr>
              <p:blipFill>
                <a:blip r:embed="rId33"/>
                <a:stretch>
                  <a:fillRect/>
                </a:stretch>
              </p:blipFill>
              <p:spPr>
                <a:xfrm>
                  <a:off x="1257120" y="1923936"/>
                  <a:ext cx="2635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2" name="Ink 41">
                  <a:extLst>
                    <a:ext uri="{FF2B5EF4-FFF2-40B4-BE49-F238E27FC236}">
                      <a16:creationId xmlns:a16="http://schemas.microsoft.com/office/drawing/2014/main" id="{79BFCA44-D983-7144-A0BB-10A72D45A5F7}"/>
                    </a:ext>
                  </a:extLst>
                </p14:cNvPr>
                <p14:cNvContentPartPr/>
                <p14:nvPr/>
              </p14:nvContentPartPr>
              <p14:xfrm>
                <a:off x="1403280" y="1943376"/>
                <a:ext cx="374760" cy="261360"/>
              </p14:xfrm>
            </p:contentPart>
          </mc:Choice>
          <mc:Fallback>
            <p:pic>
              <p:nvPicPr>
                <p:cNvPr id="42" name="Ink 41">
                  <a:extLst>
                    <a:ext uri="{FF2B5EF4-FFF2-40B4-BE49-F238E27FC236}">
                      <a16:creationId xmlns:a16="http://schemas.microsoft.com/office/drawing/2014/main" id="{79BFCA44-D983-7144-A0BB-10A72D45A5F7}"/>
                    </a:ext>
                  </a:extLst>
                </p:cNvPr>
                <p:cNvPicPr/>
                <p:nvPr/>
              </p:nvPicPr>
              <p:blipFill>
                <a:blip r:embed="rId35"/>
                <a:stretch>
                  <a:fillRect/>
                </a:stretch>
              </p:blipFill>
              <p:spPr>
                <a:xfrm>
                  <a:off x="1394640" y="1934376"/>
                  <a:ext cx="3924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3" name="Ink 42">
                  <a:extLst>
                    <a:ext uri="{FF2B5EF4-FFF2-40B4-BE49-F238E27FC236}">
                      <a16:creationId xmlns:a16="http://schemas.microsoft.com/office/drawing/2014/main" id="{25F24E73-324C-3C48-9226-782D2B2D478A}"/>
                    </a:ext>
                  </a:extLst>
                </p14:cNvPr>
                <p14:cNvContentPartPr/>
                <p14:nvPr/>
              </p14:nvContentPartPr>
              <p14:xfrm>
                <a:off x="1941840" y="1921776"/>
                <a:ext cx="32040" cy="196920"/>
              </p14:xfrm>
            </p:contentPart>
          </mc:Choice>
          <mc:Fallback>
            <p:pic>
              <p:nvPicPr>
                <p:cNvPr id="43" name="Ink 42">
                  <a:extLst>
                    <a:ext uri="{FF2B5EF4-FFF2-40B4-BE49-F238E27FC236}">
                      <a16:creationId xmlns:a16="http://schemas.microsoft.com/office/drawing/2014/main" id="{25F24E73-324C-3C48-9226-782D2B2D478A}"/>
                    </a:ext>
                  </a:extLst>
                </p:cNvPr>
                <p:cNvPicPr/>
                <p:nvPr/>
              </p:nvPicPr>
              <p:blipFill>
                <a:blip r:embed="rId37"/>
                <a:stretch>
                  <a:fillRect/>
                </a:stretch>
              </p:blipFill>
              <p:spPr>
                <a:xfrm>
                  <a:off x="1932840" y="1913136"/>
                  <a:ext cx="496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4" name="Ink 43">
                  <a:extLst>
                    <a:ext uri="{FF2B5EF4-FFF2-40B4-BE49-F238E27FC236}">
                      <a16:creationId xmlns:a16="http://schemas.microsoft.com/office/drawing/2014/main" id="{8975CCE6-6F0F-9049-8CC4-C18C66F4CF5C}"/>
                    </a:ext>
                  </a:extLst>
                </p14:cNvPr>
                <p14:cNvContentPartPr/>
                <p14:nvPr/>
              </p14:nvContentPartPr>
              <p14:xfrm>
                <a:off x="1935000" y="2141736"/>
                <a:ext cx="70200" cy="26280"/>
              </p14:xfrm>
            </p:contentPart>
          </mc:Choice>
          <mc:Fallback>
            <p:pic>
              <p:nvPicPr>
                <p:cNvPr id="44" name="Ink 43">
                  <a:extLst>
                    <a:ext uri="{FF2B5EF4-FFF2-40B4-BE49-F238E27FC236}">
                      <a16:creationId xmlns:a16="http://schemas.microsoft.com/office/drawing/2014/main" id="{8975CCE6-6F0F-9049-8CC4-C18C66F4CF5C}"/>
                    </a:ext>
                  </a:extLst>
                </p:cNvPr>
                <p:cNvPicPr/>
                <p:nvPr/>
              </p:nvPicPr>
              <p:blipFill>
                <a:blip r:embed="rId39"/>
                <a:stretch>
                  <a:fillRect/>
                </a:stretch>
              </p:blipFill>
              <p:spPr>
                <a:xfrm>
                  <a:off x="1926000" y="2133096"/>
                  <a:ext cx="878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5" name="Ink 44">
                  <a:extLst>
                    <a:ext uri="{FF2B5EF4-FFF2-40B4-BE49-F238E27FC236}">
                      <a16:creationId xmlns:a16="http://schemas.microsoft.com/office/drawing/2014/main" id="{1EEC6B1A-4DF5-BA48-B578-CC32FABD9CE0}"/>
                    </a:ext>
                  </a:extLst>
                </p14:cNvPr>
                <p14:cNvContentPartPr/>
                <p14:nvPr/>
              </p14:nvContentPartPr>
              <p14:xfrm>
                <a:off x="1092600" y="2237136"/>
                <a:ext cx="822240" cy="196200"/>
              </p14:xfrm>
            </p:contentPart>
          </mc:Choice>
          <mc:Fallback>
            <p:pic>
              <p:nvPicPr>
                <p:cNvPr id="45" name="Ink 44">
                  <a:extLst>
                    <a:ext uri="{FF2B5EF4-FFF2-40B4-BE49-F238E27FC236}">
                      <a16:creationId xmlns:a16="http://schemas.microsoft.com/office/drawing/2014/main" id="{1EEC6B1A-4DF5-BA48-B578-CC32FABD9CE0}"/>
                    </a:ext>
                  </a:extLst>
                </p:cNvPr>
                <p:cNvPicPr/>
                <p:nvPr/>
              </p:nvPicPr>
              <p:blipFill>
                <a:blip r:embed="rId41"/>
                <a:stretch>
                  <a:fillRect/>
                </a:stretch>
              </p:blipFill>
              <p:spPr>
                <a:xfrm>
                  <a:off x="1083600" y="2228496"/>
                  <a:ext cx="8398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6" name="Ink 45">
                  <a:extLst>
                    <a:ext uri="{FF2B5EF4-FFF2-40B4-BE49-F238E27FC236}">
                      <a16:creationId xmlns:a16="http://schemas.microsoft.com/office/drawing/2014/main" id="{AE96A889-3FB8-C744-892E-CE596109D4A9}"/>
                    </a:ext>
                  </a:extLst>
                </p14:cNvPr>
                <p14:cNvContentPartPr/>
                <p14:nvPr/>
              </p14:nvContentPartPr>
              <p14:xfrm>
                <a:off x="1564200" y="2139576"/>
                <a:ext cx="112320" cy="71280"/>
              </p14:xfrm>
            </p:contentPart>
          </mc:Choice>
          <mc:Fallback>
            <p:pic>
              <p:nvPicPr>
                <p:cNvPr id="46" name="Ink 45">
                  <a:extLst>
                    <a:ext uri="{FF2B5EF4-FFF2-40B4-BE49-F238E27FC236}">
                      <a16:creationId xmlns:a16="http://schemas.microsoft.com/office/drawing/2014/main" id="{AE96A889-3FB8-C744-892E-CE596109D4A9}"/>
                    </a:ext>
                  </a:extLst>
                </p:cNvPr>
                <p:cNvPicPr/>
                <p:nvPr/>
              </p:nvPicPr>
              <p:blipFill>
                <a:blip r:embed="rId43"/>
                <a:stretch>
                  <a:fillRect/>
                </a:stretch>
              </p:blipFill>
              <p:spPr>
                <a:xfrm>
                  <a:off x="1555200" y="2130576"/>
                  <a:ext cx="129960" cy="88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48" name="Ink 47">
                <a:extLst>
                  <a:ext uri="{FF2B5EF4-FFF2-40B4-BE49-F238E27FC236}">
                    <a16:creationId xmlns:a16="http://schemas.microsoft.com/office/drawing/2014/main" id="{1F81D275-F807-C34B-9AD0-91E3AEEEEF5C}"/>
                  </a:ext>
                </a:extLst>
              </p14:cNvPr>
              <p14:cNvContentPartPr/>
              <p14:nvPr/>
            </p14:nvContentPartPr>
            <p14:xfrm>
              <a:off x="2188080" y="1907736"/>
              <a:ext cx="28800" cy="38520"/>
            </p14:xfrm>
          </p:contentPart>
        </mc:Choice>
        <mc:Fallback>
          <p:pic>
            <p:nvPicPr>
              <p:cNvPr id="48" name="Ink 47">
                <a:extLst>
                  <a:ext uri="{FF2B5EF4-FFF2-40B4-BE49-F238E27FC236}">
                    <a16:creationId xmlns:a16="http://schemas.microsoft.com/office/drawing/2014/main" id="{1F81D275-F807-C34B-9AD0-91E3AEEEEF5C}"/>
                  </a:ext>
                </a:extLst>
              </p:cNvPr>
              <p:cNvPicPr/>
              <p:nvPr/>
            </p:nvPicPr>
            <p:blipFill>
              <a:blip r:embed="rId45"/>
              <a:stretch>
                <a:fillRect/>
              </a:stretch>
            </p:blipFill>
            <p:spPr>
              <a:xfrm>
                <a:off x="2179440" y="1898736"/>
                <a:ext cx="464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9" name="Ink 48">
                <a:extLst>
                  <a:ext uri="{FF2B5EF4-FFF2-40B4-BE49-F238E27FC236}">
                    <a16:creationId xmlns:a16="http://schemas.microsoft.com/office/drawing/2014/main" id="{50A18062-5ECE-B741-8412-04BE85C8E787}"/>
                  </a:ext>
                </a:extLst>
              </p14:cNvPr>
              <p14:cNvContentPartPr/>
              <p14:nvPr/>
            </p14:nvContentPartPr>
            <p14:xfrm>
              <a:off x="2189160" y="2168736"/>
              <a:ext cx="23760" cy="19440"/>
            </p14:xfrm>
          </p:contentPart>
        </mc:Choice>
        <mc:Fallback>
          <p:pic>
            <p:nvPicPr>
              <p:cNvPr id="49" name="Ink 48">
                <a:extLst>
                  <a:ext uri="{FF2B5EF4-FFF2-40B4-BE49-F238E27FC236}">
                    <a16:creationId xmlns:a16="http://schemas.microsoft.com/office/drawing/2014/main" id="{50A18062-5ECE-B741-8412-04BE85C8E787}"/>
                  </a:ext>
                </a:extLst>
              </p:cNvPr>
              <p:cNvPicPr/>
              <p:nvPr/>
            </p:nvPicPr>
            <p:blipFill>
              <a:blip r:embed="rId47"/>
              <a:stretch>
                <a:fillRect/>
              </a:stretch>
            </p:blipFill>
            <p:spPr>
              <a:xfrm>
                <a:off x="2180520" y="2160096"/>
                <a:ext cx="41400" cy="37080"/>
              </a:xfrm>
              <a:prstGeom prst="rect">
                <a:avLst/>
              </a:prstGeom>
            </p:spPr>
          </p:pic>
        </mc:Fallback>
      </mc:AlternateContent>
      <p:grpSp>
        <p:nvGrpSpPr>
          <p:cNvPr id="53" name="Group 52">
            <a:extLst>
              <a:ext uri="{FF2B5EF4-FFF2-40B4-BE49-F238E27FC236}">
                <a16:creationId xmlns:a16="http://schemas.microsoft.com/office/drawing/2014/main" id="{1E6775F0-C23E-AD43-BB77-EB12420DFF35}"/>
              </a:ext>
            </a:extLst>
          </p:cNvPr>
          <p:cNvGrpSpPr/>
          <p:nvPr/>
        </p:nvGrpSpPr>
        <p:grpSpPr>
          <a:xfrm>
            <a:off x="2863800" y="1924296"/>
            <a:ext cx="1066320" cy="500040"/>
            <a:chOff x="2863800" y="1924296"/>
            <a:chExt cx="1066320" cy="500040"/>
          </a:xfrm>
        </p:grpSpPr>
        <mc:AlternateContent xmlns:mc="http://schemas.openxmlformats.org/markup-compatibility/2006">
          <mc:Choice xmlns:p14="http://schemas.microsoft.com/office/powerpoint/2010/main" Requires="p14">
            <p:contentPart p14:bwMode="auto" r:id="rId48">
              <p14:nvContentPartPr>
                <p14:cNvPr id="50" name="Ink 49">
                  <a:extLst>
                    <a:ext uri="{FF2B5EF4-FFF2-40B4-BE49-F238E27FC236}">
                      <a16:creationId xmlns:a16="http://schemas.microsoft.com/office/drawing/2014/main" id="{0788A118-712A-A84D-94FF-DCAA97BE9E46}"/>
                    </a:ext>
                  </a:extLst>
                </p14:cNvPr>
                <p14:cNvContentPartPr/>
                <p14:nvPr/>
              </p14:nvContentPartPr>
              <p14:xfrm>
                <a:off x="2863800" y="1924296"/>
                <a:ext cx="963000" cy="257040"/>
              </p14:xfrm>
            </p:contentPart>
          </mc:Choice>
          <mc:Fallback>
            <p:pic>
              <p:nvPicPr>
                <p:cNvPr id="50" name="Ink 49">
                  <a:extLst>
                    <a:ext uri="{FF2B5EF4-FFF2-40B4-BE49-F238E27FC236}">
                      <a16:creationId xmlns:a16="http://schemas.microsoft.com/office/drawing/2014/main" id="{0788A118-712A-A84D-94FF-DCAA97BE9E46}"/>
                    </a:ext>
                  </a:extLst>
                </p:cNvPr>
                <p:cNvPicPr/>
                <p:nvPr/>
              </p:nvPicPr>
              <p:blipFill>
                <a:blip r:embed="rId49"/>
                <a:stretch>
                  <a:fillRect/>
                </a:stretch>
              </p:blipFill>
              <p:spPr>
                <a:xfrm>
                  <a:off x="2855160" y="1915656"/>
                  <a:ext cx="9806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1" name="Ink 50">
                  <a:extLst>
                    <a:ext uri="{FF2B5EF4-FFF2-40B4-BE49-F238E27FC236}">
                      <a16:creationId xmlns:a16="http://schemas.microsoft.com/office/drawing/2014/main" id="{0EAA7EB5-1028-A64F-9936-9232C14EF3E4}"/>
                    </a:ext>
                  </a:extLst>
                </p14:cNvPr>
                <p14:cNvContentPartPr/>
                <p14:nvPr/>
              </p14:nvContentPartPr>
              <p14:xfrm>
                <a:off x="2985480" y="2252616"/>
                <a:ext cx="944640" cy="123480"/>
              </p14:xfrm>
            </p:contentPart>
          </mc:Choice>
          <mc:Fallback>
            <p:pic>
              <p:nvPicPr>
                <p:cNvPr id="51" name="Ink 50">
                  <a:extLst>
                    <a:ext uri="{FF2B5EF4-FFF2-40B4-BE49-F238E27FC236}">
                      <a16:creationId xmlns:a16="http://schemas.microsoft.com/office/drawing/2014/main" id="{0EAA7EB5-1028-A64F-9936-9232C14EF3E4}"/>
                    </a:ext>
                  </a:extLst>
                </p:cNvPr>
                <p:cNvPicPr/>
                <p:nvPr/>
              </p:nvPicPr>
              <p:blipFill>
                <a:blip r:embed="rId51"/>
                <a:stretch>
                  <a:fillRect/>
                </a:stretch>
              </p:blipFill>
              <p:spPr>
                <a:xfrm>
                  <a:off x="2976480" y="2243976"/>
                  <a:ext cx="9622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2" name="Ink 51">
                  <a:extLst>
                    <a:ext uri="{FF2B5EF4-FFF2-40B4-BE49-F238E27FC236}">
                      <a16:creationId xmlns:a16="http://schemas.microsoft.com/office/drawing/2014/main" id="{0DF5D351-2353-1144-8F23-6F828EBAEFE4}"/>
                    </a:ext>
                  </a:extLst>
                </p14:cNvPr>
                <p14:cNvContentPartPr/>
                <p14:nvPr/>
              </p14:nvContentPartPr>
              <p14:xfrm>
                <a:off x="2989440" y="2258016"/>
                <a:ext cx="859320" cy="166320"/>
              </p14:xfrm>
            </p:contentPart>
          </mc:Choice>
          <mc:Fallback>
            <p:pic>
              <p:nvPicPr>
                <p:cNvPr id="52" name="Ink 51">
                  <a:extLst>
                    <a:ext uri="{FF2B5EF4-FFF2-40B4-BE49-F238E27FC236}">
                      <a16:creationId xmlns:a16="http://schemas.microsoft.com/office/drawing/2014/main" id="{0DF5D351-2353-1144-8F23-6F828EBAEFE4}"/>
                    </a:ext>
                  </a:extLst>
                </p:cNvPr>
                <p:cNvPicPr/>
                <p:nvPr/>
              </p:nvPicPr>
              <p:blipFill>
                <a:blip r:embed="rId53"/>
                <a:stretch>
                  <a:fillRect/>
                </a:stretch>
              </p:blipFill>
              <p:spPr>
                <a:xfrm>
                  <a:off x="2980440" y="2249376"/>
                  <a:ext cx="876960" cy="183960"/>
                </a:xfrm>
                <a:prstGeom prst="rect">
                  <a:avLst/>
                </a:prstGeom>
              </p:spPr>
            </p:pic>
          </mc:Fallback>
        </mc:AlternateContent>
      </p:grpSp>
      <p:grpSp>
        <p:nvGrpSpPr>
          <p:cNvPr id="58" name="Group 57">
            <a:extLst>
              <a:ext uri="{FF2B5EF4-FFF2-40B4-BE49-F238E27FC236}">
                <a16:creationId xmlns:a16="http://schemas.microsoft.com/office/drawing/2014/main" id="{2B73DBF4-50C2-0949-B84B-7131AA01B0A6}"/>
              </a:ext>
            </a:extLst>
          </p:cNvPr>
          <p:cNvGrpSpPr/>
          <p:nvPr/>
        </p:nvGrpSpPr>
        <p:grpSpPr>
          <a:xfrm>
            <a:off x="1443960" y="294576"/>
            <a:ext cx="1526400" cy="833040"/>
            <a:chOff x="1443960" y="294576"/>
            <a:chExt cx="1526400" cy="833040"/>
          </a:xfrm>
        </p:grpSpPr>
        <mc:AlternateContent xmlns:mc="http://schemas.openxmlformats.org/markup-compatibility/2006">
          <mc:Choice xmlns:p14="http://schemas.microsoft.com/office/powerpoint/2010/main" Requires="p14">
            <p:contentPart p14:bwMode="auto" r:id="rId54">
              <p14:nvContentPartPr>
                <p14:cNvPr id="2" name="Ink 1">
                  <a:extLst>
                    <a:ext uri="{FF2B5EF4-FFF2-40B4-BE49-F238E27FC236}">
                      <a16:creationId xmlns:a16="http://schemas.microsoft.com/office/drawing/2014/main" id="{436F6410-3E9F-544F-B8FC-2E069AA080F1}"/>
                    </a:ext>
                  </a:extLst>
                </p14:cNvPr>
                <p14:cNvContentPartPr/>
                <p14:nvPr/>
              </p14:nvContentPartPr>
              <p14:xfrm>
                <a:off x="1443960" y="294576"/>
                <a:ext cx="131760" cy="348840"/>
              </p14:xfrm>
            </p:contentPart>
          </mc:Choice>
          <mc:Fallback>
            <p:pic>
              <p:nvPicPr>
                <p:cNvPr id="2" name="Ink 1">
                  <a:extLst>
                    <a:ext uri="{FF2B5EF4-FFF2-40B4-BE49-F238E27FC236}">
                      <a16:creationId xmlns:a16="http://schemas.microsoft.com/office/drawing/2014/main" id="{436F6410-3E9F-544F-B8FC-2E069AA080F1}"/>
                    </a:ext>
                  </a:extLst>
                </p:cNvPr>
                <p:cNvPicPr/>
                <p:nvPr/>
              </p:nvPicPr>
              <p:blipFill>
                <a:blip r:embed="rId55"/>
                <a:stretch>
                  <a:fillRect/>
                </a:stretch>
              </p:blipFill>
              <p:spPr>
                <a:xfrm>
                  <a:off x="1434960" y="285936"/>
                  <a:ext cx="14940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 name="Ink 2">
                  <a:extLst>
                    <a:ext uri="{FF2B5EF4-FFF2-40B4-BE49-F238E27FC236}">
                      <a16:creationId xmlns:a16="http://schemas.microsoft.com/office/drawing/2014/main" id="{F06B2B60-3399-094D-BF10-22C26ADD312F}"/>
                    </a:ext>
                  </a:extLst>
                </p14:cNvPr>
                <p14:cNvContentPartPr/>
                <p14:nvPr/>
              </p14:nvContentPartPr>
              <p14:xfrm>
                <a:off x="1981440" y="397176"/>
                <a:ext cx="219960" cy="231480"/>
              </p14:xfrm>
            </p:contentPart>
          </mc:Choice>
          <mc:Fallback>
            <p:pic>
              <p:nvPicPr>
                <p:cNvPr id="3" name="Ink 2">
                  <a:extLst>
                    <a:ext uri="{FF2B5EF4-FFF2-40B4-BE49-F238E27FC236}">
                      <a16:creationId xmlns:a16="http://schemas.microsoft.com/office/drawing/2014/main" id="{F06B2B60-3399-094D-BF10-22C26ADD312F}"/>
                    </a:ext>
                  </a:extLst>
                </p:cNvPr>
                <p:cNvPicPr/>
                <p:nvPr/>
              </p:nvPicPr>
              <p:blipFill>
                <a:blip r:embed="rId57"/>
                <a:stretch>
                  <a:fillRect/>
                </a:stretch>
              </p:blipFill>
              <p:spPr>
                <a:xfrm>
                  <a:off x="1972440" y="388536"/>
                  <a:ext cx="23760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 name="Ink 3">
                  <a:extLst>
                    <a:ext uri="{FF2B5EF4-FFF2-40B4-BE49-F238E27FC236}">
                      <a16:creationId xmlns:a16="http://schemas.microsoft.com/office/drawing/2014/main" id="{96E8EC4A-7F3A-FF4A-A159-AC16018BD4B1}"/>
                    </a:ext>
                  </a:extLst>
                </p14:cNvPr>
                <p14:cNvContentPartPr/>
                <p14:nvPr/>
              </p14:nvContentPartPr>
              <p14:xfrm>
                <a:off x="2602440" y="380616"/>
                <a:ext cx="132840" cy="208800"/>
              </p14:xfrm>
            </p:contentPart>
          </mc:Choice>
          <mc:Fallback>
            <p:pic>
              <p:nvPicPr>
                <p:cNvPr id="4" name="Ink 3">
                  <a:extLst>
                    <a:ext uri="{FF2B5EF4-FFF2-40B4-BE49-F238E27FC236}">
                      <a16:creationId xmlns:a16="http://schemas.microsoft.com/office/drawing/2014/main" id="{96E8EC4A-7F3A-FF4A-A159-AC16018BD4B1}"/>
                    </a:ext>
                  </a:extLst>
                </p:cNvPr>
                <p:cNvPicPr/>
                <p:nvPr/>
              </p:nvPicPr>
              <p:blipFill>
                <a:blip r:embed="rId59"/>
                <a:stretch>
                  <a:fillRect/>
                </a:stretch>
              </p:blipFill>
              <p:spPr>
                <a:xfrm>
                  <a:off x="2593800" y="371616"/>
                  <a:ext cx="1504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 name="Ink 4">
                  <a:extLst>
                    <a:ext uri="{FF2B5EF4-FFF2-40B4-BE49-F238E27FC236}">
                      <a16:creationId xmlns:a16="http://schemas.microsoft.com/office/drawing/2014/main" id="{34C24C2F-7C67-4241-8E17-6903793FD1B0}"/>
                    </a:ext>
                  </a:extLst>
                </p14:cNvPr>
                <p14:cNvContentPartPr/>
                <p14:nvPr/>
              </p14:nvContentPartPr>
              <p14:xfrm>
                <a:off x="2605680" y="357216"/>
                <a:ext cx="170280" cy="58320"/>
              </p14:xfrm>
            </p:contentPart>
          </mc:Choice>
          <mc:Fallback>
            <p:pic>
              <p:nvPicPr>
                <p:cNvPr id="5" name="Ink 4">
                  <a:extLst>
                    <a:ext uri="{FF2B5EF4-FFF2-40B4-BE49-F238E27FC236}">
                      <a16:creationId xmlns:a16="http://schemas.microsoft.com/office/drawing/2014/main" id="{34C24C2F-7C67-4241-8E17-6903793FD1B0}"/>
                    </a:ext>
                  </a:extLst>
                </p:cNvPr>
                <p:cNvPicPr/>
                <p:nvPr/>
              </p:nvPicPr>
              <p:blipFill>
                <a:blip r:embed="rId61"/>
                <a:stretch>
                  <a:fillRect/>
                </a:stretch>
              </p:blipFill>
              <p:spPr>
                <a:xfrm>
                  <a:off x="2597040" y="348216"/>
                  <a:ext cx="1879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 name="Ink 9">
                  <a:extLst>
                    <a:ext uri="{FF2B5EF4-FFF2-40B4-BE49-F238E27FC236}">
                      <a16:creationId xmlns:a16="http://schemas.microsoft.com/office/drawing/2014/main" id="{F818E91C-CFE0-C042-872E-F540F254DC56}"/>
                    </a:ext>
                  </a:extLst>
                </p14:cNvPr>
                <p14:cNvContentPartPr/>
                <p14:nvPr/>
              </p14:nvContentPartPr>
              <p14:xfrm>
                <a:off x="1745640" y="680496"/>
                <a:ext cx="59760" cy="119880"/>
              </p14:xfrm>
            </p:contentPart>
          </mc:Choice>
          <mc:Fallback>
            <p:pic>
              <p:nvPicPr>
                <p:cNvPr id="10" name="Ink 9">
                  <a:extLst>
                    <a:ext uri="{FF2B5EF4-FFF2-40B4-BE49-F238E27FC236}">
                      <a16:creationId xmlns:a16="http://schemas.microsoft.com/office/drawing/2014/main" id="{F818E91C-CFE0-C042-872E-F540F254DC56}"/>
                    </a:ext>
                  </a:extLst>
                </p:cNvPr>
                <p:cNvPicPr/>
                <p:nvPr/>
              </p:nvPicPr>
              <p:blipFill>
                <a:blip r:embed="rId63"/>
                <a:stretch>
                  <a:fillRect/>
                </a:stretch>
              </p:blipFill>
              <p:spPr>
                <a:xfrm>
                  <a:off x="1736640" y="671496"/>
                  <a:ext cx="774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1" name="Ink 10">
                  <a:extLst>
                    <a:ext uri="{FF2B5EF4-FFF2-40B4-BE49-F238E27FC236}">
                      <a16:creationId xmlns:a16="http://schemas.microsoft.com/office/drawing/2014/main" id="{2B4E84C0-A972-414B-BF3A-648A824BDEF0}"/>
                    </a:ext>
                  </a:extLst>
                </p14:cNvPr>
                <p14:cNvContentPartPr/>
                <p14:nvPr/>
              </p14:nvContentPartPr>
              <p14:xfrm>
                <a:off x="2292480" y="634776"/>
                <a:ext cx="26280" cy="97200"/>
              </p14:xfrm>
            </p:contentPart>
          </mc:Choice>
          <mc:Fallback>
            <p:pic>
              <p:nvPicPr>
                <p:cNvPr id="11" name="Ink 10">
                  <a:extLst>
                    <a:ext uri="{FF2B5EF4-FFF2-40B4-BE49-F238E27FC236}">
                      <a16:creationId xmlns:a16="http://schemas.microsoft.com/office/drawing/2014/main" id="{2B4E84C0-A972-414B-BF3A-648A824BDEF0}"/>
                    </a:ext>
                  </a:extLst>
                </p:cNvPr>
                <p:cNvPicPr/>
                <p:nvPr/>
              </p:nvPicPr>
              <p:blipFill>
                <a:blip r:embed="rId65"/>
                <a:stretch>
                  <a:fillRect/>
                </a:stretch>
              </p:blipFill>
              <p:spPr>
                <a:xfrm>
                  <a:off x="2283480" y="626136"/>
                  <a:ext cx="439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2" name="Ink 11">
                  <a:extLst>
                    <a:ext uri="{FF2B5EF4-FFF2-40B4-BE49-F238E27FC236}">
                      <a16:creationId xmlns:a16="http://schemas.microsoft.com/office/drawing/2014/main" id="{0D72CC42-79C6-504C-9D8B-2A8B8B8D8C30}"/>
                    </a:ext>
                  </a:extLst>
                </p14:cNvPr>
                <p14:cNvContentPartPr/>
                <p14:nvPr/>
              </p14:nvContentPartPr>
              <p14:xfrm>
                <a:off x="2913480" y="619296"/>
                <a:ext cx="13680" cy="145800"/>
              </p14:xfrm>
            </p:contentPart>
          </mc:Choice>
          <mc:Fallback>
            <p:pic>
              <p:nvPicPr>
                <p:cNvPr id="12" name="Ink 11">
                  <a:extLst>
                    <a:ext uri="{FF2B5EF4-FFF2-40B4-BE49-F238E27FC236}">
                      <a16:creationId xmlns:a16="http://schemas.microsoft.com/office/drawing/2014/main" id="{0D72CC42-79C6-504C-9D8B-2A8B8B8D8C30}"/>
                    </a:ext>
                  </a:extLst>
                </p:cNvPr>
                <p:cNvPicPr/>
                <p:nvPr/>
              </p:nvPicPr>
              <p:blipFill>
                <a:blip r:embed="rId67"/>
                <a:stretch>
                  <a:fillRect/>
                </a:stretch>
              </p:blipFill>
              <p:spPr>
                <a:xfrm>
                  <a:off x="2904840" y="610656"/>
                  <a:ext cx="313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E83479D9-4225-EC40-B8F5-238E6D118F00}"/>
                    </a:ext>
                  </a:extLst>
                </p14:cNvPr>
                <p14:cNvContentPartPr/>
                <p14:nvPr/>
              </p14:nvContentPartPr>
              <p14:xfrm>
                <a:off x="1488240" y="753576"/>
                <a:ext cx="1482120" cy="374040"/>
              </p14:xfrm>
            </p:contentPart>
          </mc:Choice>
          <mc:Fallback>
            <p:pic>
              <p:nvPicPr>
                <p:cNvPr id="54" name="Ink 53">
                  <a:extLst>
                    <a:ext uri="{FF2B5EF4-FFF2-40B4-BE49-F238E27FC236}">
                      <a16:creationId xmlns:a16="http://schemas.microsoft.com/office/drawing/2014/main" id="{E83479D9-4225-EC40-B8F5-238E6D118F00}"/>
                    </a:ext>
                  </a:extLst>
                </p:cNvPr>
                <p:cNvPicPr/>
                <p:nvPr/>
              </p:nvPicPr>
              <p:blipFill>
                <a:blip r:embed="rId69"/>
                <a:stretch>
                  <a:fillRect/>
                </a:stretch>
              </p:blipFill>
              <p:spPr>
                <a:xfrm>
                  <a:off x="1479600" y="744936"/>
                  <a:ext cx="1499760" cy="391680"/>
                </a:xfrm>
                <a:prstGeom prst="rect">
                  <a:avLst/>
                </a:prstGeom>
              </p:spPr>
            </p:pic>
          </mc:Fallback>
        </mc:AlternateContent>
      </p:grpSp>
      <p:grpSp>
        <p:nvGrpSpPr>
          <p:cNvPr id="57" name="Group 56">
            <a:extLst>
              <a:ext uri="{FF2B5EF4-FFF2-40B4-BE49-F238E27FC236}">
                <a16:creationId xmlns:a16="http://schemas.microsoft.com/office/drawing/2014/main" id="{A250C1FD-934A-F448-94AB-AD0C923E2D0C}"/>
              </a:ext>
            </a:extLst>
          </p:cNvPr>
          <p:cNvGrpSpPr/>
          <p:nvPr/>
        </p:nvGrpSpPr>
        <p:grpSpPr>
          <a:xfrm>
            <a:off x="3415320" y="283056"/>
            <a:ext cx="3132720" cy="936720"/>
            <a:chOff x="3415320" y="283056"/>
            <a:chExt cx="3132720" cy="936720"/>
          </a:xfrm>
        </p:grpSpPr>
        <mc:AlternateContent xmlns:mc="http://schemas.openxmlformats.org/markup-compatibility/2006">
          <mc:Choice xmlns:p14="http://schemas.microsoft.com/office/powerpoint/2010/main" Requires="p14">
            <p:contentPart p14:bwMode="auto" r:id="rId70">
              <p14:nvContentPartPr>
                <p14:cNvPr id="7" name="Ink 6">
                  <a:extLst>
                    <a:ext uri="{FF2B5EF4-FFF2-40B4-BE49-F238E27FC236}">
                      <a16:creationId xmlns:a16="http://schemas.microsoft.com/office/drawing/2014/main" id="{016C458E-2B49-7D49-9D76-218D20C15C39}"/>
                    </a:ext>
                  </a:extLst>
                </p14:cNvPr>
                <p14:cNvContentPartPr/>
                <p14:nvPr/>
              </p14:nvContentPartPr>
              <p14:xfrm>
                <a:off x="3415320" y="320136"/>
                <a:ext cx="190440" cy="257040"/>
              </p14:xfrm>
            </p:contentPart>
          </mc:Choice>
          <mc:Fallback>
            <p:pic>
              <p:nvPicPr>
                <p:cNvPr id="7" name="Ink 6">
                  <a:extLst>
                    <a:ext uri="{FF2B5EF4-FFF2-40B4-BE49-F238E27FC236}">
                      <a16:creationId xmlns:a16="http://schemas.microsoft.com/office/drawing/2014/main" id="{016C458E-2B49-7D49-9D76-218D20C15C39}"/>
                    </a:ext>
                  </a:extLst>
                </p:cNvPr>
                <p:cNvPicPr/>
                <p:nvPr/>
              </p:nvPicPr>
              <p:blipFill>
                <a:blip r:embed="rId71"/>
                <a:stretch>
                  <a:fillRect/>
                </a:stretch>
              </p:blipFill>
              <p:spPr>
                <a:xfrm>
                  <a:off x="3406320" y="311496"/>
                  <a:ext cx="20808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 name="Ink 7">
                  <a:extLst>
                    <a:ext uri="{FF2B5EF4-FFF2-40B4-BE49-F238E27FC236}">
                      <a16:creationId xmlns:a16="http://schemas.microsoft.com/office/drawing/2014/main" id="{47F31F84-82A1-044F-85BA-F1F33C319D03}"/>
                    </a:ext>
                  </a:extLst>
                </p14:cNvPr>
                <p14:cNvContentPartPr/>
                <p14:nvPr/>
              </p14:nvContentPartPr>
              <p14:xfrm>
                <a:off x="4144320" y="336696"/>
                <a:ext cx="24120" cy="222480"/>
              </p14:xfrm>
            </p:contentPart>
          </mc:Choice>
          <mc:Fallback>
            <p:pic>
              <p:nvPicPr>
                <p:cNvPr id="8" name="Ink 7">
                  <a:extLst>
                    <a:ext uri="{FF2B5EF4-FFF2-40B4-BE49-F238E27FC236}">
                      <a16:creationId xmlns:a16="http://schemas.microsoft.com/office/drawing/2014/main" id="{47F31F84-82A1-044F-85BA-F1F33C319D03}"/>
                    </a:ext>
                  </a:extLst>
                </p:cNvPr>
                <p:cNvPicPr/>
                <p:nvPr/>
              </p:nvPicPr>
              <p:blipFill>
                <a:blip r:embed="rId73"/>
                <a:stretch>
                  <a:fillRect/>
                </a:stretch>
              </p:blipFill>
              <p:spPr>
                <a:xfrm>
                  <a:off x="4135680" y="328056"/>
                  <a:ext cx="417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9" name="Ink 8">
                  <a:extLst>
                    <a:ext uri="{FF2B5EF4-FFF2-40B4-BE49-F238E27FC236}">
                      <a16:creationId xmlns:a16="http://schemas.microsoft.com/office/drawing/2014/main" id="{985478F8-AE11-6141-B826-E2F7516E90E1}"/>
                    </a:ext>
                  </a:extLst>
                </p14:cNvPr>
                <p14:cNvContentPartPr/>
                <p14:nvPr/>
              </p14:nvContentPartPr>
              <p14:xfrm>
                <a:off x="4286880" y="283056"/>
                <a:ext cx="298440" cy="228600"/>
              </p14:xfrm>
            </p:contentPart>
          </mc:Choice>
          <mc:Fallback>
            <p:pic>
              <p:nvPicPr>
                <p:cNvPr id="9" name="Ink 8">
                  <a:extLst>
                    <a:ext uri="{FF2B5EF4-FFF2-40B4-BE49-F238E27FC236}">
                      <a16:creationId xmlns:a16="http://schemas.microsoft.com/office/drawing/2014/main" id="{985478F8-AE11-6141-B826-E2F7516E90E1}"/>
                    </a:ext>
                  </a:extLst>
                </p:cNvPr>
                <p:cNvPicPr/>
                <p:nvPr/>
              </p:nvPicPr>
              <p:blipFill>
                <a:blip r:embed="rId75"/>
                <a:stretch>
                  <a:fillRect/>
                </a:stretch>
              </p:blipFill>
              <p:spPr>
                <a:xfrm>
                  <a:off x="4278240" y="274416"/>
                  <a:ext cx="3160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3" name="Ink 12">
                  <a:extLst>
                    <a:ext uri="{FF2B5EF4-FFF2-40B4-BE49-F238E27FC236}">
                      <a16:creationId xmlns:a16="http://schemas.microsoft.com/office/drawing/2014/main" id="{B6F5DBAA-CCDA-B749-827A-DB03E217D976}"/>
                    </a:ext>
                  </a:extLst>
                </p14:cNvPr>
                <p14:cNvContentPartPr/>
                <p14:nvPr/>
              </p14:nvContentPartPr>
              <p14:xfrm>
                <a:off x="3824640" y="619296"/>
                <a:ext cx="35640" cy="114480"/>
              </p14:xfrm>
            </p:contentPart>
          </mc:Choice>
          <mc:Fallback>
            <p:pic>
              <p:nvPicPr>
                <p:cNvPr id="13" name="Ink 12">
                  <a:extLst>
                    <a:ext uri="{FF2B5EF4-FFF2-40B4-BE49-F238E27FC236}">
                      <a16:creationId xmlns:a16="http://schemas.microsoft.com/office/drawing/2014/main" id="{B6F5DBAA-CCDA-B749-827A-DB03E217D976}"/>
                    </a:ext>
                  </a:extLst>
                </p:cNvPr>
                <p:cNvPicPr/>
                <p:nvPr/>
              </p:nvPicPr>
              <p:blipFill>
                <a:blip r:embed="rId77"/>
                <a:stretch>
                  <a:fillRect/>
                </a:stretch>
              </p:blipFill>
              <p:spPr>
                <a:xfrm>
                  <a:off x="3815640" y="610656"/>
                  <a:ext cx="532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5" name="Ink 14">
                  <a:extLst>
                    <a:ext uri="{FF2B5EF4-FFF2-40B4-BE49-F238E27FC236}">
                      <a16:creationId xmlns:a16="http://schemas.microsoft.com/office/drawing/2014/main" id="{559AB98C-9725-C340-8A4D-4B0FEA6CB34F}"/>
                    </a:ext>
                  </a:extLst>
                </p14:cNvPr>
                <p14:cNvContentPartPr/>
                <p14:nvPr/>
              </p14:nvContentPartPr>
              <p14:xfrm>
                <a:off x="5086800" y="551256"/>
                <a:ext cx="19080" cy="162000"/>
              </p14:xfrm>
            </p:contentPart>
          </mc:Choice>
          <mc:Fallback>
            <p:pic>
              <p:nvPicPr>
                <p:cNvPr id="15" name="Ink 14">
                  <a:extLst>
                    <a:ext uri="{FF2B5EF4-FFF2-40B4-BE49-F238E27FC236}">
                      <a16:creationId xmlns:a16="http://schemas.microsoft.com/office/drawing/2014/main" id="{559AB98C-9725-C340-8A4D-4B0FEA6CB34F}"/>
                    </a:ext>
                  </a:extLst>
                </p:cNvPr>
                <p:cNvPicPr/>
                <p:nvPr/>
              </p:nvPicPr>
              <p:blipFill>
                <a:blip r:embed="rId79"/>
                <a:stretch>
                  <a:fillRect/>
                </a:stretch>
              </p:blipFill>
              <p:spPr>
                <a:xfrm>
                  <a:off x="5077800" y="542616"/>
                  <a:ext cx="367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6" name="Ink 15">
                  <a:extLst>
                    <a:ext uri="{FF2B5EF4-FFF2-40B4-BE49-F238E27FC236}">
                      <a16:creationId xmlns:a16="http://schemas.microsoft.com/office/drawing/2014/main" id="{B49653E8-8C19-B34D-8953-56350989CD14}"/>
                    </a:ext>
                  </a:extLst>
                </p14:cNvPr>
                <p14:cNvContentPartPr/>
                <p14:nvPr/>
              </p14:nvContentPartPr>
              <p14:xfrm>
                <a:off x="5271840" y="369456"/>
                <a:ext cx="130680" cy="270000"/>
              </p14:xfrm>
            </p:contentPart>
          </mc:Choice>
          <mc:Fallback>
            <p:pic>
              <p:nvPicPr>
                <p:cNvPr id="16" name="Ink 15">
                  <a:extLst>
                    <a:ext uri="{FF2B5EF4-FFF2-40B4-BE49-F238E27FC236}">
                      <a16:creationId xmlns:a16="http://schemas.microsoft.com/office/drawing/2014/main" id="{B49653E8-8C19-B34D-8953-56350989CD14}"/>
                    </a:ext>
                  </a:extLst>
                </p:cNvPr>
                <p:cNvPicPr/>
                <p:nvPr/>
              </p:nvPicPr>
              <p:blipFill>
                <a:blip r:embed="rId81"/>
                <a:stretch>
                  <a:fillRect/>
                </a:stretch>
              </p:blipFill>
              <p:spPr>
                <a:xfrm>
                  <a:off x="5263200" y="360456"/>
                  <a:ext cx="14832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7" name="Ink 16">
                  <a:extLst>
                    <a:ext uri="{FF2B5EF4-FFF2-40B4-BE49-F238E27FC236}">
                      <a16:creationId xmlns:a16="http://schemas.microsoft.com/office/drawing/2014/main" id="{3548BF73-9626-8449-BA57-38AFEBA5789A}"/>
                    </a:ext>
                  </a:extLst>
                </p14:cNvPr>
                <p14:cNvContentPartPr/>
                <p14:nvPr/>
              </p14:nvContentPartPr>
              <p14:xfrm>
                <a:off x="5488560" y="676896"/>
                <a:ext cx="52920" cy="155520"/>
              </p14:xfrm>
            </p:contentPart>
          </mc:Choice>
          <mc:Fallback>
            <p:pic>
              <p:nvPicPr>
                <p:cNvPr id="17" name="Ink 16">
                  <a:extLst>
                    <a:ext uri="{FF2B5EF4-FFF2-40B4-BE49-F238E27FC236}">
                      <a16:creationId xmlns:a16="http://schemas.microsoft.com/office/drawing/2014/main" id="{3548BF73-9626-8449-BA57-38AFEBA5789A}"/>
                    </a:ext>
                  </a:extLst>
                </p:cNvPr>
                <p:cNvPicPr/>
                <p:nvPr/>
              </p:nvPicPr>
              <p:blipFill>
                <a:blip r:embed="rId83"/>
                <a:stretch>
                  <a:fillRect/>
                </a:stretch>
              </p:blipFill>
              <p:spPr>
                <a:xfrm>
                  <a:off x="5479920" y="667896"/>
                  <a:ext cx="705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8" name="Ink 17">
                  <a:extLst>
                    <a:ext uri="{FF2B5EF4-FFF2-40B4-BE49-F238E27FC236}">
                      <a16:creationId xmlns:a16="http://schemas.microsoft.com/office/drawing/2014/main" id="{4C665F15-9935-C448-8A0B-9CA6E4B83A1F}"/>
                    </a:ext>
                  </a:extLst>
                </p14:cNvPr>
                <p14:cNvContentPartPr/>
                <p14:nvPr/>
              </p14:nvContentPartPr>
              <p14:xfrm>
                <a:off x="5720040" y="419856"/>
                <a:ext cx="150480" cy="256320"/>
              </p14:xfrm>
            </p:contentPart>
          </mc:Choice>
          <mc:Fallback>
            <p:pic>
              <p:nvPicPr>
                <p:cNvPr id="18" name="Ink 17">
                  <a:extLst>
                    <a:ext uri="{FF2B5EF4-FFF2-40B4-BE49-F238E27FC236}">
                      <a16:creationId xmlns:a16="http://schemas.microsoft.com/office/drawing/2014/main" id="{4C665F15-9935-C448-8A0B-9CA6E4B83A1F}"/>
                    </a:ext>
                  </a:extLst>
                </p:cNvPr>
                <p:cNvPicPr/>
                <p:nvPr/>
              </p:nvPicPr>
              <p:blipFill>
                <a:blip r:embed="rId85"/>
                <a:stretch>
                  <a:fillRect/>
                </a:stretch>
              </p:blipFill>
              <p:spPr>
                <a:xfrm>
                  <a:off x="5711040" y="410856"/>
                  <a:ext cx="1681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9" name="Ink 18">
                  <a:extLst>
                    <a:ext uri="{FF2B5EF4-FFF2-40B4-BE49-F238E27FC236}">
                      <a16:creationId xmlns:a16="http://schemas.microsoft.com/office/drawing/2014/main" id="{B5ED5C81-E6C2-0D4F-8596-11E3E71A6636}"/>
                    </a:ext>
                  </a:extLst>
                </p14:cNvPr>
                <p14:cNvContentPartPr/>
                <p14:nvPr/>
              </p14:nvContentPartPr>
              <p14:xfrm>
                <a:off x="6018120" y="636576"/>
                <a:ext cx="15480" cy="97920"/>
              </p14:xfrm>
            </p:contentPart>
          </mc:Choice>
          <mc:Fallback>
            <p:pic>
              <p:nvPicPr>
                <p:cNvPr id="19" name="Ink 18">
                  <a:extLst>
                    <a:ext uri="{FF2B5EF4-FFF2-40B4-BE49-F238E27FC236}">
                      <a16:creationId xmlns:a16="http://schemas.microsoft.com/office/drawing/2014/main" id="{B5ED5C81-E6C2-0D4F-8596-11E3E71A6636}"/>
                    </a:ext>
                  </a:extLst>
                </p:cNvPr>
                <p:cNvPicPr/>
                <p:nvPr/>
              </p:nvPicPr>
              <p:blipFill>
                <a:blip r:embed="rId87"/>
                <a:stretch>
                  <a:fillRect/>
                </a:stretch>
              </p:blipFill>
              <p:spPr>
                <a:xfrm>
                  <a:off x="6009120" y="627576"/>
                  <a:ext cx="3312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0" name="Ink 19">
                  <a:extLst>
                    <a:ext uri="{FF2B5EF4-FFF2-40B4-BE49-F238E27FC236}">
                      <a16:creationId xmlns:a16="http://schemas.microsoft.com/office/drawing/2014/main" id="{F8503F2A-0AAC-5142-8F5B-1E670A1CD717}"/>
                    </a:ext>
                  </a:extLst>
                </p14:cNvPr>
                <p14:cNvContentPartPr/>
                <p14:nvPr/>
              </p14:nvContentPartPr>
              <p14:xfrm>
                <a:off x="6221880" y="357216"/>
                <a:ext cx="98640" cy="279720"/>
              </p14:xfrm>
            </p:contentPart>
          </mc:Choice>
          <mc:Fallback>
            <p:pic>
              <p:nvPicPr>
                <p:cNvPr id="20" name="Ink 19">
                  <a:extLst>
                    <a:ext uri="{FF2B5EF4-FFF2-40B4-BE49-F238E27FC236}">
                      <a16:creationId xmlns:a16="http://schemas.microsoft.com/office/drawing/2014/main" id="{F8503F2A-0AAC-5142-8F5B-1E670A1CD717}"/>
                    </a:ext>
                  </a:extLst>
                </p:cNvPr>
                <p:cNvPicPr/>
                <p:nvPr/>
              </p:nvPicPr>
              <p:blipFill>
                <a:blip r:embed="rId89"/>
                <a:stretch>
                  <a:fillRect/>
                </a:stretch>
              </p:blipFill>
              <p:spPr>
                <a:xfrm>
                  <a:off x="6213240" y="348216"/>
                  <a:ext cx="1162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1" name="Ink 20">
                  <a:extLst>
                    <a:ext uri="{FF2B5EF4-FFF2-40B4-BE49-F238E27FC236}">
                      <a16:creationId xmlns:a16="http://schemas.microsoft.com/office/drawing/2014/main" id="{C53DA593-537D-6549-B0D8-88081B4CF745}"/>
                    </a:ext>
                  </a:extLst>
                </p14:cNvPr>
                <p14:cNvContentPartPr/>
                <p14:nvPr/>
              </p14:nvContentPartPr>
              <p14:xfrm>
                <a:off x="6399360" y="293496"/>
                <a:ext cx="48600" cy="330840"/>
              </p14:xfrm>
            </p:contentPart>
          </mc:Choice>
          <mc:Fallback>
            <p:pic>
              <p:nvPicPr>
                <p:cNvPr id="21" name="Ink 20">
                  <a:extLst>
                    <a:ext uri="{FF2B5EF4-FFF2-40B4-BE49-F238E27FC236}">
                      <a16:creationId xmlns:a16="http://schemas.microsoft.com/office/drawing/2014/main" id="{C53DA593-537D-6549-B0D8-88081B4CF745}"/>
                    </a:ext>
                  </a:extLst>
                </p:cNvPr>
                <p:cNvPicPr/>
                <p:nvPr/>
              </p:nvPicPr>
              <p:blipFill>
                <a:blip r:embed="rId91"/>
                <a:stretch>
                  <a:fillRect/>
                </a:stretch>
              </p:blipFill>
              <p:spPr>
                <a:xfrm>
                  <a:off x="6390360" y="284496"/>
                  <a:ext cx="6624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F30D88A2-7154-6F4A-BA37-31BDB0E49CC4}"/>
                    </a:ext>
                  </a:extLst>
                </p14:cNvPr>
                <p14:cNvContentPartPr/>
                <p14:nvPr/>
              </p14:nvContentPartPr>
              <p14:xfrm>
                <a:off x="3517920" y="936456"/>
                <a:ext cx="1739520" cy="283320"/>
              </p14:xfrm>
            </p:contentPart>
          </mc:Choice>
          <mc:Fallback>
            <p:pic>
              <p:nvPicPr>
                <p:cNvPr id="55" name="Ink 54">
                  <a:extLst>
                    <a:ext uri="{FF2B5EF4-FFF2-40B4-BE49-F238E27FC236}">
                      <a16:creationId xmlns:a16="http://schemas.microsoft.com/office/drawing/2014/main" id="{F30D88A2-7154-6F4A-BA37-31BDB0E49CC4}"/>
                    </a:ext>
                  </a:extLst>
                </p:cNvPr>
                <p:cNvPicPr/>
                <p:nvPr/>
              </p:nvPicPr>
              <p:blipFill>
                <a:blip r:embed="rId93"/>
                <a:stretch>
                  <a:fillRect/>
                </a:stretch>
              </p:blipFill>
              <p:spPr>
                <a:xfrm>
                  <a:off x="3508920" y="927816"/>
                  <a:ext cx="17571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24C82AAF-F89B-454A-8F27-1AC181139293}"/>
                    </a:ext>
                  </a:extLst>
                </p14:cNvPr>
                <p14:cNvContentPartPr/>
                <p14:nvPr/>
              </p14:nvContentPartPr>
              <p14:xfrm>
                <a:off x="5645160" y="797496"/>
                <a:ext cx="902880" cy="303480"/>
              </p14:xfrm>
            </p:contentPart>
          </mc:Choice>
          <mc:Fallback>
            <p:pic>
              <p:nvPicPr>
                <p:cNvPr id="56" name="Ink 55">
                  <a:extLst>
                    <a:ext uri="{FF2B5EF4-FFF2-40B4-BE49-F238E27FC236}">
                      <a16:creationId xmlns:a16="http://schemas.microsoft.com/office/drawing/2014/main" id="{24C82AAF-F89B-454A-8F27-1AC181139293}"/>
                    </a:ext>
                  </a:extLst>
                </p:cNvPr>
                <p:cNvPicPr/>
                <p:nvPr/>
              </p:nvPicPr>
              <p:blipFill>
                <a:blip r:embed="rId95"/>
                <a:stretch>
                  <a:fillRect/>
                </a:stretch>
              </p:blipFill>
              <p:spPr>
                <a:xfrm>
                  <a:off x="5636520" y="788496"/>
                  <a:ext cx="920520" cy="321120"/>
                </a:xfrm>
                <a:prstGeom prst="rect">
                  <a:avLst/>
                </a:prstGeom>
              </p:spPr>
            </p:pic>
          </mc:Fallback>
        </mc:AlternateContent>
      </p:grpSp>
      <p:grpSp>
        <p:nvGrpSpPr>
          <p:cNvPr id="77" name="Group 76">
            <a:extLst>
              <a:ext uri="{FF2B5EF4-FFF2-40B4-BE49-F238E27FC236}">
                <a16:creationId xmlns:a16="http://schemas.microsoft.com/office/drawing/2014/main" id="{69E466D4-DE5F-F94F-BFE9-D3DE57B7160F}"/>
              </a:ext>
            </a:extLst>
          </p:cNvPr>
          <p:cNvGrpSpPr/>
          <p:nvPr/>
        </p:nvGrpSpPr>
        <p:grpSpPr>
          <a:xfrm>
            <a:off x="4579560" y="1653576"/>
            <a:ext cx="3118680" cy="737280"/>
            <a:chOff x="4579560" y="1653576"/>
            <a:chExt cx="3118680" cy="737280"/>
          </a:xfrm>
        </p:grpSpPr>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AE9AC5B2-FF81-4F47-BA41-14B4FA5BE4E1}"/>
                    </a:ext>
                  </a:extLst>
                </p14:cNvPr>
                <p14:cNvContentPartPr/>
                <p14:nvPr/>
              </p14:nvContentPartPr>
              <p14:xfrm>
                <a:off x="4623120" y="2196456"/>
                <a:ext cx="3075120" cy="194400"/>
              </p14:xfrm>
            </p:contentPart>
          </mc:Choice>
          <mc:Fallback>
            <p:pic>
              <p:nvPicPr>
                <p:cNvPr id="59" name="Ink 58">
                  <a:extLst>
                    <a:ext uri="{FF2B5EF4-FFF2-40B4-BE49-F238E27FC236}">
                      <a16:creationId xmlns:a16="http://schemas.microsoft.com/office/drawing/2014/main" id="{AE9AC5B2-FF81-4F47-BA41-14B4FA5BE4E1}"/>
                    </a:ext>
                  </a:extLst>
                </p:cNvPr>
                <p:cNvPicPr/>
                <p:nvPr/>
              </p:nvPicPr>
              <p:blipFill>
                <a:blip r:embed="rId97"/>
                <a:stretch>
                  <a:fillRect/>
                </a:stretch>
              </p:blipFill>
              <p:spPr>
                <a:xfrm>
                  <a:off x="4614120" y="2187816"/>
                  <a:ext cx="30927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2D129DD3-DFE3-AA40-B37F-77021CE6B297}"/>
                    </a:ext>
                  </a:extLst>
                </p14:cNvPr>
                <p14:cNvContentPartPr/>
                <p14:nvPr/>
              </p14:nvContentPartPr>
              <p14:xfrm>
                <a:off x="4579560" y="1653576"/>
                <a:ext cx="280080" cy="581400"/>
              </p14:xfrm>
            </p:contentPart>
          </mc:Choice>
          <mc:Fallback>
            <p:pic>
              <p:nvPicPr>
                <p:cNvPr id="60" name="Ink 59">
                  <a:extLst>
                    <a:ext uri="{FF2B5EF4-FFF2-40B4-BE49-F238E27FC236}">
                      <a16:creationId xmlns:a16="http://schemas.microsoft.com/office/drawing/2014/main" id="{2D129DD3-DFE3-AA40-B37F-77021CE6B297}"/>
                    </a:ext>
                  </a:extLst>
                </p:cNvPr>
                <p:cNvPicPr/>
                <p:nvPr/>
              </p:nvPicPr>
              <p:blipFill>
                <a:blip r:embed="rId99"/>
                <a:stretch>
                  <a:fillRect/>
                </a:stretch>
              </p:blipFill>
              <p:spPr>
                <a:xfrm>
                  <a:off x="4570920" y="1644576"/>
                  <a:ext cx="29772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Ink 60">
                  <a:extLst>
                    <a:ext uri="{FF2B5EF4-FFF2-40B4-BE49-F238E27FC236}">
                      <a16:creationId xmlns:a16="http://schemas.microsoft.com/office/drawing/2014/main" id="{60C17849-5734-8A42-A5B4-9B1DC916EA65}"/>
                    </a:ext>
                  </a:extLst>
                </p14:cNvPr>
                <p14:cNvContentPartPr/>
                <p14:nvPr/>
              </p14:nvContentPartPr>
              <p14:xfrm>
                <a:off x="7289280" y="1693896"/>
                <a:ext cx="237960" cy="605160"/>
              </p14:xfrm>
            </p:contentPart>
          </mc:Choice>
          <mc:Fallback>
            <p:pic>
              <p:nvPicPr>
                <p:cNvPr id="61" name="Ink 60">
                  <a:extLst>
                    <a:ext uri="{FF2B5EF4-FFF2-40B4-BE49-F238E27FC236}">
                      <a16:creationId xmlns:a16="http://schemas.microsoft.com/office/drawing/2014/main" id="{60C17849-5734-8A42-A5B4-9B1DC916EA65}"/>
                    </a:ext>
                  </a:extLst>
                </p:cNvPr>
                <p:cNvPicPr/>
                <p:nvPr/>
              </p:nvPicPr>
              <p:blipFill>
                <a:blip r:embed="rId101"/>
                <a:stretch>
                  <a:fillRect/>
                </a:stretch>
              </p:blipFill>
              <p:spPr>
                <a:xfrm>
                  <a:off x="7280280" y="1684896"/>
                  <a:ext cx="255600" cy="6228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Ink 62">
                  <a:extLst>
                    <a:ext uri="{FF2B5EF4-FFF2-40B4-BE49-F238E27FC236}">
                      <a16:creationId xmlns:a16="http://schemas.microsoft.com/office/drawing/2014/main" id="{2EFBCDE5-5708-5F41-904B-94E89B4349DD}"/>
                    </a:ext>
                  </a:extLst>
                </p14:cNvPr>
                <p14:cNvContentPartPr/>
                <p14:nvPr/>
              </p14:nvContentPartPr>
              <p14:xfrm>
                <a:off x="4795920" y="1808736"/>
                <a:ext cx="129960" cy="231480"/>
              </p14:xfrm>
            </p:contentPart>
          </mc:Choice>
          <mc:Fallback>
            <p:pic>
              <p:nvPicPr>
                <p:cNvPr id="63" name="Ink 62">
                  <a:extLst>
                    <a:ext uri="{FF2B5EF4-FFF2-40B4-BE49-F238E27FC236}">
                      <a16:creationId xmlns:a16="http://schemas.microsoft.com/office/drawing/2014/main" id="{2EFBCDE5-5708-5F41-904B-94E89B4349DD}"/>
                    </a:ext>
                  </a:extLst>
                </p:cNvPr>
                <p:cNvPicPr/>
                <p:nvPr/>
              </p:nvPicPr>
              <p:blipFill>
                <a:blip r:embed="rId103"/>
                <a:stretch>
                  <a:fillRect/>
                </a:stretch>
              </p:blipFill>
              <p:spPr>
                <a:xfrm>
                  <a:off x="4786920" y="1799736"/>
                  <a:ext cx="14760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Ink 63">
                  <a:extLst>
                    <a:ext uri="{FF2B5EF4-FFF2-40B4-BE49-F238E27FC236}">
                      <a16:creationId xmlns:a16="http://schemas.microsoft.com/office/drawing/2014/main" id="{00D99991-02ED-D249-B255-C00BF9EF9EC6}"/>
                    </a:ext>
                  </a:extLst>
                </p14:cNvPr>
                <p14:cNvContentPartPr/>
                <p14:nvPr/>
              </p14:nvContentPartPr>
              <p14:xfrm>
                <a:off x="5063400" y="1917096"/>
                <a:ext cx="172440" cy="20520"/>
              </p14:xfrm>
            </p:contentPart>
          </mc:Choice>
          <mc:Fallback>
            <p:pic>
              <p:nvPicPr>
                <p:cNvPr id="64" name="Ink 63">
                  <a:extLst>
                    <a:ext uri="{FF2B5EF4-FFF2-40B4-BE49-F238E27FC236}">
                      <a16:creationId xmlns:a16="http://schemas.microsoft.com/office/drawing/2014/main" id="{00D99991-02ED-D249-B255-C00BF9EF9EC6}"/>
                    </a:ext>
                  </a:extLst>
                </p:cNvPr>
                <p:cNvPicPr/>
                <p:nvPr/>
              </p:nvPicPr>
              <p:blipFill>
                <a:blip r:embed="rId105"/>
                <a:stretch>
                  <a:fillRect/>
                </a:stretch>
              </p:blipFill>
              <p:spPr>
                <a:xfrm>
                  <a:off x="5054400" y="1908096"/>
                  <a:ext cx="1900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FEBFF8EA-FC5F-1443-9E60-ADEFC59F78EE}"/>
                    </a:ext>
                  </a:extLst>
                </p14:cNvPr>
                <p14:cNvContentPartPr/>
                <p14:nvPr/>
              </p14:nvContentPartPr>
              <p14:xfrm>
                <a:off x="5134680" y="1815936"/>
                <a:ext cx="32040" cy="243720"/>
              </p14:xfrm>
            </p:contentPart>
          </mc:Choice>
          <mc:Fallback>
            <p:pic>
              <p:nvPicPr>
                <p:cNvPr id="65" name="Ink 64">
                  <a:extLst>
                    <a:ext uri="{FF2B5EF4-FFF2-40B4-BE49-F238E27FC236}">
                      <a16:creationId xmlns:a16="http://schemas.microsoft.com/office/drawing/2014/main" id="{FEBFF8EA-FC5F-1443-9E60-ADEFC59F78EE}"/>
                    </a:ext>
                  </a:extLst>
                </p:cNvPr>
                <p:cNvPicPr/>
                <p:nvPr/>
              </p:nvPicPr>
              <p:blipFill>
                <a:blip r:embed="rId107"/>
                <a:stretch>
                  <a:fillRect/>
                </a:stretch>
              </p:blipFill>
              <p:spPr>
                <a:xfrm>
                  <a:off x="5125680" y="1806936"/>
                  <a:ext cx="496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AB44F830-8A38-094A-9E9C-C740F1C9B99F}"/>
                    </a:ext>
                  </a:extLst>
                </p14:cNvPr>
                <p14:cNvContentPartPr/>
                <p14:nvPr/>
              </p14:nvContentPartPr>
              <p14:xfrm>
                <a:off x="5333760" y="1812336"/>
                <a:ext cx="165960" cy="221040"/>
              </p14:xfrm>
            </p:contentPart>
          </mc:Choice>
          <mc:Fallback>
            <p:pic>
              <p:nvPicPr>
                <p:cNvPr id="66" name="Ink 65">
                  <a:extLst>
                    <a:ext uri="{FF2B5EF4-FFF2-40B4-BE49-F238E27FC236}">
                      <a16:creationId xmlns:a16="http://schemas.microsoft.com/office/drawing/2014/main" id="{AB44F830-8A38-094A-9E9C-C740F1C9B99F}"/>
                    </a:ext>
                  </a:extLst>
                </p:cNvPr>
                <p:cNvPicPr/>
                <p:nvPr/>
              </p:nvPicPr>
              <p:blipFill>
                <a:blip r:embed="rId109"/>
                <a:stretch>
                  <a:fillRect/>
                </a:stretch>
              </p:blipFill>
              <p:spPr>
                <a:xfrm>
                  <a:off x="5324760" y="1803336"/>
                  <a:ext cx="18360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DDEDCCB4-AB77-9746-A9E8-EA59D510A6AD}"/>
                    </a:ext>
                  </a:extLst>
                </p14:cNvPr>
                <p14:cNvContentPartPr/>
                <p14:nvPr/>
              </p14:nvContentPartPr>
              <p14:xfrm>
                <a:off x="5581800" y="1896936"/>
                <a:ext cx="124560" cy="9360"/>
              </p14:xfrm>
            </p:contentPart>
          </mc:Choice>
          <mc:Fallback>
            <p:pic>
              <p:nvPicPr>
                <p:cNvPr id="67" name="Ink 66">
                  <a:extLst>
                    <a:ext uri="{FF2B5EF4-FFF2-40B4-BE49-F238E27FC236}">
                      <a16:creationId xmlns:a16="http://schemas.microsoft.com/office/drawing/2014/main" id="{DDEDCCB4-AB77-9746-A9E8-EA59D510A6AD}"/>
                    </a:ext>
                  </a:extLst>
                </p:cNvPr>
                <p:cNvPicPr/>
                <p:nvPr/>
              </p:nvPicPr>
              <p:blipFill>
                <a:blip r:embed="rId111"/>
                <a:stretch>
                  <a:fillRect/>
                </a:stretch>
              </p:blipFill>
              <p:spPr>
                <a:xfrm>
                  <a:off x="5572800" y="1888296"/>
                  <a:ext cx="1422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Ink 67">
                  <a:extLst>
                    <a:ext uri="{FF2B5EF4-FFF2-40B4-BE49-F238E27FC236}">
                      <a16:creationId xmlns:a16="http://schemas.microsoft.com/office/drawing/2014/main" id="{72B93A9E-92B0-5F4B-B3FC-2675EE6CA198}"/>
                    </a:ext>
                  </a:extLst>
                </p14:cNvPr>
                <p14:cNvContentPartPr/>
                <p14:nvPr/>
              </p14:nvContentPartPr>
              <p14:xfrm>
                <a:off x="5617080" y="1815576"/>
                <a:ext cx="36360" cy="224640"/>
              </p14:xfrm>
            </p:contentPart>
          </mc:Choice>
          <mc:Fallback>
            <p:pic>
              <p:nvPicPr>
                <p:cNvPr id="68" name="Ink 67">
                  <a:extLst>
                    <a:ext uri="{FF2B5EF4-FFF2-40B4-BE49-F238E27FC236}">
                      <a16:creationId xmlns:a16="http://schemas.microsoft.com/office/drawing/2014/main" id="{72B93A9E-92B0-5F4B-B3FC-2675EE6CA198}"/>
                    </a:ext>
                  </a:extLst>
                </p:cNvPr>
                <p:cNvPicPr/>
                <p:nvPr/>
              </p:nvPicPr>
              <p:blipFill>
                <a:blip r:embed="rId113"/>
                <a:stretch>
                  <a:fillRect/>
                </a:stretch>
              </p:blipFill>
              <p:spPr>
                <a:xfrm>
                  <a:off x="5608440" y="1806936"/>
                  <a:ext cx="5400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01F7BBE7-154C-7946-B47D-9EA492222E0E}"/>
                    </a:ext>
                  </a:extLst>
                </p14:cNvPr>
                <p14:cNvContentPartPr/>
                <p14:nvPr/>
              </p14:nvContentPartPr>
              <p14:xfrm>
                <a:off x="5798880" y="1825656"/>
                <a:ext cx="60120" cy="260640"/>
              </p14:xfrm>
            </p:contentPart>
          </mc:Choice>
          <mc:Fallback>
            <p:pic>
              <p:nvPicPr>
                <p:cNvPr id="69" name="Ink 68">
                  <a:extLst>
                    <a:ext uri="{FF2B5EF4-FFF2-40B4-BE49-F238E27FC236}">
                      <a16:creationId xmlns:a16="http://schemas.microsoft.com/office/drawing/2014/main" id="{01F7BBE7-154C-7946-B47D-9EA492222E0E}"/>
                    </a:ext>
                  </a:extLst>
                </p:cNvPr>
                <p:cNvPicPr/>
                <p:nvPr/>
              </p:nvPicPr>
              <p:blipFill>
                <a:blip r:embed="rId115"/>
                <a:stretch>
                  <a:fillRect/>
                </a:stretch>
              </p:blipFill>
              <p:spPr>
                <a:xfrm>
                  <a:off x="5789880" y="1817016"/>
                  <a:ext cx="777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76BCA8C1-8EE6-414C-96F0-3D2DAEF83405}"/>
                    </a:ext>
                  </a:extLst>
                </p14:cNvPr>
                <p14:cNvContentPartPr/>
                <p14:nvPr/>
              </p14:nvContentPartPr>
              <p14:xfrm>
                <a:off x="5816520" y="1855896"/>
                <a:ext cx="83160" cy="3960"/>
              </p14:xfrm>
            </p:contentPart>
          </mc:Choice>
          <mc:Fallback>
            <p:pic>
              <p:nvPicPr>
                <p:cNvPr id="70" name="Ink 69">
                  <a:extLst>
                    <a:ext uri="{FF2B5EF4-FFF2-40B4-BE49-F238E27FC236}">
                      <a16:creationId xmlns:a16="http://schemas.microsoft.com/office/drawing/2014/main" id="{76BCA8C1-8EE6-414C-96F0-3D2DAEF83405}"/>
                    </a:ext>
                  </a:extLst>
                </p:cNvPr>
                <p:cNvPicPr/>
                <p:nvPr/>
              </p:nvPicPr>
              <p:blipFill>
                <a:blip r:embed="rId117"/>
                <a:stretch>
                  <a:fillRect/>
                </a:stretch>
              </p:blipFill>
              <p:spPr>
                <a:xfrm>
                  <a:off x="5807880" y="1847256"/>
                  <a:ext cx="10080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1" name="Ink 70">
                  <a:extLst>
                    <a:ext uri="{FF2B5EF4-FFF2-40B4-BE49-F238E27FC236}">
                      <a16:creationId xmlns:a16="http://schemas.microsoft.com/office/drawing/2014/main" id="{3B34A957-F772-7A41-987A-5D856A9CDA35}"/>
                    </a:ext>
                  </a:extLst>
                </p14:cNvPr>
                <p14:cNvContentPartPr/>
                <p14:nvPr/>
              </p14:nvContentPartPr>
              <p14:xfrm>
                <a:off x="6053760" y="1966776"/>
                <a:ext cx="49680" cy="7560"/>
              </p14:xfrm>
            </p:contentPart>
          </mc:Choice>
          <mc:Fallback>
            <p:pic>
              <p:nvPicPr>
                <p:cNvPr id="71" name="Ink 70">
                  <a:extLst>
                    <a:ext uri="{FF2B5EF4-FFF2-40B4-BE49-F238E27FC236}">
                      <a16:creationId xmlns:a16="http://schemas.microsoft.com/office/drawing/2014/main" id="{3B34A957-F772-7A41-987A-5D856A9CDA35}"/>
                    </a:ext>
                  </a:extLst>
                </p:cNvPr>
                <p:cNvPicPr/>
                <p:nvPr/>
              </p:nvPicPr>
              <p:blipFill>
                <a:blip r:embed="rId119"/>
                <a:stretch>
                  <a:fillRect/>
                </a:stretch>
              </p:blipFill>
              <p:spPr>
                <a:xfrm>
                  <a:off x="6044760" y="1957776"/>
                  <a:ext cx="673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2" name="Ink 71">
                  <a:extLst>
                    <a:ext uri="{FF2B5EF4-FFF2-40B4-BE49-F238E27FC236}">
                      <a16:creationId xmlns:a16="http://schemas.microsoft.com/office/drawing/2014/main" id="{BE1F485E-68A9-194F-BEEE-92A348BE1260}"/>
                    </a:ext>
                  </a:extLst>
                </p14:cNvPr>
                <p14:cNvContentPartPr/>
                <p14:nvPr/>
              </p14:nvContentPartPr>
              <p14:xfrm>
                <a:off x="6556680" y="1966776"/>
                <a:ext cx="70560" cy="14040"/>
              </p14:xfrm>
            </p:contentPart>
          </mc:Choice>
          <mc:Fallback>
            <p:pic>
              <p:nvPicPr>
                <p:cNvPr id="72" name="Ink 71">
                  <a:extLst>
                    <a:ext uri="{FF2B5EF4-FFF2-40B4-BE49-F238E27FC236}">
                      <a16:creationId xmlns:a16="http://schemas.microsoft.com/office/drawing/2014/main" id="{BE1F485E-68A9-194F-BEEE-92A348BE1260}"/>
                    </a:ext>
                  </a:extLst>
                </p:cNvPr>
                <p:cNvPicPr/>
                <p:nvPr/>
              </p:nvPicPr>
              <p:blipFill>
                <a:blip r:embed="rId121"/>
                <a:stretch>
                  <a:fillRect/>
                </a:stretch>
              </p:blipFill>
              <p:spPr>
                <a:xfrm>
                  <a:off x="6548040" y="1957776"/>
                  <a:ext cx="882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3" name="Ink 72">
                  <a:extLst>
                    <a:ext uri="{FF2B5EF4-FFF2-40B4-BE49-F238E27FC236}">
                      <a16:creationId xmlns:a16="http://schemas.microsoft.com/office/drawing/2014/main" id="{11BB48A7-0DC5-8E4F-88F7-68E13CBCC57A}"/>
                    </a:ext>
                  </a:extLst>
                </p14:cNvPr>
                <p14:cNvContentPartPr/>
                <p14:nvPr/>
              </p14:nvContentPartPr>
              <p14:xfrm>
                <a:off x="7052040" y="1938696"/>
                <a:ext cx="174960" cy="14040"/>
              </p14:xfrm>
            </p:contentPart>
          </mc:Choice>
          <mc:Fallback>
            <p:pic>
              <p:nvPicPr>
                <p:cNvPr id="73" name="Ink 72">
                  <a:extLst>
                    <a:ext uri="{FF2B5EF4-FFF2-40B4-BE49-F238E27FC236}">
                      <a16:creationId xmlns:a16="http://schemas.microsoft.com/office/drawing/2014/main" id="{11BB48A7-0DC5-8E4F-88F7-68E13CBCC57A}"/>
                    </a:ext>
                  </a:extLst>
                </p:cNvPr>
                <p:cNvPicPr/>
                <p:nvPr/>
              </p:nvPicPr>
              <p:blipFill>
                <a:blip r:embed="rId123"/>
                <a:stretch>
                  <a:fillRect/>
                </a:stretch>
              </p:blipFill>
              <p:spPr>
                <a:xfrm>
                  <a:off x="7043400" y="1929696"/>
                  <a:ext cx="1926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Ink 73">
                  <a:extLst>
                    <a:ext uri="{FF2B5EF4-FFF2-40B4-BE49-F238E27FC236}">
                      <a16:creationId xmlns:a16="http://schemas.microsoft.com/office/drawing/2014/main" id="{44FA92D5-E956-414F-AD9A-9D45E69179A6}"/>
                    </a:ext>
                  </a:extLst>
                </p14:cNvPr>
                <p14:cNvContentPartPr/>
                <p14:nvPr/>
              </p14:nvContentPartPr>
              <p14:xfrm>
                <a:off x="7129440" y="1880016"/>
                <a:ext cx="14760" cy="226800"/>
              </p14:xfrm>
            </p:contentPart>
          </mc:Choice>
          <mc:Fallback>
            <p:pic>
              <p:nvPicPr>
                <p:cNvPr id="74" name="Ink 73">
                  <a:extLst>
                    <a:ext uri="{FF2B5EF4-FFF2-40B4-BE49-F238E27FC236}">
                      <a16:creationId xmlns:a16="http://schemas.microsoft.com/office/drawing/2014/main" id="{44FA92D5-E956-414F-AD9A-9D45E69179A6}"/>
                    </a:ext>
                  </a:extLst>
                </p:cNvPr>
                <p:cNvPicPr/>
                <p:nvPr/>
              </p:nvPicPr>
              <p:blipFill>
                <a:blip r:embed="rId125"/>
                <a:stretch>
                  <a:fillRect/>
                </a:stretch>
              </p:blipFill>
              <p:spPr>
                <a:xfrm>
                  <a:off x="7120800" y="1871016"/>
                  <a:ext cx="324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 name="Ink 74">
                  <a:extLst>
                    <a:ext uri="{FF2B5EF4-FFF2-40B4-BE49-F238E27FC236}">
                      <a16:creationId xmlns:a16="http://schemas.microsoft.com/office/drawing/2014/main" id="{662912B8-A53E-DB44-9977-77002F6D25D0}"/>
                    </a:ext>
                  </a:extLst>
                </p14:cNvPr>
                <p14:cNvContentPartPr/>
                <p14:nvPr/>
              </p14:nvContentPartPr>
              <p14:xfrm>
                <a:off x="7270560" y="1821696"/>
                <a:ext cx="29520" cy="247320"/>
              </p14:xfrm>
            </p:contentPart>
          </mc:Choice>
          <mc:Fallback>
            <p:pic>
              <p:nvPicPr>
                <p:cNvPr id="75" name="Ink 74">
                  <a:extLst>
                    <a:ext uri="{FF2B5EF4-FFF2-40B4-BE49-F238E27FC236}">
                      <a16:creationId xmlns:a16="http://schemas.microsoft.com/office/drawing/2014/main" id="{662912B8-A53E-DB44-9977-77002F6D25D0}"/>
                    </a:ext>
                  </a:extLst>
                </p:cNvPr>
                <p:cNvPicPr/>
                <p:nvPr/>
              </p:nvPicPr>
              <p:blipFill>
                <a:blip r:embed="rId127"/>
                <a:stretch>
                  <a:fillRect/>
                </a:stretch>
              </p:blipFill>
              <p:spPr>
                <a:xfrm>
                  <a:off x="7261920" y="1813056"/>
                  <a:ext cx="471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B577DEF3-A0A2-0149-9484-BE1576240D53}"/>
                    </a:ext>
                  </a:extLst>
                </p14:cNvPr>
                <p14:cNvContentPartPr/>
                <p14:nvPr/>
              </p14:nvContentPartPr>
              <p14:xfrm>
                <a:off x="7342920" y="1896936"/>
                <a:ext cx="39240" cy="214200"/>
              </p14:xfrm>
            </p:contentPart>
          </mc:Choice>
          <mc:Fallback>
            <p:pic>
              <p:nvPicPr>
                <p:cNvPr id="76" name="Ink 75">
                  <a:extLst>
                    <a:ext uri="{FF2B5EF4-FFF2-40B4-BE49-F238E27FC236}">
                      <a16:creationId xmlns:a16="http://schemas.microsoft.com/office/drawing/2014/main" id="{B577DEF3-A0A2-0149-9484-BE1576240D53}"/>
                    </a:ext>
                  </a:extLst>
                </p:cNvPr>
                <p:cNvPicPr/>
                <p:nvPr/>
              </p:nvPicPr>
              <p:blipFill>
                <a:blip r:embed="rId129"/>
                <a:stretch>
                  <a:fillRect/>
                </a:stretch>
              </p:blipFill>
              <p:spPr>
                <a:xfrm>
                  <a:off x="7334280" y="1887936"/>
                  <a:ext cx="56880" cy="231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0">
            <p14:nvContentPartPr>
              <p14:cNvPr id="78" name="Ink 77">
                <a:extLst>
                  <a:ext uri="{FF2B5EF4-FFF2-40B4-BE49-F238E27FC236}">
                    <a16:creationId xmlns:a16="http://schemas.microsoft.com/office/drawing/2014/main" id="{E83C5F1A-F40E-494A-A178-70133F2C1B2E}"/>
                  </a:ext>
                </a:extLst>
              </p14:cNvPr>
              <p14:cNvContentPartPr/>
              <p14:nvPr/>
            </p14:nvContentPartPr>
            <p14:xfrm>
              <a:off x="6039000" y="2469696"/>
              <a:ext cx="263880" cy="426960"/>
            </p14:xfrm>
          </p:contentPart>
        </mc:Choice>
        <mc:Fallback>
          <p:pic>
            <p:nvPicPr>
              <p:cNvPr id="78" name="Ink 77">
                <a:extLst>
                  <a:ext uri="{FF2B5EF4-FFF2-40B4-BE49-F238E27FC236}">
                    <a16:creationId xmlns:a16="http://schemas.microsoft.com/office/drawing/2014/main" id="{E83C5F1A-F40E-494A-A178-70133F2C1B2E}"/>
                  </a:ext>
                </a:extLst>
              </p:cNvPr>
              <p:cNvPicPr/>
              <p:nvPr/>
            </p:nvPicPr>
            <p:blipFill>
              <a:blip r:embed="rId131"/>
              <a:stretch>
                <a:fillRect/>
              </a:stretch>
            </p:blipFill>
            <p:spPr>
              <a:xfrm>
                <a:off x="6030000" y="2460696"/>
                <a:ext cx="28152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BA3AA16F-3320-9840-847D-FC3FCDA50DF1}"/>
                  </a:ext>
                </a:extLst>
              </p14:cNvPr>
              <p14:cNvContentPartPr/>
              <p14:nvPr/>
            </p14:nvContentPartPr>
            <p14:xfrm>
              <a:off x="8059320" y="2237136"/>
              <a:ext cx="187920" cy="39600"/>
            </p14:xfrm>
          </p:contentPart>
        </mc:Choice>
        <mc:Fallback>
          <p:pic>
            <p:nvPicPr>
              <p:cNvPr id="79" name="Ink 78">
                <a:extLst>
                  <a:ext uri="{FF2B5EF4-FFF2-40B4-BE49-F238E27FC236}">
                    <a16:creationId xmlns:a16="http://schemas.microsoft.com/office/drawing/2014/main" id="{BA3AA16F-3320-9840-847D-FC3FCDA50DF1}"/>
                  </a:ext>
                </a:extLst>
              </p:cNvPr>
              <p:cNvPicPr/>
              <p:nvPr/>
            </p:nvPicPr>
            <p:blipFill>
              <a:blip r:embed="rId133"/>
              <a:stretch>
                <a:fillRect/>
              </a:stretch>
            </p:blipFill>
            <p:spPr>
              <a:xfrm>
                <a:off x="8050320" y="2228496"/>
                <a:ext cx="2055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FA7A61E7-C15D-414C-A921-063DD3168634}"/>
                  </a:ext>
                </a:extLst>
              </p14:cNvPr>
              <p14:cNvContentPartPr/>
              <p14:nvPr/>
            </p14:nvContentPartPr>
            <p14:xfrm>
              <a:off x="8014680" y="2521536"/>
              <a:ext cx="225360" cy="45000"/>
            </p14:xfrm>
          </p:contentPart>
        </mc:Choice>
        <mc:Fallback>
          <p:pic>
            <p:nvPicPr>
              <p:cNvPr id="80" name="Ink 79">
                <a:extLst>
                  <a:ext uri="{FF2B5EF4-FFF2-40B4-BE49-F238E27FC236}">
                    <a16:creationId xmlns:a16="http://schemas.microsoft.com/office/drawing/2014/main" id="{FA7A61E7-C15D-414C-A921-063DD3168634}"/>
                  </a:ext>
                </a:extLst>
              </p:cNvPr>
              <p:cNvPicPr/>
              <p:nvPr/>
            </p:nvPicPr>
            <p:blipFill>
              <a:blip r:embed="rId135"/>
              <a:stretch>
                <a:fillRect/>
              </a:stretch>
            </p:blipFill>
            <p:spPr>
              <a:xfrm>
                <a:off x="8005680" y="2512896"/>
                <a:ext cx="2430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2" name="Ink 81">
                <a:extLst>
                  <a:ext uri="{FF2B5EF4-FFF2-40B4-BE49-F238E27FC236}">
                    <a16:creationId xmlns:a16="http://schemas.microsoft.com/office/drawing/2014/main" id="{964B4CAD-94AF-8741-B898-B1EAEC2905F1}"/>
                  </a:ext>
                </a:extLst>
              </p14:cNvPr>
              <p14:cNvContentPartPr/>
              <p14:nvPr/>
            </p14:nvContentPartPr>
            <p14:xfrm>
              <a:off x="8700120" y="1918176"/>
              <a:ext cx="926280" cy="870480"/>
            </p14:xfrm>
          </p:contentPart>
        </mc:Choice>
        <mc:Fallback>
          <p:pic>
            <p:nvPicPr>
              <p:cNvPr id="82" name="Ink 81">
                <a:extLst>
                  <a:ext uri="{FF2B5EF4-FFF2-40B4-BE49-F238E27FC236}">
                    <a16:creationId xmlns:a16="http://schemas.microsoft.com/office/drawing/2014/main" id="{964B4CAD-94AF-8741-B898-B1EAEC2905F1}"/>
                  </a:ext>
                </a:extLst>
              </p:cNvPr>
              <p:cNvPicPr/>
              <p:nvPr/>
            </p:nvPicPr>
            <p:blipFill>
              <a:blip r:embed="rId137"/>
              <a:stretch>
                <a:fillRect/>
              </a:stretch>
            </p:blipFill>
            <p:spPr>
              <a:xfrm>
                <a:off x="8691480" y="1909536"/>
                <a:ext cx="943920" cy="8881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4" name="Ink 83">
                <a:extLst>
                  <a:ext uri="{FF2B5EF4-FFF2-40B4-BE49-F238E27FC236}">
                    <a16:creationId xmlns:a16="http://schemas.microsoft.com/office/drawing/2014/main" id="{21CC0867-935C-4444-8638-3B004620EB61}"/>
                  </a:ext>
                </a:extLst>
              </p14:cNvPr>
              <p14:cNvContentPartPr/>
              <p14:nvPr/>
            </p14:nvContentPartPr>
            <p14:xfrm>
              <a:off x="8911800" y="2243256"/>
              <a:ext cx="444600" cy="291240"/>
            </p14:xfrm>
          </p:contentPart>
        </mc:Choice>
        <mc:Fallback>
          <p:pic>
            <p:nvPicPr>
              <p:cNvPr id="84" name="Ink 83">
                <a:extLst>
                  <a:ext uri="{FF2B5EF4-FFF2-40B4-BE49-F238E27FC236}">
                    <a16:creationId xmlns:a16="http://schemas.microsoft.com/office/drawing/2014/main" id="{21CC0867-935C-4444-8638-3B004620EB61}"/>
                  </a:ext>
                </a:extLst>
              </p:cNvPr>
              <p:cNvPicPr/>
              <p:nvPr/>
            </p:nvPicPr>
            <p:blipFill>
              <a:blip r:embed="rId139"/>
              <a:stretch>
                <a:fillRect/>
              </a:stretch>
            </p:blipFill>
            <p:spPr>
              <a:xfrm>
                <a:off x="8902800" y="2234256"/>
                <a:ext cx="462240" cy="308880"/>
              </a:xfrm>
              <a:prstGeom prst="rect">
                <a:avLst/>
              </a:prstGeom>
            </p:spPr>
          </p:pic>
        </mc:Fallback>
      </mc:AlternateContent>
      <p:grpSp>
        <p:nvGrpSpPr>
          <p:cNvPr id="92" name="Group 91">
            <a:extLst>
              <a:ext uri="{FF2B5EF4-FFF2-40B4-BE49-F238E27FC236}">
                <a16:creationId xmlns:a16="http://schemas.microsoft.com/office/drawing/2014/main" id="{75F01989-1087-8444-9BF6-44C6E79D4F8B}"/>
              </a:ext>
            </a:extLst>
          </p:cNvPr>
          <p:cNvGrpSpPr/>
          <p:nvPr/>
        </p:nvGrpSpPr>
        <p:grpSpPr>
          <a:xfrm>
            <a:off x="1113480" y="2951736"/>
            <a:ext cx="1483200" cy="366840"/>
            <a:chOff x="1113480" y="2951736"/>
            <a:chExt cx="1483200" cy="366840"/>
          </a:xfrm>
        </p:grpSpPr>
        <mc:AlternateContent xmlns:mc="http://schemas.openxmlformats.org/markup-compatibility/2006">
          <mc:Choice xmlns:p14="http://schemas.microsoft.com/office/powerpoint/2010/main" Requires="p14">
            <p:contentPart p14:bwMode="auto" r:id="rId140">
              <p14:nvContentPartPr>
                <p14:cNvPr id="85" name="Ink 84">
                  <a:extLst>
                    <a:ext uri="{FF2B5EF4-FFF2-40B4-BE49-F238E27FC236}">
                      <a16:creationId xmlns:a16="http://schemas.microsoft.com/office/drawing/2014/main" id="{597D5A25-723A-0846-A757-21759501EDE2}"/>
                    </a:ext>
                  </a:extLst>
                </p14:cNvPr>
                <p14:cNvContentPartPr/>
                <p14:nvPr/>
              </p14:nvContentPartPr>
              <p14:xfrm>
                <a:off x="1113480" y="2951736"/>
                <a:ext cx="284400" cy="314280"/>
              </p14:xfrm>
            </p:contentPart>
          </mc:Choice>
          <mc:Fallback>
            <p:pic>
              <p:nvPicPr>
                <p:cNvPr id="85" name="Ink 84">
                  <a:extLst>
                    <a:ext uri="{FF2B5EF4-FFF2-40B4-BE49-F238E27FC236}">
                      <a16:creationId xmlns:a16="http://schemas.microsoft.com/office/drawing/2014/main" id="{597D5A25-723A-0846-A757-21759501EDE2}"/>
                    </a:ext>
                  </a:extLst>
                </p:cNvPr>
                <p:cNvPicPr/>
                <p:nvPr/>
              </p:nvPicPr>
              <p:blipFill>
                <a:blip r:embed="rId141"/>
                <a:stretch>
                  <a:fillRect/>
                </a:stretch>
              </p:blipFill>
              <p:spPr>
                <a:xfrm>
                  <a:off x="1104840" y="2943096"/>
                  <a:ext cx="30204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 name="Ink 85">
                  <a:extLst>
                    <a:ext uri="{FF2B5EF4-FFF2-40B4-BE49-F238E27FC236}">
                      <a16:creationId xmlns:a16="http://schemas.microsoft.com/office/drawing/2014/main" id="{F9A56C0B-0ECB-F14F-818A-6460AA2F6807}"/>
                    </a:ext>
                  </a:extLst>
                </p14:cNvPr>
                <p14:cNvContentPartPr/>
                <p14:nvPr/>
              </p14:nvContentPartPr>
              <p14:xfrm>
                <a:off x="1314720" y="2969016"/>
                <a:ext cx="537480" cy="349560"/>
              </p14:xfrm>
            </p:contentPart>
          </mc:Choice>
          <mc:Fallback>
            <p:pic>
              <p:nvPicPr>
                <p:cNvPr id="86" name="Ink 85">
                  <a:extLst>
                    <a:ext uri="{FF2B5EF4-FFF2-40B4-BE49-F238E27FC236}">
                      <a16:creationId xmlns:a16="http://schemas.microsoft.com/office/drawing/2014/main" id="{F9A56C0B-0ECB-F14F-818A-6460AA2F6807}"/>
                    </a:ext>
                  </a:extLst>
                </p:cNvPr>
                <p:cNvPicPr/>
                <p:nvPr/>
              </p:nvPicPr>
              <p:blipFill>
                <a:blip r:embed="rId143"/>
                <a:stretch>
                  <a:fillRect/>
                </a:stretch>
              </p:blipFill>
              <p:spPr>
                <a:xfrm>
                  <a:off x="1306080" y="2960016"/>
                  <a:ext cx="55512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id="{EF392DE9-BB8B-564D-A5E5-953D452FD6A3}"/>
                    </a:ext>
                  </a:extLst>
                </p14:cNvPr>
                <p14:cNvContentPartPr/>
                <p14:nvPr/>
              </p14:nvContentPartPr>
              <p14:xfrm>
                <a:off x="2013120" y="2953896"/>
                <a:ext cx="209880" cy="291960"/>
              </p14:xfrm>
            </p:contentPart>
          </mc:Choice>
          <mc:Fallback>
            <p:pic>
              <p:nvPicPr>
                <p:cNvPr id="87" name="Ink 86">
                  <a:extLst>
                    <a:ext uri="{FF2B5EF4-FFF2-40B4-BE49-F238E27FC236}">
                      <a16:creationId xmlns:a16="http://schemas.microsoft.com/office/drawing/2014/main" id="{EF392DE9-BB8B-564D-A5E5-953D452FD6A3}"/>
                    </a:ext>
                  </a:extLst>
                </p:cNvPr>
                <p:cNvPicPr/>
                <p:nvPr/>
              </p:nvPicPr>
              <p:blipFill>
                <a:blip r:embed="rId145"/>
                <a:stretch>
                  <a:fillRect/>
                </a:stretch>
              </p:blipFill>
              <p:spPr>
                <a:xfrm>
                  <a:off x="2004120" y="2944896"/>
                  <a:ext cx="22752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id="{E793E91E-D6C3-644A-A3C0-10169DD9D2E6}"/>
                    </a:ext>
                  </a:extLst>
                </p14:cNvPr>
                <p14:cNvContentPartPr/>
                <p14:nvPr/>
              </p14:nvContentPartPr>
              <p14:xfrm>
                <a:off x="2331000" y="3037416"/>
                <a:ext cx="9000" cy="33840"/>
              </p14:xfrm>
            </p:contentPart>
          </mc:Choice>
          <mc:Fallback>
            <p:pic>
              <p:nvPicPr>
                <p:cNvPr id="88" name="Ink 87">
                  <a:extLst>
                    <a:ext uri="{FF2B5EF4-FFF2-40B4-BE49-F238E27FC236}">
                      <a16:creationId xmlns:a16="http://schemas.microsoft.com/office/drawing/2014/main" id="{E793E91E-D6C3-644A-A3C0-10169DD9D2E6}"/>
                    </a:ext>
                  </a:extLst>
                </p:cNvPr>
                <p:cNvPicPr/>
                <p:nvPr/>
              </p:nvPicPr>
              <p:blipFill>
                <a:blip r:embed="rId147"/>
                <a:stretch>
                  <a:fillRect/>
                </a:stretch>
              </p:blipFill>
              <p:spPr>
                <a:xfrm>
                  <a:off x="2322360" y="3028776"/>
                  <a:ext cx="26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9" name="Ink 88">
                  <a:extLst>
                    <a:ext uri="{FF2B5EF4-FFF2-40B4-BE49-F238E27FC236}">
                      <a16:creationId xmlns:a16="http://schemas.microsoft.com/office/drawing/2014/main" id="{42B94DB8-0C70-7748-9587-D8894B49D24E}"/>
                    </a:ext>
                  </a:extLst>
                </p14:cNvPr>
                <p14:cNvContentPartPr/>
                <p14:nvPr/>
              </p14:nvContentPartPr>
              <p14:xfrm>
                <a:off x="2326680" y="3231816"/>
                <a:ext cx="26280" cy="30240"/>
              </p14:xfrm>
            </p:contentPart>
          </mc:Choice>
          <mc:Fallback>
            <p:pic>
              <p:nvPicPr>
                <p:cNvPr id="89" name="Ink 88">
                  <a:extLst>
                    <a:ext uri="{FF2B5EF4-FFF2-40B4-BE49-F238E27FC236}">
                      <a16:creationId xmlns:a16="http://schemas.microsoft.com/office/drawing/2014/main" id="{42B94DB8-0C70-7748-9587-D8894B49D24E}"/>
                    </a:ext>
                  </a:extLst>
                </p:cNvPr>
                <p:cNvPicPr/>
                <p:nvPr/>
              </p:nvPicPr>
              <p:blipFill>
                <a:blip r:embed="rId149"/>
                <a:stretch>
                  <a:fillRect/>
                </a:stretch>
              </p:blipFill>
              <p:spPr>
                <a:xfrm>
                  <a:off x="2317680" y="3223176"/>
                  <a:ext cx="439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0" name="Ink 89">
                  <a:extLst>
                    <a:ext uri="{FF2B5EF4-FFF2-40B4-BE49-F238E27FC236}">
                      <a16:creationId xmlns:a16="http://schemas.microsoft.com/office/drawing/2014/main" id="{577E7B05-ACD0-4941-A909-705811DD4CF7}"/>
                    </a:ext>
                  </a:extLst>
                </p14:cNvPr>
                <p14:cNvContentPartPr/>
                <p14:nvPr/>
              </p14:nvContentPartPr>
              <p14:xfrm>
                <a:off x="2559600" y="3170976"/>
                <a:ext cx="37080" cy="25920"/>
              </p14:xfrm>
            </p:contentPart>
          </mc:Choice>
          <mc:Fallback>
            <p:pic>
              <p:nvPicPr>
                <p:cNvPr id="90" name="Ink 89">
                  <a:extLst>
                    <a:ext uri="{FF2B5EF4-FFF2-40B4-BE49-F238E27FC236}">
                      <a16:creationId xmlns:a16="http://schemas.microsoft.com/office/drawing/2014/main" id="{577E7B05-ACD0-4941-A909-705811DD4CF7}"/>
                    </a:ext>
                  </a:extLst>
                </p:cNvPr>
                <p:cNvPicPr/>
                <p:nvPr/>
              </p:nvPicPr>
              <p:blipFill>
                <a:blip r:embed="rId151"/>
                <a:stretch>
                  <a:fillRect/>
                </a:stretch>
              </p:blipFill>
              <p:spPr>
                <a:xfrm>
                  <a:off x="2550600" y="3161976"/>
                  <a:ext cx="54720" cy="43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2">
            <p14:nvContentPartPr>
              <p14:cNvPr id="91" name="Ink 90">
                <a:extLst>
                  <a:ext uri="{FF2B5EF4-FFF2-40B4-BE49-F238E27FC236}">
                    <a16:creationId xmlns:a16="http://schemas.microsoft.com/office/drawing/2014/main" id="{0654FD64-2F80-7742-AC39-900B3B62F102}"/>
                  </a:ext>
                </a:extLst>
              </p14:cNvPr>
              <p14:cNvContentPartPr/>
              <p14:nvPr/>
            </p14:nvContentPartPr>
            <p14:xfrm>
              <a:off x="702000" y="3580296"/>
              <a:ext cx="1388160" cy="297360"/>
            </p14:xfrm>
          </p:contentPart>
        </mc:Choice>
        <mc:Fallback>
          <p:pic>
            <p:nvPicPr>
              <p:cNvPr id="91" name="Ink 90">
                <a:extLst>
                  <a:ext uri="{FF2B5EF4-FFF2-40B4-BE49-F238E27FC236}">
                    <a16:creationId xmlns:a16="http://schemas.microsoft.com/office/drawing/2014/main" id="{0654FD64-2F80-7742-AC39-900B3B62F102}"/>
                  </a:ext>
                </a:extLst>
              </p:cNvPr>
              <p:cNvPicPr/>
              <p:nvPr/>
            </p:nvPicPr>
            <p:blipFill>
              <a:blip r:embed="rId153"/>
              <a:stretch>
                <a:fillRect/>
              </a:stretch>
            </p:blipFill>
            <p:spPr>
              <a:xfrm>
                <a:off x="693360" y="3571656"/>
                <a:ext cx="1405800" cy="315000"/>
              </a:xfrm>
              <a:prstGeom prst="rect">
                <a:avLst/>
              </a:prstGeom>
            </p:spPr>
          </p:pic>
        </mc:Fallback>
      </mc:AlternateContent>
      <p:grpSp>
        <p:nvGrpSpPr>
          <p:cNvPr id="133" name="Group 132">
            <a:extLst>
              <a:ext uri="{FF2B5EF4-FFF2-40B4-BE49-F238E27FC236}">
                <a16:creationId xmlns:a16="http://schemas.microsoft.com/office/drawing/2014/main" id="{BBC798A1-921F-0D48-96BA-0BF3C6C81ACC}"/>
              </a:ext>
            </a:extLst>
          </p:cNvPr>
          <p:cNvGrpSpPr/>
          <p:nvPr/>
        </p:nvGrpSpPr>
        <p:grpSpPr>
          <a:xfrm>
            <a:off x="3283200" y="2990616"/>
            <a:ext cx="2444040" cy="1538640"/>
            <a:chOff x="3283200" y="2990616"/>
            <a:chExt cx="2444040" cy="1538640"/>
          </a:xfrm>
        </p:grpSpPr>
        <mc:AlternateContent xmlns:mc="http://schemas.openxmlformats.org/markup-compatibility/2006">
          <mc:Choice xmlns:p14="http://schemas.microsoft.com/office/powerpoint/2010/main" Requires="p14">
            <p:contentPart p14:bwMode="auto" r:id="rId154">
              <p14:nvContentPartPr>
                <p14:cNvPr id="93" name="Ink 92">
                  <a:extLst>
                    <a:ext uri="{FF2B5EF4-FFF2-40B4-BE49-F238E27FC236}">
                      <a16:creationId xmlns:a16="http://schemas.microsoft.com/office/drawing/2014/main" id="{BE853FA9-49F1-8E4A-AE75-D352B928814F}"/>
                    </a:ext>
                  </a:extLst>
                </p14:cNvPr>
                <p14:cNvContentPartPr/>
                <p14:nvPr/>
              </p14:nvContentPartPr>
              <p14:xfrm>
                <a:off x="3283200" y="3222816"/>
                <a:ext cx="170280" cy="593640"/>
              </p14:xfrm>
            </p:contentPart>
          </mc:Choice>
          <mc:Fallback>
            <p:pic>
              <p:nvPicPr>
                <p:cNvPr id="93" name="Ink 92">
                  <a:extLst>
                    <a:ext uri="{FF2B5EF4-FFF2-40B4-BE49-F238E27FC236}">
                      <a16:creationId xmlns:a16="http://schemas.microsoft.com/office/drawing/2014/main" id="{BE853FA9-49F1-8E4A-AE75-D352B928814F}"/>
                    </a:ext>
                  </a:extLst>
                </p:cNvPr>
                <p:cNvPicPr/>
                <p:nvPr/>
              </p:nvPicPr>
              <p:blipFill>
                <a:blip r:embed="rId155"/>
                <a:stretch>
                  <a:fillRect/>
                </a:stretch>
              </p:blipFill>
              <p:spPr>
                <a:xfrm>
                  <a:off x="3274560" y="3213816"/>
                  <a:ext cx="187920" cy="6112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Ink 93">
                  <a:extLst>
                    <a:ext uri="{FF2B5EF4-FFF2-40B4-BE49-F238E27FC236}">
                      <a16:creationId xmlns:a16="http://schemas.microsoft.com/office/drawing/2014/main" id="{6B229CDD-B8B9-0847-8F88-B4EF71624CB0}"/>
                    </a:ext>
                  </a:extLst>
                </p14:cNvPr>
                <p14:cNvContentPartPr/>
                <p14:nvPr/>
              </p14:nvContentPartPr>
              <p14:xfrm>
                <a:off x="3559680" y="3310656"/>
                <a:ext cx="136080" cy="469800"/>
              </p14:xfrm>
            </p:contentPart>
          </mc:Choice>
          <mc:Fallback>
            <p:pic>
              <p:nvPicPr>
                <p:cNvPr id="94" name="Ink 93">
                  <a:extLst>
                    <a:ext uri="{FF2B5EF4-FFF2-40B4-BE49-F238E27FC236}">
                      <a16:creationId xmlns:a16="http://schemas.microsoft.com/office/drawing/2014/main" id="{6B229CDD-B8B9-0847-8F88-B4EF71624CB0}"/>
                    </a:ext>
                  </a:extLst>
                </p:cNvPr>
                <p:cNvPicPr/>
                <p:nvPr/>
              </p:nvPicPr>
              <p:blipFill>
                <a:blip r:embed="rId157"/>
                <a:stretch>
                  <a:fillRect/>
                </a:stretch>
              </p:blipFill>
              <p:spPr>
                <a:xfrm>
                  <a:off x="3551040" y="3301656"/>
                  <a:ext cx="15372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Ink 94">
                  <a:extLst>
                    <a:ext uri="{FF2B5EF4-FFF2-40B4-BE49-F238E27FC236}">
                      <a16:creationId xmlns:a16="http://schemas.microsoft.com/office/drawing/2014/main" id="{5039C833-ADF0-4D40-9D31-F917759E9A60}"/>
                    </a:ext>
                  </a:extLst>
                </p14:cNvPr>
                <p14:cNvContentPartPr/>
                <p14:nvPr/>
              </p14:nvContentPartPr>
              <p14:xfrm>
                <a:off x="3816720" y="3542496"/>
                <a:ext cx="192600" cy="79560"/>
              </p14:xfrm>
            </p:contentPart>
          </mc:Choice>
          <mc:Fallback>
            <p:pic>
              <p:nvPicPr>
                <p:cNvPr id="95" name="Ink 94">
                  <a:extLst>
                    <a:ext uri="{FF2B5EF4-FFF2-40B4-BE49-F238E27FC236}">
                      <a16:creationId xmlns:a16="http://schemas.microsoft.com/office/drawing/2014/main" id="{5039C833-ADF0-4D40-9D31-F917759E9A60}"/>
                    </a:ext>
                  </a:extLst>
                </p:cNvPr>
                <p:cNvPicPr/>
                <p:nvPr/>
              </p:nvPicPr>
              <p:blipFill>
                <a:blip r:embed="rId159"/>
                <a:stretch>
                  <a:fillRect/>
                </a:stretch>
              </p:blipFill>
              <p:spPr>
                <a:xfrm>
                  <a:off x="3808080" y="3533856"/>
                  <a:ext cx="2102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Ink 95">
                  <a:extLst>
                    <a:ext uri="{FF2B5EF4-FFF2-40B4-BE49-F238E27FC236}">
                      <a16:creationId xmlns:a16="http://schemas.microsoft.com/office/drawing/2014/main" id="{CBCF21BD-F727-0745-BD15-E56951BE71AA}"/>
                    </a:ext>
                  </a:extLst>
                </p14:cNvPr>
                <p14:cNvContentPartPr/>
                <p14:nvPr/>
              </p14:nvContentPartPr>
              <p14:xfrm>
                <a:off x="4137840" y="3378336"/>
                <a:ext cx="414360" cy="266760"/>
              </p14:xfrm>
            </p:contentPart>
          </mc:Choice>
          <mc:Fallback>
            <p:pic>
              <p:nvPicPr>
                <p:cNvPr id="96" name="Ink 95">
                  <a:extLst>
                    <a:ext uri="{FF2B5EF4-FFF2-40B4-BE49-F238E27FC236}">
                      <a16:creationId xmlns:a16="http://schemas.microsoft.com/office/drawing/2014/main" id="{CBCF21BD-F727-0745-BD15-E56951BE71AA}"/>
                    </a:ext>
                  </a:extLst>
                </p:cNvPr>
                <p:cNvPicPr/>
                <p:nvPr/>
              </p:nvPicPr>
              <p:blipFill>
                <a:blip r:embed="rId161"/>
                <a:stretch>
                  <a:fillRect/>
                </a:stretch>
              </p:blipFill>
              <p:spPr>
                <a:xfrm>
                  <a:off x="4128840" y="3369336"/>
                  <a:ext cx="4320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Ink 96">
                  <a:extLst>
                    <a:ext uri="{FF2B5EF4-FFF2-40B4-BE49-F238E27FC236}">
                      <a16:creationId xmlns:a16="http://schemas.microsoft.com/office/drawing/2014/main" id="{6B764154-8A6C-F244-B5F9-0E1D659C49C5}"/>
                    </a:ext>
                  </a:extLst>
                </p14:cNvPr>
                <p14:cNvContentPartPr/>
                <p14:nvPr/>
              </p14:nvContentPartPr>
              <p14:xfrm>
                <a:off x="4574160" y="3252336"/>
                <a:ext cx="255600" cy="574200"/>
              </p14:xfrm>
            </p:contentPart>
          </mc:Choice>
          <mc:Fallback>
            <p:pic>
              <p:nvPicPr>
                <p:cNvPr id="97" name="Ink 96">
                  <a:extLst>
                    <a:ext uri="{FF2B5EF4-FFF2-40B4-BE49-F238E27FC236}">
                      <a16:creationId xmlns:a16="http://schemas.microsoft.com/office/drawing/2014/main" id="{6B764154-8A6C-F244-B5F9-0E1D659C49C5}"/>
                    </a:ext>
                  </a:extLst>
                </p:cNvPr>
                <p:cNvPicPr/>
                <p:nvPr/>
              </p:nvPicPr>
              <p:blipFill>
                <a:blip r:embed="rId163"/>
                <a:stretch>
                  <a:fillRect/>
                </a:stretch>
              </p:blipFill>
              <p:spPr>
                <a:xfrm>
                  <a:off x="4565520" y="3243696"/>
                  <a:ext cx="273240" cy="5918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9" name="Ink 98">
                  <a:extLst>
                    <a:ext uri="{FF2B5EF4-FFF2-40B4-BE49-F238E27FC236}">
                      <a16:creationId xmlns:a16="http://schemas.microsoft.com/office/drawing/2014/main" id="{62C981E1-D741-CC47-BB1E-8686581B0AC6}"/>
                    </a:ext>
                  </a:extLst>
                </p14:cNvPr>
                <p14:cNvContentPartPr/>
                <p14:nvPr/>
              </p14:nvContentPartPr>
              <p14:xfrm>
                <a:off x="4883400" y="2990616"/>
                <a:ext cx="297360" cy="267840"/>
              </p14:xfrm>
            </p:contentPart>
          </mc:Choice>
          <mc:Fallback>
            <p:pic>
              <p:nvPicPr>
                <p:cNvPr id="99" name="Ink 98">
                  <a:extLst>
                    <a:ext uri="{FF2B5EF4-FFF2-40B4-BE49-F238E27FC236}">
                      <a16:creationId xmlns:a16="http://schemas.microsoft.com/office/drawing/2014/main" id="{62C981E1-D741-CC47-BB1E-8686581B0AC6}"/>
                    </a:ext>
                  </a:extLst>
                </p:cNvPr>
                <p:cNvPicPr/>
                <p:nvPr/>
              </p:nvPicPr>
              <p:blipFill>
                <a:blip r:embed="rId165"/>
                <a:stretch>
                  <a:fillRect/>
                </a:stretch>
              </p:blipFill>
              <p:spPr>
                <a:xfrm>
                  <a:off x="4874400" y="2981616"/>
                  <a:ext cx="31500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0" name="Ink 99">
                  <a:extLst>
                    <a:ext uri="{FF2B5EF4-FFF2-40B4-BE49-F238E27FC236}">
                      <a16:creationId xmlns:a16="http://schemas.microsoft.com/office/drawing/2014/main" id="{34AAD8F2-CC6B-354B-9F06-37C60D7E11B8}"/>
                    </a:ext>
                  </a:extLst>
                </p14:cNvPr>
                <p14:cNvContentPartPr/>
                <p14:nvPr/>
              </p14:nvContentPartPr>
              <p14:xfrm>
                <a:off x="5389560" y="3437736"/>
                <a:ext cx="333360" cy="51120"/>
              </p14:xfrm>
            </p:contentPart>
          </mc:Choice>
          <mc:Fallback>
            <p:pic>
              <p:nvPicPr>
                <p:cNvPr id="100" name="Ink 99">
                  <a:extLst>
                    <a:ext uri="{FF2B5EF4-FFF2-40B4-BE49-F238E27FC236}">
                      <a16:creationId xmlns:a16="http://schemas.microsoft.com/office/drawing/2014/main" id="{34AAD8F2-CC6B-354B-9F06-37C60D7E11B8}"/>
                    </a:ext>
                  </a:extLst>
                </p:cNvPr>
                <p:cNvPicPr/>
                <p:nvPr/>
              </p:nvPicPr>
              <p:blipFill>
                <a:blip r:embed="rId167"/>
                <a:stretch>
                  <a:fillRect/>
                </a:stretch>
              </p:blipFill>
              <p:spPr>
                <a:xfrm>
                  <a:off x="5380560" y="3428736"/>
                  <a:ext cx="3510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1" name="Ink 100">
                  <a:extLst>
                    <a:ext uri="{FF2B5EF4-FFF2-40B4-BE49-F238E27FC236}">
                      <a16:creationId xmlns:a16="http://schemas.microsoft.com/office/drawing/2014/main" id="{38A95F38-EB30-4D45-A3B8-A0214DE57F3C}"/>
                    </a:ext>
                  </a:extLst>
                </p14:cNvPr>
                <p14:cNvContentPartPr/>
                <p14:nvPr/>
              </p14:nvContentPartPr>
              <p14:xfrm>
                <a:off x="5393160" y="3610176"/>
                <a:ext cx="334080" cy="39960"/>
              </p14:xfrm>
            </p:contentPart>
          </mc:Choice>
          <mc:Fallback>
            <p:pic>
              <p:nvPicPr>
                <p:cNvPr id="101" name="Ink 100">
                  <a:extLst>
                    <a:ext uri="{FF2B5EF4-FFF2-40B4-BE49-F238E27FC236}">
                      <a16:creationId xmlns:a16="http://schemas.microsoft.com/office/drawing/2014/main" id="{38A95F38-EB30-4D45-A3B8-A0214DE57F3C}"/>
                    </a:ext>
                  </a:extLst>
                </p:cNvPr>
                <p:cNvPicPr/>
                <p:nvPr/>
              </p:nvPicPr>
              <p:blipFill>
                <a:blip r:embed="rId169"/>
                <a:stretch>
                  <a:fillRect/>
                </a:stretch>
              </p:blipFill>
              <p:spPr>
                <a:xfrm>
                  <a:off x="5384520" y="3601176"/>
                  <a:ext cx="3517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4" name="Ink 103">
                  <a:extLst>
                    <a:ext uri="{FF2B5EF4-FFF2-40B4-BE49-F238E27FC236}">
                      <a16:creationId xmlns:a16="http://schemas.microsoft.com/office/drawing/2014/main" id="{7F3E35D6-87A4-914F-B704-33D243E4C91B}"/>
                    </a:ext>
                  </a:extLst>
                </p14:cNvPr>
                <p14:cNvContentPartPr/>
                <p14:nvPr/>
              </p14:nvContentPartPr>
              <p14:xfrm>
                <a:off x="3529080" y="4143696"/>
                <a:ext cx="101160" cy="385560"/>
              </p14:xfrm>
            </p:contentPart>
          </mc:Choice>
          <mc:Fallback>
            <p:pic>
              <p:nvPicPr>
                <p:cNvPr id="104" name="Ink 103">
                  <a:extLst>
                    <a:ext uri="{FF2B5EF4-FFF2-40B4-BE49-F238E27FC236}">
                      <a16:creationId xmlns:a16="http://schemas.microsoft.com/office/drawing/2014/main" id="{7F3E35D6-87A4-914F-B704-33D243E4C91B}"/>
                    </a:ext>
                  </a:extLst>
                </p:cNvPr>
                <p:cNvPicPr/>
                <p:nvPr/>
              </p:nvPicPr>
              <p:blipFill>
                <a:blip r:embed="rId171"/>
                <a:stretch>
                  <a:fillRect/>
                </a:stretch>
              </p:blipFill>
              <p:spPr>
                <a:xfrm>
                  <a:off x="3520080" y="4134696"/>
                  <a:ext cx="11880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5" name="Ink 104">
                  <a:extLst>
                    <a:ext uri="{FF2B5EF4-FFF2-40B4-BE49-F238E27FC236}">
                      <a16:creationId xmlns:a16="http://schemas.microsoft.com/office/drawing/2014/main" id="{716BCA3A-DD2E-3140-8692-20B052F4B384}"/>
                    </a:ext>
                  </a:extLst>
                </p14:cNvPr>
                <p14:cNvContentPartPr/>
                <p14:nvPr/>
              </p14:nvContentPartPr>
              <p14:xfrm>
                <a:off x="3805560" y="4180776"/>
                <a:ext cx="243360" cy="259200"/>
              </p14:xfrm>
            </p:contentPart>
          </mc:Choice>
          <mc:Fallback>
            <p:pic>
              <p:nvPicPr>
                <p:cNvPr id="105" name="Ink 104">
                  <a:extLst>
                    <a:ext uri="{FF2B5EF4-FFF2-40B4-BE49-F238E27FC236}">
                      <a16:creationId xmlns:a16="http://schemas.microsoft.com/office/drawing/2014/main" id="{716BCA3A-DD2E-3140-8692-20B052F4B384}"/>
                    </a:ext>
                  </a:extLst>
                </p:cNvPr>
                <p:cNvPicPr/>
                <p:nvPr/>
              </p:nvPicPr>
              <p:blipFill>
                <a:blip r:embed="rId173"/>
                <a:stretch>
                  <a:fillRect/>
                </a:stretch>
              </p:blipFill>
              <p:spPr>
                <a:xfrm>
                  <a:off x="3796920" y="4172136"/>
                  <a:ext cx="2610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6" name="Ink 105">
                  <a:extLst>
                    <a:ext uri="{FF2B5EF4-FFF2-40B4-BE49-F238E27FC236}">
                      <a16:creationId xmlns:a16="http://schemas.microsoft.com/office/drawing/2014/main" id="{B6EB951D-F8D5-984E-BEBB-76111FED187E}"/>
                    </a:ext>
                  </a:extLst>
                </p14:cNvPr>
                <p14:cNvContentPartPr/>
                <p14:nvPr/>
              </p14:nvContentPartPr>
              <p14:xfrm>
                <a:off x="4132080" y="4328376"/>
                <a:ext cx="108720" cy="6840"/>
              </p14:xfrm>
            </p:contentPart>
          </mc:Choice>
          <mc:Fallback>
            <p:pic>
              <p:nvPicPr>
                <p:cNvPr id="106" name="Ink 105">
                  <a:extLst>
                    <a:ext uri="{FF2B5EF4-FFF2-40B4-BE49-F238E27FC236}">
                      <a16:creationId xmlns:a16="http://schemas.microsoft.com/office/drawing/2014/main" id="{B6EB951D-F8D5-984E-BEBB-76111FED187E}"/>
                    </a:ext>
                  </a:extLst>
                </p:cNvPr>
                <p:cNvPicPr/>
                <p:nvPr/>
              </p:nvPicPr>
              <p:blipFill>
                <a:blip r:embed="rId175"/>
                <a:stretch>
                  <a:fillRect/>
                </a:stretch>
              </p:blipFill>
              <p:spPr>
                <a:xfrm>
                  <a:off x="4123440" y="4319736"/>
                  <a:ext cx="1263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9" name="Ink 108">
                  <a:extLst>
                    <a:ext uri="{FF2B5EF4-FFF2-40B4-BE49-F238E27FC236}">
                      <a16:creationId xmlns:a16="http://schemas.microsoft.com/office/drawing/2014/main" id="{0A127E33-56E8-C64E-A7F0-5D6F9E9B65FF}"/>
                    </a:ext>
                  </a:extLst>
                </p14:cNvPr>
                <p14:cNvContentPartPr/>
                <p14:nvPr/>
              </p14:nvContentPartPr>
              <p14:xfrm>
                <a:off x="4446000" y="4102656"/>
                <a:ext cx="208080" cy="221760"/>
              </p14:xfrm>
            </p:contentPart>
          </mc:Choice>
          <mc:Fallback>
            <p:pic>
              <p:nvPicPr>
                <p:cNvPr id="109" name="Ink 108">
                  <a:extLst>
                    <a:ext uri="{FF2B5EF4-FFF2-40B4-BE49-F238E27FC236}">
                      <a16:creationId xmlns:a16="http://schemas.microsoft.com/office/drawing/2014/main" id="{0A127E33-56E8-C64E-A7F0-5D6F9E9B65FF}"/>
                    </a:ext>
                  </a:extLst>
                </p:cNvPr>
                <p:cNvPicPr/>
                <p:nvPr/>
              </p:nvPicPr>
              <p:blipFill>
                <a:blip r:embed="rId177"/>
                <a:stretch>
                  <a:fillRect/>
                </a:stretch>
              </p:blipFill>
              <p:spPr>
                <a:xfrm>
                  <a:off x="4437360" y="4093656"/>
                  <a:ext cx="2257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0" name="Ink 109">
                  <a:extLst>
                    <a:ext uri="{FF2B5EF4-FFF2-40B4-BE49-F238E27FC236}">
                      <a16:creationId xmlns:a16="http://schemas.microsoft.com/office/drawing/2014/main" id="{1A35BB98-492D-A34F-AF18-CB7E6E91BB44}"/>
                    </a:ext>
                  </a:extLst>
                </p14:cNvPr>
                <p14:cNvContentPartPr/>
                <p14:nvPr/>
              </p14:nvContentPartPr>
              <p14:xfrm>
                <a:off x="4703040" y="4039656"/>
                <a:ext cx="105480" cy="390960"/>
              </p14:xfrm>
            </p:contentPart>
          </mc:Choice>
          <mc:Fallback>
            <p:pic>
              <p:nvPicPr>
                <p:cNvPr id="110" name="Ink 109">
                  <a:extLst>
                    <a:ext uri="{FF2B5EF4-FFF2-40B4-BE49-F238E27FC236}">
                      <a16:creationId xmlns:a16="http://schemas.microsoft.com/office/drawing/2014/main" id="{1A35BB98-492D-A34F-AF18-CB7E6E91BB44}"/>
                    </a:ext>
                  </a:extLst>
                </p:cNvPr>
                <p:cNvPicPr/>
                <p:nvPr/>
              </p:nvPicPr>
              <p:blipFill>
                <a:blip r:embed="rId179"/>
                <a:stretch>
                  <a:fillRect/>
                </a:stretch>
              </p:blipFill>
              <p:spPr>
                <a:xfrm>
                  <a:off x="4694040" y="4030656"/>
                  <a:ext cx="1231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1" name="Ink 110">
                  <a:extLst>
                    <a:ext uri="{FF2B5EF4-FFF2-40B4-BE49-F238E27FC236}">
                      <a16:creationId xmlns:a16="http://schemas.microsoft.com/office/drawing/2014/main" id="{2C20D294-3ED0-4545-925B-A9020DAE2CEE}"/>
                    </a:ext>
                  </a:extLst>
                </p14:cNvPr>
                <p14:cNvContentPartPr/>
                <p14:nvPr/>
              </p14:nvContentPartPr>
              <p14:xfrm>
                <a:off x="4828320" y="3905376"/>
                <a:ext cx="341640" cy="202680"/>
              </p14:xfrm>
            </p:contentPart>
          </mc:Choice>
          <mc:Fallback>
            <p:pic>
              <p:nvPicPr>
                <p:cNvPr id="111" name="Ink 110">
                  <a:extLst>
                    <a:ext uri="{FF2B5EF4-FFF2-40B4-BE49-F238E27FC236}">
                      <a16:creationId xmlns:a16="http://schemas.microsoft.com/office/drawing/2014/main" id="{2C20D294-3ED0-4545-925B-A9020DAE2CEE}"/>
                    </a:ext>
                  </a:extLst>
                </p:cNvPr>
                <p:cNvPicPr/>
                <p:nvPr/>
              </p:nvPicPr>
              <p:blipFill>
                <a:blip r:embed="rId181"/>
                <a:stretch>
                  <a:fillRect/>
                </a:stretch>
              </p:blipFill>
              <p:spPr>
                <a:xfrm>
                  <a:off x="4819320" y="3896376"/>
                  <a:ext cx="3592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2" name="Ink 111">
                  <a:extLst>
                    <a:ext uri="{FF2B5EF4-FFF2-40B4-BE49-F238E27FC236}">
                      <a16:creationId xmlns:a16="http://schemas.microsoft.com/office/drawing/2014/main" id="{2BDAC0A7-830E-4E4B-AACD-22710C03CB3E}"/>
                    </a:ext>
                  </a:extLst>
                </p14:cNvPr>
                <p14:cNvContentPartPr/>
                <p14:nvPr/>
              </p14:nvContentPartPr>
              <p14:xfrm>
                <a:off x="5398560" y="4188696"/>
                <a:ext cx="208800" cy="42480"/>
              </p14:xfrm>
            </p:contentPart>
          </mc:Choice>
          <mc:Fallback>
            <p:pic>
              <p:nvPicPr>
                <p:cNvPr id="112" name="Ink 111">
                  <a:extLst>
                    <a:ext uri="{FF2B5EF4-FFF2-40B4-BE49-F238E27FC236}">
                      <a16:creationId xmlns:a16="http://schemas.microsoft.com/office/drawing/2014/main" id="{2BDAC0A7-830E-4E4B-AACD-22710C03CB3E}"/>
                    </a:ext>
                  </a:extLst>
                </p:cNvPr>
                <p:cNvPicPr/>
                <p:nvPr/>
              </p:nvPicPr>
              <p:blipFill>
                <a:blip r:embed="rId183"/>
                <a:stretch>
                  <a:fillRect/>
                </a:stretch>
              </p:blipFill>
              <p:spPr>
                <a:xfrm>
                  <a:off x="5389560" y="4179696"/>
                  <a:ext cx="2264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3" name="Ink 112">
                  <a:extLst>
                    <a:ext uri="{FF2B5EF4-FFF2-40B4-BE49-F238E27FC236}">
                      <a16:creationId xmlns:a16="http://schemas.microsoft.com/office/drawing/2014/main" id="{4AE81DF4-541C-3143-A7D8-F5AA6526A225}"/>
                    </a:ext>
                  </a:extLst>
                </p14:cNvPr>
                <p14:cNvContentPartPr/>
                <p14:nvPr/>
              </p14:nvContentPartPr>
              <p14:xfrm>
                <a:off x="5427360" y="4415136"/>
                <a:ext cx="292320" cy="60120"/>
              </p14:xfrm>
            </p:contentPart>
          </mc:Choice>
          <mc:Fallback>
            <p:pic>
              <p:nvPicPr>
                <p:cNvPr id="113" name="Ink 112">
                  <a:extLst>
                    <a:ext uri="{FF2B5EF4-FFF2-40B4-BE49-F238E27FC236}">
                      <a16:creationId xmlns:a16="http://schemas.microsoft.com/office/drawing/2014/main" id="{4AE81DF4-541C-3143-A7D8-F5AA6526A225}"/>
                    </a:ext>
                  </a:extLst>
                </p:cNvPr>
                <p:cNvPicPr/>
                <p:nvPr/>
              </p:nvPicPr>
              <p:blipFill>
                <a:blip r:embed="rId185"/>
                <a:stretch>
                  <a:fillRect/>
                </a:stretch>
              </p:blipFill>
              <p:spPr>
                <a:xfrm>
                  <a:off x="5418720" y="4406496"/>
                  <a:ext cx="309960" cy="77760"/>
                </a:xfrm>
                <a:prstGeom prst="rect">
                  <a:avLst/>
                </a:prstGeom>
              </p:spPr>
            </p:pic>
          </mc:Fallback>
        </mc:AlternateContent>
      </p:grpSp>
      <p:grpSp>
        <p:nvGrpSpPr>
          <p:cNvPr id="131" name="Group 130">
            <a:extLst>
              <a:ext uri="{FF2B5EF4-FFF2-40B4-BE49-F238E27FC236}">
                <a16:creationId xmlns:a16="http://schemas.microsoft.com/office/drawing/2014/main" id="{8F37B05D-D6E9-B34F-9B66-8E151F02FB03}"/>
              </a:ext>
            </a:extLst>
          </p:cNvPr>
          <p:cNvGrpSpPr/>
          <p:nvPr/>
        </p:nvGrpSpPr>
        <p:grpSpPr>
          <a:xfrm>
            <a:off x="3567240" y="4786656"/>
            <a:ext cx="2309760" cy="1153440"/>
            <a:chOff x="3567240" y="4786656"/>
            <a:chExt cx="2309760" cy="1153440"/>
          </a:xfrm>
        </p:grpSpPr>
        <mc:AlternateContent xmlns:mc="http://schemas.openxmlformats.org/markup-compatibility/2006">
          <mc:Choice xmlns:p14="http://schemas.microsoft.com/office/powerpoint/2010/main" Requires="p14">
            <p:contentPart p14:bwMode="auto" r:id="rId186">
              <p14:nvContentPartPr>
                <p14:cNvPr id="116" name="Ink 115">
                  <a:extLst>
                    <a:ext uri="{FF2B5EF4-FFF2-40B4-BE49-F238E27FC236}">
                      <a16:creationId xmlns:a16="http://schemas.microsoft.com/office/drawing/2014/main" id="{25AF6572-CAA4-2E45-BDDD-642866755B08}"/>
                    </a:ext>
                  </a:extLst>
                </p14:cNvPr>
                <p14:cNvContentPartPr/>
                <p14:nvPr/>
              </p14:nvContentPartPr>
              <p14:xfrm>
                <a:off x="4370400" y="4786656"/>
                <a:ext cx="6840" cy="75240"/>
              </p14:xfrm>
            </p:contentPart>
          </mc:Choice>
          <mc:Fallback>
            <p:pic>
              <p:nvPicPr>
                <p:cNvPr id="116" name="Ink 115">
                  <a:extLst>
                    <a:ext uri="{FF2B5EF4-FFF2-40B4-BE49-F238E27FC236}">
                      <a16:creationId xmlns:a16="http://schemas.microsoft.com/office/drawing/2014/main" id="{25AF6572-CAA4-2E45-BDDD-642866755B08}"/>
                    </a:ext>
                  </a:extLst>
                </p:cNvPr>
                <p:cNvPicPr/>
                <p:nvPr/>
              </p:nvPicPr>
              <p:blipFill>
                <a:blip r:embed="rId187"/>
                <a:stretch>
                  <a:fillRect/>
                </a:stretch>
              </p:blipFill>
              <p:spPr>
                <a:xfrm>
                  <a:off x="4361400" y="4777656"/>
                  <a:ext cx="244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7" name="Ink 116">
                  <a:extLst>
                    <a:ext uri="{FF2B5EF4-FFF2-40B4-BE49-F238E27FC236}">
                      <a16:creationId xmlns:a16="http://schemas.microsoft.com/office/drawing/2014/main" id="{43281238-1DD5-5648-B267-57A31671C986}"/>
                    </a:ext>
                  </a:extLst>
                </p14:cNvPr>
                <p14:cNvContentPartPr/>
                <p14:nvPr/>
              </p14:nvContentPartPr>
              <p14:xfrm>
                <a:off x="4367880" y="5067096"/>
                <a:ext cx="25200" cy="12240"/>
              </p14:xfrm>
            </p:contentPart>
          </mc:Choice>
          <mc:Fallback>
            <p:pic>
              <p:nvPicPr>
                <p:cNvPr id="117" name="Ink 116">
                  <a:extLst>
                    <a:ext uri="{FF2B5EF4-FFF2-40B4-BE49-F238E27FC236}">
                      <a16:creationId xmlns:a16="http://schemas.microsoft.com/office/drawing/2014/main" id="{43281238-1DD5-5648-B267-57A31671C986}"/>
                    </a:ext>
                  </a:extLst>
                </p:cNvPr>
                <p:cNvPicPr/>
                <p:nvPr/>
              </p:nvPicPr>
              <p:blipFill>
                <a:blip r:embed="rId189"/>
                <a:stretch>
                  <a:fillRect/>
                </a:stretch>
              </p:blipFill>
              <p:spPr>
                <a:xfrm>
                  <a:off x="4358880" y="5058096"/>
                  <a:ext cx="428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8" name="Ink 117">
                  <a:extLst>
                    <a:ext uri="{FF2B5EF4-FFF2-40B4-BE49-F238E27FC236}">
                      <a16:creationId xmlns:a16="http://schemas.microsoft.com/office/drawing/2014/main" id="{1EF01C12-CD28-354B-8B91-9388EAF57675}"/>
                    </a:ext>
                  </a:extLst>
                </p14:cNvPr>
                <p14:cNvContentPartPr/>
                <p14:nvPr/>
              </p14:nvContentPartPr>
              <p14:xfrm>
                <a:off x="4413600" y="5194536"/>
                <a:ext cx="1440" cy="7920"/>
              </p14:xfrm>
            </p:contentPart>
          </mc:Choice>
          <mc:Fallback>
            <p:pic>
              <p:nvPicPr>
                <p:cNvPr id="118" name="Ink 117">
                  <a:extLst>
                    <a:ext uri="{FF2B5EF4-FFF2-40B4-BE49-F238E27FC236}">
                      <a16:creationId xmlns:a16="http://schemas.microsoft.com/office/drawing/2014/main" id="{1EF01C12-CD28-354B-8B91-9388EAF57675}"/>
                    </a:ext>
                  </a:extLst>
                </p:cNvPr>
                <p:cNvPicPr/>
                <p:nvPr/>
              </p:nvPicPr>
              <p:blipFill>
                <a:blip r:embed="rId191"/>
                <a:stretch>
                  <a:fillRect/>
                </a:stretch>
              </p:blipFill>
              <p:spPr>
                <a:xfrm>
                  <a:off x="4404600" y="5185536"/>
                  <a:ext cx="190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 name="Ink 118">
                  <a:extLst>
                    <a:ext uri="{FF2B5EF4-FFF2-40B4-BE49-F238E27FC236}">
                      <a16:creationId xmlns:a16="http://schemas.microsoft.com/office/drawing/2014/main" id="{E95E20EC-76EA-354C-B54A-CA65CC338682}"/>
                    </a:ext>
                  </a:extLst>
                </p14:cNvPr>
                <p14:cNvContentPartPr/>
                <p14:nvPr/>
              </p14:nvContentPartPr>
              <p14:xfrm>
                <a:off x="3827520" y="5430336"/>
                <a:ext cx="15480" cy="277200"/>
              </p14:xfrm>
            </p:contentPart>
          </mc:Choice>
          <mc:Fallback>
            <p:pic>
              <p:nvPicPr>
                <p:cNvPr id="119" name="Ink 118">
                  <a:extLst>
                    <a:ext uri="{FF2B5EF4-FFF2-40B4-BE49-F238E27FC236}">
                      <a16:creationId xmlns:a16="http://schemas.microsoft.com/office/drawing/2014/main" id="{E95E20EC-76EA-354C-B54A-CA65CC338682}"/>
                    </a:ext>
                  </a:extLst>
                </p:cNvPr>
                <p:cNvPicPr/>
                <p:nvPr/>
              </p:nvPicPr>
              <p:blipFill>
                <a:blip r:embed="rId193"/>
                <a:stretch>
                  <a:fillRect/>
                </a:stretch>
              </p:blipFill>
              <p:spPr>
                <a:xfrm>
                  <a:off x="3818880" y="5421696"/>
                  <a:ext cx="3312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0" name="Ink 119">
                  <a:extLst>
                    <a:ext uri="{FF2B5EF4-FFF2-40B4-BE49-F238E27FC236}">
                      <a16:creationId xmlns:a16="http://schemas.microsoft.com/office/drawing/2014/main" id="{FCA5A919-4F08-FA48-A8E0-4DEB62A378AF}"/>
                    </a:ext>
                  </a:extLst>
                </p14:cNvPr>
                <p14:cNvContentPartPr/>
                <p14:nvPr/>
              </p14:nvContentPartPr>
              <p14:xfrm>
                <a:off x="3948120" y="5455536"/>
                <a:ext cx="95040" cy="230040"/>
              </p14:xfrm>
            </p:contentPart>
          </mc:Choice>
          <mc:Fallback>
            <p:pic>
              <p:nvPicPr>
                <p:cNvPr id="120" name="Ink 119">
                  <a:extLst>
                    <a:ext uri="{FF2B5EF4-FFF2-40B4-BE49-F238E27FC236}">
                      <a16:creationId xmlns:a16="http://schemas.microsoft.com/office/drawing/2014/main" id="{FCA5A919-4F08-FA48-A8E0-4DEB62A378AF}"/>
                    </a:ext>
                  </a:extLst>
                </p:cNvPr>
                <p:cNvPicPr/>
                <p:nvPr/>
              </p:nvPicPr>
              <p:blipFill>
                <a:blip r:embed="rId195"/>
                <a:stretch>
                  <a:fillRect/>
                </a:stretch>
              </p:blipFill>
              <p:spPr>
                <a:xfrm>
                  <a:off x="3939120" y="5446536"/>
                  <a:ext cx="1126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1" name="Ink 120">
                  <a:extLst>
                    <a:ext uri="{FF2B5EF4-FFF2-40B4-BE49-F238E27FC236}">
                      <a16:creationId xmlns:a16="http://schemas.microsoft.com/office/drawing/2014/main" id="{C5DE4185-8C9D-5D43-90AD-174E9C887007}"/>
                    </a:ext>
                  </a:extLst>
                </p14:cNvPr>
                <p14:cNvContentPartPr/>
                <p14:nvPr/>
              </p14:nvContentPartPr>
              <p14:xfrm>
                <a:off x="4115160" y="5562456"/>
                <a:ext cx="195120" cy="82080"/>
              </p14:xfrm>
            </p:contentPart>
          </mc:Choice>
          <mc:Fallback>
            <p:pic>
              <p:nvPicPr>
                <p:cNvPr id="121" name="Ink 120">
                  <a:extLst>
                    <a:ext uri="{FF2B5EF4-FFF2-40B4-BE49-F238E27FC236}">
                      <a16:creationId xmlns:a16="http://schemas.microsoft.com/office/drawing/2014/main" id="{C5DE4185-8C9D-5D43-90AD-174E9C887007}"/>
                    </a:ext>
                  </a:extLst>
                </p:cNvPr>
                <p:cNvPicPr/>
                <p:nvPr/>
              </p:nvPicPr>
              <p:blipFill>
                <a:blip r:embed="rId197"/>
                <a:stretch>
                  <a:fillRect/>
                </a:stretch>
              </p:blipFill>
              <p:spPr>
                <a:xfrm>
                  <a:off x="4106160" y="5553456"/>
                  <a:ext cx="2127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2" name="Ink 121">
                  <a:extLst>
                    <a:ext uri="{FF2B5EF4-FFF2-40B4-BE49-F238E27FC236}">
                      <a16:creationId xmlns:a16="http://schemas.microsoft.com/office/drawing/2014/main" id="{70650459-7F15-734C-BE23-8D9A62B0803E}"/>
                    </a:ext>
                  </a:extLst>
                </p14:cNvPr>
                <p14:cNvContentPartPr/>
                <p14:nvPr/>
              </p14:nvContentPartPr>
              <p14:xfrm>
                <a:off x="4411080" y="5454816"/>
                <a:ext cx="342000" cy="174600"/>
              </p14:xfrm>
            </p:contentPart>
          </mc:Choice>
          <mc:Fallback>
            <p:pic>
              <p:nvPicPr>
                <p:cNvPr id="122" name="Ink 121">
                  <a:extLst>
                    <a:ext uri="{FF2B5EF4-FFF2-40B4-BE49-F238E27FC236}">
                      <a16:creationId xmlns:a16="http://schemas.microsoft.com/office/drawing/2014/main" id="{70650459-7F15-734C-BE23-8D9A62B0803E}"/>
                    </a:ext>
                  </a:extLst>
                </p:cNvPr>
                <p:cNvPicPr/>
                <p:nvPr/>
              </p:nvPicPr>
              <p:blipFill>
                <a:blip r:embed="rId199"/>
                <a:stretch>
                  <a:fillRect/>
                </a:stretch>
              </p:blipFill>
              <p:spPr>
                <a:xfrm>
                  <a:off x="4402080" y="5445816"/>
                  <a:ext cx="3596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3" name="Ink 122">
                  <a:extLst>
                    <a:ext uri="{FF2B5EF4-FFF2-40B4-BE49-F238E27FC236}">
                      <a16:creationId xmlns:a16="http://schemas.microsoft.com/office/drawing/2014/main" id="{6F3E026D-E0CB-4942-8247-DF17C36E228F}"/>
                    </a:ext>
                  </a:extLst>
                </p14:cNvPr>
                <p14:cNvContentPartPr/>
                <p14:nvPr/>
              </p14:nvContentPartPr>
              <p14:xfrm>
                <a:off x="4711680" y="5298576"/>
                <a:ext cx="196200" cy="505800"/>
              </p14:xfrm>
            </p:contentPart>
          </mc:Choice>
          <mc:Fallback>
            <p:pic>
              <p:nvPicPr>
                <p:cNvPr id="123" name="Ink 122">
                  <a:extLst>
                    <a:ext uri="{FF2B5EF4-FFF2-40B4-BE49-F238E27FC236}">
                      <a16:creationId xmlns:a16="http://schemas.microsoft.com/office/drawing/2014/main" id="{6F3E026D-E0CB-4942-8247-DF17C36E228F}"/>
                    </a:ext>
                  </a:extLst>
                </p:cNvPr>
                <p:cNvPicPr/>
                <p:nvPr/>
              </p:nvPicPr>
              <p:blipFill>
                <a:blip r:embed="rId201"/>
                <a:stretch>
                  <a:fillRect/>
                </a:stretch>
              </p:blipFill>
              <p:spPr>
                <a:xfrm>
                  <a:off x="4702680" y="5289936"/>
                  <a:ext cx="213840" cy="523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4" name="Ink 123">
                  <a:extLst>
                    <a:ext uri="{FF2B5EF4-FFF2-40B4-BE49-F238E27FC236}">
                      <a16:creationId xmlns:a16="http://schemas.microsoft.com/office/drawing/2014/main" id="{7924AE6F-0E1F-5440-B52B-2A64621002B1}"/>
                    </a:ext>
                  </a:extLst>
                </p14:cNvPr>
                <p14:cNvContentPartPr/>
                <p14:nvPr/>
              </p14:nvContentPartPr>
              <p14:xfrm>
                <a:off x="3567240" y="5270856"/>
                <a:ext cx="530280" cy="669240"/>
              </p14:xfrm>
            </p:contentPart>
          </mc:Choice>
          <mc:Fallback>
            <p:pic>
              <p:nvPicPr>
                <p:cNvPr id="124" name="Ink 123">
                  <a:extLst>
                    <a:ext uri="{FF2B5EF4-FFF2-40B4-BE49-F238E27FC236}">
                      <a16:creationId xmlns:a16="http://schemas.microsoft.com/office/drawing/2014/main" id="{7924AE6F-0E1F-5440-B52B-2A64621002B1}"/>
                    </a:ext>
                  </a:extLst>
                </p:cNvPr>
                <p:cNvPicPr/>
                <p:nvPr/>
              </p:nvPicPr>
              <p:blipFill>
                <a:blip r:embed="rId203"/>
                <a:stretch>
                  <a:fillRect/>
                </a:stretch>
              </p:blipFill>
              <p:spPr>
                <a:xfrm>
                  <a:off x="3558240" y="5261856"/>
                  <a:ext cx="547920" cy="686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5" name="Ink 124">
                  <a:extLst>
                    <a:ext uri="{FF2B5EF4-FFF2-40B4-BE49-F238E27FC236}">
                      <a16:creationId xmlns:a16="http://schemas.microsoft.com/office/drawing/2014/main" id="{C98B7B23-C46D-A54D-BE20-B85904F3740F}"/>
                    </a:ext>
                  </a:extLst>
                </p14:cNvPr>
                <p14:cNvContentPartPr/>
                <p14:nvPr/>
              </p14:nvContentPartPr>
              <p14:xfrm>
                <a:off x="5034960" y="4938576"/>
                <a:ext cx="360000" cy="240840"/>
              </p14:xfrm>
            </p:contentPart>
          </mc:Choice>
          <mc:Fallback>
            <p:pic>
              <p:nvPicPr>
                <p:cNvPr id="125" name="Ink 124">
                  <a:extLst>
                    <a:ext uri="{FF2B5EF4-FFF2-40B4-BE49-F238E27FC236}">
                      <a16:creationId xmlns:a16="http://schemas.microsoft.com/office/drawing/2014/main" id="{C98B7B23-C46D-A54D-BE20-B85904F3740F}"/>
                    </a:ext>
                  </a:extLst>
                </p:cNvPr>
                <p:cNvPicPr/>
                <p:nvPr/>
              </p:nvPicPr>
              <p:blipFill>
                <a:blip r:embed="rId205"/>
                <a:stretch>
                  <a:fillRect/>
                </a:stretch>
              </p:blipFill>
              <p:spPr>
                <a:xfrm>
                  <a:off x="5025960" y="4929936"/>
                  <a:ext cx="37764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6" name="Ink 125">
                  <a:extLst>
                    <a:ext uri="{FF2B5EF4-FFF2-40B4-BE49-F238E27FC236}">
                      <a16:creationId xmlns:a16="http://schemas.microsoft.com/office/drawing/2014/main" id="{38918F1A-98A5-3943-9286-31871BC1AFC0}"/>
                    </a:ext>
                  </a:extLst>
                </p14:cNvPr>
                <p14:cNvContentPartPr/>
                <p14:nvPr/>
              </p14:nvContentPartPr>
              <p14:xfrm>
                <a:off x="5565960" y="5362656"/>
                <a:ext cx="172440" cy="5400"/>
              </p14:xfrm>
            </p:contentPart>
          </mc:Choice>
          <mc:Fallback>
            <p:pic>
              <p:nvPicPr>
                <p:cNvPr id="126" name="Ink 125">
                  <a:extLst>
                    <a:ext uri="{FF2B5EF4-FFF2-40B4-BE49-F238E27FC236}">
                      <a16:creationId xmlns:a16="http://schemas.microsoft.com/office/drawing/2014/main" id="{38918F1A-98A5-3943-9286-31871BC1AFC0}"/>
                    </a:ext>
                  </a:extLst>
                </p:cNvPr>
                <p:cNvPicPr/>
                <p:nvPr/>
              </p:nvPicPr>
              <p:blipFill>
                <a:blip r:embed="rId207"/>
                <a:stretch>
                  <a:fillRect/>
                </a:stretch>
              </p:blipFill>
              <p:spPr>
                <a:xfrm>
                  <a:off x="5556960" y="5353656"/>
                  <a:ext cx="1900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7" name="Ink 126">
                  <a:extLst>
                    <a:ext uri="{FF2B5EF4-FFF2-40B4-BE49-F238E27FC236}">
                      <a16:creationId xmlns:a16="http://schemas.microsoft.com/office/drawing/2014/main" id="{3A0ED7B8-7B02-DE44-9E93-E83998A860B3}"/>
                    </a:ext>
                  </a:extLst>
                </p14:cNvPr>
                <p14:cNvContentPartPr/>
                <p14:nvPr/>
              </p14:nvContentPartPr>
              <p14:xfrm>
                <a:off x="5545440" y="5563896"/>
                <a:ext cx="331560" cy="82440"/>
              </p14:xfrm>
            </p:contentPart>
          </mc:Choice>
          <mc:Fallback>
            <p:pic>
              <p:nvPicPr>
                <p:cNvPr id="127" name="Ink 126">
                  <a:extLst>
                    <a:ext uri="{FF2B5EF4-FFF2-40B4-BE49-F238E27FC236}">
                      <a16:creationId xmlns:a16="http://schemas.microsoft.com/office/drawing/2014/main" id="{3A0ED7B8-7B02-DE44-9E93-E83998A860B3}"/>
                    </a:ext>
                  </a:extLst>
                </p:cNvPr>
                <p:cNvPicPr/>
                <p:nvPr/>
              </p:nvPicPr>
              <p:blipFill>
                <a:blip r:embed="rId209"/>
                <a:stretch>
                  <a:fillRect/>
                </a:stretch>
              </p:blipFill>
              <p:spPr>
                <a:xfrm>
                  <a:off x="5536800" y="5555256"/>
                  <a:ext cx="349200" cy="100080"/>
                </a:xfrm>
                <a:prstGeom prst="rect">
                  <a:avLst/>
                </a:prstGeom>
              </p:spPr>
            </p:pic>
          </mc:Fallback>
        </mc:AlternateContent>
      </p:grpSp>
      <p:grpSp>
        <p:nvGrpSpPr>
          <p:cNvPr id="146" name="Group 145">
            <a:extLst>
              <a:ext uri="{FF2B5EF4-FFF2-40B4-BE49-F238E27FC236}">
                <a16:creationId xmlns:a16="http://schemas.microsoft.com/office/drawing/2014/main" id="{E51171A8-EE71-EA49-8000-C55C252EEC74}"/>
              </a:ext>
            </a:extLst>
          </p:cNvPr>
          <p:cNvGrpSpPr/>
          <p:nvPr/>
        </p:nvGrpSpPr>
        <p:grpSpPr>
          <a:xfrm>
            <a:off x="6259320" y="3172776"/>
            <a:ext cx="1136520" cy="721440"/>
            <a:chOff x="6259320" y="3172776"/>
            <a:chExt cx="1136520" cy="721440"/>
          </a:xfrm>
        </p:grpSpPr>
        <mc:AlternateContent xmlns:mc="http://schemas.openxmlformats.org/markup-compatibility/2006">
          <mc:Choice xmlns:p14="http://schemas.microsoft.com/office/powerpoint/2010/main" Requires="p14">
            <p:contentPart p14:bwMode="auto" r:id="rId210">
              <p14:nvContentPartPr>
                <p14:cNvPr id="102" name="Ink 101">
                  <a:extLst>
                    <a:ext uri="{FF2B5EF4-FFF2-40B4-BE49-F238E27FC236}">
                      <a16:creationId xmlns:a16="http://schemas.microsoft.com/office/drawing/2014/main" id="{3E4B57A6-FB98-E745-B23E-0F1B7370925C}"/>
                    </a:ext>
                  </a:extLst>
                </p14:cNvPr>
                <p14:cNvContentPartPr/>
                <p14:nvPr/>
              </p14:nvContentPartPr>
              <p14:xfrm>
                <a:off x="6422040" y="3322536"/>
                <a:ext cx="39240" cy="501480"/>
              </p14:xfrm>
            </p:contentPart>
          </mc:Choice>
          <mc:Fallback>
            <p:pic>
              <p:nvPicPr>
                <p:cNvPr id="102" name="Ink 101">
                  <a:extLst>
                    <a:ext uri="{FF2B5EF4-FFF2-40B4-BE49-F238E27FC236}">
                      <a16:creationId xmlns:a16="http://schemas.microsoft.com/office/drawing/2014/main" id="{3E4B57A6-FB98-E745-B23E-0F1B7370925C}"/>
                    </a:ext>
                  </a:extLst>
                </p:cNvPr>
                <p:cNvPicPr/>
                <p:nvPr/>
              </p:nvPicPr>
              <p:blipFill>
                <a:blip r:embed="rId211"/>
                <a:stretch>
                  <a:fillRect/>
                </a:stretch>
              </p:blipFill>
              <p:spPr>
                <a:xfrm>
                  <a:off x="6413040" y="3313536"/>
                  <a:ext cx="5688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03" name="Ink 102">
                  <a:extLst>
                    <a:ext uri="{FF2B5EF4-FFF2-40B4-BE49-F238E27FC236}">
                      <a16:creationId xmlns:a16="http://schemas.microsoft.com/office/drawing/2014/main" id="{AE192676-7F78-DB49-94C2-7274593D0BC6}"/>
                    </a:ext>
                  </a:extLst>
                </p14:cNvPr>
                <p14:cNvContentPartPr/>
                <p14:nvPr/>
              </p14:nvContentPartPr>
              <p14:xfrm>
                <a:off x="6259320" y="3172776"/>
                <a:ext cx="1136520" cy="721440"/>
              </p14:xfrm>
            </p:contentPart>
          </mc:Choice>
          <mc:Fallback>
            <p:pic>
              <p:nvPicPr>
                <p:cNvPr id="103" name="Ink 102">
                  <a:extLst>
                    <a:ext uri="{FF2B5EF4-FFF2-40B4-BE49-F238E27FC236}">
                      <a16:creationId xmlns:a16="http://schemas.microsoft.com/office/drawing/2014/main" id="{AE192676-7F78-DB49-94C2-7274593D0BC6}"/>
                    </a:ext>
                  </a:extLst>
                </p:cNvPr>
                <p:cNvPicPr/>
                <p:nvPr/>
              </p:nvPicPr>
              <p:blipFill>
                <a:blip r:embed="rId213"/>
                <a:stretch>
                  <a:fillRect/>
                </a:stretch>
              </p:blipFill>
              <p:spPr>
                <a:xfrm>
                  <a:off x="6250320" y="3164136"/>
                  <a:ext cx="1154160" cy="7390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8" name="Ink 137">
                  <a:extLst>
                    <a:ext uri="{FF2B5EF4-FFF2-40B4-BE49-F238E27FC236}">
                      <a16:creationId xmlns:a16="http://schemas.microsoft.com/office/drawing/2014/main" id="{6E56C3A2-4695-C34F-BE53-E593B61ACAF8}"/>
                    </a:ext>
                  </a:extLst>
                </p14:cNvPr>
                <p14:cNvContentPartPr/>
                <p14:nvPr/>
              </p14:nvContentPartPr>
              <p14:xfrm>
                <a:off x="6701040" y="3494616"/>
                <a:ext cx="160560" cy="190440"/>
              </p14:xfrm>
            </p:contentPart>
          </mc:Choice>
          <mc:Fallback>
            <p:pic>
              <p:nvPicPr>
                <p:cNvPr id="138" name="Ink 137">
                  <a:extLst>
                    <a:ext uri="{FF2B5EF4-FFF2-40B4-BE49-F238E27FC236}">
                      <a16:creationId xmlns:a16="http://schemas.microsoft.com/office/drawing/2014/main" id="{6E56C3A2-4695-C34F-BE53-E593B61ACAF8}"/>
                    </a:ext>
                  </a:extLst>
                </p:cNvPr>
                <p:cNvPicPr/>
                <p:nvPr/>
              </p:nvPicPr>
              <p:blipFill>
                <a:blip r:embed="rId215"/>
                <a:stretch>
                  <a:fillRect/>
                </a:stretch>
              </p:blipFill>
              <p:spPr>
                <a:xfrm>
                  <a:off x="6692400" y="3485616"/>
                  <a:ext cx="1782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9" name="Ink 138">
                  <a:extLst>
                    <a:ext uri="{FF2B5EF4-FFF2-40B4-BE49-F238E27FC236}">
                      <a16:creationId xmlns:a16="http://schemas.microsoft.com/office/drawing/2014/main" id="{693CF925-6F9D-8141-B0C1-9208FCDC4316}"/>
                    </a:ext>
                  </a:extLst>
                </p14:cNvPr>
                <p14:cNvContentPartPr/>
                <p14:nvPr/>
              </p14:nvContentPartPr>
              <p14:xfrm>
                <a:off x="6951600" y="3619896"/>
                <a:ext cx="11880" cy="110520"/>
              </p14:xfrm>
            </p:contentPart>
          </mc:Choice>
          <mc:Fallback>
            <p:pic>
              <p:nvPicPr>
                <p:cNvPr id="139" name="Ink 138">
                  <a:extLst>
                    <a:ext uri="{FF2B5EF4-FFF2-40B4-BE49-F238E27FC236}">
                      <a16:creationId xmlns:a16="http://schemas.microsoft.com/office/drawing/2014/main" id="{693CF925-6F9D-8141-B0C1-9208FCDC4316}"/>
                    </a:ext>
                  </a:extLst>
                </p:cNvPr>
                <p:cNvPicPr/>
                <p:nvPr/>
              </p:nvPicPr>
              <p:blipFill>
                <a:blip r:embed="rId217"/>
                <a:stretch>
                  <a:fillRect/>
                </a:stretch>
              </p:blipFill>
              <p:spPr>
                <a:xfrm>
                  <a:off x="6942600" y="3610896"/>
                  <a:ext cx="29520" cy="128160"/>
                </a:xfrm>
                <a:prstGeom prst="rect">
                  <a:avLst/>
                </a:prstGeom>
              </p:spPr>
            </p:pic>
          </mc:Fallback>
        </mc:AlternateContent>
      </p:grpSp>
      <p:grpSp>
        <p:nvGrpSpPr>
          <p:cNvPr id="145" name="Group 144">
            <a:extLst>
              <a:ext uri="{FF2B5EF4-FFF2-40B4-BE49-F238E27FC236}">
                <a16:creationId xmlns:a16="http://schemas.microsoft.com/office/drawing/2014/main" id="{E9CD17B4-C03A-C046-B917-6C6DF145432C}"/>
              </a:ext>
            </a:extLst>
          </p:cNvPr>
          <p:cNvGrpSpPr/>
          <p:nvPr/>
        </p:nvGrpSpPr>
        <p:grpSpPr>
          <a:xfrm>
            <a:off x="6319080" y="4084656"/>
            <a:ext cx="1025280" cy="611280"/>
            <a:chOff x="6319080" y="4084656"/>
            <a:chExt cx="1025280" cy="611280"/>
          </a:xfrm>
        </p:grpSpPr>
        <mc:AlternateContent xmlns:mc="http://schemas.openxmlformats.org/markup-compatibility/2006">
          <mc:Choice xmlns:p14="http://schemas.microsoft.com/office/powerpoint/2010/main" Requires="p14">
            <p:contentPart p14:bwMode="auto" r:id="rId218">
              <p14:nvContentPartPr>
                <p14:cNvPr id="114" name="Ink 113">
                  <a:extLst>
                    <a:ext uri="{FF2B5EF4-FFF2-40B4-BE49-F238E27FC236}">
                      <a16:creationId xmlns:a16="http://schemas.microsoft.com/office/drawing/2014/main" id="{46E0CE6B-84C3-4B40-B794-1F1D965B3F25}"/>
                    </a:ext>
                  </a:extLst>
                </p14:cNvPr>
                <p14:cNvContentPartPr/>
                <p14:nvPr/>
              </p14:nvContentPartPr>
              <p14:xfrm>
                <a:off x="6338520" y="4213896"/>
                <a:ext cx="27720" cy="349920"/>
              </p14:xfrm>
            </p:contentPart>
          </mc:Choice>
          <mc:Fallback>
            <p:pic>
              <p:nvPicPr>
                <p:cNvPr id="114" name="Ink 113">
                  <a:extLst>
                    <a:ext uri="{FF2B5EF4-FFF2-40B4-BE49-F238E27FC236}">
                      <a16:creationId xmlns:a16="http://schemas.microsoft.com/office/drawing/2014/main" id="{46E0CE6B-84C3-4B40-B794-1F1D965B3F25}"/>
                    </a:ext>
                  </a:extLst>
                </p:cNvPr>
                <p:cNvPicPr/>
                <p:nvPr/>
              </p:nvPicPr>
              <p:blipFill>
                <a:blip r:embed="rId219"/>
                <a:stretch>
                  <a:fillRect/>
                </a:stretch>
              </p:blipFill>
              <p:spPr>
                <a:xfrm>
                  <a:off x="6329880" y="4204896"/>
                  <a:ext cx="4536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15" name="Ink 114">
                  <a:extLst>
                    <a:ext uri="{FF2B5EF4-FFF2-40B4-BE49-F238E27FC236}">
                      <a16:creationId xmlns:a16="http://schemas.microsoft.com/office/drawing/2014/main" id="{A4D41437-201E-DC4E-AB47-D1FB62AB62B2}"/>
                    </a:ext>
                  </a:extLst>
                </p14:cNvPr>
                <p14:cNvContentPartPr/>
                <p14:nvPr/>
              </p14:nvContentPartPr>
              <p14:xfrm>
                <a:off x="6319080" y="4084656"/>
                <a:ext cx="1025280" cy="611280"/>
              </p14:xfrm>
            </p:contentPart>
          </mc:Choice>
          <mc:Fallback>
            <p:pic>
              <p:nvPicPr>
                <p:cNvPr id="115" name="Ink 114">
                  <a:extLst>
                    <a:ext uri="{FF2B5EF4-FFF2-40B4-BE49-F238E27FC236}">
                      <a16:creationId xmlns:a16="http://schemas.microsoft.com/office/drawing/2014/main" id="{A4D41437-201E-DC4E-AB47-D1FB62AB62B2}"/>
                    </a:ext>
                  </a:extLst>
                </p:cNvPr>
                <p:cNvPicPr/>
                <p:nvPr/>
              </p:nvPicPr>
              <p:blipFill>
                <a:blip r:embed="rId221"/>
                <a:stretch>
                  <a:fillRect/>
                </a:stretch>
              </p:blipFill>
              <p:spPr>
                <a:xfrm>
                  <a:off x="6310440" y="4076016"/>
                  <a:ext cx="1042920" cy="6289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0" name="Ink 139">
                  <a:extLst>
                    <a:ext uri="{FF2B5EF4-FFF2-40B4-BE49-F238E27FC236}">
                      <a16:creationId xmlns:a16="http://schemas.microsoft.com/office/drawing/2014/main" id="{22087DFD-CDE8-4942-8608-39C9DF0127A0}"/>
                    </a:ext>
                  </a:extLst>
                </p14:cNvPr>
                <p14:cNvContentPartPr/>
                <p14:nvPr/>
              </p14:nvContentPartPr>
              <p14:xfrm>
                <a:off x="6653520" y="4467336"/>
                <a:ext cx="176400" cy="97560"/>
              </p14:xfrm>
            </p:contentPart>
          </mc:Choice>
          <mc:Fallback>
            <p:pic>
              <p:nvPicPr>
                <p:cNvPr id="140" name="Ink 139">
                  <a:extLst>
                    <a:ext uri="{FF2B5EF4-FFF2-40B4-BE49-F238E27FC236}">
                      <a16:creationId xmlns:a16="http://schemas.microsoft.com/office/drawing/2014/main" id="{22087DFD-CDE8-4942-8608-39C9DF0127A0}"/>
                    </a:ext>
                  </a:extLst>
                </p:cNvPr>
                <p:cNvPicPr/>
                <p:nvPr/>
              </p:nvPicPr>
              <p:blipFill>
                <a:blip r:embed="rId223"/>
                <a:stretch>
                  <a:fillRect/>
                </a:stretch>
              </p:blipFill>
              <p:spPr>
                <a:xfrm>
                  <a:off x="6644520" y="4458696"/>
                  <a:ext cx="1940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1" name="Ink 140">
                  <a:extLst>
                    <a:ext uri="{FF2B5EF4-FFF2-40B4-BE49-F238E27FC236}">
                      <a16:creationId xmlns:a16="http://schemas.microsoft.com/office/drawing/2014/main" id="{929F8B24-D878-C84A-9EA9-B83B13A1D321}"/>
                    </a:ext>
                  </a:extLst>
                </p14:cNvPr>
                <p14:cNvContentPartPr/>
                <p14:nvPr/>
              </p14:nvContentPartPr>
              <p14:xfrm>
                <a:off x="6937560" y="4442856"/>
                <a:ext cx="176400" cy="138600"/>
              </p14:xfrm>
            </p:contentPart>
          </mc:Choice>
          <mc:Fallback>
            <p:pic>
              <p:nvPicPr>
                <p:cNvPr id="141" name="Ink 140">
                  <a:extLst>
                    <a:ext uri="{FF2B5EF4-FFF2-40B4-BE49-F238E27FC236}">
                      <a16:creationId xmlns:a16="http://schemas.microsoft.com/office/drawing/2014/main" id="{929F8B24-D878-C84A-9EA9-B83B13A1D321}"/>
                    </a:ext>
                  </a:extLst>
                </p:cNvPr>
                <p:cNvPicPr/>
                <p:nvPr/>
              </p:nvPicPr>
              <p:blipFill>
                <a:blip r:embed="rId225"/>
                <a:stretch>
                  <a:fillRect/>
                </a:stretch>
              </p:blipFill>
              <p:spPr>
                <a:xfrm>
                  <a:off x="6928560" y="4434216"/>
                  <a:ext cx="194040" cy="156240"/>
                </a:xfrm>
                <a:prstGeom prst="rect">
                  <a:avLst/>
                </a:prstGeom>
              </p:spPr>
            </p:pic>
          </mc:Fallback>
        </mc:AlternateContent>
      </p:grpSp>
      <p:grpSp>
        <p:nvGrpSpPr>
          <p:cNvPr id="144" name="Group 143">
            <a:extLst>
              <a:ext uri="{FF2B5EF4-FFF2-40B4-BE49-F238E27FC236}">
                <a16:creationId xmlns:a16="http://schemas.microsoft.com/office/drawing/2014/main" id="{E0FF527E-C771-DA4C-A746-EDA2099BB985}"/>
              </a:ext>
            </a:extLst>
          </p:cNvPr>
          <p:cNvGrpSpPr/>
          <p:nvPr/>
        </p:nvGrpSpPr>
        <p:grpSpPr>
          <a:xfrm>
            <a:off x="6454440" y="5072856"/>
            <a:ext cx="801000" cy="657720"/>
            <a:chOff x="6454440" y="5072856"/>
            <a:chExt cx="801000" cy="657720"/>
          </a:xfrm>
        </p:grpSpPr>
        <mc:AlternateContent xmlns:mc="http://schemas.openxmlformats.org/markup-compatibility/2006">
          <mc:Choice xmlns:p14="http://schemas.microsoft.com/office/powerpoint/2010/main" Requires="p14">
            <p:contentPart p14:bwMode="auto" r:id="rId226">
              <p14:nvContentPartPr>
                <p14:cNvPr id="128" name="Ink 127">
                  <a:extLst>
                    <a:ext uri="{FF2B5EF4-FFF2-40B4-BE49-F238E27FC236}">
                      <a16:creationId xmlns:a16="http://schemas.microsoft.com/office/drawing/2014/main" id="{83B84206-ACE6-E44C-93C8-C6D8A694E959}"/>
                    </a:ext>
                  </a:extLst>
                </p14:cNvPr>
                <p14:cNvContentPartPr/>
                <p14:nvPr/>
              </p14:nvContentPartPr>
              <p14:xfrm>
                <a:off x="6463440" y="5244216"/>
                <a:ext cx="24840" cy="404280"/>
              </p14:xfrm>
            </p:contentPart>
          </mc:Choice>
          <mc:Fallback>
            <p:pic>
              <p:nvPicPr>
                <p:cNvPr id="128" name="Ink 127">
                  <a:extLst>
                    <a:ext uri="{FF2B5EF4-FFF2-40B4-BE49-F238E27FC236}">
                      <a16:creationId xmlns:a16="http://schemas.microsoft.com/office/drawing/2014/main" id="{83B84206-ACE6-E44C-93C8-C6D8A694E959}"/>
                    </a:ext>
                  </a:extLst>
                </p:cNvPr>
                <p:cNvPicPr/>
                <p:nvPr/>
              </p:nvPicPr>
              <p:blipFill>
                <a:blip r:embed="rId227"/>
                <a:stretch>
                  <a:fillRect/>
                </a:stretch>
              </p:blipFill>
              <p:spPr>
                <a:xfrm>
                  <a:off x="6454440" y="5235576"/>
                  <a:ext cx="4248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9" name="Ink 128">
                  <a:extLst>
                    <a:ext uri="{FF2B5EF4-FFF2-40B4-BE49-F238E27FC236}">
                      <a16:creationId xmlns:a16="http://schemas.microsoft.com/office/drawing/2014/main" id="{9AD131A8-4102-4447-A9C1-C33AF8D62649}"/>
                    </a:ext>
                  </a:extLst>
                </p14:cNvPr>
                <p14:cNvContentPartPr/>
                <p14:nvPr/>
              </p14:nvContentPartPr>
              <p14:xfrm>
                <a:off x="6454440" y="5072856"/>
                <a:ext cx="801000" cy="657720"/>
              </p14:xfrm>
            </p:contentPart>
          </mc:Choice>
          <mc:Fallback>
            <p:pic>
              <p:nvPicPr>
                <p:cNvPr id="129" name="Ink 128">
                  <a:extLst>
                    <a:ext uri="{FF2B5EF4-FFF2-40B4-BE49-F238E27FC236}">
                      <a16:creationId xmlns:a16="http://schemas.microsoft.com/office/drawing/2014/main" id="{9AD131A8-4102-4447-A9C1-C33AF8D62649}"/>
                    </a:ext>
                  </a:extLst>
                </p:cNvPr>
                <p:cNvPicPr/>
                <p:nvPr/>
              </p:nvPicPr>
              <p:blipFill>
                <a:blip r:embed="rId229"/>
                <a:stretch>
                  <a:fillRect/>
                </a:stretch>
              </p:blipFill>
              <p:spPr>
                <a:xfrm>
                  <a:off x="6445800" y="5063856"/>
                  <a:ext cx="818640" cy="6753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2" name="Ink 141">
                  <a:extLst>
                    <a:ext uri="{FF2B5EF4-FFF2-40B4-BE49-F238E27FC236}">
                      <a16:creationId xmlns:a16="http://schemas.microsoft.com/office/drawing/2014/main" id="{4E185797-2B62-F046-89F0-04CD72D5BBB6}"/>
                    </a:ext>
                  </a:extLst>
                </p14:cNvPr>
                <p14:cNvContentPartPr/>
                <p14:nvPr/>
              </p14:nvContentPartPr>
              <p14:xfrm>
                <a:off x="6651360" y="5382816"/>
                <a:ext cx="163080" cy="158040"/>
              </p14:xfrm>
            </p:contentPart>
          </mc:Choice>
          <mc:Fallback>
            <p:pic>
              <p:nvPicPr>
                <p:cNvPr id="142" name="Ink 141">
                  <a:extLst>
                    <a:ext uri="{FF2B5EF4-FFF2-40B4-BE49-F238E27FC236}">
                      <a16:creationId xmlns:a16="http://schemas.microsoft.com/office/drawing/2014/main" id="{4E185797-2B62-F046-89F0-04CD72D5BBB6}"/>
                    </a:ext>
                  </a:extLst>
                </p:cNvPr>
                <p:cNvPicPr/>
                <p:nvPr/>
              </p:nvPicPr>
              <p:blipFill>
                <a:blip r:embed="rId231"/>
                <a:stretch>
                  <a:fillRect/>
                </a:stretch>
              </p:blipFill>
              <p:spPr>
                <a:xfrm>
                  <a:off x="6642360" y="5374176"/>
                  <a:ext cx="1807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3" name="Ink 142">
                  <a:extLst>
                    <a:ext uri="{FF2B5EF4-FFF2-40B4-BE49-F238E27FC236}">
                      <a16:creationId xmlns:a16="http://schemas.microsoft.com/office/drawing/2014/main" id="{BD8B7FAA-BFEB-294D-A0AB-E88C5B6860B8}"/>
                    </a:ext>
                  </a:extLst>
                </p14:cNvPr>
                <p14:cNvContentPartPr/>
                <p14:nvPr/>
              </p14:nvContentPartPr>
              <p14:xfrm>
                <a:off x="6919920" y="5418096"/>
                <a:ext cx="137520" cy="176400"/>
              </p14:xfrm>
            </p:contentPart>
          </mc:Choice>
          <mc:Fallback>
            <p:pic>
              <p:nvPicPr>
                <p:cNvPr id="143" name="Ink 142">
                  <a:extLst>
                    <a:ext uri="{FF2B5EF4-FFF2-40B4-BE49-F238E27FC236}">
                      <a16:creationId xmlns:a16="http://schemas.microsoft.com/office/drawing/2014/main" id="{BD8B7FAA-BFEB-294D-A0AB-E88C5B6860B8}"/>
                    </a:ext>
                  </a:extLst>
                </p:cNvPr>
                <p:cNvPicPr/>
                <p:nvPr/>
              </p:nvPicPr>
              <p:blipFill>
                <a:blip r:embed="rId233"/>
                <a:stretch>
                  <a:fillRect/>
                </a:stretch>
              </p:blipFill>
              <p:spPr>
                <a:xfrm>
                  <a:off x="6910920" y="5409096"/>
                  <a:ext cx="155160" cy="194040"/>
                </a:xfrm>
                <a:prstGeom prst="rect">
                  <a:avLst/>
                </a:prstGeom>
              </p:spPr>
            </p:pic>
          </mc:Fallback>
        </mc:AlternateContent>
      </p:grpSp>
      <p:grpSp>
        <p:nvGrpSpPr>
          <p:cNvPr id="167" name="Group 166">
            <a:extLst>
              <a:ext uri="{FF2B5EF4-FFF2-40B4-BE49-F238E27FC236}">
                <a16:creationId xmlns:a16="http://schemas.microsoft.com/office/drawing/2014/main" id="{BB110F63-27E2-FA43-85F2-832E1B3FBA89}"/>
              </a:ext>
            </a:extLst>
          </p:cNvPr>
          <p:cNvGrpSpPr/>
          <p:nvPr/>
        </p:nvGrpSpPr>
        <p:grpSpPr>
          <a:xfrm>
            <a:off x="7564320" y="2952816"/>
            <a:ext cx="4396320" cy="2092320"/>
            <a:chOff x="7564320" y="2952816"/>
            <a:chExt cx="4396320" cy="2092320"/>
          </a:xfrm>
        </p:grpSpPr>
        <mc:AlternateContent xmlns:mc="http://schemas.openxmlformats.org/markup-compatibility/2006">
          <mc:Choice xmlns:p14="http://schemas.microsoft.com/office/powerpoint/2010/main" Requires="p14">
            <p:contentPart p14:bwMode="auto" r:id="rId234">
              <p14:nvContentPartPr>
                <p14:cNvPr id="134" name="Ink 133">
                  <a:extLst>
                    <a:ext uri="{FF2B5EF4-FFF2-40B4-BE49-F238E27FC236}">
                      <a16:creationId xmlns:a16="http://schemas.microsoft.com/office/drawing/2014/main" id="{7FA9F1A2-6117-924B-AA76-2C7607B4CBFC}"/>
                    </a:ext>
                  </a:extLst>
                </p14:cNvPr>
                <p14:cNvContentPartPr/>
                <p14:nvPr/>
              </p14:nvContentPartPr>
              <p14:xfrm>
                <a:off x="7826760" y="3726096"/>
                <a:ext cx="912600" cy="388080"/>
              </p14:xfrm>
            </p:contentPart>
          </mc:Choice>
          <mc:Fallback>
            <p:pic>
              <p:nvPicPr>
                <p:cNvPr id="134" name="Ink 133">
                  <a:extLst>
                    <a:ext uri="{FF2B5EF4-FFF2-40B4-BE49-F238E27FC236}">
                      <a16:creationId xmlns:a16="http://schemas.microsoft.com/office/drawing/2014/main" id="{7FA9F1A2-6117-924B-AA76-2C7607B4CBFC}"/>
                    </a:ext>
                  </a:extLst>
                </p:cNvPr>
                <p:cNvPicPr/>
                <p:nvPr/>
              </p:nvPicPr>
              <p:blipFill>
                <a:blip r:embed="rId235"/>
                <a:stretch>
                  <a:fillRect/>
                </a:stretch>
              </p:blipFill>
              <p:spPr>
                <a:xfrm>
                  <a:off x="7818120" y="3717096"/>
                  <a:ext cx="93024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5" name="Ink 134">
                  <a:extLst>
                    <a:ext uri="{FF2B5EF4-FFF2-40B4-BE49-F238E27FC236}">
                      <a16:creationId xmlns:a16="http://schemas.microsoft.com/office/drawing/2014/main" id="{C986A635-BDBB-EE4B-84B7-7AA0F3440FAB}"/>
                    </a:ext>
                  </a:extLst>
                </p14:cNvPr>
                <p14:cNvContentPartPr/>
                <p14:nvPr/>
              </p14:nvContentPartPr>
              <p14:xfrm>
                <a:off x="9313920" y="3659496"/>
                <a:ext cx="52200" cy="76320"/>
              </p14:xfrm>
            </p:contentPart>
          </mc:Choice>
          <mc:Fallback>
            <p:pic>
              <p:nvPicPr>
                <p:cNvPr id="135" name="Ink 134">
                  <a:extLst>
                    <a:ext uri="{FF2B5EF4-FFF2-40B4-BE49-F238E27FC236}">
                      <a16:creationId xmlns:a16="http://schemas.microsoft.com/office/drawing/2014/main" id="{C986A635-BDBB-EE4B-84B7-7AA0F3440FAB}"/>
                    </a:ext>
                  </a:extLst>
                </p:cNvPr>
                <p:cNvPicPr/>
                <p:nvPr/>
              </p:nvPicPr>
              <p:blipFill>
                <a:blip r:embed="rId237"/>
                <a:stretch>
                  <a:fillRect/>
                </a:stretch>
              </p:blipFill>
              <p:spPr>
                <a:xfrm>
                  <a:off x="9305280" y="3650856"/>
                  <a:ext cx="698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6" name="Ink 135">
                  <a:extLst>
                    <a:ext uri="{FF2B5EF4-FFF2-40B4-BE49-F238E27FC236}">
                      <a16:creationId xmlns:a16="http://schemas.microsoft.com/office/drawing/2014/main" id="{3CCAA36A-8667-A844-93D9-87103D9D125D}"/>
                    </a:ext>
                  </a:extLst>
                </p14:cNvPr>
                <p14:cNvContentPartPr/>
                <p14:nvPr/>
              </p14:nvContentPartPr>
              <p14:xfrm>
                <a:off x="7564320" y="3089616"/>
                <a:ext cx="327240" cy="306000"/>
              </p14:xfrm>
            </p:contentPart>
          </mc:Choice>
          <mc:Fallback>
            <p:pic>
              <p:nvPicPr>
                <p:cNvPr id="136" name="Ink 135">
                  <a:extLst>
                    <a:ext uri="{FF2B5EF4-FFF2-40B4-BE49-F238E27FC236}">
                      <a16:creationId xmlns:a16="http://schemas.microsoft.com/office/drawing/2014/main" id="{3CCAA36A-8667-A844-93D9-87103D9D125D}"/>
                    </a:ext>
                  </a:extLst>
                </p:cNvPr>
                <p:cNvPicPr/>
                <p:nvPr/>
              </p:nvPicPr>
              <p:blipFill>
                <a:blip r:embed="rId239"/>
                <a:stretch>
                  <a:fillRect/>
                </a:stretch>
              </p:blipFill>
              <p:spPr>
                <a:xfrm>
                  <a:off x="7555680" y="3080616"/>
                  <a:ext cx="34488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7" name="Ink 136">
                  <a:extLst>
                    <a:ext uri="{FF2B5EF4-FFF2-40B4-BE49-F238E27FC236}">
                      <a16:creationId xmlns:a16="http://schemas.microsoft.com/office/drawing/2014/main" id="{6AA3FCE5-08E7-7D4E-999A-9888A8F571BF}"/>
                    </a:ext>
                  </a:extLst>
                </p14:cNvPr>
                <p14:cNvContentPartPr/>
                <p14:nvPr/>
              </p14:nvContentPartPr>
              <p14:xfrm>
                <a:off x="9308160" y="3754176"/>
                <a:ext cx="360" cy="360"/>
              </p14:xfrm>
            </p:contentPart>
          </mc:Choice>
          <mc:Fallback>
            <p:pic>
              <p:nvPicPr>
                <p:cNvPr id="137" name="Ink 136">
                  <a:extLst>
                    <a:ext uri="{FF2B5EF4-FFF2-40B4-BE49-F238E27FC236}">
                      <a16:creationId xmlns:a16="http://schemas.microsoft.com/office/drawing/2014/main" id="{6AA3FCE5-08E7-7D4E-999A-9888A8F571BF}"/>
                    </a:ext>
                  </a:extLst>
                </p:cNvPr>
                <p:cNvPicPr/>
                <p:nvPr/>
              </p:nvPicPr>
              <p:blipFill>
                <a:blip r:embed="rId241"/>
                <a:stretch>
                  <a:fillRect/>
                </a:stretch>
              </p:blipFill>
              <p:spPr>
                <a:xfrm>
                  <a:off x="9299160" y="374517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7" name="Ink 146">
                  <a:extLst>
                    <a:ext uri="{FF2B5EF4-FFF2-40B4-BE49-F238E27FC236}">
                      <a16:creationId xmlns:a16="http://schemas.microsoft.com/office/drawing/2014/main" id="{6F359296-8D7F-D045-B6A4-CA1868390678}"/>
                    </a:ext>
                  </a:extLst>
                </p14:cNvPr>
                <p14:cNvContentPartPr/>
                <p14:nvPr/>
              </p14:nvContentPartPr>
              <p14:xfrm>
                <a:off x="9066240" y="3748416"/>
                <a:ext cx="284040" cy="233280"/>
              </p14:xfrm>
            </p:contentPart>
          </mc:Choice>
          <mc:Fallback>
            <p:pic>
              <p:nvPicPr>
                <p:cNvPr id="147" name="Ink 146">
                  <a:extLst>
                    <a:ext uri="{FF2B5EF4-FFF2-40B4-BE49-F238E27FC236}">
                      <a16:creationId xmlns:a16="http://schemas.microsoft.com/office/drawing/2014/main" id="{6F359296-8D7F-D045-B6A4-CA1868390678}"/>
                    </a:ext>
                  </a:extLst>
                </p:cNvPr>
                <p:cNvPicPr/>
                <p:nvPr/>
              </p:nvPicPr>
              <p:blipFill>
                <a:blip r:embed="rId243"/>
                <a:stretch>
                  <a:fillRect/>
                </a:stretch>
              </p:blipFill>
              <p:spPr>
                <a:xfrm>
                  <a:off x="9057600" y="3739416"/>
                  <a:ext cx="3016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8" name="Ink 147">
                  <a:extLst>
                    <a:ext uri="{FF2B5EF4-FFF2-40B4-BE49-F238E27FC236}">
                      <a16:creationId xmlns:a16="http://schemas.microsoft.com/office/drawing/2014/main" id="{F1B42B08-BCC8-A843-B339-05B080675152}"/>
                    </a:ext>
                  </a:extLst>
                </p14:cNvPr>
                <p14:cNvContentPartPr/>
                <p14:nvPr/>
              </p14:nvContentPartPr>
              <p14:xfrm>
                <a:off x="8983800" y="3521616"/>
                <a:ext cx="396720" cy="216720"/>
              </p14:xfrm>
            </p:contentPart>
          </mc:Choice>
          <mc:Fallback>
            <p:pic>
              <p:nvPicPr>
                <p:cNvPr id="148" name="Ink 147">
                  <a:extLst>
                    <a:ext uri="{FF2B5EF4-FFF2-40B4-BE49-F238E27FC236}">
                      <a16:creationId xmlns:a16="http://schemas.microsoft.com/office/drawing/2014/main" id="{F1B42B08-BCC8-A843-B339-05B080675152}"/>
                    </a:ext>
                  </a:extLst>
                </p:cNvPr>
                <p:cNvPicPr/>
                <p:nvPr/>
              </p:nvPicPr>
              <p:blipFill>
                <a:blip r:embed="rId245"/>
                <a:stretch>
                  <a:fillRect/>
                </a:stretch>
              </p:blipFill>
              <p:spPr>
                <a:xfrm>
                  <a:off x="8974800" y="3512976"/>
                  <a:ext cx="4143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0" name="Ink 149">
                  <a:extLst>
                    <a:ext uri="{FF2B5EF4-FFF2-40B4-BE49-F238E27FC236}">
                      <a16:creationId xmlns:a16="http://schemas.microsoft.com/office/drawing/2014/main" id="{38B91DCD-89D5-8B45-A72E-BD1E62DFC72F}"/>
                    </a:ext>
                  </a:extLst>
                </p14:cNvPr>
                <p14:cNvContentPartPr/>
                <p14:nvPr/>
              </p14:nvContentPartPr>
              <p14:xfrm>
                <a:off x="9166680" y="3725016"/>
                <a:ext cx="297360" cy="269640"/>
              </p14:xfrm>
            </p:contentPart>
          </mc:Choice>
          <mc:Fallback>
            <p:pic>
              <p:nvPicPr>
                <p:cNvPr id="150" name="Ink 149">
                  <a:extLst>
                    <a:ext uri="{FF2B5EF4-FFF2-40B4-BE49-F238E27FC236}">
                      <a16:creationId xmlns:a16="http://schemas.microsoft.com/office/drawing/2014/main" id="{38B91DCD-89D5-8B45-A72E-BD1E62DFC72F}"/>
                    </a:ext>
                  </a:extLst>
                </p:cNvPr>
                <p:cNvPicPr/>
                <p:nvPr/>
              </p:nvPicPr>
              <p:blipFill>
                <a:blip r:embed="rId247"/>
                <a:stretch>
                  <a:fillRect/>
                </a:stretch>
              </p:blipFill>
              <p:spPr>
                <a:xfrm>
                  <a:off x="9157680" y="3716016"/>
                  <a:ext cx="31500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1" name="Ink 150">
                  <a:extLst>
                    <a:ext uri="{FF2B5EF4-FFF2-40B4-BE49-F238E27FC236}">
                      <a16:creationId xmlns:a16="http://schemas.microsoft.com/office/drawing/2014/main" id="{C7F1C26E-85EE-004B-8139-206A587707E0}"/>
                    </a:ext>
                  </a:extLst>
                </p14:cNvPr>
                <p14:cNvContentPartPr/>
                <p14:nvPr/>
              </p14:nvContentPartPr>
              <p14:xfrm>
                <a:off x="9184320" y="3840936"/>
                <a:ext cx="47520" cy="176760"/>
              </p14:xfrm>
            </p:contentPart>
          </mc:Choice>
          <mc:Fallback>
            <p:pic>
              <p:nvPicPr>
                <p:cNvPr id="151" name="Ink 150">
                  <a:extLst>
                    <a:ext uri="{FF2B5EF4-FFF2-40B4-BE49-F238E27FC236}">
                      <a16:creationId xmlns:a16="http://schemas.microsoft.com/office/drawing/2014/main" id="{C7F1C26E-85EE-004B-8139-206A587707E0}"/>
                    </a:ext>
                  </a:extLst>
                </p:cNvPr>
                <p:cNvPicPr/>
                <p:nvPr/>
              </p:nvPicPr>
              <p:blipFill>
                <a:blip r:embed="rId249"/>
                <a:stretch>
                  <a:fillRect/>
                </a:stretch>
              </p:blipFill>
              <p:spPr>
                <a:xfrm>
                  <a:off x="9175680" y="3831936"/>
                  <a:ext cx="651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3" name="Ink 152">
                  <a:extLst>
                    <a:ext uri="{FF2B5EF4-FFF2-40B4-BE49-F238E27FC236}">
                      <a16:creationId xmlns:a16="http://schemas.microsoft.com/office/drawing/2014/main" id="{4A8CE901-148B-0043-8B8C-AAA287899A7F}"/>
                    </a:ext>
                  </a:extLst>
                </p14:cNvPr>
                <p14:cNvContentPartPr/>
                <p14:nvPr/>
              </p14:nvContentPartPr>
              <p14:xfrm>
                <a:off x="9180720" y="3687216"/>
                <a:ext cx="253800" cy="245520"/>
              </p14:xfrm>
            </p:contentPart>
          </mc:Choice>
          <mc:Fallback>
            <p:pic>
              <p:nvPicPr>
                <p:cNvPr id="153" name="Ink 152">
                  <a:extLst>
                    <a:ext uri="{FF2B5EF4-FFF2-40B4-BE49-F238E27FC236}">
                      <a16:creationId xmlns:a16="http://schemas.microsoft.com/office/drawing/2014/main" id="{4A8CE901-148B-0043-8B8C-AAA287899A7F}"/>
                    </a:ext>
                  </a:extLst>
                </p:cNvPr>
                <p:cNvPicPr/>
                <p:nvPr/>
              </p:nvPicPr>
              <p:blipFill>
                <a:blip r:embed="rId251"/>
                <a:stretch>
                  <a:fillRect/>
                </a:stretch>
              </p:blipFill>
              <p:spPr>
                <a:xfrm>
                  <a:off x="9172080" y="3678216"/>
                  <a:ext cx="2714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4" name="Ink 153">
                  <a:extLst>
                    <a:ext uri="{FF2B5EF4-FFF2-40B4-BE49-F238E27FC236}">
                      <a16:creationId xmlns:a16="http://schemas.microsoft.com/office/drawing/2014/main" id="{C4EA5975-E636-0944-B9EE-3F3E5AE7C0C3}"/>
                    </a:ext>
                  </a:extLst>
                </p14:cNvPr>
                <p14:cNvContentPartPr/>
                <p14:nvPr/>
              </p14:nvContentPartPr>
              <p14:xfrm>
                <a:off x="9837000" y="3644016"/>
                <a:ext cx="150480" cy="204840"/>
              </p14:xfrm>
            </p:contentPart>
          </mc:Choice>
          <mc:Fallback>
            <p:pic>
              <p:nvPicPr>
                <p:cNvPr id="154" name="Ink 153">
                  <a:extLst>
                    <a:ext uri="{FF2B5EF4-FFF2-40B4-BE49-F238E27FC236}">
                      <a16:creationId xmlns:a16="http://schemas.microsoft.com/office/drawing/2014/main" id="{C4EA5975-E636-0944-B9EE-3F3E5AE7C0C3}"/>
                    </a:ext>
                  </a:extLst>
                </p:cNvPr>
                <p:cNvPicPr/>
                <p:nvPr/>
              </p:nvPicPr>
              <p:blipFill>
                <a:blip r:embed="rId253"/>
                <a:stretch>
                  <a:fillRect/>
                </a:stretch>
              </p:blipFill>
              <p:spPr>
                <a:xfrm>
                  <a:off x="9828360" y="3635376"/>
                  <a:ext cx="1681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5" name="Ink 154">
                  <a:extLst>
                    <a:ext uri="{FF2B5EF4-FFF2-40B4-BE49-F238E27FC236}">
                      <a16:creationId xmlns:a16="http://schemas.microsoft.com/office/drawing/2014/main" id="{A08EC76B-B5DC-A84B-A203-19BA82C1D7F0}"/>
                    </a:ext>
                  </a:extLst>
                </p14:cNvPr>
                <p14:cNvContentPartPr/>
                <p14:nvPr/>
              </p14:nvContentPartPr>
              <p14:xfrm>
                <a:off x="10158120" y="3797016"/>
                <a:ext cx="67680" cy="80280"/>
              </p14:xfrm>
            </p:contentPart>
          </mc:Choice>
          <mc:Fallback>
            <p:pic>
              <p:nvPicPr>
                <p:cNvPr id="155" name="Ink 154">
                  <a:extLst>
                    <a:ext uri="{FF2B5EF4-FFF2-40B4-BE49-F238E27FC236}">
                      <a16:creationId xmlns:a16="http://schemas.microsoft.com/office/drawing/2014/main" id="{A08EC76B-B5DC-A84B-A203-19BA82C1D7F0}"/>
                    </a:ext>
                  </a:extLst>
                </p:cNvPr>
                <p:cNvPicPr/>
                <p:nvPr/>
              </p:nvPicPr>
              <p:blipFill>
                <a:blip r:embed="rId255"/>
                <a:stretch>
                  <a:fillRect/>
                </a:stretch>
              </p:blipFill>
              <p:spPr>
                <a:xfrm>
                  <a:off x="10149120" y="3788016"/>
                  <a:ext cx="853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6" name="Ink 155">
                  <a:extLst>
                    <a:ext uri="{FF2B5EF4-FFF2-40B4-BE49-F238E27FC236}">
                      <a16:creationId xmlns:a16="http://schemas.microsoft.com/office/drawing/2014/main" id="{1D5B6E9E-1FBD-E248-8BDB-D0A7D636D4EE}"/>
                    </a:ext>
                  </a:extLst>
                </p14:cNvPr>
                <p14:cNvContentPartPr/>
                <p14:nvPr/>
              </p14:nvContentPartPr>
              <p14:xfrm>
                <a:off x="10179720" y="3552576"/>
                <a:ext cx="223560" cy="141120"/>
              </p14:xfrm>
            </p:contentPart>
          </mc:Choice>
          <mc:Fallback>
            <p:pic>
              <p:nvPicPr>
                <p:cNvPr id="156" name="Ink 155">
                  <a:extLst>
                    <a:ext uri="{FF2B5EF4-FFF2-40B4-BE49-F238E27FC236}">
                      <a16:creationId xmlns:a16="http://schemas.microsoft.com/office/drawing/2014/main" id="{1D5B6E9E-1FBD-E248-8BDB-D0A7D636D4EE}"/>
                    </a:ext>
                  </a:extLst>
                </p:cNvPr>
                <p:cNvPicPr/>
                <p:nvPr/>
              </p:nvPicPr>
              <p:blipFill>
                <a:blip r:embed="rId257"/>
                <a:stretch>
                  <a:fillRect/>
                </a:stretch>
              </p:blipFill>
              <p:spPr>
                <a:xfrm>
                  <a:off x="10171080" y="3543576"/>
                  <a:ext cx="2412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7" name="Ink 156">
                  <a:extLst>
                    <a:ext uri="{FF2B5EF4-FFF2-40B4-BE49-F238E27FC236}">
                      <a16:creationId xmlns:a16="http://schemas.microsoft.com/office/drawing/2014/main" id="{13A99173-AE1C-F34C-BB4C-0EB6EB46E4C5}"/>
                    </a:ext>
                  </a:extLst>
                </p14:cNvPr>
                <p14:cNvContentPartPr/>
                <p14:nvPr/>
              </p14:nvContentPartPr>
              <p14:xfrm>
                <a:off x="10275840" y="3523416"/>
                <a:ext cx="70200" cy="231120"/>
              </p14:xfrm>
            </p:contentPart>
          </mc:Choice>
          <mc:Fallback>
            <p:pic>
              <p:nvPicPr>
                <p:cNvPr id="157" name="Ink 156">
                  <a:extLst>
                    <a:ext uri="{FF2B5EF4-FFF2-40B4-BE49-F238E27FC236}">
                      <a16:creationId xmlns:a16="http://schemas.microsoft.com/office/drawing/2014/main" id="{13A99173-AE1C-F34C-BB4C-0EB6EB46E4C5}"/>
                    </a:ext>
                  </a:extLst>
                </p:cNvPr>
                <p:cNvPicPr/>
                <p:nvPr/>
              </p:nvPicPr>
              <p:blipFill>
                <a:blip r:embed="rId259"/>
                <a:stretch>
                  <a:fillRect/>
                </a:stretch>
              </p:blipFill>
              <p:spPr>
                <a:xfrm>
                  <a:off x="10267200" y="3514416"/>
                  <a:ext cx="878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8" name="Ink 157">
                  <a:extLst>
                    <a:ext uri="{FF2B5EF4-FFF2-40B4-BE49-F238E27FC236}">
                      <a16:creationId xmlns:a16="http://schemas.microsoft.com/office/drawing/2014/main" id="{625DE655-1257-5D4E-9094-4976B41FE78A}"/>
                    </a:ext>
                  </a:extLst>
                </p14:cNvPr>
                <p14:cNvContentPartPr/>
                <p14:nvPr/>
              </p14:nvContentPartPr>
              <p14:xfrm>
                <a:off x="10466280" y="3405696"/>
                <a:ext cx="178920" cy="218160"/>
              </p14:xfrm>
            </p:contentPart>
          </mc:Choice>
          <mc:Fallback>
            <p:pic>
              <p:nvPicPr>
                <p:cNvPr id="158" name="Ink 157">
                  <a:extLst>
                    <a:ext uri="{FF2B5EF4-FFF2-40B4-BE49-F238E27FC236}">
                      <a16:creationId xmlns:a16="http://schemas.microsoft.com/office/drawing/2014/main" id="{625DE655-1257-5D4E-9094-4976B41FE78A}"/>
                    </a:ext>
                  </a:extLst>
                </p:cNvPr>
                <p:cNvPicPr/>
                <p:nvPr/>
              </p:nvPicPr>
              <p:blipFill>
                <a:blip r:embed="rId261"/>
                <a:stretch>
                  <a:fillRect/>
                </a:stretch>
              </p:blipFill>
              <p:spPr>
                <a:xfrm>
                  <a:off x="10457280" y="3397056"/>
                  <a:ext cx="1965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9" name="Ink 158">
                  <a:extLst>
                    <a:ext uri="{FF2B5EF4-FFF2-40B4-BE49-F238E27FC236}">
                      <a16:creationId xmlns:a16="http://schemas.microsoft.com/office/drawing/2014/main" id="{E11EE5CF-67F8-5B45-AEB7-A54B30149E1E}"/>
                    </a:ext>
                  </a:extLst>
                </p14:cNvPr>
                <p14:cNvContentPartPr/>
                <p14:nvPr/>
              </p14:nvContentPartPr>
              <p14:xfrm>
                <a:off x="10770840" y="3530976"/>
                <a:ext cx="81360" cy="133920"/>
              </p14:xfrm>
            </p:contentPart>
          </mc:Choice>
          <mc:Fallback>
            <p:pic>
              <p:nvPicPr>
                <p:cNvPr id="159" name="Ink 158">
                  <a:extLst>
                    <a:ext uri="{FF2B5EF4-FFF2-40B4-BE49-F238E27FC236}">
                      <a16:creationId xmlns:a16="http://schemas.microsoft.com/office/drawing/2014/main" id="{E11EE5CF-67F8-5B45-AEB7-A54B30149E1E}"/>
                    </a:ext>
                  </a:extLst>
                </p:cNvPr>
                <p:cNvPicPr/>
                <p:nvPr/>
              </p:nvPicPr>
              <p:blipFill>
                <a:blip r:embed="rId263"/>
                <a:stretch>
                  <a:fillRect/>
                </a:stretch>
              </p:blipFill>
              <p:spPr>
                <a:xfrm>
                  <a:off x="10761840" y="3521976"/>
                  <a:ext cx="990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0" name="Ink 159">
                  <a:extLst>
                    <a:ext uri="{FF2B5EF4-FFF2-40B4-BE49-F238E27FC236}">
                      <a16:creationId xmlns:a16="http://schemas.microsoft.com/office/drawing/2014/main" id="{8F5B3BD2-0636-7640-8F9F-AF5F31025602}"/>
                    </a:ext>
                  </a:extLst>
                </p14:cNvPr>
                <p14:cNvContentPartPr/>
                <p14:nvPr/>
              </p14:nvContentPartPr>
              <p14:xfrm>
                <a:off x="10947600" y="3356736"/>
                <a:ext cx="165960" cy="86040"/>
              </p14:xfrm>
            </p:contentPart>
          </mc:Choice>
          <mc:Fallback>
            <p:pic>
              <p:nvPicPr>
                <p:cNvPr id="160" name="Ink 159">
                  <a:extLst>
                    <a:ext uri="{FF2B5EF4-FFF2-40B4-BE49-F238E27FC236}">
                      <a16:creationId xmlns:a16="http://schemas.microsoft.com/office/drawing/2014/main" id="{8F5B3BD2-0636-7640-8F9F-AF5F31025602}"/>
                    </a:ext>
                  </a:extLst>
                </p:cNvPr>
                <p:cNvPicPr/>
                <p:nvPr/>
              </p:nvPicPr>
              <p:blipFill>
                <a:blip r:embed="rId265"/>
                <a:stretch>
                  <a:fillRect/>
                </a:stretch>
              </p:blipFill>
              <p:spPr>
                <a:xfrm>
                  <a:off x="10938600" y="3347736"/>
                  <a:ext cx="1836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1" name="Ink 160">
                  <a:extLst>
                    <a:ext uri="{FF2B5EF4-FFF2-40B4-BE49-F238E27FC236}">
                      <a16:creationId xmlns:a16="http://schemas.microsoft.com/office/drawing/2014/main" id="{45BBE4D4-8568-8A4D-841F-5B44FF62C235}"/>
                    </a:ext>
                  </a:extLst>
                </p14:cNvPr>
                <p14:cNvContentPartPr/>
                <p14:nvPr/>
              </p14:nvContentPartPr>
              <p14:xfrm>
                <a:off x="10939320" y="3293376"/>
                <a:ext cx="85680" cy="257040"/>
              </p14:xfrm>
            </p:contentPart>
          </mc:Choice>
          <mc:Fallback>
            <p:pic>
              <p:nvPicPr>
                <p:cNvPr id="161" name="Ink 160">
                  <a:extLst>
                    <a:ext uri="{FF2B5EF4-FFF2-40B4-BE49-F238E27FC236}">
                      <a16:creationId xmlns:a16="http://schemas.microsoft.com/office/drawing/2014/main" id="{45BBE4D4-8568-8A4D-841F-5B44FF62C235}"/>
                    </a:ext>
                  </a:extLst>
                </p:cNvPr>
                <p:cNvPicPr/>
                <p:nvPr/>
              </p:nvPicPr>
              <p:blipFill>
                <a:blip r:embed="rId267"/>
                <a:stretch>
                  <a:fillRect/>
                </a:stretch>
              </p:blipFill>
              <p:spPr>
                <a:xfrm>
                  <a:off x="10930320" y="3284376"/>
                  <a:ext cx="10332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2" name="Ink 161">
                  <a:extLst>
                    <a:ext uri="{FF2B5EF4-FFF2-40B4-BE49-F238E27FC236}">
                      <a16:creationId xmlns:a16="http://schemas.microsoft.com/office/drawing/2014/main" id="{46BAE209-B1C2-414D-9146-2539636B95B4}"/>
                    </a:ext>
                  </a:extLst>
                </p14:cNvPr>
                <p14:cNvContentPartPr/>
                <p14:nvPr/>
              </p14:nvContentPartPr>
              <p14:xfrm>
                <a:off x="11197080" y="3109416"/>
                <a:ext cx="234720" cy="260640"/>
              </p14:xfrm>
            </p:contentPart>
          </mc:Choice>
          <mc:Fallback>
            <p:pic>
              <p:nvPicPr>
                <p:cNvPr id="162" name="Ink 161">
                  <a:extLst>
                    <a:ext uri="{FF2B5EF4-FFF2-40B4-BE49-F238E27FC236}">
                      <a16:creationId xmlns:a16="http://schemas.microsoft.com/office/drawing/2014/main" id="{46BAE209-B1C2-414D-9146-2539636B95B4}"/>
                    </a:ext>
                  </a:extLst>
                </p:cNvPr>
                <p:cNvPicPr/>
                <p:nvPr/>
              </p:nvPicPr>
              <p:blipFill>
                <a:blip r:embed="rId269"/>
                <a:stretch>
                  <a:fillRect/>
                </a:stretch>
              </p:blipFill>
              <p:spPr>
                <a:xfrm>
                  <a:off x="11188440" y="3100776"/>
                  <a:ext cx="2523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3" name="Ink 162">
                  <a:extLst>
                    <a:ext uri="{FF2B5EF4-FFF2-40B4-BE49-F238E27FC236}">
                      <a16:creationId xmlns:a16="http://schemas.microsoft.com/office/drawing/2014/main" id="{784045D9-3D0A-1646-B7C5-DCBB78CECA00}"/>
                    </a:ext>
                  </a:extLst>
                </p14:cNvPr>
                <p14:cNvContentPartPr/>
                <p14:nvPr/>
              </p14:nvContentPartPr>
              <p14:xfrm>
                <a:off x="11472480" y="3316056"/>
                <a:ext cx="99000" cy="207360"/>
              </p14:xfrm>
            </p:contentPart>
          </mc:Choice>
          <mc:Fallback>
            <p:pic>
              <p:nvPicPr>
                <p:cNvPr id="163" name="Ink 162">
                  <a:extLst>
                    <a:ext uri="{FF2B5EF4-FFF2-40B4-BE49-F238E27FC236}">
                      <a16:creationId xmlns:a16="http://schemas.microsoft.com/office/drawing/2014/main" id="{784045D9-3D0A-1646-B7C5-DCBB78CECA00}"/>
                    </a:ext>
                  </a:extLst>
                </p:cNvPr>
                <p:cNvPicPr/>
                <p:nvPr/>
              </p:nvPicPr>
              <p:blipFill>
                <a:blip r:embed="rId271"/>
                <a:stretch>
                  <a:fillRect/>
                </a:stretch>
              </p:blipFill>
              <p:spPr>
                <a:xfrm>
                  <a:off x="11463480" y="3307416"/>
                  <a:ext cx="1166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4" name="Ink 163">
                  <a:extLst>
                    <a:ext uri="{FF2B5EF4-FFF2-40B4-BE49-F238E27FC236}">
                      <a16:creationId xmlns:a16="http://schemas.microsoft.com/office/drawing/2014/main" id="{5ACAD9B5-000E-D340-944E-6E7114ACE548}"/>
                    </a:ext>
                  </a:extLst>
                </p14:cNvPr>
                <p14:cNvContentPartPr/>
                <p14:nvPr/>
              </p14:nvContentPartPr>
              <p14:xfrm>
                <a:off x="9759240" y="3678936"/>
                <a:ext cx="1818360" cy="718200"/>
              </p14:xfrm>
            </p:contentPart>
          </mc:Choice>
          <mc:Fallback>
            <p:pic>
              <p:nvPicPr>
                <p:cNvPr id="164" name="Ink 163">
                  <a:extLst>
                    <a:ext uri="{FF2B5EF4-FFF2-40B4-BE49-F238E27FC236}">
                      <a16:creationId xmlns:a16="http://schemas.microsoft.com/office/drawing/2014/main" id="{5ACAD9B5-000E-D340-944E-6E7114ACE548}"/>
                    </a:ext>
                  </a:extLst>
                </p:cNvPr>
                <p:cNvPicPr/>
                <p:nvPr/>
              </p:nvPicPr>
              <p:blipFill>
                <a:blip r:embed="rId273"/>
                <a:stretch>
                  <a:fillRect/>
                </a:stretch>
              </p:blipFill>
              <p:spPr>
                <a:xfrm>
                  <a:off x="9750240" y="3669936"/>
                  <a:ext cx="1836000" cy="7358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5" name="Ink 164">
                  <a:extLst>
                    <a:ext uri="{FF2B5EF4-FFF2-40B4-BE49-F238E27FC236}">
                      <a16:creationId xmlns:a16="http://schemas.microsoft.com/office/drawing/2014/main" id="{806B125E-5628-A54C-96C6-8B8C3B4CEA30}"/>
                    </a:ext>
                  </a:extLst>
                </p14:cNvPr>
                <p14:cNvContentPartPr/>
                <p14:nvPr/>
              </p14:nvContentPartPr>
              <p14:xfrm>
                <a:off x="10717560" y="4191216"/>
                <a:ext cx="288360" cy="318960"/>
              </p14:xfrm>
            </p:contentPart>
          </mc:Choice>
          <mc:Fallback>
            <p:pic>
              <p:nvPicPr>
                <p:cNvPr id="165" name="Ink 164">
                  <a:extLst>
                    <a:ext uri="{FF2B5EF4-FFF2-40B4-BE49-F238E27FC236}">
                      <a16:creationId xmlns:a16="http://schemas.microsoft.com/office/drawing/2014/main" id="{806B125E-5628-A54C-96C6-8B8C3B4CEA30}"/>
                    </a:ext>
                  </a:extLst>
                </p:cNvPr>
                <p:cNvPicPr/>
                <p:nvPr/>
              </p:nvPicPr>
              <p:blipFill>
                <a:blip r:embed="rId275"/>
                <a:stretch>
                  <a:fillRect/>
                </a:stretch>
              </p:blipFill>
              <p:spPr>
                <a:xfrm>
                  <a:off x="10708560" y="4182216"/>
                  <a:ext cx="30600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6" name="Ink 165">
                  <a:extLst>
                    <a:ext uri="{FF2B5EF4-FFF2-40B4-BE49-F238E27FC236}">
                      <a16:creationId xmlns:a16="http://schemas.microsoft.com/office/drawing/2014/main" id="{1B5B514C-09D2-2242-8846-0C4631BD80D6}"/>
                    </a:ext>
                  </a:extLst>
                </p14:cNvPr>
                <p14:cNvContentPartPr/>
                <p14:nvPr/>
              </p14:nvContentPartPr>
              <p14:xfrm>
                <a:off x="9807840" y="2952816"/>
                <a:ext cx="2152800" cy="2092320"/>
              </p14:xfrm>
            </p:contentPart>
          </mc:Choice>
          <mc:Fallback>
            <p:pic>
              <p:nvPicPr>
                <p:cNvPr id="166" name="Ink 165">
                  <a:extLst>
                    <a:ext uri="{FF2B5EF4-FFF2-40B4-BE49-F238E27FC236}">
                      <a16:creationId xmlns:a16="http://schemas.microsoft.com/office/drawing/2014/main" id="{1B5B514C-09D2-2242-8846-0C4631BD80D6}"/>
                    </a:ext>
                  </a:extLst>
                </p:cNvPr>
                <p:cNvPicPr/>
                <p:nvPr/>
              </p:nvPicPr>
              <p:blipFill>
                <a:blip r:embed="rId277"/>
                <a:stretch>
                  <a:fillRect/>
                </a:stretch>
              </p:blipFill>
              <p:spPr>
                <a:xfrm>
                  <a:off x="9799200" y="2943816"/>
                  <a:ext cx="2170440" cy="2109960"/>
                </a:xfrm>
                <a:prstGeom prst="rect">
                  <a:avLst/>
                </a:prstGeom>
              </p:spPr>
            </p:pic>
          </mc:Fallback>
        </mc:AlternateContent>
      </p:grpSp>
      <p:grpSp>
        <p:nvGrpSpPr>
          <p:cNvPr id="183" name="Group 182">
            <a:extLst>
              <a:ext uri="{FF2B5EF4-FFF2-40B4-BE49-F238E27FC236}">
                <a16:creationId xmlns:a16="http://schemas.microsoft.com/office/drawing/2014/main" id="{3EEEC698-BFE6-2A4F-BEC8-F37BB3875EC2}"/>
              </a:ext>
            </a:extLst>
          </p:cNvPr>
          <p:cNvGrpSpPr/>
          <p:nvPr/>
        </p:nvGrpSpPr>
        <p:grpSpPr>
          <a:xfrm>
            <a:off x="9436680" y="4778376"/>
            <a:ext cx="2434680" cy="1929960"/>
            <a:chOff x="9436680" y="4778376"/>
            <a:chExt cx="2434680" cy="1929960"/>
          </a:xfrm>
        </p:grpSpPr>
        <mc:AlternateContent xmlns:mc="http://schemas.openxmlformats.org/markup-compatibility/2006">
          <mc:Choice xmlns:p14="http://schemas.microsoft.com/office/powerpoint/2010/main" Requires="p14">
            <p:contentPart p14:bwMode="auto" r:id="rId278">
              <p14:nvContentPartPr>
                <p14:cNvPr id="168" name="Ink 167">
                  <a:extLst>
                    <a:ext uri="{FF2B5EF4-FFF2-40B4-BE49-F238E27FC236}">
                      <a16:creationId xmlns:a16="http://schemas.microsoft.com/office/drawing/2014/main" id="{FAD384D8-D043-0746-9D8E-0F548EEF28FA}"/>
                    </a:ext>
                  </a:extLst>
                </p14:cNvPr>
                <p14:cNvContentPartPr/>
                <p14:nvPr/>
              </p14:nvContentPartPr>
              <p14:xfrm>
                <a:off x="10461240" y="4778376"/>
                <a:ext cx="141480" cy="586440"/>
              </p14:xfrm>
            </p:contentPart>
          </mc:Choice>
          <mc:Fallback>
            <p:pic>
              <p:nvPicPr>
                <p:cNvPr id="168" name="Ink 167">
                  <a:extLst>
                    <a:ext uri="{FF2B5EF4-FFF2-40B4-BE49-F238E27FC236}">
                      <a16:creationId xmlns:a16="http://schemas.microsoft.com/office/drawing/2014/main" id="{FAD384D8-D043-0746-9D8E-0F548EEF28FA}"/>
                    </a:ext>
                  </a:extLst>
                </p:cNvPr>
                <p:cNvPicPr/>
                <p:nvPr/>
              </p:nvPicPr>
              <p:blipFill>
                <a:blip r:embed="rId279"/>
                <a:stretch>
                  <a:fillRect/>
                </a:stretch>
              </p:blipFill>
              <p:spPr>
                <a:xfrm>
                  <a:off x="10452240" y="4769376"/>
                  <a:ext cx="159120" cy="6040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9" name="Ink 168">
                  <a:extLst>
                    <a:ext uri="{FF2B5EF4-FFF2-40B4-BE49-F238E27FC236}">
                      <a16:creationId xmlns:a16="http://schemas.microsoft.com/office/drawing/2014/main" id="{DA283BC5-F707-AA44-81C8-8CE6D06AACEC}"/>
                    </a:ext>
                  </a:extLst>
                </p14:cNvPr>
                <p14:cNvContentPartPr/>
                <p14:nvPr/>
              </p14:nvContentPartPr>
              <p14:xfrm>
                <a:off x="9870480" y="5495136"/>
                <a:ext cx="326520" cy="283680"/>
              </p14:xfrm>
            </p:contentPart>
          </mc:Choice>
          <mc:Fallback>
            <p:pic>
              <p:nvPicPr>
                <p:cNvPr id="169" name="Ink 168">
                  <a:extLst>
                    <a:ext uri="{FF2B5EF4-FFF2-40B4-BE49-F238E27FC236}">
                      <a16:creationId xmlns:a16="http://schemas.microsoft.com/office/drawing/2014/main" id="{DA283BC5-F707-AA44-81C8-8CE6D06AACEC}"/>
                    </a:ext>
                  </a:extLst>
                </p:cNvPr>
                <p:cNvPicPr/>
                <p:nvPr/>
              </p:nvPicPr>
              <p:blipFill>
                <a:blip r:embed="rId281"/>
                <a:stretch>
                  <a:fillRect/>
                </a:stretch>
              </p:blipFill>
              <p:spPr>
                <a:xfrm>
                  <a:off x="9861480" y="5486496"/>
                  <a:ext cx="3441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0" name="Ink 169">
                  <a:extLst>
                    <a:ext uri="{FF2B5EF4-FFF2-40B4-BE49-F238E27FC236}">
                      <a16:creationId xmlns:a16="http://schemas.microsoft.com/office/drawing/2014/main" id="{0AAC2940-A620-014D-954D-431C7CA2D2A3}"/>
                    </a:ext>
                  </a:extLst>
                </p14:cNvPr>
                <p14:cNvContentPartPr/>
                <p14:nvPr/>
              </p14:nvContentPartPr>
              <p14:xfrm>
                <a:off x="10204920" y="5624736"/>
                <a:ext cx="459000" cy="129600"/>
              </p14:xfrm>
            </p:contentPart>
          </mc:Choice>
          <mc:Fallback>
            <p:pic>
              <p:nvPicPr>
                <p:cNvPr id="170" name="Ink 169">
                  <a:extLst>
                    <a:ext uri="{FF2B5EF4-FFF2-40B4-BE49-F238E27FC236}">
                      <a16:creationId xmlns:a16="http://schemas.microsoft.com/office/drawing/2014/main" id="{0AAC2940-A620-014D-954D-431C7CA2D2A3}"/>
                    </a:ext>
                  </a:extLst>
                </p:cNvPr>
                <p:cNvPicPr/>
                <p:nvPr/>
              </p:nvPicPr>
              <p:blipFill>
                <a:blip r:embed="rId283"/>
                <a:stretch>
                  <a:fillRect/>
                </a:stretch>
              </p:blipFill>
              <p:spPr>
                <a:xfrm>
                  <a:off x="10195920" y="5616096"/>
                  <a:ext cx="4766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1" name="Ink 170">
                  <a:extLst>
                    <a:ext uri="{FF2B5EF4-FFF2-40B4-BE49-F238E27FC236}">
                      <a16:creationId xmlns:a16="http://schemas.microsoft.com/office/drawing/2014/main" id="{94870DA4-DC3F-6B4A-B3EC-501A489F226E}"/>
                    </a:ext>
                  </a:extLst>
                </p14:cNvPr>
                <p14:cNvContentPartPr/>
                <p14:nvPr/>
              </p14:nvContentPartPr>
              <p14:xfrm>
                <a:off x="10672200" y="5523936"/>
                <a:ext cx="47160" cy="44640"/>
              </p14:xfrm>
            </p:contentPart>
          </mc:Choice>
          <mc:Fallback>
            <p:pic>
              <p:nvPicPr>
                <p:cNvPr id="171" name="Ink 170">
                  <a:extLst>
                    <a:ext uri="{FF2B5EF4-FFF2-40B4-BE49-F238E27FC236}">
                      <a16:creationId xmlns:a16="http://schemas.microsoft.com/office/drawing/2014/main" id="{94870DA4-DC3F-6B4A-B3EC-501A489F226E}"/>
                    </a:ext>
                  </a:extLst>
                </p:cNvPr>
                <p:cNvPicPr/>
                <p:nvPr/>
              </p:nvPicPr>
              <p:blipFill>
                <a:blip r:embed="rId285"/>
                <a:stretch>
                  <a:fillRect/>
                </a:stretch>
              </p:blipFill>
              <p:spPr>
                <a:xfrm>
                  <a:off x="10663560" y="5514936"/>
                  <a:ext cx="648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2" name="Ink 171">
                  <a:extLst>
                    <a:ext uri="{FF2B5EF4-FFF2-40B4-BE49-F238E27FC236}">
                      <a16:creationId xmlns:a16="http://schemas.microsoft.com/office/drawing/2014/main" id="{43F52616-A6F7-BB43-87E7-FEE0747B35B3}"/>
                    </a:ext>
                  </a:extLst>
                </p14:cNvPr>
                <p14:cNvContentPartPr/>
                <p14:nvPr/>
              </p14:nvContentPartPr>
              <p14:xfrm>
                <a:off x="10793880" y="5600976"/>
                <a:ext cx="294120" cy="95040"/>
              </p14:xfrm>
            </p:contentPart>
          </mc:Choice>
          <mc:Fallback>
            <p:pic>
              <p:nvPicPr>
                <p:cNvPr id="172" name="Ink 171">
                  <a:extLst>
                    <a:ext uri="{FF2B5EF4-FFF2-40B4-BE49-F238E27FC236}">
                      <a16:creationId xmlns:a16="http://schemas.microsoft.com/office/drawing/2014/main" id="{43F52616-A6F7-BB43-87E7-FEE0747B35B3}"/>
                    </a:ext>
                  </a:extLst>
                </p:cNvPr>
                <p:cNvPicPr/>
                <p:nvPr/>
              </p:nvPicPr>
              <p:blipFill>
                <a:blip r:embed="rId287"/>
                <a:stretch>
                  <a:fillRect/>
                </a:stretch>
              </p:blipFill>
              <p:spPr>
                <a:xfrm>
                  <a:off x="10784880" y="5592336"/>
                  <a:ext cx="3117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3" name="Ink 172">
                  <a:extLst>
                    <a:ext uri="{FF2B5EF4-FFF2-40B4-BE49-F238E27FC236}">
                      <a16:creationId xmlns:a16="http://schemas.microsoft.com/office/drawing/2014/main" id="{F35F207A-A61B-EA47-9DF5-1B54E1E7EDDD}"/>
                    </a:ext>
                  </a:extLst>
                </p14:cNvPr>
                <p14:cNvContentPartPr/>
                <p14:nvPr/>
              </p14:nvContentPartPr>
              <p14:xfrm>
                <a:off x="11370240" y="5446896"/>
                <a:ext cx="307440" cy="217080"/>
              </p14:xfrm>
            </p:contentPart>
          </mc:Choice>
          <mc:Fallback>
            <p:pic>
              <p:nvPicPr>
                <p:cNvPr id="173" name="Ink 172">
                  <a:extLst>
                    <a:ext uri="{FF2B5EF4-FFF2-40B4-BE49-F238E27FC236}">
                      <a16:creationId xmlns:a16="http://schemas.microsoft.com/office/drawing/2014/main" id="{F35F207A-A61B-EA47-9DF5-1B54E1E7EDDD}"/>
                    </a:ext>
                  </a:extLst>
                </p:cNvPr>
                <p:cNvPicPr/>
                <p:nvPr/>
              </p:nvPicPr>
              <p:blipFill>
                <a:blip r:embed="rId289"/>
                <a:stretch>
                  <a:fillRect/>
                </a:stretch>
              </p:blipFill>
              <p:spPr>
                <a:xfrm>
                  <a:off x="11361240" y="5438256"/>
                  <a:ext cx="3250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5" name="Ink 174">
                  <a:extLst>
                    <a:ext uri="{FF2B5EF4-FFF2-40B4-BE49-F238E27FC236}">
                      <a16:creationId xmlns:a16="http://schemas.microsoft.com/office/drawing/2014/main" id="{4A42FF83-FFB3-9D47-BFBD-BFFB914027B1}"/>
                    </a:ext>
                  </a:extLst>
                </p14:cNvPr>
                <p14:cNvContentPartPr/>
                <p14:nvPr/>
              </p14:nvContentPartPr>
              <p14:xfrm>
                <a:off x="9436680" y="5331336"/>
                <a:ext cx="2434680" cy="854640"/>
              </p14:xfrm>
            </p:contentPart>
          </mc:Choice>
          <mc:Fallback>
            <p:pic>
              <p:nvPicPr>
                <p:cNvPr id="175" name="Ink 174">
                  <a:extLst>
                    <a:ext uri="{FF2B5EF4-FFF2-40B4-BE49-F238E27FC236}">
                      <a16:creationId xmlns:a16="http://schemas.microsoft.com/office/drawing/2014/main" id="{4A42FF83-FFB3-9D47-BFBD-BFFB914027B1}"/>
                    </a:ext>
                  </a:extLst>
                </p:cNvPr>
                <p:cNvPicPr/>
                <p:nvPr/>
              </p:nvPicPr>
              <p:blipFill>
                <a:blip r:embed="rId291"/>
                <a:stretch>
                  <a:fillRect/>
                </a:stretch>
              </p:blipFill>
              <p:spPr>
                <a:xfrm>
                  <a:off x="9428040" y="5322696"/>
                  <a:ext cx="2452320" cy="872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7" name="Ink 176">
                  <a:extLst>
                    <a:ext uri="{FF2B5EF4-FFF2-40B4-BE49-F238E27FC236}">
                      <a16:creationId xmlns:a16="http://schemas.microsoft.com/office/drawing/2014/main" id="{1C6A72D5-B538-A94D-AEC4-6BC985DEBCC6}"/>
                    </a:ext>
                  </a:extLst>
                </p14:cNvPr>
                <p14:cNvContentPartPr/>
                <p14:nvPr/>
              </p14:nvContentPartPr>
              <p14:xfrm>
                <a:off x="10020600" y="6114336"/>
                <a:ext cx="228600" cy="302040"/>
              </p14:xfrm>
            </p:contentPart>
          </mc:Choice>
          <mc:Fallback>
            <p:pic>
              <p:nvPicPr>
                <p:cNvPr id="177" name="Ink 176">
                  <a:extLst>
                    <a:ext uri="{FF2B5EF4-FFF2-40B4-BE49-F238E27FC236}">
                      <a16:creationId xmlns:a16="http://schemas.microsoft.com/office/drawing/2014/main" id="{1C6A72D5-B538-A94D-AEC4-6BC985DEBCC6}"/>
                    </a:ext>
                  </a:extLst>
                </p:cNvPr>
                <p:cNvPicPr/>
                <p:nvPr/>
              </p:nvPicPr>
              <p:blipFill>
                <a:blip r:embed="rId293"/>
                <a:stretch>
                  <a:fillRect/>
                </a:stretch>
              </p:blipFill>
              <p:spPr>
                <a:xfrm>
                  <a:off x="10011600" y="6105336"/>
                  <a:ext cx="24624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9" name="Ink 178">
                  <a:extLst>
                    <a:ext uri="{FF2B5EF4-FFF2-40B4-BE49-F238E27FC236}">
                      <a16:creationId xmlns:a16="http://schemas.microsoft.com/office/drawing/2014/main" id="{9B1EB071-4304-EF4B-96B8-9EC16B8D7762}"/>
                    </a:ext>
                  </a:extLst>
                </p14:cNvPr>
                <p14:cNvContentPartPr/>
                <p14:nvPr/>
              </p14:nvContentPartPr>
              <p14:xfrm>
                <a:off x="9682200" y="6512496"/>
                <a:ext cx="300240" cy="195840"/>
              </p14:xfrm>
            </p:contentPart>
          </mc:Choice>
          <mc:Fallback>
            <p:pic>
              <p:nvPicPr>
                <p:cNvPr id="179" name="Ink 178">
                  <a:extLst>
                    <a:ext uri="{FF2B5EF4-FFF2-40B4-BE49-F238E27FC236}">
                      <a16:creationId xmlns:a16="http://schemas.microsoft.com/office/drawing/2014/main" id="{9B1EB071-4304-EF4B-96B8-9EC16B8D7762}"/>
                    </a:ext>
                  </a:extLst>
                </p:cNvPr>
                <p:cNvPicPr/>
                <p:nvPr/>
              </p:nvPicPr>
              <p:blipFill>
                <a:blip r:embed="rId295"/>
                <a:stretch>
                  <a:fillRect/>
                </a:stretch>
              </p:blipFill>
              <p:spPr>
                <a:xfrm>
                  <a:off x="9673200" y="6503856"/>
                  <a:ext cx="3178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0" name="Ink 179">
                  <a:extLst>
                    <a:ext uri="{FF2B5EF4-FFF2-40B4-BE49-F238E27FC236}">
                      <a16:creationId xmlns:a16="http://schemas.microsoft.com/office/drawing/2014/main" id="{35F7F875-6E65-C54C-A884-E58F281A3720}"/>
                    </a:ext>
                  </a:extLst>
                </p14:cNvPr>
                <p14:cNvContentPartPr/>
                <p14:nvPr/>
              </p14:nvContentPartPr>
              <p14:xfrm>
                <a:off x="9864360" y="6605016"/>
                <a:ext cx="106560" cy="12960"/>
              </p14:xfrm>
            </p:contentPart>
          </mc:Choice>
          <mc:Fallback>
            <p:pic>
              <p:nvPicPr>
                <p:cNvPr id="180" name="Ink 179">
                  <a:extLst>
                    <a:ext uri="{FF2B5EF4-FFF2-40B4-BE49-F238E27FC236}">
                      <a16:creationId xmlns:a16="http://schemas.microsoft.com/office/drawing/2014/main" id="{35F7F875-6E65-C54C-A884-E58F281A3720}"/>
                    </a:ext>
                  </a:extLst>
                </p:cNvPr>
                <p:cNvPicPr/>
                <p:nvPr/>
              </p:nvPicPr>
              <p:blipFill>
                <a:blip r:embed="rId297"/>
                <a:stretch>
                  <a:fillRect/>
                </a:stretch>
              </p:blipFill>
              <p:spPr>
                <a:xfrm>
                  <a:off x="9855720" y="6596376"/>
                  <a:ext cx="1242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1" name="Ink 180">
                  <a:extLst>
                    <a:ext uri="{FF2B5EF4-FFF2-40B4-BE49-F238E27FC236}">
                      <a16:creationId xmlns:a16="http://schemas.microsoft.com/office/drawing/2014/main" id="{E1211BDD-EEAA-DA4D-894C-933C92F637A0}"/>
                    </a:ext>
                  </a:extLst>
                </p14:cNvPr>
                <p14:cNvContentPartPr/>
                <p14:nvPr/>
              </p14:nvContentPartPr>
              <p14:xfrm>
                <a:off x="10096920" y="6475776"/>
                <a:ext cx="623520" cy="216720"/>
              </p14:xfrm>
            </p:contentPart>
          </mc:Choice>
          <mc:Fallback>
            <p:pic>
              <p:nvPicPr>
                <p:cNvPr id="181" name="Ink 180">
                  <a:extLst>
                    <a:ext uri="{FF2B5EF4-FFF2-40B4-BE49-F238E27FC236}">
                      <a16:creationId xmlns:a16="http://schemas.microsoft.com/office/drawing/2014/main" id="{E1211BDD-EEAA-DA4D-894C-933C92F637A0}"/>
                    </a:ext>
                  </a:extLst>
                </p:cNvPr>
                <p:cNvPicPr/>
                <p:nvPr/>
              </p:nvPicPr>
              <p:blipFill>
                <a:blip r:embed="rId299"/>
                <a:stretch>
                  <a:fillRect/>
                </a:stretch>
              </p:blipFill>
              <p:spPr>
                <a:xfrm>
                  <a:off x="10088280" y="6466776"/>
                  <a:ext cx="6411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2" name="Ink 181">
                  <a:extLst>
                    <a:ext uri="{FF2B5EF4-FFF2-40B4-BE49-F238E27FC236}">
                      <a16:creationId xmlns:a16="http://schemas.microsoft.com/office/drawing/2014/main" id="{1DBD3E02-12B7-B24C-AD6C-9CFD30A0103E}"/>
                    </a:ext>
                  </a:extLst>
                </p14:cNvPr>
                <p14:cNvContentPartPr/>
                <p14:nvPr/>
              </p14:nvContentPartPr>
              <p14:xfrm>
                <a:off x="10864440" y="6515016"/>
                <a:ext cx="30240" cy="41400"/>
              </p14:xfrm>
            </p:contentPart>
          </mc:Choice>
          <mc:Fallback>
            <p:pic>
              <p:nvPicPr>
                <p:cNvPr id="182" name="Ink 181">
                  <a:extLst>
                    <a:ext uri="{FF2B5EF4-FFF2-40B4-BE49-F238E27FC236}">
                      <a16:creationId xmlns:a16="http://schemas.microsoft.com/office/drawing/2014/main" id="{1DBD3E02-12B7-B24C-AD6C-9CFD30A0103E}"/>
                    </a:ext>
                  </a:extLst>
                </p:cNvPr>
                <p:cNvPicPr/>
                <p:nvPr/>
              </p:nvPicPr>
              <p:blipFill>
                <a:blip r:embed="rId301"/>
                <a:stretch>
                  <a:fillRect/>
                </a:stretch>
              </p:blipFill>
              <p:spPr>
                <a:xfrm>
                  <a:off x="10855800" y="6506376"/>
                  <a:ext cx="47880" cy="59040"/>
                </a:xfrm>
                <a:prstGeom prst="rect">
                  <a:avLst/>
                </a:prstGeom>
              </p:spPr>
            </p:pic>
          </mc:Fallback>
        </mc:AlternateContent>
      </p:grpSp>
    </p:spTree>
    <p:extLst>
      <p:ext uri="{BB962C8B-B14F-4D97-AF65-F5344CB8AC3E}">
        <p14:creationId xmlns:p14="http://schemas.microsoft.com/office/powerpoint/2010/main" val="4232356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860242" y="34180"/>
            <a:ext cx="3303853"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6186309"/>
          </a:xfrm>
          <a:prstGeom prst="rect">
            <a:avLst/>
          </a:prstGeom>
        </p:spPr>
        <p:txBody>
          <a:bodyPr wrap="square">
            <a:spAutoFit/>
          </a:bodyPr>
          <a:lstStyle/>
          <a:p>
            <a:r>
              <a:rPr lang="en-GB" sz="2000" b="1" dirty="0">
                <a:solidFill>
                  <a:schemeClr val="accent6">
                    <a:lumMod val="75000"/>
                  </a:schemeClr>
                </a:solidFill>
                <a:latin typeface="medium-content-sans-serif-font"/>
              </a:rPr>
              <a:t>2. Variance</a:t>
            </a:r>
          </a:p>
          <a:p>
            <a:endParaRPr lang="en-GB" b="1" dirty="0">
              <a:latin typeface="medium-content-sans-serif-font"/>
            </a:endParaRPr>
          </a:p>
          <a:p>
            <a:r>
              <a:rPr lang="en-GB" sz="1600" dirty="0"/>
              <a:t>Variance is a square of average distance between each quantity and mean. That is, it is square of standard deviation.</a:t>
            </a:r>
          </a:p>
          <a:p>
            <a:endParaRPr lang="en-GB" dirty="0"/>
          </a:p>
          <a:p>
            <a:endParaRPr lang="en-GB" dirty="0"/>
          </a:p>
          <a:p>
            <a:endParaRPr lang="en-GB" b="1" dirty="0">
              <a:latin typeface="medium-content-sans-serif-font"/>
            </a:endParaRPr>
          </a:p>
          <a:p>
            <a:endParaRPr lang="en-GB" sz="2000" b="1" dirty="0">
              <a:solidFill>
                <a:schemeClr val="tx2">
                  <a:lumMod val="75000"/>
                  <a:lumOff val="25000"/>
                </a:schemeClr>
              </a:solidFill>
            </a:endParaRPr>
          </a:p>
          <a:p>
            <a:endParaRPr lang="en-GB" sz="2000" b="1" dirty="0">
              <a:solidFill>
                <a:schemeClr val="tx2">
                  <a:lumMod val="75000"/>
                  <a:lumOff val="25000"/>
                </a:schemeClr>
              </a:solidFill>
            </a:endParaRPr>
          </a:p>
          <a:p>
            <a:endParaRPr lang="en-GB" sz="1600" i="1" dirty="0"/>
          </a:p>
          <a:p>
            <a:r>
              <a:rPr lang="en-GB" sz="1600" b="1" i="1" dirty="0">
                <a:solidFill>
                  <a:srgbClr val="0070C0"/>
                </a:solidFill>
              </a:rPr>
              <a:t>In Python : Population Var = </a:t>
            </a:r>
            <a:r>
              <a:rPr lang="en-GB" sz="1600" b="1" i="1" dirty="0" err="1">
                <a:solidFill>
                  <a:srgbClr val="0070C0"/>
                </a:solidFill>
              </a:rPr>
              <a:t>pvariance</a:t>
            </a:r>
            <a:r>
              <a:rPr lang="en-GB" sz="1600" b="1" i="1" dirty="0">
                <a:solidFill>
                  <a:srgbClr val="0070C0"/>
                </a:solidFill>
              </a:rPr>
              <a:t>()                                               Sample Variance = variance()</a:t>
            </a:r>
          </a:p>
          <a:p>
            <a:endParaRPr lang="en-GB" sz="2000" b="1" dirty="0">
              <a:solidFill>
                <a:srgbClr val="0070C0"/>
              </a:solidFill>
            </a:endParaRPr>
          </a:p>
          <a:p>
            <a:r>
              <a:rPr lang="en-GB" sz="2000" b="1" dirty="0">
                <a:solidFill>
                  <a:schemeClr val="tx2">
                    <a:lumMod val="75000"/>
                    <a:lumOff val="25000"/>
                  </a:schemeClr>
                </a:solidFill>
              </a:rPr>
              <a:t>3. Range</a:t>
            </a:r>
          </a:p>
          <a:p>
            <a:r>
              <a:rPr lang="en-GB" sz="1600" dirty="0"/>
              <a:t>Range is one of the simplest techniques of descriptive statistics. It is the difference between lowest and highest value.</a:t>
            </a:r>
          </a:p>
          <a:p>
            <a:endParaRPr lang="en-GB" dirty="0"/>
          </a:p>
          <a:p>
            <a:pPr algn="ctr"/>
            <a:r>
              <a:rPr lang="en-GB" b="1" dirty="0"/>
              <a:t>Range = Maximum - Minimum</a:t>
            </a:r>
          </a:p>
          <a:p>
            <a:endParaRPr lang="en-GB" dirty="0"/>
          </a:p>
          <a:p>
            <a:r>
              <a:rPr lang="en-GB" sz="2000" b="1" dirty="0">
                <a:solidFill>
                  <a:srgbClr val="00B0F0"/>
                </a:solidFill>
              </a:rPr>
              <a:t>4. IQR (Interquartile Range)</a:t>
            </a:r>
          </a:p>
          <a:p>
            <a:endParaRPr lang="en-GB" b="1" dirty="0">
              <a:latin typeface="medium-content-sans-serif-font"/>
            </a:endParaRPr>
          </a:p>
          <a:p>
            <a:r>
              <a:rPr lang="en-GB" sz="1600" dirty="0"/>
              <a:t>In statistics and probability, quartiles are values that divide your data into quarters provided data is sorted in an </a:t>
            </a:r>
            <a:r>
              <a:rPr lang="en-GB" sz="1600" b="1" dirty="0"/>
              <a:t>ascending order.</a:t>
            </a:r>
          </a:p>
          <a:p>
            <a:pPr algn="ctr"/>
            <a:r>
              <a:rPr lang="en-GB" b="1" dirty="0">
                <a:latin typeface="medium-content-sans-serif-font"/>
              </a:rPr>
              <a:t>IQR = Q3 – Q1</a:t>
            </a:r>
          </a:p>
          <a:p>
            <a:endParaRPr lang="en-GB" b="1" dirty="0">
              <a:latin typeface="medium-content-sans-serif-font"/>
            </a:endParaRPr>
          </a:p>
        </p:txBody>
      </p:sp>
      <p:sp>
        <p:nvSpPr>
          <p:cNvPr id="4" name="Rectangle 3">
            <a:extLst>
              <a:ext uri="{FF2B5EF4-FFF2-40B4-BE49-F238E27FC236}">
                <a16:creationId xmlns:a16="http://schemas.microsoft.com/office/drawing/2014/main" id="{BAF86354-95F3-6E46-9E99-30B446DB0D3B}"/>
              </a:ext>
            </a:extLst>
          </p:cNvPr>
          <p:cNvSpPr/>
          <p:nvPr/>
        </p:nvSpPr>
        <p:spPr>
          <a:xfrm>
            <a:off x="4866744" y="4580103"/>
            <a:ext cx="3303853" cy="72017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DD67A4A-9EEF-5540-B693-7D46122800BC}"/>
              </a:ext>
            </a:extLst>
          </p:cNvPr>
          <p:cNvSpPr/>
          <p:nvPr/>
        </p:nvSpPr>
        <p:spPr>
          <a:xfrm>
            <a:off x="5612416" y="6207749"/>
            <a:ext cx="1812507" cy="50265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8244ED8-9274-1D49-899F-E4CEA588EC00}"/>
              </a:ext>
            </a:extLst>
          </p:cNvPr>
          <p:cNvPicPr>
            <a:picLocks noChangeAspect="1"/>
          </p:cNvPicPr>
          <p:nvPr/>
        </p:nvPicPr>
        <p:blipFill>
          <a:blip r:embed="rId2"/>
          <a:stretch>
            <a:fillRect/>
          </a:stretch>
        </p:blipFill>
        <p:spPr>
          <a:xfrm>
            <a:off x="2971800" y="1912686"/>
            <a:ext cx="3124200" cy="1257300"/>
          </a:xfrm>
          <a:prstGeom prst="rect">
            <a:avLst/>
          </a:prstGeom>
        </p:spPr>
      </p:pic>
      <p:pic>
        <p:nvPicPr>
          <p:cNvPr id="8" name="Picture 7">
            <a:extLst>
              <a:ext uri="{FF2B5EF4-FFF2-40B4-BE49-F238E27FC236}">
                <a16:creationId xmlns:a16="http://schemas.microsoft.com/office/drawing/2014/main" id="{CAFB42E8-FC66-6044-9849-40D696A23362}"/>
              </a:ext>
            </a:extLst>
          </p:cNvPr>
          <p:cNvPicPr>
            <a:picLocks noChangeAspect="1"/>
          </p:cNvPicPr>
          <p:nvPr/>
        </p:nvPicPr>
        <p:blipFill>
          <a:blip r:embed="rId3"/>
          <a:stretch>
            <a:fillRect/>
          </a:stretch>
        </p:blipFill>
        <p:spPr>
          <a:xfrm>
            <a:off x="8325654" y="1893850"/>
            <a:ext cx="3365500" cy="1206500"/>
          </a:xfrm>
          <a:prstGeom prst="rect">
            <a:avLst/>
          </a:prstGeom>
        </p:spPr>
      </p:pic>
      <p:sp>
        <p:nvSpPr>
          <p:cNvPr id="9" name="TextBox 8">
            <a:extLst>
              <a:ext uri="{FF2B5EF4-FFF2-40B4-BE49-F238E27FC236}">
                <a16:creationId xmlns:a16="http://schemas.microsoft.com/office/drawing/2014/main" id="{49F6B43A-B7E4-5A4A-AD90-89D8AF26100B}"/>
              </a:ext>
            </a:extLst>
          </p:cNvPr>
          <p:cNvSpPr txBox="1"/>
          <p:nvPr/>
        </p:nvSpPr>
        <p:spPr>
          <a:xfrm>
            <a:off x="4997238" y="2541336"/>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D81BE6E4-09D2-4547-9D4C-D53E3E4EF336}"/>
              </a:ext>
            </a:extLst>
          </p:cNvPr>
          <p:cNvSpPr txBox="1"/>
          <p:nvPr/>
        </p:nvSpPr>
        <p:spPr>
          <a:xfrm>
            <a:off x="10687047" y="2497100"/>
            <a:ext cx="237566" cy="369332"/>
          </a:xfrm>
          <a:prstGeom prst="rect">
            <a:avLst/>
          </a:prstGeom>
          <a:noFill/>
        </p:spPr>
        <p:txBody>
          <a:bodyPr wrap="none" rtlCol="0">
            <a:spAutoFit/>
          </a:bodyPr>
          <a:lstStyle/>
          <a:p>
            <a:r>
              <a:rPr lang="en-US" dirty="0"/>
              <a:t>i</a:t>
            </a:r>
          </a:p>
        </p:txBody>
      </p:sp>
      <p:sp>
        <p:nvSpPr>
          <p:cNvPr id="11" name="TextBox 4">
            <a:extLst>
              <a:ext uri="{FF2B5EF4-FFF2-40B4-BE49-F238E27FC236}">
                <a16:creationId xmlns:a16="http://schemas.microsoft.com/office/drawing/2014/main" id="{D1A7B02B-8F12-EB43-9809-2D7047903E0F}"/>
              </a:ext>
            </a:extLst>
          </p:cNvPr>
          <p:cNvSpPr txBox="1"/>
          <p:nvPr/>
        </p:nvSpPr>
        <p:spPr>
          <a:xfrm>
            <a:off x="1027657" y="2250744"/>
            <a:ext cx="194414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Population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Symbol" pitchFamily="2" charset="2"/>
              </a:rPr>
              <a:t></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4">
            <a:extLst>
              <a:ext uri="{FF2B5EF4-FFF2-40B4-BE49-F238E27FC236}">
                <a16:creationId xmlns:a16="http://schemas.microsoft.com/office/drawing/2014/main" id="{D1A7B02B-8F12-EB43-9809-2D7047903E0F}"/>
              </a:ext>
            </a:extLst>
          </p:cNvPr>
          <p:cNvSpPr txBox="1"/>
          <p:nvPr/>
        </p:nvSpPr>
        <p:spPr>
          <a:xfrm>
            <a:off x="6708876" y="2234844"/>
            <a:ext cx="198608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S</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mc:AlternateContent xmlns:mc="http://schemas.openxmlformats.org/markup-compatibility/2006">
        <mc:Choice xmlns:p14="http://schemas.microsoft.com/office/powerpoint/2010/main" Requires="p14">
          <p:contentPart p14:bwMode="auto" r:id="rId4">
            <p14:nvContentPartPr>
              <p14:cNvPr id="36" name="Ink 35">
                <a:extLst>
                  <a:ext uri="{FF2B5EF4-FFF2-40B4-BE49-F238E27FC236}">
                    <a16:creationId xmlns:a16="http://schemas.microsoft.com/office/drawing/2014/main" id="{805311C5-AC9E-3244-8249-EC44349B80EC}"/>
                  </a:ext>
                </a:extLst>
              </p14:cNvPr>
              <p14:cNvContentPartPr/>
              <p14:nvPr/>
            </p14:nvContentPartPr>
            <p14:xfrm>
              <a:off x="11630520" y="547656"/>
              <a:ext cx="6120" cy="10080"/>
            </p14:xfrm>
          </p:contentPart>
        </mc:Choice>
        <mc:Fallback>
          <p:pic>
            <p:nvPicPr>
              <p:cNvPr id="36" name="Ink 35">
                <a:extLst>
                  <a:ext uri="{FF2B5EF4-FFF2-40B4-BE49-F238E27FC236}">
                    <a16:creationId xmlns:a16="http://schemas.microsoft.com/office/drawing/2014/main" id="{805311C5-AC9E-3244-8249-EC44349B80EC}"/>
                  </a:ext>
                </a:extLst>
              </p:cNvPr>
              <p:cNvPicPr/>
              <p:nvPr/>
            </p:nvPicPr>
            <p:blipFill>
              <a:blip r:embed="rId5"/>
              <a:stretch>
                <a:fillRect/>
              </a:stretch>
            </p:blipFill>
            <p:spPr>
              <a:xfrm>
                <a:off x="11621880" y="539016"/>
                <a:ext cx="23760" cy="27720"/>
              </a:xfrm>
              <a:prstGeom prst="rect">
                <a:avLst/>
              </a:prstGeom>
            </p:spPr>
          </p:pic>
        </mc:Fallback>
      </mc:AlternateContent>
      <p:grpSp>
        <p:nvGrpSpPr>
          <p:cNvPr id="113" name="Group 112">
            <a:extLst>
              <a:ext uri="{FF2B5EF4-FFF2-40B4-BE49-F238E27FC236}">
                <a16:creationId xmlns:a16="http://schemas.microsoft.com/office/drawing/2014/main" id="{AF33E5E6-9FC4-DA41-8499-C5ACE38E25DB}"/>
              </a:ext>
            </a:extLst>
          </p:cNvPr>
          <p:cNvGrpSpPr/>
          <p:nvPr/>
        </p:nvGrpSpPr>
        <p:grpSpPr>
          <a:xfrm>
            <a:off x="6078960" y="506976"/>
            <a:ext cx="1785240" cy="72360"/>
            <a:chOff x="6078960" y="506976"/>
            <a:chExt cx="1785240" cy="72360"/>
          </a:xfrm>
        </p:grpSpPr>
        <mc:AlternateContent xmlns:mc="http://schemas.openxmlformats.org/markup-compatibility/2006">
          <mc:Choice xmlns:p14="http://schemas.microsoft.com/office/powerpoint/2010/main" Requires="p14">
            <p:contentPart p14:bwMode="auto" r:id="rId6">
              <p14:nvContentPartPr>
                <p14:cNvPr id="111" name="Ink 110">
                  <a:extLst>
                    <a:ext uri="{FF2B5EF4-FFF2-40B4-BE49-F238E27FC236}">
                      <a16:creationId xmlns:a16="http://schemas.microsoft.com/office/drawing/2014/main" id="{536065D5-CA95-3D4D-B20E-E88455B3BE77}"/>
                    </a:ext>
                  </a:extLst>
                </p14:cNvPr>
                <p14:cNvContentPartPr/>
                <p14:nvPr/>
              </p14:nvContentPartPr>
              <p14:xfrm>
                <a:off x="6078960" y="552696"/>
                <a:ext cx="638280" cy="20520"/>
              </p14:xfrm>
            </p:contentPart>
          </mc:Choice>
          <mc:Fallback>
            <p:pic>
              <p:nvPicPr>
                <p:cNvPr id="111" name="Ink 110">
                  <a:extLst>
                    <a:ext uri="{FF2B5EF4-FFF2-40B4-BE49-F238E27FC236}">
                      <a16:creationId xmlns:a16="http://schemas.microsoft.com/office/drawing/2014/main" id="{536065D5-CA95-3D4D-B20E-E88455B3BE77}"/>
                    </a:ext>
                  </a:extLst>
                </p:cNvPr>
                <p:cNvPicPr/>
                <p:nvPr/>
              </p:nvPicPr>
              <p:blipFill>
                <a:blip r:embed="rId7"/>
                <a:stretch>
                  <a:fillRect/>
                </a:stretch>
              </p:blipFill>
              <p:spPr>
                <a:xfrm>
                  <a:off x="6070320" y="544056"/>
                  <a:ext cx="6559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2" name="Ink 111">
                  <a:extLst>
                    <a:ext uri="{FF2B5EF4-FFF2-40B4-BE49-F238E27FC236}">
                      <a16:creationId xmlns:a16="http://schemas.microsoft.com/office/drawing/2014/main" id="{8EC99C65-B975-AC48-A628-362D6EB7096C}"/>
                    </a:ext>
                  </a:extLst>
                </p14:cNvPr>
                <p14:cNvContentPartPr/>
                <p14:nvPr/>
              </p14:nvContentPartPr>
              <p14:xfrm>
                <a:off x="7061400" y="506976"/>
                <a:ext cx="802800" cy="72360"/>
              </p14:xfrm>
            </p:contentPart>
          </mc:Choice>
          <mc:Fallback>
            <p:pic>
              <p:nvPicPr>
                <p:cNvPr id="112" name="Ink 111">
                  <a:extLst>
                    <a:ext uri="{FF2B5EF4-FFF2-40B4-BE49-F238E27FC236}">
                      <a16:creationId xmlns:a16="http://schemas.microsoft.com/office/drawing/2014/main" id="{8EC99C65-B975-AC48-A628-362D6EB7096C}"/>
                    </a:ext>
                  </a:extLst>
                </p:cNvPr>
                <p:cNvPicPr/>
                <p:nvPr/>
              </p:nvPicPr>
              <p:blipFill>
                <a:blip r:embed="rId9"/>
                <a:stretch>
                  <a:fillRect/>
                </a:stretch>
              </p:blipFill>
              <p:spPr>
                <a:xfrm>
                  <a:off x="7052400" y="497976"/>
                  <a:ext cx="820440" cy="90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17" name="Ink 116">
                <a:extLst>
                  <a:ext uri="{FF2B5EF4-FFF2-40B4-BE49-F238E27FC236}">
                    <a16:creationId xmlns:a16="http://schemas.microsoft.com/office/drawing/2014/main" id="{88164188-D1C1-4B41-935B-A8FEFFF4D5ED}"/>
                  </a:ext>
                </a:extLst>
              </p14:cNvPr>
              <p14:cNvContentPartPr/>
              <p14:nvPr/>
            </p14:nvContentPartPr>
            <p14:xfrm>
              <a:off x="6213600" y="5097336"/>
              <a:ext cx="383760" cy="170280"/>
            </p14:xfrm>
          </p:contentPart>
        </mc:Choice>
        <mc:Fallback>
          <p:pic>
            <p:nvPicPr>
              <p:cNvPr id="117" name="Ink 116">
                <a:extLst>
                  <a:ext uri="{FF2B5EF4-FFF2-40B4-BE49-F238E27FC236}">
                    <a16:creationId xmlns:a16="http://schemas.microsoft.com/office/drawing/2014/main" id="{88164188-D1C1-4B41-935B-A8FEFFF4D5ED}"/>
                  </a:ext>
                </a:extLst>
              </p:cNvPr>
              <p:cNvPicPr/>
              <p:nvPr/>
            </p:nvPicPr>
            <p:blipFill>
              <a:blip r:embed="rId11"/>
              <a:stretch>
                <a:fillRect/>
              </a:stretch>
            </p:blipFill>
            <p:spPr>
              <a:xfrm>
                <a:off x="6204960" y="5088696"/>
                <a:ext cx="4014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8" name="Ink 117">
                <a:extLst>
                  <a:ext uri="{FF2B5EF4-FFF2-40B4-BE49-F238E27FC236}">
                    <a16:creationId xmlns:a16="http://schemas.microsoft.com/office/drawing/2014/main" id="{2482AFA6-E491-754E-A3DD-EEDF1CCFA58F}"/>
                  </a:ext>
                </a:extLst>
              </p14:cNvPr>
              <p14:cNvContentPartPr/>
              <p14:nvPr/>
            </p14:nvContentPartPr>
            <p14:xfrm>
              <a:off x="7327440" y="4961616"/>
              <a:ext cx="745200" cy="263520"/>
            </p14:xfrm>
          </p:contentPart>
        </mc:Choice>
        <mc:Fallback>
          <p:pic>
            <p:nvPicPr>
              <p:cNvPr id="118" name="Ink 117">
                <a:extLst>
                  <a:ext uri="{FF2B5EF4-FFF2-40B4-BE49-F238E27FC236}">
                    <a16:creationId xmlns:a16="http://schemas.microsoft.com/office/drawing/2014/main" id="{2482AFA6-E491-754E-A3DD-EEDF1CCFA58F}"/>
                  </a:ext>
                </a:extLst>
              </p:cNvPr>
              <p:cNvPicPr/>
              <p:nvPr/>
            </p:nvPicPr>
            <p:blipFill>
              <a:blip r:embed="rId13"/>
              <a:stretch>
                <a:fillRect/>
              </a:stretch>
            </p:blipFill>
            <p:spPr>
              <a:xfrm>
                <a:off x="7318440" y="4952976"/>
                <a:ext cx="762840" cy="281160"/>
              </a:xfrm>
              <a:prstGeom prst="rect">
                <a:avLst/>
              </a:prstGeom>
            </p:spPr>
          </p:pic>
        </mc:Fallback>
      </mc:AlternateContent>
      <p:grpSp>
        <p:nvGrpSpPr>
          <p:cNvPr id="141" name="Group 140">
            <a:extLst>
              <a:ext uri="{FF2B5EF4-FFF2-40B4-BE49-F238E27FC236}">
                <a16:creationId xmlns:a16="http://schemas.microsoft.com/office/drawing/2014/main" id="{0DC2CD72-C9C5-6344-8189-BB55863BE479}"/>
              </a:ext>
            </a:extLst>
          </p:cNvPr>
          <p:cNvGrpSpPr/>
          <p:nvPr/>
        </p:nvGrpSpPr>
        <p:grpSpPr>
          <a:xfrm>
            <a:off x="8080200" y="412296"/>
            <a:ext cx="3753000" cy="714960"/>
            <a:chOff x="8080200" y="412296"/>
            <a:chExt cx="3753000" cy="714960"/>
          </a:xfrm>
        </p:grpSpPr>
        <mc:AlternateContent xmlns:mc="http://schemas.openxmlformats.org/markup-compatibility/2006">
          <mc:Choice xmlns:p14="http://schemas.microsoft.com/office/powerpoint/2010/main" Requires="p14">
            <p:contentPart p14:bwMode="auto" r:id="rId14">
              <p14:nvContentPartPr>
                <p14:cNvPr id="119" name="Ink 118">
                  <a:extLst>
                    <a:ext uri="{FF2B5EF4-FFF2-40B4-BE49-F238E27FC236}">
                      <a16:creationId xmlns:a16="http://schemas.microsoft.com/office/drawing/2014/main" id="{5628B81C-F23A-BF40-AF4A-E037B0ECF263}"/>
                    </a:ext>
                  </a:extLst>
                </p14:cNvPr>
                <p14:cNvContentPartPr/>
                <p14:nvPr/>
              </p14:nvContentPartPr>
              <p14:xfrm>
                <a:off x="8528400" y="563856"/>
                <a:ext cx="52920" cy="73080"/>
              </p14:xfrm>
            </p:contentPart>
          </mc:Choice>
          <mc:Fallback>
            <p:pic>
              <p:nvPicPr>
                <p:cNvPr id="119" name="Ink 118">
                  <a:extLst>
                    <a:ext uri="{FF2B5EF4-FFF2-40B4-BE49-F238E27FC236}">
                      <a16:creationId xmlns:a16="http://schemas.microsoft.com/office/drawing/2014/main" id="{5628B81C-F23A-BF40-AF4A-E037B0ECF263}"/>
                    </a:ext>
                  </a:extLst>
                </p:cNvPr>
                <p:cNvPicPr/>
                <p:nvPr/>
              </p:nvPicPr>
              <p:blipFill>
                <a:blip r:embed="rId15"/>
                <a:stretch>
                  <a:fillRect/>
                </a:stretch>
              </p:blipFill>
              <p:spPr>
                <a:xfrm>
                  <a:off x="8519760" y="555216"/>
                  <a:ext cx="705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0" name="Ink 119">
                  <a:extLst>
                    <a:ext uri="{FF2B5EF4-FFF2-40B4-BE49-F238E27FC236}">
                      <a16:creationId xmlns:a16="http://schemas.microsoft.com/office/drawing/2014/main" id="{1822D88B-878B-2447-9D40-B9DC51940F4F}"/>
                    </a:ext>
                  </a:extLst>
                </p14:cNvPr>
                <p14:cNvContentPartPr/>
                <p14:nvPr/>
              </p14:nvContentPartPr>
              <p14:xfrm>
                <a:off x="11588760" y="539376"/>
                <a:ext cx="93600" cy="53280"/>
              </p14:xfrm>
            </p:contentPart>
          </mc:Choice>
          <mc:Fallback>
            <p:pic>
              <p:nvPicPr>
                <p:cNvPr id="120" name="Ink 119">
                  <a:extLst>
                    <a:ext uri="{FF2B5EF4-FFF2-40B4-BE49-F238E27FC236}">
                      <a16:creationId xmlns:a16="http://schemas.microsoft.com/office/drawing/2014/main" id="{1822D88B-878B-2447-9D40-B9DC51940F4F}"/>
                    </a:ext>
                  </a:extLst>
                </p:cNvPr>
                <p:cNvPicPr/>
                <p:nvPr/>
              </p:nvPicPr>
              <p:blipFill>
                <a:blip r:embed="rId17"/>
                <a:stretch>
                  <a:fillRect/>
                </a:stretch>
              </p:blipFill>
              <p:spPr>
                <a:xfrm>
                  <a:off x="11580120" y="530376"/>
                  <a:ext cx="1112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1" name="Ink 120">
                  <a:extLst>
                    <a:ext uri="{FF2B5EF4-FFF2-40B4-BE49-F238E27FC236}">
                      <a16:creationId xmlns:a16="http://schemas.microsoft.com/office/drawing/2014/main" id="{3F1D877A-122C-2949-9BAB-309CBDDE7A32}"/>
                    </a:ext>
                  </a:extLst>
                </p14:cNvPr>
                <p14:cNvContentPartPr/>
                <p14:nvPr/>
              </p14:nvContentPartPr>
              <p14:xfrm>
                <a:off x="8080200" y="894336"/>
                <a:ext cx="89640" cy="232920"/>
              </p14:xfrm>
            </p:contentPart>
          </mc:Choice>
          <mc:Fallback>
            <p:pic>
              <p:nvPicPr>
                <p:cNvPr id="121" name="Ink 120">
                  <a:extLst>
                    <a:ext uri="{FF2B5EF4-FFF2-40B4-BE49-F238E27FC236}">
                      <a16:creationId xmlns:a16="http://schemas.microsoft.com/office/drawing/2014/main" id="{3F1D877A-122C-2949-9BAB-309CBDDE7A32}"/>
                    </a:ext>
                  </a:extLst>
                </p:cNvPr>
                <p:cNvPicPr/>
                <p:nvPr/>
              </p:nvPicPr>
              <p:blipFill>
                <a:blip r:embed="rId19"/>
                <a:stretch>
                  <a:fillRect/>
                </a:stretch>
              </p:blipFill>
              <p:spPr>
                <a:xfrm>
                  <a:off x="8071560" y="885336"/>
                  <a:ext cx="1072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2" name="Ink 121">
                  <a:extLst>
                    <a:ext uri="{FF2B5EF4-FFF2-40B4-BE49-F238E27FC236}">
                      <a16:creationId xmlns:a16="http://schemas.microsoft.com/office/drawing/2014/main" id="{92E2BB91-7D45-5A44-BEE3-1BAF58F44C63}"/>
                    </a:ext>
                  </a:extLst>
                </p14:cNvPr>
                <p14:cNvContentPartPr/>
                <p14:nvPr/>
              </p14:nvContentPartPr>
              <p14:xfrm>
                <a:off x="8254080" y="904776"/>
                <a:ext cx="218520" cy="216360"/>
              </p14:xfrm>
            </p:contentPart>
          </mc:Choice>
          <mc:Fallback>
            <p:pic>
              <p:nvPicPr>
                <p:cNvPr id="122" name="Ink 121">
                  <a:extLst>
                    <a:ext uri="{FF2B5EF4-FFF2-40B4-BE49-F238E27FC236}">
                      <a16:creationId xmlns:a16="http://schemas.microsoft.com/office/drawing/2014/main" id="{92E2BB91-7D45-5A44-BEE3-1BAF58F44C63}"/>
                    </a:ext>
                  </a:extLst>
                </p:cNvPr>
                <p:cNvPicPr/>
                <p:nvPr/>
              </p:nvPicPr>
              <p:blipFill>
                <a:blip r:embed="rId21"/>
                <a:stretch>
                  <a:fillRect/>
                </a:stretch>
              </p:blipFill>
              <p:spPr>
                <a:xfrm>
                  <a:off x="8245440" y="895776"/>
                  <a:ext cx="2361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3" name="Ink 122">
                  <a:extLst>
                    <a:ext uri="{FF2B5EF4-FFF2-40B4-BE49-F238E27FC236}">
                      <a16:creationId xmlns:a16="http://schemas.microsoft.com/office/drawing/2014/main" id="{E27C9A55-F549-3248-9B24-C30A0670C2BF}"/>
                    </a:ext>
                  </a:extLst>
                </p14:cNvPr>
                <p14:cNvContentPartPr/>
                <p14:nvPr/>
              </p14:nvContentPartPr>
              <p14:xfrm>
                <a:off x="8533440" y="1027536"/>
                <a:ext cx="9000" cy="29520"/>
              </p14:xfrm>
            </p:contentPart>
          </mc:Choice>
          <mc:Fallback>
            <p:pic>
              <p:nvPicPr>
                <p:cNvPr id="123" name="Ink 122">
                  <a:extLst>
                    <a:ext uri="{FF2B5EF4-FFF2-40B4-BE49-F238E27FC236}">
                      <a16:creationId xmlns:a16="http://schemas.microsoft.com/office/drawing/2014/main" id="{E27C9A55-F549-3248-9B24-C30A0670C2BF}"/>
                    </a:ext>
                  </a:extLst>
                </p:cNvPr>
                <p:cNvPicPr/>
                <p:nvPr/>
              </p:nvPicPr>
              <p:blipFill>
                <a:blip r:embed="rId23"/>
                <a:stretch>
                  <a:fillRect/>
                </a:stretch>
              </p:blipFill>
              <p:spPr>
                <a:xfrm>
                  <a:off x="8524440" y="1018896"/>
                  <a:ext cx="266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4" name="Ink 123">
                  <a:extLst>
                    <a:ext uri="{FF2B5EF4-FFF2-40B4-BE49-F238E27FC236}">
                      <a16:creationId xmlns:a16="http://schemas.microsoft.com/office/drawing/2014/main" id="{88232F4C-0ADB-A149-A7D9-17CAC3F0071E}"/>
                    </a:ext>
                  </a:extLst>
                </p14:cNvPr>
                <p14:cNvContentPartPr/>
                <p14:nvPr/>
              </p14:nvContentPartPr>
              <p14:xfrm>
                <a:off x="8663400" y="998736"/>
                <a:ext cx="88920" cy="102960"/>
              </p14:xfrm>
            </p:contentPart>
          </mc:Choice>
          <mc:Fallback>
            <p:pic>
              <p:nvPicPr>
                <p:cNvPr id="124" name="Ink 123">
                  <a:extLst>
                    <a:ext uri="{FF2B5EF4-FFF2-40B4-BE49-F238E27FC236}">
                      <a16:creationId xmlns:a16="http://schemas.microsoft.com/office/drawing/2014/main" id="{88232F4C-0ADB-A149-A7D9-17CAC3F0071E}"/>
                    </a:ext>
                  </a:extLst>
                </p:cNvPr>
                <p:cNvPicPr/>
                <p:nvPr/>
              </p:nvPicPr>
              <p:blipFill>
                <a:blip r:embed="rId25"/>
                <a:stretch>
                  <a:fillRect/>
                </a:stretch>
              </p:blipFill>
              <p:spPr>
                <a:xfrm>
                  <a:off x="8654760" y="990096"/>
                  <a:ext cx="1065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5" name="Ink 124">
                  <a:extLst>
                    <a:ext uri="{FF2B5EF4-FFF2-40B4-BE49-F238E27FC236}">
                      <a16:creationId xmlns:a16="http://schemas.microsoft.com/office/drawing/2014/main" id="{DCCBBA1F-824A-0A4F-A177-47574A264714}"/>
                    </a:ext>
                  </a:extLst>
                </p14:cNvPr>
                <p14:cNvContentPartPr/>
                <p14:nvPr/>
              </p14:nvContentPartPr>
              <p14:xfrm>
                <a:off x="8733600" y="837816"/>
                <a:ext cx="123840" cy="286920"/>
              </p14:xfrm>
            </p:contentPart>
          </mc:Choice>
          <mc:Fallback>
            <p:pic>
              <p:nvPicPr>
                <p:cNvPr id="125" name="Ink 124">
                  <a:extLst>
                    <a:ext uri="{FF2B5EF4-FFF2-40B4-BE49-F238E27FC236}">
                      <a16:creationId xmlns:a16="http://schemas.microsoft.com/office/drawing/2014/main" id="{DCCBBA1F-824A-0A4F-A177-47574A264714}"/>
                    </a:ext>
                  </a:extLst>
                </p:cNvPr>
                <p:cNvPicPr/>
                <p:nvPr/>
              </p:nvPicPr>
              <p:blipFill>
                <a:blip r:embed="rId27"/>
                <a:stretch>
                  <a:fillRect/>
                </a:stretch>
              </p:blipFill>
              <p:spPr>
                <a:xfrm>
                  <a:off x="8724960" y="829176"/>
                  <a:ext cx="14148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27" name="Ink 126">
                  <a:extLst>
                    <a:ext uri="{FF2B5EF4-FFF2-40B4-BE49-F238E27FC236}">
                      <a16:creationId xmlns:a16="http://schemas.microsoft.com/office/drawing/2014/main" id="{6BC4D403-5ECD-9C40-A30A-65377BE49FE9}"/>
                    </a:ext>
                  </a:extLst>
                </p14:cNvPr>
                <p14:cNvContentPartPr/>
                <p14:nvPr/>
              </p14:nvContentPartPr>
              <p14:xfrm>
                <a:off x="8678880" y="992256"/>
                <a:ext cx="23760" cy="87840"/>
              </p14:xfrm>
            </p:contentPart>
          </mc:Choice>
          <mc:Fallback>
            <p:pic>
              <p:nvPicPr>
                <p:cNvPr id="127" name="Ink 126">
                  <a:extLst>
                    <a:ext uri="{FF2B5EF4-FFF2-40B4-BE49-F238E27FC236}">
                      <a16:creationId xmlns:a16="http://schemas.microsoft.com/office/drawing/2014/main" id="{6BC4D403-5ECD-9C40-A30A-65377BE49FE9}"/>
                    </a:ext>
                  </a:extLst>
                </p:cNvPr>
                <p:cNvPicPr/>
                <p:nvPr/>
              </p:nvPicPr>
              <p:blipFill>
                <a:blip r:embed="rId29"/>
                <a:stretch>
                  <a:fillRect/>
                </a:stretch>
              </p:blipFill>
              <p:spPr>
                <a:xfrm>
                  <a:off x="8669880" y="983256"/>
                  <a:ext cx="414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29" name="Ink 128">
                  <a:extLst>
                    <a:ext uri="{FF2B5EF4-FFF2-40B4-BE49-F238E27FC236}">
                      <a16:creationId xmlns:a16="http://schemas.microsoft.com/office/drawing/2014/main" id="{F960B1C9-A2FF-E041-9E34-D3C4895256D7}"/>
                    </a:ext>
                  </a:extLst>
                </p14:cNvPr>
                <p14:cNvContentPartPr/>
                <p14:nvPr/>
              </p14:nvContentPartPr>
              <p14:xfrm>
                <a:off x="11113200" y="736656"/>
                <a:ext cx="98280" cy="282600"/>
              </p14:xfrm>
            </p:contentPart>
          </mc:Choice>
          <mc:Fallback>
            <p:pic>
              <p:nvPicPr>
                <p:cNvPr id="129" name="Ink 128">
                  <a:extLst>
                    <a:ext uri="{FF2B5EF4-FFF2-40B4-BE49-F238E27FC236}">
                      <a16:creationId xmlns:a16="http://schemas.microsoft.com/office/drawing/2014/main" id="{F960B1C9-A2FF-E041-9E34-D3C4895256D7}"/>
                    </a:ext>
                  </a:extLst>
                </p:cNvPr>
                <p:cNvPicPr/>
                <p:nvPr/>
              </p:nvPicPr>
              <p:blipFill>
                <a:blip r:embed="rId31"/>
                <a:stretch>
                  <a:fillRect/>
                </a:stretch>
              </p:blipFill>
              <p:spPr>
                <a:xfrm>
                  <a:off x="11104200" y="728016"/>
                  <a:ext cx="1159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0" name="Ink 129">
                  <a:extLst>
                    <a:ext uri="{FF2B5EF4-FFF2-40B4-BE49-F238E27FC236}">
                      <a16:creationId xmlns:a16="http://schemas.microsoft.com/office/drawing/2014/main" id="{EA6911E6-2A0C-A542-911C-402BDB073D8C}"/>
                    </a:ext>
                  </a:extLst>
                </p14:cNvPr>
                <p14:cNvContentPartPr/>
                <p14:nvPr/>
              </p14:nvContentPartPr>
              <p14:xfrm>
                <a:off x="11280960" y="783456"/>
                <a:ext cx="353880" cy="154800"/>
              </p14:xfrm>
            </p:contentPart>
          </mc:Choice>
          <mc:Fallback>
            <p:pic>
              <p:nvPicPr>
                <p:cNvPr id="130" name="Ink 129">
                  <a:extLst>
                    <a:ext uri="{FF2B5EF4-FFF2-40B4-BE49-F238E27FC236}">
                      <a16:creationId xmlns:a16="http://schemas.microsoft.com/office/drawing/2014/main" id="{EA6911E6-2A0C-A542-911C-402BDB073D8C}"/>
                    </a:ext>
                  </a:extLst>
                </p:cNvPr>
                <p:cNvPicPr/>
                <p:nvPr/>
              </p:nvPicPr>
              <p:blipFill>
                <a:blip r:embed="rId33"/>
                <a:stretch>
                  <a:fillRect/>
                </a:stretch>
              </p:blipFill>
              <p:spPr>
                <a:xfrm>
                  <a:off x="11272320" y="774456"/>
                  <a:ext cx="3715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31" name="Ink 130">
                  <a:extLst>
                    <a:ext uri="{FF2B5EF4-FFF2-40B4-BE49-F238E27FC236}">
                      <a16:creationId xmlns:a16="http://schemas.microsoft.com/office/drawing/2014/main" id="{034C5672-3523-A849-AB38-D5683238C95D}"/>
                    </a:ext>
                  </a:extLst>
                </p14:cNvPr>
                <p14:cNvContentPartPr/>
                <p14:nvPr/>
              </p14:nvContentPartPr>
              <p14:xfrm>
                <a:off x="11629440" y="828456"/>
                <a:ext cx="84960" cy="71280"/>
              </p14:xfrm>
            </p:contentPart>
          </mc:Choice>
          <mc:Fallback>
            <p:pic>
              <p:nvPicPr>
                <p:cNvPr id="131" name="Ink 130">
                  <a:extLst>
                    <a:ext uri="{FF2B5EF4-FFF2-40B4-BE49-F238E27FC236}">
                      <a16:creationId xmlns:a16="http://schemas.microsoft.com/office/drawing/2014/main" id="{034C5672-3523-A849-AB38-D5683238C95D}"/>
                    </a:ext>
                  </a:extLst>
                </p:cNvPr>
                <p:cNvPicPr/>
                <p:nvPr/>
              </p:nvPicPr>
              <p:blipFill>
                <a:blip r:embed="rId35"/>
                <a:stretch>
                  <a:fillRect/>
                </a:stretch>
              </p:blipFill>
              <p:spPr>
                <a:xfrm>
                  <a:off x="11620800" y="819816"/>
                  <a:ext cx="1026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2" name="Ink 131">
                  <a:extLst>
                    <a:ext uri="{FF2B5EF4-FFF2-40B4-BE49-F238E27FC236}">
                      <a16:creationId xmlns:a16="http://schemas.microsoft.com/office/drawing/2014/main" id="{D7F1575C-0A80-FF44-9C90-A05E6BBFCB7C}"/>
                    </a:ext>
                  </a:extLst>
                </p14:cNvPr>
                <p14:cNvContentPartPr/>
                <p14:nvPr/>
              </p14:nvContentPartPr>
              <p14:xfrm>
                <a:off x="11678040" y="829536"/>
                <a:ext cx="57240" cy="125280"/>
              </p14:xfrm>
            </p:contentPart>
          </mc:Choice>
          <mc:Fallback>
            <p:pic>
              <p:nvPicPr>
                <p:cNvPr id="132" name="Ink 131">
                  <a:extLst>
                    <a:ext uri="{FF2B5EF4-FFF2-40B4-BE49-F238E27FC236}">
                      <a16:creationId xmlns:a16="http://schemas.microsoft.com/office/drawing/2014/main" id="{D7F1575C-0A80-FF44-9C90-A05E6BBFCB7C}"/>
                    </a:ext>
                  </a:extLst>
                </p:cNvPr>
                <p:cNvPicPr/>
                <p:nvPr/>
              </p:nvPicPr>
              <p:blipFill>
                <a:blip r:embed="rId37"/>
                <a:stretch>
                  <a:fillRect/>
                </a:stretch>
              </p:blipFill>
              <p:spPr>
                <a:xfrm>
                  <a:off x="11669040" y="820536"/>
                  <a:ext cx="748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33" name="Ink 132">
                  <a:extLst>
                    <a:ext uri="{FF2B5EF4-FFF2-40B4-BE49-F238E27FC236}">
                      <a16:creationId xmlns:a16="http://schemas.microsoft.com/office/drawing/2014/main" id="{9180523C-F9D2-534E-A79A-AE4AA7555626}"/>
                    </a:ext>
                  </a:extLst>
                </p14:cNvPr>
                <p14:cNvContentPartPr/>
                <p14:nvPr/>
              </p14:nvContentPartPr>
              <p14:xfrm>
                <a:off x="11807640" y="713616"/>
                <a:ext cx="25560" cy="347760"/>
              </p14:xfrm>
            </p:contentPart>
          </mc:Choice>
          <mc:Fallback>
            <p:pic>
              <p:nvPicPr>
                <p:cNvPr id="133" name="Ink 132">
                  <a:extLst>
                    <a:ext uri="{FF2B5EF4-FFF2-40B4-BE49-F238E27FC236}">
                      <a16:creationId xmlns:a16="http://schemas.microsoft.com/office/drawing/2014/main" id="{9180523C-F9D2-534E-A79A-AE4AA7555626}"/>
                    </a:ext>
                  </a:extLst>
                </p:cNvPr>
                <p:cNvPicPr/>
                <p:nvPr/>
              </p:nvPicPr>
              <p:blipFill>
                <a:blip r:embed="rId39"/>
                <a:stretch>
                  <a:fillRect/>
                </a:stretch>
              </p:blipFill>
              <p:spPr>
                <a:xfrm>
                  <a:off x="11798640" y="704976"/>
                  <a:ext cx="4320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35" name="Ink 134">
                  <a:extLst>
                    <a:ext uri="{FF2B5EF4-FFF2-40B4-BE49-F238E27FC236}">
                      <a16:creationId xmlns:a16="http://schemas.microsoft.com/office/drawing/2014/main" id="{9DEDC845-AA76-ED44-9E20-8DC301E022E3}"/>
                    </a:ext>
                  </a:extLst>
                </p14:cNvPr>
                <p14:cNvContentPartPr/>
                <p14:nvPr/>
              </p14:nvContentPartPr>
              <p14:xfrm>
                <a:off x="8670600" y="412296"/>
                <a:ext cx="237600" cy="163080"/>
              </p14:xfrm>
            </p:contentPart>
          </mc:Choice>
          <mc:Fallback>
            <p:pic>
              <p:nvPicPr>
                <p:cNvPr id="135" name="Ink 134">
                  <a:extLst>
                    <a:ext uri="{FF2B5EF4-FFF2-40B4-BE49-F238E27FC236}">
                      <a16:creationId xmlns:a16="http://schemas.microsoft.com/office/drawing/2014/main" id="{9DEDC845-AA76-ED44-9E20-8DC301E022E3}"/>
                    </a:ext>
                  </a:extLst>
                </p:cNvPr>
                <p:cNvPicPr/>
                <p:nvPr/>
              </p:nvPicPr>
              <p:blipFill>
                <a:blip r:embed="rId41"/>
                <a:stretch>
                  <a:fillRect/>
                </a:stretch>
              </p:blipFill>
              <p:spPr>
                <a:xfrm>
                  <a:off x="8661600" y="403656"/>
                  <a:ext cx="2552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36" name="Ink 135">
                  <a:extLst>
                    <a:ext uri="{FF2B5EF4-FFF2-40B4-BE49-F238E27FC236}">
                      <a16:creationId xmlns:a16="http://schemas.microsoft.com/office/drawing/2014/main" id="{AC7EAF72-9C87-C347-9117-49F0CC8F929B}"/>
                    </a:ext>
                  </a:extLst>
                </p14:cNvPr>
                <p14:cNvContentPartPr/>
                <p14:nvPr/>
              </p14:nvContentPartPr>
              <p14:xfrm>
                <a:off x="8978400" y="494016"/>
                <a:ext cx="2447640" cy="198360"/>
              </p14:xfrm>
            </p:contentPart>
          </mc:Choice>
          <mc:Fallback>
            <p:pic>
              <p:nvPicPr>
                <p:cNvPr id="136" name="Ink 135">
                  <a:extLst>
                    <a:ext uri="{FF2B5EF4-FFF2-40B4-BE49-F238E27FC236}">
                      <a16:creationId xmlns:a16="http://schemas.microsoft.com/office/drawing/2014/main" id="{AC7EAF72-9C87-C347-9117-49F0CC8F929B}"/>
                    </a:ext>
                  </a:extLst>
                </p:cNvPr>
                <p:cNvPicPr/>
                <p:nvPr/>
              </p:nvPicPr>
              <p:blipFill>
                <a:blip r:embed="rId43"/>
                <a:stretch>
                  <a:fillRect/>
                </a:stretch>
              </p:blipFill>
              <p:spPr>
                <a:xfrm>
                  <a:off x="8969760" y="485376"/>
                  <a:ext cx="24652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38" name="Ink 137">
                  <a:extLst>
                    <a:ext uri="{FF2B5EF4-FFF2-40B4-BE49-F238E27FC236}">
                      <a16:creationId xmlns:a16="http://schemas.microsoft.com/office/drawing/2014/main" id="{1EED05EA-39BC-8649-A20D-00A81EF8BFE6}"/>
                    </a:ext>
                  </a:extLst>
                </p14:cNvPr>
                <p14:cNvContentPartPr/>
                <p14:nvPr/>
              </p14:nvContentPartPr>
              <p14:xfrm>
                <a:off x="8772480" y="540816"/>
                <a:ext cx="329040" cy="32760"/>
              </p14:xfrm>
            </p:contentPart>
          </mc:Choice>
          <mc:Fallback>
            <p:pic>
              <p:nvPicPr>
                <p:cNvPr id="138" name="Ink 137">
                  <a:extLst>
                    <a:ext uri="{FF2B5EF4-FFF2-40B4-BE49-F238E27FC236}">
                      <a16:creationId xmlns:a16="http://schemas.microsoft.com/office/drawing/2014/main" id="{1EED05EA-39BC-8649-A20D-00A81EF8BFE6}"/>
                    </a:ext>
                  </a:extLst>
                </p:cNvPr>
                <p:cNvPicPr/>
                <p:nvPr/>
              </p:nvPicPr>
              <p:blipFill>
                <a:blip r:embed="rId45"/>
                <a:stretch>
                  <a:fillRect/>
                </a:stretch>
              </p:blipFill>
              <p:spPr>
                <a:xfrm>
                  <a:off x="8763480" y="531816"/>
                  <a:ext cx="3466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40" name="Ink 139">
                  <a:extLst>
                    <a:ext uri="{FF2B5EF4-FFF2-40B4-BE49-F238E27FC236}">
                      <a16:creationId xmlns:a16="http://schemas.microsoft.com/office/drawing/2014/main" id="{E5D265F6-3715-3647-B04A-7E7A89E343F2}"/>
                    </a:ext>
                  </a:extLst>
                </p14:cNvPr>
                <p14:cNvContentPartPr/>
                <p14:nvPr/>
              </p14:nvContentPartPr>
              <p14:xfrm>
                <a:off x="8732160" y="564936"/>
                <a:ext cx="199440" cy="105480"/>
              </p14:xfrm>
            </p:contentPart>
          </mc:Choice>
          <mc:Fallback>
            <p:pic>
              <p:nvPicPr>
                <p:cNvPr id="140" name="Ink 139">
                  <a:extLst>
                    <a:ext uri="{FF2B5EF4-FFF2-40B4-BE49-F238E27FC236}">
                      <a16:creationId xmlns:a16="http://schemas.microsoft.com/office/drawing/2014/main" id="{E5D265F6-3715-3647-B04A-7E7A89E343F2}"/>
                    </a:ext>
                  </a:extLst>
                </p:cNvPr>
                <p:cNvPicPr/>
                <p:nvPr/>
              </p:nvPicPr>
              <p:blipFill>
                <a:blip r:embed="rId47"/>
                <a:stretch>
                  <a:fillRect/>
                </a:stretch>
              </p:blipFill>
              <p:spPr>
                <a:xfrm>
                  <a:off x="8723520" y="556296"/>
                  <a:ext cx="217080" cy="123120"/>
                </a:xfrm>
                <a:prstGeom prst="rect">
                  <a:avLst/>
                </a:prstGeom>
              </p:spPr>
            </p:pic>
          </mc:Fallback>
        </mc:AlternateContent>
      </p:grpSp>
      <p:grpSp>
        <p:nvGrpSpPr>
          <p:cNvPr id="151" name="Group 150">
            <a:extLst>
              <a:ext uri="{FF2B5EF4-FFF2-40B4-BE49-F238E27FC236}">
                <a16:creationId xmlns:a16="http://schemas.microsoft.com/office/drawing/2014/main" id="{42C1DBBC-0B47-554D-9699-63D8E8D02F80}"/>
              </a:ext>
            </a:extLst>
          </p:cNvPr>
          <p:cNvGrpSpPr/>
          <p:nvPr/>
        </p:nvGrpSpPr>
        <p:grpSpPr>
          <a:xfrm>
            <a:off x="8311680" y="4581096"/>
            <a:ext cx="3295440" cy="682560"/>
            <a:chOff x="8311680" y="4581096"/>
            <a:chExt cx="3295440" cy="682560"/>
          </a:xfrm>
        </p:grpSpPr>
        <mc:AlternateContent xmlns:mc="http://schemas.openxmlformats.org/markup-compatibility/2006">
          <mc:Choice xmlns:p14="http://schemas.microsoft.com/office/powerpoint/2010/main" Requires="p14">
            <p:contentPart p14:bwMode="auto" r:id="rId48">
              <p14:nvContentPartPr>
                <p14:cNvPr id="142" name="Ink 141">
                  <a:extLst>
                    <a:ext uri="{FF2B5EF4-FFF2-40B4-BE49-F238E27FC236}">
                      <a16:creationId xmlns:a16="http://schemas.microsoft.com/office/drawing/2014/main" id="{7858D781-7F49-DE44-83F1-1E9EBA01388B}"/>
                    </a:ext>
                  </a:extLst>
                </p14:cNvPr>
                <p14:cNvContentPartPr/>
                <p14:nvPr/>
              </p14:nvContentPartPr>
              <p14:xfrm>
                <a:off x="8311680" y="4896096"/>
                <a:ext cx="507240" cy="184680"/>
              </p14:xfrm>
            </p:contentPart>
          </mc:Choice>
          <mc:Fallback>
            <p:pic>
              <p:nvPicPr>
                <p:cNvPr id="142" name="Ink 141">
                  <a:extLst>
                    <a:ext uri="{FF2B5EF4-FFF2-40B4-BE49-F238E27FC236}">
                      <a16:creationId xmlns:a16="http://schemas.microsoft.com/office/drawing/2014/main" id="{7858D781-7F49-DE44-83F1-1E9EBA01388B}"/>
                    </a:ext>
                  </a:extLst>
                </p:cNvPr>
                <p:cNvPicPr/>
                <p:nvPr/>
              </p:nvPicPr>
              <p:blipFill>
                <a:blip r:embed="rId49"/>
                <a:stretch>
                  <a:fillRect/>
                </a:stretch>
              </p:blipFill>
              <p:spPr>
                <a:xfrm>
                  <a:off x="8302680" y="4887456"/>
                  <a:ext cx="5248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43" name="Ink 142">
                  <a:extLst>
                    <a:ext uri="{FF2B5EF4-FFF2-40B4-BE49-F238E27FC236}">
                      <a16:creationId xmlns:a16="http://schemas.microsoft.com/office/drawing/2014/main" id="{9F63C2C4-9173-6B40-A63F-71521D37E423}"/>
                    </a:ext>
                  </a:extLst>
                </p14:cNvPr>
                <p14:cNvContentPartPr/>
                <p14:nvPr/>
              </p14:nvContentPartPr>
              <p14:xfrm>
                <a:off x="9048600" y="4924536"/>
                <a:ext cx="27720" cy="339120"/>
              </p14:xfrm>
            </p:contentPart>
          </mc:Choice>
          <mc:Fallback>
            <p:pic>
              <p:nvPicPr>
                <p:cNvPr id="143" name="Ink 142">
                  <a:extLst>
                    <a:ext uri="{FF2B5EF4-FFF2-40B4-BE49-F238E27FC236}">
                      <a16:creationId xmlns:a16="http://schemas.microsoft.com/office/drawing/2014/main" id="{9F63C2C4-9173-6B40-A63F-71521D37E423}"/>
                    </a:ext>
                  </a:extLst>
                </p:cNvPr>
                <p:cNvPicPr/>
                <p:nvPr/>
              </p:nvPicPr>
              <p:blipFill>
                <a:blip r:embed="rId51"/>
                <a:stretch>
                  <a:fillRect/>
                </a:stretch>
              </p:blipFill>
              <p:spPr>
                <a:xfrm>
                  <a:off x="9039960" y="4915896"/>
                  <a:ext cx="4536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45" name="Ink 144">
                  <a:extLst>
                    <a:ext uri="{FF2B5EF4-FFF2-40B4-BE49-F238E27FC236}">
                      <a16:creationId xmlns:a16="http://schemas.microsoft.com/office/drawing/2014/main" id="{210FE5BE-464F-4840-8559-560EBC7E32AE}"/>
                    </a:ext>
                  </a:extLst>
                </p14:cNvPr>
                <p14:cNvContentPartPr/>
                <p14:nvPr/>
              </p14:nvContentPartPr>
              <p14:xfrm>
                <a:off x="9188640" y="4700616"/>
                <a:ext cx="2418480" cy="561600"/>
              </p14:xfrm>
            </p:contentPart>
          </mc:Choice>
          <mc:Fallback>
            <p:pic>
              <p:nvPicPr>
                <p:cNvPr id="145" name="Ink 144">
                  <a:extLst>
                    <a:ext uri="{FF2B5EF4-FFF2-40B4-BE49-F238E27FC236}">
                      <a16:creationId xmlns:a16="http://schemas.microsoft.com/office/drawing/2014/main" id="{210FE5BE-464F-4840-8559-560EBC7E32AE}"/>
                    </a:ext>
                  </a:extLst>
                </p:cNvPr>
                <p:cNvPicPr/>
                <p:nvPr/>
              </p:nvPicPr>
              <p:blipFill>
                <a:blip r:embed="rId53"/>
                <a:stretch>
                  <a:fillRect/>
                </a:stretch>
              </p:blipFill>
              <p:spPr>
                <a:xfrm>
                  <a:off x="9179640" y="4691976"/>
                  <a:ext cx="2436120" cy="579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46" name="Ink 145">
                  <a:extLst>
                    <a:ext uri="{FF2B5EF4-FFF2-40B4-BE49-F238E27FC236}">
                      <a16:creationId xmlns:a16="http://schemas.microsoft.com/office/drawing/2014/main" id="{CF58F926-EA28-364C-A600-176E3AA5A221}"/>
                    </a:ext>
                  </a:extLst>
                </p14:cNvPr>
                <p14:cNvContentPartPr/>
                <p14:nvPr/>
              </p14:nvContentPartPr>
              <p14:xfrm>
                <a:off x="9303840" y="4581096"/>
                <a:ext cx="2085480" cy="284760"/>
              </p14:xfrm>
            </p:contentPart>
          </mc:Choice>
          <mc:Fallback>
            <p:pic>
              <p:nvPicPr>
                <p:cNvPr id="146" name="Ink 145">
                  <a:extLst>
                    <a:ext uri="{FF2B5EF4-FFF2-40B4-BE49-F238E27FC236}">
                      <a16:creationId xmlns:a16="http://schemas.microsoft.com/office/drawing/2014/main" id="{CF58F926-EA28-364C-A600-176E3AA5A221}"/>
                    </a:ext>
                  </a:extLst>
                </p:cNvPr>
                <p:cNvPicPr/>
                <p:nvPr/>
              </p:nvPicPr>
              <p:blipFill>
                <a:blip r:embed="rId55"/>
                <a:stretch>
                  <a:fillRect/>
                </a:stretch>
              </p:blipFill>
              <p:spPr>
                <a:xfrm>
                  <a:off x="9295200" y="4572456"/>
                  <a:ext cx="210312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48" name="Ink 147">
                  <a:extLst>
                    <a:ext uri="{FF2B5EF4-FFF2-40B4-BE49-F238E27FC236}">
                      <a16:creationId xmlns:a16="http://schemas.microsoft.com/office/drawing/2014/main" id="{857F9312-86CE-5E40-ACC1-E7DF51949BE9}"/>
                    </a:ext>
                  </a:extLst>
                </p14:cNvPr>
                <p14:cNvContentPartPr/>
                <p14:nvPr/>
              </p14:nvContentPartPr>
              <p14:xfrm>
                <a:off x="9153720" y="4843176"/>
                <a:ext cx="449280" cy="392040"/>
              </p14:xfrm>
            </p:contentPart>
          </mc:Choice>
          <mc:Fallback>
            <p:pic>
              <p:nvPicPr>
                <p:cNvPr id="148" name="Ink 147">
                  <a:extLst>
                    <a:ext uri="{FF2B5EF4-FFF2-40B4-BE49-F238E27FC236}">
                      <a16:creationId xmlns:a16="http://schemas.microsoft.com/office/drawing/2014/main" id="{857F9312-86CE-5E40-ACC1-E7DF51949BE9}"/>
                    </a:ext>
                  </a:extLst>
                </p:cNvPr>
                <p:cNvPicPr/>
                <p:nvPr/>
              </p:nvPicPr>
              <p:blipFill>
                <a:blip r:embed="rId57"/>
                <a:stretch>
                  <a:fillRect/>
                </a:stretch>
              </p:blipFill>
              <p:spPr>
                <a:xfrm>
                  <a:off x="9144720" y="4834536"/>
                  <a:ext cx="46692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50" name="Ink 149">
                  <a:extLst>
                    <a:ext uri="{FF2B5EF4-FFF2-40B4-BE49-F238E27FC236}">
                      <a16:creationId xmlns:a16="http://schemas.microsoft.com/office/drawing/2014/main" id="{60D697B6-44D0-3F4C-8658-1B8F559E38CF}"/>
                    </a:ext>
                  </a:extLst>
                </p14:cNvPr>
                <p14:cNvContentPartPr/>
                <p14:nvPr/>
              </p14:nvContentPartPr>
              <p14:xfrm>
                <a:off x="11008440" y="4701336"/>
                <a:ext cx="514080" cy="490680"/>
              </p14:xfrm>
            </p:contentPart>
          </mc:Choice>
          <mc:Fallback>
            <p:pic>
              <p:nvPicPr>
                <p:cNvPr id="150" name="Ink 149">
                  <a:extLst>
                    <a:ext uri="{FF2B5EF4-FFF2-40B4-BE49-F238E27FC236}">
                      <a16:creationId xmlns:a16="http://schemas.microsoft.com/office/drawing/2014/main" id="{60D697B6-44D0-3F4C-8658-1B8F559E38CF}"/>
                    </a:ext>
                  </a:extLst>
                </p:cNvPr>
                <p:cNvPicPr/>
                <p:nvPr/>
              </p:nvPicPr>
              <p:blipFill>
                <a:blip r:embed="rId59"/>
                <a:stretch>
                  <a:fillRect/>
                </a:stretch>
              </p:blipFill>
              <p:spPr>
                <a:xfrm>
                  <a:off x="10999800" y="4692336"/>
                  <a:ext cx="531720" cy="508320"/>
                </a:xfrm>
                <a:prstGeom prst="rect">
                  <a:avLst/>
                </a:prstGeom>
              </p:spPr>
            </p:pic>
          </mc:Fallback>
        </mc:AlternateContent>
      </p:grpSp>
      <p:grpSp>
        <p:nvGrpSpPr>
          <p:cNvPr id="154" name="Group 153">
            <a:extLst>
              <a:ext uri="{FF2B5EF4-FFF2-40B4-BE49-F238E27FC236}">
                <a16:creationId xmlns:a16="http://schemas.microsoft.com/office/drawing/2014/main" id="{06AB1D5E-D917-C341-B02A-E7C50CAB81D1}"/>
              </a:ext>
            </a:extLst>
          </p:cNvPr>
          <p:cNvGrpSpPr/>
          <p:nvPr/>
        </p:nvGrpSpPr>
        <p:grpSpPr>
          <a:xfrm>
            <a:off x="4379040" y="4572816"/>
            <a:ext cx="676080" cy="270000"/>
            <a:chOff x="4379040" y="4572816"/>
            <a:chExt cx="676080" cy="270000"/>
          </a:xfrm>
        </p:grpSpPr>
        <mc:AlternateContent xmlns:mc="http://schemas.openxmlformats.org/markup-compatibility/2006">
          <mc:Choice xmlns:p14="http://schemas.microsoft.com/office/powerpoint/2010/main" Requires="p14">
            <p:contentPart p14:bwMode="auto" r:id="rId60">
              <p14:nvContentPartPr>
                <p14:cNvPr id="152" name="Ink 151">
                  <a:extLst>
                    <a:ext uri="{FF2B5EF4-FFF2-40B4-BE49-F238E27FC236}">
                      <a16:creationId xmlns:a16="http://schemas.microsoft.com/office/drawing/2014/main" id="{4A607ADF-FE42-C84A-9D5C-FA2936A91503}"/>
                    </a:ext>
                  </a:extLst>
                </p14:cNvPr>
                <p14:cNvContentPartPr/>
                <p14:nvPr/>
              </p14:nvContentPartPr>
              <p14:xfrm>
                <a:off x="4431600" y="4660296"/>
                <a:ext cx="623520" cy="182520"/>
              </p14:xfrm>
            </p:contentPart>
          </mc:Choice>
          <mc:Fallback>
            <p:pic>
              <p:nvPicPr>
                <p:cNvPr id="152" name="Ink 151">
                  <a:extLst>
                    <a:ext uri="{FF2B5EF4-FFF2-40B4-BE49-F238E27FC236}">
                      <a16:creationId xmlns:a16="http://schemas.microsoft.com/office/drawing/2014/main" id="{4A607ADF-FE42-C84A-9D5C-FA2936A91503}"/>
                    </a:ext>
                  </a:extLst>
                </p:cNvPr>
                <p:cNvPicPr/>
                <p:nvPr/>
              </p:nvPicPr>
              <p:blipFill>
                <a:blip r:embed="rId61"/>
                <a:stretch>
                  <a:fillRect/>
                </a:stretch>
              </p:blipFill>
              <p:spPr>
                <a:xfrm>
                  <a:off x="4422600" y="4651296"/>
                  <a:ext cx="6411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53" name="Ink 152">
                  <a:extLst>
                    <a:ext uri="{FF2B5EF4-FFF2-40B4-BE49-F238E27FC236}">
                      <a16:creationId xmlns:a16="http://schemas.microsoft.com/office/drawing/2014/main" id="{E3222C2D-9BA5-F649-AC49-EBBDBD4A593A}"/>
                    </a:ext>
                  </a:extLst>
                </p14:cNvPr>
                <p14:cNvContentPartPr/>
                <p14:nvPr/>
              </p14:nvContentPartPr>
              <p14:xfrm>
                <a:off x="4379040" y="4572816"/>
                <a:ext cx="236520" cy="230400"/>
              </p14:xfrm>
            </p:contentPart>
          </mc:Choice>
          <mc:Fallback>
            <p:pic>
              <p:nvPicPr>
                <p:cNvPr id="153" name="Ink 152">
                  <a:extLst>
                    <a:ext uri="{FF2B5EF4-FFF2-40B4-BE49-F238E27FC236}">
                      <a16:creationId xmlns:a16="http://schemas.microsoft.com/office/drawing/2014/main" id="{E3222C2D-9BA5-F649-AC49-EBBDBD4A593A}"/>
                    </a:ext>
                  </a:extLst>
                </p:cNvPr>
                <p:cNvPicPr/>
                <p:nvPr/>
              </p:nvPicPr>
              <p:blipFill>
                <a:blip r:embed="rId63"/>
                <a:stretch>
                  <a:fillRect/>
                </a:stretch>
              </p:blipFill>
              <p:spPr>
                <a:xfrm>
                  <a:off x="4370040" y="4563816"/>
                  <a:ext cx="254160" cy="248040"/>
                </a:xfrm>
                <a:prstGeom prst="rect">
                  <a:avLst/>
                </a:prstGeom>
              </p:spPr>
            </p:pic>
          </mc:Fallback>
        </mc:AlternateContent>
      </p:grpSp>
      <p:grpSp>
        <p:nvGrpSpPr>
          <p:cNvPr id="156" name="Group 155">
            <a:extLst>
              <a:ext uri="{FF2B5EF4-FFF2-40B4-BE49-F238E27FC236}">
                <a16:creationId xmlns:a16="http://schemas.microsoft.com/office/drawing/2014/main" id="{3A3310E5-518A-2D4D-AD7A-BBBFF26ABC7F}"/>
              </a:ext>
            </a:extLst>
          </p:cNvPr>
          <p:cNvGrpSpPr/>
          <p:nvPr/>
        </p:nvGrpSpPr>
        <p:grpSpPr>
          <a:xfrm>
            <a:off x="1289160" y="3832296"/>
            <a:ext cx="1886040" cy="471600"/>
            <a:chOff x="1289160" y="3832296"/>
            <a:chExt cx="1886040" cy="471600"/>
          </a:xfrm>
        </p:grpSpPr>
        <mc:AlternateContent xmlns:mc="http://schemas.openxmlformats.org/markup-compatibility/2006">
          <mc:Choice xmlns:p14="http://schemas.microsoft.com/office/powerpoint/2010/main" Requires="p14">
            <p:contentPart p14:bwMode="auto" r:id="rId64">
              <p14:nvContentPartPr>
                <p14:cNvPr id="114" name="Ink 113">
                  <a:extLst>
                    <a:ext uri="{FF2B5EF4-FFF2-40B4-BE49-F238E27FC236}">
                      <a16:creationId xmlns:a16="http://schemas.microsoft.com/office/drawing/2014/main" id="{C6348A64-ED9E-E348-88BF-54AEE7C86113}"/>
                    </a:ext>
                  </a:extLst>
                </p14:cNvPr>
                <p14:cNvContentPartPr/>
                <p14:nvPr/>
              </p14:nvContentPartPr>
              <p14:xfrm>
                <a:off x="2444400" y="3922296"/>
                <a:ext cx="519480" cy="219600"/>
              </p14:xfrm>
            </p:contentPart>
          </mc:Choice>
          <mc:Fallback>
            <p:pic>
              <p:nvPicPr>
                <p:cNvPr id="114" name="Ink 113">
                  <a:extLst>
                    <a:ext uri="{FF2B5EF4-FFF2-40B4-BE49-F238E27FC236}">
                      <a16:creationId xmlns:a16="http://schemas.microsoft.com/office/drawing/2014/main" id="{C6348A64-ED9E-E348-88BF-54AEE7C86113}"/>
                    </a:ext>
                  </a:extLst>
                </p:cNvPr>
                <p:cNvPicPr/>
                <p:nvPr/>
              </p:nvPicPr>
              <p:blipFill>
                <a:blip r:embed="rId65"/>
                <a:stretch>
                  <a:fillRect/>
                </a:stretch>
              </p:blipFill>
              <p:spPr>
                <a:xfrm>
                  <a:off x="2435760" y="3913656"/>
                  <a:ext cx="5371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15" name="Ink 114">
                  <a:extLst>
                    <a:ext uri="{FF2B5EF4-FFF2-40B4-BE49-F238E27FC236}">
                      <a16:creationId xmlns:a16="http://schemas.microsoft.com/office/drawing/2014/main" id="{10352B8E-BBFC-5A41-A1D3-0D4AF30D74E0}"/>
                    </a:ext>
                  </a:extLst>
                </p14:cNvPr>
                <p14:cNvContentPartPr/>
                <p14:nvPr/>
              </p14:nvContentPartPr>
              <p14:xfrm>
                <a:off x="2607840" y="3921576"/>
                <a:ext cx="567360" cy="205560"/>
              </p14:xfrm>
            </p:contentPart>
          </mc:Choice>
          <mc:Fallback>
            <p:pic>
              <p:nvPicPr>
                <p:cNvPr id="115" name="Ink 114">
                  <a:extLst>
                    <a:ext uri="{FF2B5EF4-FFF2-40B4-BE49-F238E27FC236}">
                      <a16:creationId xmlns:a16="http://schemas.microsoft.com/office/drawing/2014/main" id="{10352B8E-BBFC-5A41-A1D3-0D4AF30D74E0}"/>
                    </a:ext>
                  </a:extLst>
                </p:cNvPr>
                <p:cNvPicPr/>
                <p:nvPr/>
              </p:nvPicPr>
              <p:blipFill>
                <a:blip r:embed="rId67"/>
                <a:stretch>
                  <a:fillRect/>
                </a:stretch>
              </p:blipFill>
              <p:spPr>
                <a:xfrm>
                  <a:off x="2598840" y="3912936"/>
                  <a:ext cx="5850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55" name="Ink 154">
                  <a:extLst>
                    <a:ext uri="{FF2B5EF4-FFF2-40B4-BE49-F238E27FC236}">
                      <a16:creationId xmlns:a16="http://schemas.microsoft.com/office/drawing/2014/main" id="{3F188068-C7B9-7441-966F-C8CD8442AE59}"/>
                    </a:ext>
                  </a:extLst>
                </p14:cNvPr>
                <p14:cNvContentPartPr/>
                <p14:nvPr/>
              </p14:nvContentPartPr>
              <p14:xfrm>
                <a:off x="1289160" y="3832296"/>
                <a:ext cx="897840" cy="471600"/>
              </p14:xfrm>
            </p:contentPart>
          </mc:Choice>
          <mc:Fallback>
            <p:pic>
              <p:nvPicPr>
                <p:cNvPr id="155" name="Ink 154">
                  <a:extLst>
                    <a:ext uri="{FF2B5EF4-FFF2-40B4-BE49-F238E27FC236}">
                      <a16:creationId xmlns:a16="http://schemas.microsoft.com/office/drawing/2014/main" id="{3F188068-C7B9-7441-966F-C8CD8442AE59}"/>
                    </a:ext>
                  </a:extLst>
                </p:cNvPr>
                <p:cNvPicPr/>
                <p:nvPr/>
              </p:nvPicPr>
              <p:blipFill>
                <a:blip r:embed="rId69"/>
                <a:stretch>
                  <a:fillRect/>
                </a:stretch>
              </p:blipFill>
              <p:spPr>
                <a:xfrm>
                  <a:off x="1280520" y="3823296"/>
                  <a:ext cx="915480" cy="489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0">
            <p14:nvContentPartPr>
              <p14:cNvPr id="157" name="Ink 156">
                <a:extLst>
                  <a:ext uri="{FF2B5EF4-FFF2-40B4-BE49-F238E27FC236}">
                    <a16:creationId xmlns:a16="http://schemas.microsoft.com/office/drawing/2014/main" id="{B106D0B5-4C21-1841-8622-1A97EAC33E78}"/>
                  </a:ext>
                </a:extLst>
              </p14:cNvPr>
              <p14:cNvContentPartPr/>
              <p14:nvPr/>
            </p14:nvContentPartPr>
            <p14:xfrm>
              <a:off x="1270800" y="5524296"/>
              <a:ext cx="2961720" cy="152640"/>
            </p14:xfrm>
          </p:contentPart>
        </mc:Choice>
        <mc:Fallback>
          <p:pic>
            <p:nvPicPr>
              <p:cNvPr id="157" name="Ink 156">
                <a:extLst>
                  <a:ext uri="{FF2B5EF4-FFF2-40B4-BE49-F238E27FC236}">
                    <a16:creationId xmlns:a16="http://schemas.microsoft.com/office/drawing/2014/main" id="{B106D0B5-4C21-1841-8622-1A97EAC33E78}"/>
                  </a:ext>
                </a:extLst>
              </p:cNvPr>
              <p:cNvPicPr/>
              <p:nvPr/>
            </p:nvPicPr>
            <p:blipFill>
              <a:blip r:embed="rId71"/>
              <a:stretch>
                <a:fillRect/>
              </a:stretch>
            </p:blipFill>
            <p:spPr>
              <a:xfrm>
                <a:off x="1261800" y="5515656"/>
                <a:ext cx="29793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58" name="Ink 157">
                <a:extLst>
                  <a:ext uri="{FF2B5EF4-FFF2-40B4-BE49-F238E27FC236}">
                    <a16:creationId xmlns:a16="http://schemas.microsoft.com/office/drawing/2014/main" id="{43E01D9F-6799-FB41-919D-3A597BEA778B}"/>
                  </a:ext>
                </a:extLst>
              </p14:cNvPr>
              <p14:cNvContentPartPr/>
              <p14:nvPr/>
            </p14:nvContentPartPr>
            <p14:xfrm>
              <a:off x="7515720" y="6209016"/>
              <a:ext cx="725400" cy="497880"/>
            </p14:xfrm>
          </p:contentPart>
        </mc:Choice>
        <mc:Fallback>
          <p:pic>
            <p:nvPicPr>
              <p:cNvPr id="158" name="Ink 157">
                <a:extLst>
                  <a:ext uri="{FF2B5EF4-FFF2-40B4-BE49-F238E27FC236}">
                    <a16:creationId xmlns:a16="http://schemas.microsoft.com/office/drawing/2014/main" id="{43E01D9F-6799-FB41-919D-3A597BEA778B}"/>
                  </a:ext>
                </a:extLst>
              </p:cNvPr>
              <p:cNvPicPr/>
              <p:nvPr/>
            </p:nvPicPr>
            <p:blipFill>
              <a:blip r:embed="rId73"/>
              <a:stretch>
                <a:fillRect/>
              </a:stretch>
            </p:blipFill>
            <p:spPr>
              <a:xfrm>
                <a:off x="7506720" y="6200376"/>
                <a:ext cx="743040" cy="515520"/>
              </a:xfrm>
              <a:prstGeom prst="rect">
                <a:avLst/>
              </a:prstGeom>
            </p:spPr>
          </p:pic>
        </mc:Fallback>
      </mc:AlternateContent>
      <p:grpSp>
        <p:nvGrpSpPr>
          <p:cNvPr id="161" name="Group 160">
            <a:extLst>
              <a:ext uri="{FF2B5EF4-FFF2-40B4-BE49-F238E27FC236}">
                <a16:creationId xmlns:a16="http://schemas.microsoft.com/office/drawing/2014/main" id="{AB95C91F-3651-164B-98FD-CC2D83B5FF6C}"/>
              </a:ext>
            </a:extLst>
          </p:cNvPr>
          <p:cNvGrpSpPr/>
          <p:nvPr/>
        </p:nvGrpSpPr>
        <p:grpSpPr>
          <a:xfrm>
            <a:off x="6386040" y="6206856"/>
            <a:ext cx="920520" cy="497160"/>
            <a:chOff x="6386040" y="6206856"/>
            <a:chExt cx="920520" cy="497160"/>
          </a:xfrm>
        </p:grpSpPr>
        <mc:AlternateContent xmlns:mc="http://schemas.openxmlformats.org/markup-compatibility/2006">
          <mc:Choice xmlns:p14="http://schemas.microsoft.com/office/powerpoint/2010/main" Requires="p14">
            <p:contentPart p14:bwMode="auto" r:id="rId74">
              <p14:nvContentPartPr>
                <p14:cNvPr id="159" name="Ink 158">
                  <a:extLst>
                    <a:ext uri="{FF2B5EF4-FFF2-40B4-BE49-F238E27FC236}">
                      <a16:creationId xmlns:a16="http://schemas.microsoft.com/office/drawing/2014/main" id="{85543287-98CD-BE47-B999-280932F453D7}"/>
                    </a:ext>
                  </a:extLst>
                </p14:cNvPr>
                <p14:cNvContentPartPr/>
                <p14:nvPr/>
              </p14:nvContentPartPr>
              <p14:xfrm>
                <a:off x="6386040" y="6317016"/>
                <a:ext cx="359640" cy="379440"/>
              </p14:xfrm>
            </p:contentPart>
          </mc:Choice>
          <mc:Fallback>
            <p:pic>
              <p:nvPicPr>
                <p:cNvPr id="159" name="Ink 158">
                  <a:extLst>
                    <a:ext uri="{FF2B5EF4-FFF2-40B4-BE49-F238E27FC236}">
                      <a16:creationId xmlns:a16="http://schemas.microsoft.com/office/drawing/2014/main" id="{85543287-98CD-BE47-B999-280932F453D7}"/>
                    </a:ext>
                  </a:extLst>
                </p:cNvPr>
                <p:cNvPicPr/>
                <p:nvPr/>
              </p:nvPicPr>
              <p:blipFill>
                <a:blip r:embed="rId75"/>
                <a:stretch>
                  <a:fillRect/>
                </a:stretch>
              </p:blipFill>
              <p:spPr>
                <a:xfrm>
                  <a:off x="6377400" y="6308376"/>
                  <a:ext cx="37728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60" name="Ink 159">
                  <a:extLst>
                    <a:ext uri="{FF2B5EF4-FFF2-40B4-BE49-F238E27FC236}">
                      <a16:creationId xmlns:a16="http://schemas.microsoft.com/office/drawing/2014/main" id="{35526174-617E-5048-91C6-13694520BE01}"/>
                    </a:ext>
                  </a:extLst>
                </p14:cNvPr>
                <p14:cNvContentPartPr/>
                <p14:nvPr/>
              </p14:nvContentPartPr>
              <p14:xfrm>
                <a:off x="6870960" y="6206856"/>
                <a:ext cx="435600" cy="497160"/>
              </p14:xfrm>
            </p:contentPart>
          </mc:Choice>
          <mc:Fallback>
            <p:pic>
              <p:nvPicPr>
                <p:cNvPr id="160" name="Ink 159">
                  <a:extLst>
                    <a:ext uri="{FF2B5EF4-FFF2-40B4-BE49-F238E27FC236}">
                      <a16:creationId xmlns:a16="http://schemas.microsoft.com/office/drawing/2014/main" id="{35526174-617E-5048-91C6-13694520BE01}"/>
                    </a:ext>
                  </a:extLst>
                </p:cNvPr>
                <p:cNvPicPr/>
                <p:nvPr/>
              </p:nvPicPr>
              <p:blipFill>
                <a:blip r:embed="rId77"/>
                <a:stretch>
                  <a:fillRect/>
                </a:stretch>
              </p:blipFill>
              <p:spPr>
                <a:xfrm>
                  <a:off x="6862320" y="6198216"/>
                  <a:ext cx="453240" cy="514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8">
            <p14:nvContentPartPr>
              <p14:cNvPr id="162" name="Ink 161">
                <a:extLst>
                  <a:ext uri="{FF2B5EF4-FFF2-40B4-BE49-F238E27FC236}">
                    <a16:creationId xmlns:a16="http://schemas.microsoft.com/office/drawing/2014/main" id="{732B00F7-8F0C-9249-9FBD-1C826141EBA6}"/>
                  </a:ext>
                </a:extLst>
              </p14:cNvPr>
              <p14:cNvContentPartPr/>
              <p14:nvPr/>
            </p14:nvContentPartPr>
            <p14:xfrm>
              <a:off x="5716800" y="6164376"/>
              <a:ext cx="561600" cy="614160"/>
            </p14:xfrm>
          </p:contentPart>
        </mc:Choice>
        <mc:Fallback>
          <p:pic>
            <p:nvPicPr>
              <p:cNvPr id="162" name="Ink 161">
                <a:extLst>
                  <a:ext uri="{FF2B5EF4-FFF2-40B4-BE49-F238E27FC236}">
                    <a16:creationId xmlns:a16="http://schemas.microsoft.com/office/drawing/2014/main" id="{732B00F7-8F0C-9249-9FBD-1C826141EBA6}"/>
                  </a:ext>
                </a:extLst>
              </p:cNvPr>
              <p:cNvPicPr/>
              <p:nvPr/>
            </p:nvPicPr>
            <p:blipFill>
              <a:blip r:embed="rId79"/>
              <a:stretch>
                <a:fillRect/>
              </a:stretch>
            </p:blipFill>
            <p:spPr>
              <a:xfrm>
                <a:off x="5708160" y="6155736"/>
                <a:ext cx="579240" cy="631800"/>
              </a:xfrm>
              <a:prstGeom prst="rect">
                <a:avLst/>
              </a:prstGeom>
            </p:spPr>
          </p:pic>
        </mc:Fallback>
      </mc:AlternateContent>
      <p:grpSp>
        <p:nvGrpSpPr>
          <p:cNvPr id="172" name="Group 171">
            <a:extLst>
              <a:ext uri="{FF2B5EF4-FFF2-40B4-BE49-F238E27FC236}">
                <a16:creationId xmlns:a16="http://schemas.microsoft.com/office/drawing/2014/main" id="{B055E453-2786-A544-A814-D7111F61E3ED}"/>
              </a:ext>
            </a:extLst>
          </p:cNvPr>
          <p:cNvGrpSpPr/>
          <p:nvPr/>
        </p:nvGrpSpPr>
        <p:grpSpPr>
          <a:xfrm>
            <a:off x="5753520" y="823776"/>
            <a:ext cx="986040" cy="160200"/>
            <a:chOff x="5753520" y="823776"/>
            <a:chExt cx="986040" cy="160200"/>
          </a:xfrm>
        </p:grpSpPr>
        <mc:AlternateContent xmlns:mc="http://schemas.openxmlformats.org/markup-compatibility/2006">
          <mc:Choice xmlns:p14="http://schemas.microsoft.com/office/powerpoint/2010/main" Requires="p14">
            <p:contentPart p14:bwMode="auto" r:id="rId80">
              <p14:nvContentPartPr>
                <p14:cNvPr id="168" name="Ink 167">
                  <a:extLst>
                    <a:ext uri="{FF2B5EF4-FFF2-40B4-BE49-F238E27FC236}">
                      <a16:creationId xmlns:a16="http://schemas.microsoft.com/office/drawing/2014/main" id="{994B6AF6-6DF8-0848-9AAE-10A71D3D7724}"/>
                    </a:ext>
                  </a:extLst>
                </p14:cNvPr>
                <p14:cNvContentPartPr/>
                <p14:nvPr/>
              </p14:nvContentPartPr>
              <p14:xfrm>
                <a:off x="5753520" y="853296"/>
                <a:ext cx="56160" cy="87120"/>
              </p14:xfrm>
            </p:contentPart>
          </mc:Choice>
          <mc:Fallback>
            <p:pic>
              <p:nvPicPr>
                <p:cNvPr id="168" name="Ink 167">
                  <a:extLst>
                    <a:ext uri="{FF2B5EF4-FFF2-40B4-BE49-F238E27FC236}">
                      <a16:creationId xmlns:a16="http://schemas.microsoft.com/office/drawing/2014/main" id="{994B6AF6-6DF8-0848-9AAE-10A71D3D7724}"/>
                    </a:ext>
                  </a:extLst>
                </p:cNvPr>
                <p:cNvPicPr/>
                <p:nvPr/>
              </p:nvPicPr>
              <p:blipFill>
                <a:blip r:embed="rId81"/>
                <a:stretch>
                  <a:fillRect/>
                </a:stretch>
              </p:blipFill>
              <p:spPr>
                <a:xfrm>
                  <a:off x="5744880" y="844296"/>
                  <a:ext cx="738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69" name="Ink 168">
                  <a:extLst>
                    <a:ext uri="{FF2B5EF4-FFF2-40B4-BE49-F238E27FC236}">
                      <a16:creationId xmlns:a16="http://schemas.microsoft.com/office/drawing/2014/main" id="{75892A3E-4425-A14B-B89D-873AAC383BFB}"/>
                    </a:ext>
                  </a:extLst>
                </p14:cNvPr>
                <p14:cNvContentPartPr/>
                <p14:nvPr/>
              </p14:nvContentPartPr>
              <p14:xfrm>
                <a:off x="5884920" y="823776"/>
                <a:ext cx="654120" cy="160200"/>
              </p14:xfrm>
            </p:contentPart>
          </mc:Choice>
          <mc:Fallback>
            <p:pic>
              <p:nvPicPr>
                <p:cNvPr id="169" name="Ink 168">
                  <a:extLst>
                    <a:ext uri="{FF2B5EF4-FFF2-40B4-BE49-F238E27FC236}">
                      <a16:creationId xmlns:a16="http://schemas.microsoft.com/office/drawing/2014/main" id="{75892A3E-4425-A14B-B89D-873AAC383BFB}"/>
                    </a:ext>
                  </a:extLst>
                </p:cNvPr>
                <p:cNvPicPr/>
                <p:nvPr/>
              </p:nvPicPr>
              <p:blipFill>
                <a:blip r:embed="rId83"/>
                <a:stretch>
                  <a:fillRect/>
                </a:stretch>
              </p:blipFill>
              <p:spPr>
                <a:xfrm>
                  <a:off x="5875920" y="814776"/>
                  <a:ext cx="6717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71" name="Ink 170">
                  <a:extLst>
                    <a:ext uri="{FF2B5EF4-FFF2-40B4-BE49-F238E27FC236}">
                      <a16:creationId xmlns:a16="http://schemas.microsoft.com/office/drawing/2014/main" id="{3A0BC4DA-9FDB-674E-A6FC-A661DDD94708}"/>
                    </a:ext>
                  </a:extLst>
                </p14:cNvPr>
                <p14:cNvContentPartPr/>
                <p14:nvPr/>
              </p14:nvContentPartPr>
              <p14:xfrm>
                <a:off x="6670800" y="882456"/>
                <a:ext cx="68760" cy="63360"/>
              </p14:xfrm>
            </p:contentPart>
          </mc:Choice>
          <mc:Fallback>
            <p:pic>
              <p:nvPicPr>
                <p:cNvPr id="171" name="Ink 170">
                  <a:extLst>
                    <a:ext uri="{FF2B5EF4-FFF2-40B4-BE49-F238E27FC236}">
                      <a16:creationId xmlns:a16="http://schemas.microsoft.com/office/drawing/2014/main" id="{3A0BC4DA-9FDB-674E-A6FC-A661DDD94708}"/>
                    </a:ext>
                  </a:extLst>
                </p:cNvPr>
                <p:cNvPicPr/>
                <p:nvPr/>
              </p:nvPicPr>
              <p:blipFill>
                <a:blip r:embed="rId85"/>
                <a:stretch>
                  <a:fillRect/>
                </a:stretch>
              </p:blipFill>
              <p:spPr>
                <a:xfrm>
                  <a:off x="6661800" y="873816"/>
                  <a:ext cx="86400" cy="81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173" name="Ink 172">
                <a:extLst>
                  <a:ext uri="{FF2B5EF4-FFF2-40B4-BE49-F238E27FC236}">
                    <a16:creationId xmlns:a16="http://schemas.microsoft.com/office/drawing/2014/main" id="{B8044EFD-90A2-2446-9825-CFAB62E652EC}"/>
                  </a:ext>
                </a:extLst>
              </p14:cNvPr>
              <p14:cNvContentPartPr/>
              <p14:nvPr/>
            </p14:nvContentPartPr>
            <p14:xfrm>
              <a:off x="6058800" y="1097736"/>
              <a:ext cx="465480" cy="123840"/>
            </p14:xfrm>
          </p:contentPart>
        </mc:Choice>
        <mc:Fallback>
          <p:pic>
            <p:nvPicPr>
              <p:cNvPr id="173" name="Ink 172">
                <a:extLst>
                  <a:ext uri="{FF2B5EF4-FFF2-40B4-BE49-F238E27FC236}">
                    <a16:creationId xmlns:a16="http://schemas.microsoft.com/office/drawing/2014/main" id="{B8044EFD-90A2-2446-9825-CFAB62E652EC}"/>
                  </a:ext>
                </a:extLst>
              </p:cNvPr>
              <p:cNvPicPr/>
              <p:nvPr/>
            </p:nvPicPr>
            <p:blipFill>
              <a:blip r:embed="rId87"/>
              <a:stretch>
                <a:fillRect/>
              </a:stretch>
            </p:blipFill>
            <p:spPr>
              <a:xfrm>
                <a:off x="6049800" y="1088736"/>
                <a:ext cx="483120" cy="141480"/>
              </a:xfrm>
              <a:prstGeom prst="rect">
                <a:avLst/>
              </a:prstGeom>
            </p:spPr>
          </p:pic>
        </mc:Fallback>
      </mc:AlternateContent>
      <p:grpSp>
        <p:nvGrpSpPr>
          <p:cNvPr id="176" name="Group 175">
            <a:extLst>
              <a:ext uri="{FF2B5EF4-FFF2-40B4-BE49-F238E27FC236}">
                <a16:creationId xmlns:a16="http://schemas.microsoft.com/office/drawing/2014/main" id="{4224A10D-DBCE-FD48-9EB6-908548463F96}"/>
              </a:ext>
            </a:extLst>
          </p:cNvPr>
          <p:cNvGrpSpPr/>
          <p:nvPr/>
        </p:nvGrpSpPr>
        <p:grpSpPr>
          <a:xfrm>
            <a:off x="5018400" y="1067856"/>
            <a:ext cx="360720" cy="134280"/>
            <a:chOff x="5018400" y="1067856"/>
            <a:chExt cx="360720" cy="134280"/>
          </a:xfrm>
        </p:grpSpPr>
        <mc:AlternateContent xmlns:mc="http://schemas.openxmlformats.org/markup-compatibility/2006">
          <mc:Choice xmlns:p14="http://schemas.microsoft.com/office/powerpoint/2010/main" Requires="p14">
            <p:contentPart p14:bwMode="auto" r:id="rId88">
              <p14:nvContentPartPr>
                <p14:cNvPr id="174" name="Ink 173">
                  <a:extLst>
                    <a:ext uri="{FF2B5EF4-FFF2-40B4-BE49-F238E27FC236}">
                      <a16:creationId xmlns:a16="http://schemas.microsoft.com/office/drawing/2014/main" id="{1BE0AB72-401A-B149-823F-75F4D86D18D9}"/>
                    </a:ext>
                  </a:extLst>
                </p14:cNvPr>
                <p14:cNvContentPartPr/>
                <p14:nvPr/>
              </p14:nvContentPartPr>
              <p14:xfrm>
                <a:off x="5090400" y="1138776"/>
                <a:ext cx="288720" cy="14760"/>
              </p14:xfrm>
            </p:contentPart>
          </mc:Choice>
          <mc:Fallback>
            <p:pic>
              <p:nvPicPr>
                <p:cNvPr id="174" name="Ink 173">
                  <a:extLst>
                    <a:ext uri="{FF2B5EF4-FFF2-40B4-BE49-F238E27FC236}">
                      <a16:creationId xmlns:a16="http://schemas.microsoft.com/office/drawing/2014/main" id="{1BE0AB72-401A-B149-823F-75F4D86D18D9}"/>
                    </a:ext>
                  </a:extLst>
                </p:cNvPr>
                <p:cNvPicPr/>
                <p:nvPr/>
              </p:nvPicPr>
              <p:blipFill>
                <a:blip r:embed="rId89"/>
                <a:stretch>
                  <a:fillRect/>
                </a:stretch>
              </p:blipFill>
              <p:spPr>
                <a:xfrm>
                  <a:off x="5081760" y="1130136"/>
                  <a:ext cx="3063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75" name="Ink 174">
                  <a:extLst>
                    <a:ext uri="{FF2B5EF4-FFF2-40B4-BE49-F238E27FC236}">
                      <a16:creationId xmlns:a16="http://schemas.microsoft.com/office/drawing/2014/main" id="{A70125DA-2E77-0748-A5D2-375739C80E77}"/>
                    </a:ext>
                  </a:extLst>
                </p14:cNvPr>
                <p14:cNvContentPartPr/>
                <p14:nvPr/>
              </p14:nvContentPartPr>
              <p14:xfrm>
                <a:off x="5018400" y="1067856"/>
                <a:ext cx="151560" cy="134280"/>
              </p14:xfrm>
            </p:contentPart>
          </mc:Choice>
          <mc:Fallback>
            <p:pic>
              <p:nvPicPr>
                <p:cNvPr id="175" name="Ink 174">
                  <a:extLst>
                    <a:ext uri="{FF2B5EF4-FFF2-40B4-BE49-F238E27FC236}">
                      <a16:creationId xmlns:a16="http://schemas.microsoft.com/office/drawing/2014/main" id="{A70125DA-2E77-0748-A5D2-375739C80E77}"/>
                    </a:ext>
                  </a:extLst>
                </p:cNvPr>
                <p:cNvPicPr/>
                <p:nvPr/>
              </p:nvPicPr>
              <p:blipFill>
                <a:blip r:embed="rId91"/>
                <a:stretch>
                  <a:fillRect/>
                </a:stretch>
              </p:blipFill>
              <p:spPr>
                <a:xfrm>
                  <a:off x="5009760" y="1059216"/>
                  <a:ext cx="169200" cy="151920"/>
                </a:xfrm>
                <a:prstGeom prst="rect">
                  <a:avLst/>
                </a:prstGeom>
              </p:spPr>
            </p:pic>
          </mc:Fallback>
        </mc:AlternateContent>
      </p:grpSp>
      <p:grpSp>
        <p:nvGrpSpPr>
          <p:cNvPr id="192" name="Group 191">
            <a:extLst>
              <a:ext uri="{FF2B5EF4-FFF2-40B4-BE49-F238E27FC236}">
                <a16:creationId xmlns:a16="http://schemas.microsoft.com/office/drawing/2014/main" id="{F619A57F-216A-0B4C-A476-84BDAC1060A1}"/>
              </a:ext>
            </a:extLst>
          </p:cNvPr>
          <p:cNvGrpSpPr/>
          <p:nvPr/>
        </p:nvGrpSpPr>
        <p:grpSpPr>
          <a:xfrm>
            <a:off x="1495440" y="139776"/>
            <a:ext cx="2697120" cy="1080000"/>
            <a:chOff x="1495440" y="139776"/>
            <a:chExt cx="2697120" cy="1080000"/>
          </a:xfrm>
        </p:grpSpPr>
        <mc:AlternateContent xmlns:mc="http://schemas.openxmlformats.org/markup-compatibility/2006">
          <mc:Choice xmlns:p14="http://schemas.microsoft.com/office/powerpoint/2010/main" Requires="p14">
            <p:contentPart p14:bwMode="auto" r:id="rId92">
              <p14:nvContentPartPr>
                <p14:cNvPr id="163" name="Ink 162">
                  <a:extLst>
                    <a:ext uri="{FF2B5EF4-FFF2-40B4-BE49-F238E27FC236}">
                      <a16:creationId xmlns:a16="http://schemas.microsoft.com/office/drawing/2014/main" id="{AD59D651-A3C8-FE43-B377-41CD1666DDD6}"/>
                    </a:ext>
                  </a:extLst>
                </p14:cNvPr>
                <p14:cNvContentPartPr/>
                <p14:nvPr/>
              </p14:nvContentPartPr>
              <p14:xfrm>
                <a:off x="3354840" y="667176"/>
                <a:ext cx="399600" cy="345600"/>
              </p14:xfrm>
            </p:contentPart>
          </mc:Choice>
          <mc:Fallback>
            <p:pic>
              <p:nvPicPr>
                <p:cNvPr id="163" name="Ink 162">
                  <a:extLst>
                    <a:ext uri="{FF2B5EF4-FFF2-40B4-BE49-F238E27FC236}">
                      <a16:creationId xmlns:a16="http://schemas.microsoft.com/office/drawing/2014/main" id="{AD59D651-A3C8-FE43-B377-41CD1666DDD6}"/>
                    </a:ext>
                  </a:extLst>
                </p:cNvPr>
                <p:cNvPicPr/>
                <p:nvPr/>
              </p:nvPicPr>
              <p:blipFill>
                <a:blip r:embed="rId93"/>
                <a:stretch>
                  <a:fillRect/>
                </a:stretch>
              </p:blipFill>
              <p:spPr>
                <a:xfrm>
                  <a:off x="3346200" y="658176"/>
                  <a:ext cx="41724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64" name="Ink 163">
                  <a:extLst>
                    <a:ext uri="{FF2B5EF4-FFF2-40B4-BE49-F238E27FC236}">
                      <a16:creationId xmlns:a16="http://schemas.microsoft.com/office/drawing/2014/main" id="{331D652B-61AA-A34C-8FC8-E1CF2D81ADA7}"/>
                    </a:ext>
                  </a:extLst>
                </p14:cNvPr>
                <p14:cNvContentPartPr/>
                <p14:nvPr/>
              </p14:nvContentPartPr>
              <p14:xfrm>
                <a:off x="3484800" y="603816"/>
                <a:ext cx="69480" cy="276120"/>
              </p14:xfrm>
            </p:contentPart>
          </mc:Choice>
          <mc:Fallback>
            <p:pic>
              <p:nvPicPr>
                <p:cNvPr id="164" name="Ink 163">
                  <a:extLst>
                    <a:ext uri="{FF2B5EF4-FFF2-40B4-BE49-F238E27FC236}">
                      <a16:creationId xmlns:a16="http://schemas.microsoft.com/office/drawing/2014/main" id="{331D652B-61AA-A34C-8FC8-E1CF2D81ADA7}"/>
                    </a:ext>
                  </a:extLst>
                </p:cNvPr>
                <p:cNvPicPr/>
                <p:nvPr/>
              </p:nvPicPr>
              <p:blipFill>
                <a:blip r:embed="rId95"/>
                <a:stretch>
                  <a:fillRect/>
                </a:stretch>
              </p:blipFill>
              <p:spPr>
                <a:xfrm>
                  <a:off x="3476160" y="594816"/>
                  <a:ext cx="871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65" name="Ink 164">
                  <a:extLst>
                    <a:ext uri="{FF2B5EF4-FFF2-40B4-BE49-F238E27FC236}">
                      <a16:creationId xmlns:a16="http://schemas.microsoft.com/office/drawing/2014/main" id="{60F929C7-490F-1B40-989D-28AF0E5BB30F}"/>
                    </a:ext>
                  </a:extLst>
                </p14:cNvPr>
                <p14:cNvContentPartPr/>
                <p14:nvPr/>
              </p14:nvContentPartPr>
              <p14:xfrm>
                <a:off x="3934800" y="788136"/>
                <a:ext cx="32400" cy="26280"/>
              </p14:xfrm>
            </p:contentPart>
          </mc:Choice>
          <mc:Fallback>
            <p:pic>
              <p:nvPicPr>
                <p:cNvPr id="165" name="Ink 164">
                  <a:extLst>
                    <a:ext uri="{FF2B5EF4-FFF2-40B4-BE49-F238E27FC236}">
                      <a16:creationId xmlns:a16="http://schemas.microsoft.com/office/drawing/2014/main" id="{60F929C7-490F-1B40-989D-28AF0E5BB30F}"/>
                    </a:ext>
                  </a:extLst>
                </p:cNvPr>
                <p:cNvPicPr/>
                <p:nvPr/>
              </p:nvPicPr>
              <p:blipFill>
                <a:blip r:embed="rId97"/>
                <a:stretch>
                  <a:fillRect/>
                </a:stretch>
              </p:blipFill>
              <p:spPr>
                <a:xfrm>
                  <a:off x="3926160" y="779496"/>
                  <a:ext cx="500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66" name="Ink 165">
                  <a:extLst>
                    <a:ext uri="{FF2B5EF4-FFF2-40B4-BE49-F238E27FC236}">
                      <a16:creationId xmlns:a16="http://schemas.microsoft.com/office/drawing/2014/main" id="{8E0A698E-924C-6A4B-8BF5-4633573173BA}"/>
                    </a:ext>
                  </a:extLst>
                </p14:cNvPr>
                <p14:cNvContentPartPr/>
                <p14:nvPr/>
              </p14:nvContentPartPr>
              <p14:xfrm>
                <a:off x="3148200" y="406176"/>
                <a:ext cx="1044360" cy="813600"/>
              </p14:xfrm>
            </p:contentPart>
          </mc:Choice>
          <mc:Fallback>
            <p:pic>
              <p:nvPicPr>
                <p:cNvPr id="166" name="Ink 165">
                  <a:extLst>
                    <a:ext uri="{FF2B5EF4-FFF2-40B4-BE49-F238E27FC236}">
                      <a16:creationId xmlns:a16="http://schemas.microsoft.com/office/drawing/2014/main" id="{8E0A698E-924C-6A4B-8BF5-4633573173BA}"/>
                    </a:ext>
                  </a:extLst>
                </p:cNvPr>
                <p:cNvPicPr/>
                <p:nvPr/>
              </p:nvPicPr>
              <p:blipFill>
                <a:blip r:embed="rId99"/>
                <a:stretch>
                  <a:fillRect/>
                </a:stretch>
              </p:blipFill>
              <p:spPr>
                <a:xfrm>
                  <a:off x="3139560" y="397176"/>
                  <a:ext cx="1062000" cy="8312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77" name="Ink 176">
                  <a:extLst>
                    <a:ext uri="{FF2B5EF4-FFF2-40B4-BE49-F238E27FC236}">
                      <a16:creationId xmlns:a16="http://schemas.microsoft.com/office/drawing/2014/main" id="{E64AFC03-E141-FB47-A037-6B4F14A5FE88}"/>
                    </a:ext>
                  </a:extLst>
                </p14:cNvPr>
                <p14:cNvContentPartPr/>
                <p14:nvPr/>
              </p14:nvContentPartPr>
              <p14:xfrm>
                <a:off x="1607760" y="460896"/>
                <a:ext cx="177480" cy="23760"/>
              </p14:xfrm>
            </p:contentPart>
          </mc:Choice>
          <mc:Fallback>
            <p:pic>
              <p:nvPicPr>
                <p:cNvPr id="177" name="Ink 176">
                  <a:extLst>
                    <a:ext uri="{FF2B5EF4-FFF2-40B4-BE49-F238E27FC236}">
                      <a16:creationId xmlns:a16="http://schemas.microsoft.com/office/drawing/2014/main" id="{E64AFC03-E141-FB47-A037-6B4F14A5FE88}"/>
                    </a:ext>
                  </a:extLst>
                </p:cNvPr>
                <p:cNvPicPr/>
                <p:nvPr/>
              </p:nvPicPr>
              <p:blipFill>
                <a:blip r:embed="rId101"/>
                <a:stretch>
                  <a:fillRect/>
                </a:stretch>
              </p:blipFill>
              <p:spPr>
                <a:xfrm>
                  <a:off x="1598760" y="452256"/>
                  <a:ext cx="1951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78" name="Ink 177">
                  <a:extLst>
                    <a:ext uri="{FF2B5EF4-FFF2-40B4-BE49-F238E27FC236}">
                      <a16:creationId xmlns:a16="http://schemas.microsoft.com/office/drawing/2014/main" id="{AEF544CE-FCFF-3048-BC8B-454DB4C0ED31}"/>
                    </a:ext>
                  </a:extLst>
                </p14:cNvPr>
                <p14:cNvContentPartPr/>
                <p14:nvPr/>
              </p14:nvContentPartPr>
              <p14:xfrm>
                <a:off x="1881360" y="347856"/>
                <a:ext cx="206280" cy="127080"/>
              </p14:xfrm>
            </p:contentPart>
          </mc:Choice>
          <mc:Fallback>
            <p:pic>
              <p:nvPicPr>
                <p:cNvPr id="178" name="Ink 177">
                  <a:extLst>
                    <a:ext uri="{FF2B5EF4-FFF2-40B4-BE49-F238E27FC236}">
                      <a16:creationId xmlns:a16="http://schemas.microsoft.com/office/drawing/2014/main" id="{AEF544CE-FCFF-3048-BC8B-454DB4C0ED31}"/>
                    </a:ext>
                  </a:extLst>
                </p:cNvPr>
                <p:cNvPicPr/>
                <p:nvPr/>
              </p:nvPicPr>
              <p:blipFill>
                <a:blip r:embed="rId103"/>
                <a:stretch>
                  <a:fillRect/>
                </a:stretch>
              </p:blipFill>
              <p:spPr>
                <a:xfrm>
                  <a:off x="1872720" y="338856"/>
                  <a:ext cx="2239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79" name="Ink 178">
                  <a:extLst>
                    <a:ext uri="{FF2B5EF4-FFF2-40B4-BE49-F238E27FC236}">
                      <a16:creationId xmlns:a16="http://schemas.microsoft.com/office/drawing/2014/main" id="{F256CD27-96B3-3D44-8DFB-CC52165915BB}"/>
                    </a:ext>
                  </a:extLst>
                </p14:cNvPr>
                <p14:cNvContentPartPr/>
                <p14:nvPr/>
              </p14:nvContentPartPr>
              <p14:xfrm>
                <a:off x="2264040" y="366216"/>
                <a:ext cx="203760" cy="63720"/>
              </p14:xfrm>
            </p:contentPart>
          </mc:Choice>
          <mc:Fallback>
            <p:pic>
              <p:nvPicPr>
                <p:cNvPr id="179" name="Ink 178">
                  <a:extLst>
                    <a:ext uri="{FF2B5EF4-FFF2-40B4-BE49-F238E27FC236}">
                      <a16:creationId xmlns:a16="http://schemas.microsoft.com/office/drawing/2014/main" id="{F256CD27-96B3-3D44-8DFB-CC52165915BB}"/>
                    </a:ext>
                  </a:extLst>
                </p:cNvPr>
                <p:cNvPicPr/>
                <p:nvPr/>
              </p:nvPicPr>
              <p:blipFill>
                <a:blip r:embed="rId105"/>
                <a:stretch>
                  <a:fillRect/>
                </a:stretch>
              </p:blipFill>
              <p:spPr>
                <a:xfrm>
                  <a:off x="2255040" y="357576"/>
                  <a:ext cx="2214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80" name="Ink 179">
                  <a:extLst>
                    <a:ext uri="{FF2B5EF4-FFF2-40B4-BE49-F238E27FC236}">
                      <a16:creationId xmlns:a16="http://schemas.microsoft.com/office/drawing/2014/main" id="{B9A16E58-D434-8043-A168-9CEB4D21F110}"/>
                    </a:ext>
                  </a:extLst>
                </p14:cNvPr>
                <p14:cNvContentPartPr/>
                <p14:nvPr/>
              </p14:nvContentPartPr>
              <p14:xfrm>
                <a:off x="2338560" y="267216"/>
                <a:ext cx="71640" cy="219600"/>
              </p14:xfrm>
            </p:contentPart>
          </mc:Choice>
          <mc:Fallback>
            <p:pic>
              <p:nvPicPr>
                <p:cNvPr id="180" name="Ink 179">
                  <a:extLst>
                    <a:ext uri="{FF2B5EF4-FFF2-40B4-BE49-F238E27FC236}">
                      <a16:creationId xmlns:a16="http://schemas.microsoft.com/office/drawing/2014/main" id="{B9A16E58-D434-8043-A168-9CEB4D21F110}"/>
                    </a:ext>
                  </a:extLst>
                </p:cNvPr>
                <p:cNvPicPr/>
                <p:nvPr/>
              </p:nvPicPr>
              <p:blipFill>
                <a:blip r:embed="rId107"/>
                <a:stretch>
                  <a:fillRect/>
                </a:stretch>
              </p:blipFill>
              <p:spPr>
                <a:xfrm>
                  <a:off x="2329920" y="258576"/>
                  <a:ext cx="892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81" name="Ink 180">
                  <a:extLst>
                    <a:ext uri="{FF2B5EF4-FFF2-40B4-BE49-F238E27FC236}">
                      <a16:creationId xmlns:a16="http://schemas.microsoft.com/office/drawing/2014/main" id="{7A3D7B6A-6CC3-694A-86DA-024FFB478511}"/>
                    </a:ext>
                  </a:extLst>
                </p14:cNvPr>
                <p14:cNvContentPartPr/>
                <p14:nvPr/>
              </p14:nvContentPartPr>
              <p14:xfrm>
                <a:off x="2574360" y="302136"/>
                <a:ext cx="271800" cy="164880"/>
              </p14:xfrm>
            </p:contentPart>
          </mc:Choice>
          <mc:Fallback>
            <p:pic>
              <p:nvPicPr>
                <p:cNvPr id="181" name="Ink 180">
                  <a:extLst>
                    <a:ext uri="{FF2B5EF4-FFF2-40B4-BE49-F238E27FC236}">
                      <a16:creationId xmlns:a16="http://schemas.microsoft.com/office/drawing/2014/main" id="{7A3D7B6A-6CC3-694A-86DA-024FFB478511}"/>
                    </a:ext>
                  </a:extLst>
                </p:cNvPr>
                <p:cNvPicPr/>
                <p:nvPr/>
              </p:nvPicPr>
              <p:blipFill>
                <a:blip r:embed="rId109"/>
                <a:stretch>
                  <a:fillRect/>
                </a:stretch>
              </p:blipFill>
              <p:spPr>
                <a:xfrm>
                  <a:off x="2565360" y="293136"/>
                  <a:ext cx="2894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82" name="Ink 181">
                  <a:extLst>
                    <a:ext uri="{FF2B5EF4-FFF2-40B4-BE49-F238E27FC236}">
                      <a16:creationId xmlns:a16="http://schemas.microsoft.com/office/drawing/2014/main" id="{A79854A4-16FF-3A4C-9327-2995CCFC1F81}"/>
                    </a:ext>
                  </a:extLst>
                </p14:cNvPr>
                <p14:cNvContentPartPr/>
                <p14:nvPr/>
              </p14:nvContentPartPr>
              <p14:xfrm>
                <a:off x="1495440" y="164976"/>
                <a:ext cx="549360" cy="648360"/>
              </p14:xfrm>
            </p:contentPart>
          </mc:Choice>
          <mc:Fallback>
            <p:pic>
              <p:nvPicPr>
                <p:cNvPr id="182" name="Ink 181">
                  <a:extLst>
                    <a:ext uri="{FF2B5EF4-FFF2-40B4-BE49-F238E27FC236}">
                      <a16:creationId xmlns:a16="http://schemas.microsoft.com/office/drawing/2014/main" id="{A79854A4-16FF-3A4C-9327-2995CCFC1F81}"/>
                    </a:ext>
                  </a:extLst>
                </p:cNvPr>
                <p:cNvPicPr/>
                <p:nvPr/>
              </p:nvPicPr>
              <p:blipFill>
                <a:blip r:embed="rId111"/>
                <a:stretch>
                  <a:fillRect/>
                </a:stretch>
              </p:blipFill>
              <p:spPr>
                <a:xfrm>
                  <a:off x="1486440" y="156336"/>
                  <a:ext cx="567000" cy="666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83" name="Ink 182">
                  <a:extLst>
                    <a:ext uri="{FF2B5EF4-FFF2-40B4-BE49-F238E27FC236}">
                      <a16:creationId xmlns:a16="http://schemas.microsoft.com/office/drawing/2014/main" id="{F6290B14-9E95-3D4C-B982-00D1C88722DD}"/>
                    </a:ext>
                  </a:extLst>
                </p14:cNvPr>
                <p14:cNvContentPartPr/>
                <p14:nvPr/>
              </p14:nvContentPartPr>
              <p14:xfrm>
                <a:off x="2458800" y="183336"/>
                <a:ext cx="489600" cy="507960"/>
              </p14:xfrm>
            </p:contentPart>
          </mc:Choice>
          <mc:Fallback>
            <p:pic>
              <p:nvPicPr>
                <p:cNvPr id="183" name="Ink 182">
                  <a:extLst>
                    <a:ext uri="{FF2B5EF4-FFF2-40B4-BE49-F238E27FC236}">
                      <a16:creationId xmlns:a16="http://schemas.microsoft.com/office/drawing/2014/main" id="{F6290B14-9E95-3D4C-B982-00D1C88722DD}"/>
                    </a:ext>
                  </a:extLst>
                </p:cNvPr>
                <p:cNvPicPr/>
                <p:nvPr/>
              </p:nvPicPr>
              <p:blipFill>
                <a:blip r:embed="rId113"/>
                <a:stretch>
                  <a:fillRect/>
                </a:stretch>
              </p:blipFill>
              <p:spPr>
                <a:xfrm>
                  <a:off x="2449800" y="174336"/>
                  <a:ext cx="507240" cy="5256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85" name="Ink 184">
                  <a:extLst>
                    <a:ext uri="{FF2B5EF4-FFF2-40B4-BE49-F238E27FC236}">
                      <a16:creationId xmlns:a16="http://schemas.microsoft.com/office/drawing/2014/main" id="{CA825F51-D0AE-F246-8AB6-AC50193A5E00}"/>
                    </a:ext>
                  </a:extLst>
                </p14:cNvPr>
                <p14:cNvContentPartPr/>
                <p14:nvPr/>
              </p14:nvContentPartPr>
              <p14:xfrm>
                <a:off x="3192120" y="196656"/>
                <a:ext cx="65520" cy="23400"/>
              </p14:xfrm>
            </p:contentPart>
          </mc:Choice>
          <mc:Fallback>
            <p:pic>
              <p:nvPicPr>
                <p:cNvPr id="185" name="Ink 184">
                  <a:extLst>
                    <a:ext uri="{FF2B5EF4-FFF2-40B4-BE49-F238E27FC236}">
                      <a16:creationId xmlns:a16="http://schemas.microsoft.com/office/drawing/2014/main" id="{CA825F51-D0AE-F246-8AB6-AC50193A5E00}"/>
                    </a:ext>
                  </a:extLst>
                </p:cNvPr>
                <p:cNvPicPr/>
                <p:nvPr/>
              </p:nvPicPr>
              <p:blipFill>
                <a:blip r:embed="rId115"/>
                <a:stretch>
                  <a:fillRect/>
                </a:stretch>
              </p:blipFill>
              <p:spPr>
                <a:xfrm>
                  <a:off x="3183480" y="187656"/>
                  <a:ext cx="831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86" name="Ink 185">
                  <a:extLst>
                    <a:ext uri="{FF2B5EF4-FFF2-40B4-BE49-F238E27FC236}">
                      <a16:creationId xmlns:a16="http://schemas.microsoft.com/office/drawing/2014/main" id="{458657BD-A176-1B45-93E2-2E7A99EADACC}"/>
                    </a:ext>
                  </a:extLst>
                </p14:cNvPr>
                <p14:cNvContentPartPr/>
                <p14:nvPr/>
              </p14:nvContentPartPr>
              <p14:xfrm>
                <a:off x="3178080" y="292056"/>
                <a:ext cx="143280" cy="47160"/>
              </p14:xfrm>
            </p:contentPart>
          </mc:Choice>
          <mc:Fallback>
            <p:pic>
              <p:nvPicPr>
                <p:cNvPr id="186" name="Ink 185">
                  <a:extLst>
                    <a:ext uri="{FF2B5EF4-FFF2-40B4-BE49-F238E27FC236}">
                      <a16:creationId xmlns:a16="http://schemas.microsoft.com/office/drawing/2014/main" id="{458657BD-A176-1B45-93E2-2E7A99EADACC}"/>
                    </a:ext>
                  </a:extLst>
                </p:cNvPr>
                <p:cNvPicPr/>
                <p:nvPr/>
              </p:nvPicPr>
              <p:blipFill>
                <a:blip r:embed="rId117"/>
                <a:stretch>
                  <a:fillRect/>
                </a:stretch>
              </p:blipFill>
              <p:spPr>
                <a:xfrm>
                  <a:off x="3169080" y="283056"/>
                  <a:ext cx="1609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87" name="Ink 186">
                  <a:extLst>
                    <a:ext uri="{FF2B5EF4-FFF2-40B4-BE49-F238E27FC236}">
                      <a16:creationId xmlns:a16="http://schemas.microsoft.com/office/drawing/2014/main" id="{D296DBF2-3CE4-4743-8F10-12D119DF39A8}"/>
                    </a:ext>
                  </a:extLst>
                </p14:cNvPr>
                <p14:cNvContentPartPr/>
                <p14:nvPr/>
              </p14:nvContentPartPr>
              <p14:xfrm>
                <a:off x="3426840" y="139776"/>
                <a:ext cx="147240" cy="183960"/>
              </p14:xfrm>
            </p:contentPart>
          </mc:Choice>
          <mc:Fallback>
            <p:pic>
              <p:nvPicPr>
                <p:cNvPr id="187" name="Ink 186">
                  <a:extLst>
                    <a:ext uri="{FF2B5EF4-FFF2-40B4-BE49-F238E27FC236}">
                      <a16:creationId xmlns:a16="http://schemas.microsoft.com/office/drawing/2014/main" id="{D296DBF2-3CE4-4743-8F10-12D119DF39A8}"/>
                    </a:ext>
                  </a:extLst>
                </p:cNvPr>
                <p:cNvPicPr/>
                <p:nvPr/>
              </p:nvPicPr>
              <p:blipFill>
                <a:blip r:embed="rId119"/>
                <a:stretch>
                  <a:fillRect/>
                </a:stretch>
              </p:blipFill>
              <p:spPr>
                <a:xfrm>
                  <a:off x="3417840" y="130776"/>
                  <a:ext cx="1648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89" name="Ink 188">
                  <a:extLst>
                    <a:ext uri="{FF2B5EF4-FFF2-40B4-BE49-F238E27FC236}">
                      <a16:creationId xmlns:a16="http://schemas.microsoft.com/office/drawing/2014/main" id="{6BBE80C8-6E92-4143-B172-A328C78BA4A5}"/>
                    </a:ext>
                  </a:extLst>
                </p14:cNvPr>
                <p14:cNvContentPartPr/>
                <p14:nvPr/>
              </p14:nvContentPartPr>
              <p14:xfrm>
                <a:off x="1826640" y="176136"/>
                <a:ext cx="297360" cy="560160"/>
              </p14:xfrm>
            </p:contentPart>
          </mc:Choice>
          <mc:Fallback>
            <p:pic>
              <p:nvPicPr>
                <p:cNvPr id="189" name="Ink 188">
                  <a:extLst>
                    <a:ext uri="{FF2B5EF4-FFF2-40B4-BE49-F238E27FC236}">
                      <a16:creationId xmlns:a16="http://schemas.microsoft.com/office/drawing/2014/main" id="{6BBE80C8-6E92-4143-B172-A328C78BA4A5}"/>
                    </a:ext>
                  </a:extLst>
                </p:cNvPr>
                <p:cNvPicPr/>
                <p:nvPr/>
              </p:nvPicPr>
              <p:blipFill>
                <a:blip r:embed="rId121"/>
                <a:stretch>
                  <a:fillRect/>
                </a:stretch>
              </p:blipFill>
              <p:spPr>
                <a:xfrm>
                  <a:off x="1817640" y="167136"/>
                  <a:ext cx="31500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91" name="Ink 190">
                  <a:extLst>
                    <a:ext uri="{FF2B5EF4-FFF2-40B4-BE49-F238E27FC236}">
                      <a16:creationId xmlns:a16="http://schemas.microsoft.com/office/drawing/2014/main" id="{AAE93366-CB33-134F-8605-0E28FE69970B}"/>
                    </a:ext>
                  </a:extLst>
                </p14:cNvPr>
                <p14:cNvContentPartPr/>
                <p14:nvPr/>
              </p14:nvContentPartPr>
              <p14:xfrm>
                <a:off x="2633760" y="261096"/>
                <a:ext cx="298440" cy="432720"/>
              </p14:xfrm>
            </p:contentPart>
          </mc:Choice>
          <mc:Fallback>
            <p:pic>
              <p:nvPicPr>
                <p:cNvPr id="191" name="Ink 190">
                  <a:extLst>
                    <a:ext uri="{FF2B5EF4-FFF2-40B4-BE49-F238E27FC236}">
                      <a16:creationId xmlns:a16="http://schemas.microsoft.com/office/drawing/2014/main" id="{AAE93366-CB33-134F-8605-0E28FE69970B}"/>
                    </a:ext>
                  </a:extLst>
                </p:cNvPr>
                <p:cNvPicPr/>
                <p:nvPr/>
              </p:nvPicPr>
              <p:blipFill>
                <a:blip r:embed="rId123"/>
                <a:stretch>
                  <a:fillRect/>
                </a:stretch>
              </p:blipFill>
              <p:spPr>
                <a:xfrm>
                  <a:off x="2624760" y="252096"/>
                  <a:ext cx="316080" cy="450360"/>
                </a:xfrm>
                <a:prstGeom prst="rect">
                  <a:avLst/>
                </a:prstGeom>
              </p:spPr>
            </p:pic>
          </mc:Fallback>
        </mc:AlternateContent>
      </p:grpSp>
    </p:spTree>
    <p:extLst>
      <p:ext uri="{BB962C8B-B14F-4D97-AF65-F5344CB8AC3E}">
        <p14:creationId xmlns:p14="http://schemas.microsoft.com/office/powerpoint/2010/main" val="3492368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386365" y="175846"/>
            <a:ext cx="3419269"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4524315"/>
          </a:xfrm>
          <a:prstGeom prst="rect">
            <a:avLst/>
          </a:prstGeom>
        </p:spPr>
        <p:txBody>
          <a:bodyPr wrap="square">
            <a:spAutoFit/>
          </a:bodyPr>
          <a:lstStyle/>
          <a:p>
            <a:endParaRPr lang="en-GB" dirty="0"/>
          </a:p>
          <a:p>
            <a:r>
              <a:rPr lang="en-GB" b="1" dirty="0"/>
              <a:t>Steps to find out the IQR</a:t>
            </a:r>
          </a:p>
          <a:p>
            <a:endParaRPr lang="en-GB" b="1" dirty="0">
              <a:latin typeface="medium-content-sans-serif-font"/>
            </a:endParaRPr>
          </a:p>
          <a:p>
            <a:pPr marL="342900" indent="-342900">
              <a:buFont typeface="+mj-lt"/>
              <a:buAutoNum type="arabicPeriod"/>
            </a:pPr>
            <a:r>
              <a:rPr lang="en-GB" dirty="0"/>
              <a:t>Order the data from least to greatest</a:t>
            </a:r>
          </a:p>
          <a:p>
            <a:pPr marL="342900" indent="-342900">
              <a:buFont typeface="+mj-lt"/>
              <a:buAutoNum type="arabicPeriod"/>
            </a:pPr>
            <a:r>
              <a:rPr lang="en-GB" dirty="0"/>
              <a:t>Find the median</a:t>
            </a:r>
          </a:p>
          <a:p>
            <a:pPr marL="342900" indent="-342900">
              <a:buFont typeface="+mj-lt"/>
              <a:buAutoNum type="arabicPeriod"/>
            </a:pPr>
            <a:r>
              <a:rPr lang="en-GB" dirty="0"/>
              <a:t>The left side of median is lower half and right side of the data is upper half.</a:t>
            </a:r>
          </a:p>
          <a:p>
            <a:pPr marL="342900" indent="-342900">
              <a:buFont typeface="+mj-lt"/>
              <a:buAutoNum type="arabicPeriod"/>
            </a:pPr>
            <a:r>
              <a:rPr lang="en-GB" dirty="0"/>
              <a:t>Calculate the median of both the lower and upper half of the data (Called Q1 and Q3 respectively)</a:t>
            </a:r>
          </a:p>
          <a:p>
            <a:pPr marL="342900" indent="-342900">
              <a:buFont typeface="+mj-lt"/>
              <a:buAutoNum type="arabicPeriod"/>
            </a:pPr>
            <a:r>
              <a:rPr lang="en-GB" dirty="0"/>
              <a:t>The IQR is the difference between the upper and lower medians</a:t>
            </a:r>
          </a:p>
          <a:p>
            <a:endParaRPr lang="en-GB" b="1" dirty="0">
              <a:latin typeface="medium-content-sans-serif-font"/>
            </a:endParaRPr>
          </a:p>
          <a:p>
            <a:r>
              <a:rPr lang="en-GB" b="1" dirty="0">
                <a:latin typeface="medium-content-sans-serif-font"/>
              </a:rPr>
              <a:t>(Note: When we write down Minimum, Maximum, Q1, Q2 (Median) and Q3, this is called 5-point summary or 5 number summary)</a:t>
            </a:r>
          </a:p>
          <a:p>
            <a:endParaRPr lang="en-GB" b="1" dirty="0">
              <a:latin typeface="medium-content-sans-serif-font"/>
            </a:endParaRPr>
          </a:p>
          <a:p>
            <a:endParaRPr lang="en-GB" b="1" dirty="0">
              <a:latin typeface="medium-content-sans-serif-font"/>
            </a:endParaRPr>
          </a:p>
          <a:p>
            <a:r>
              <a:rPr lang="en-GB" b="1" dirty="0">
                <a:latin typeface="medium-content-sans-serif-font"/>
              </a:rPr>
              <a:t>Let’s solve some questions to find IQR.</a:t>
            </a:r>
          </a:p>
          <a:p>
            <a:endParaRPr lang="en-GB" b="1" dirty="0">
              <a:latin typeface="medium-content-sans-serif-font"/>
            </a:endParaRPr>
          </a:p>
          <a:p>
            <a:endParaRPr lang="en-GB" b="1" dirty="0">
              <a:latin typeface="medium-content-sans-serif-font"/>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68B769B-E0C3-E643-8A5C-7272FC44A199}"/>
                  </a:ext>
                </a:extLst>
              </p14:cNvPr>
              <p14:cNvContentPartPr/>
              <p14:nvPr/>
            </p14:nvContentPartPr>
            <p14:xfrm>
              <a:off x="2622600" y="1543416"/>
              <a:ext cx="1128240" cy="32040"/>
            </p14:xfrm>
          </p:contentPart>
        </mc:Choice>
        <mc:Fallback>
          <p:pic>
            <p:nvPicPr>
              <p:cNvPr id="4" name="Ink 3">
                <a:extLst>
                  <a:ext uri="{FF2B5EF4-FFF2-40B4-BE49-F238E27FC236}">
                    <a16:creationId xmlns:a16="http://schemas.microsoft.com/office/drawing/2014/main" id="{E68B769B-E0C3-E643-8A5C-7272FC44A199}"/>
                  </a:ext>
                </a:extLst>
              </p:cNvPr>
              <p:cNvPicPr/>
              <p:nvPr/>
            </p:nvPicPr>
            <p:blipFill>
              <a:blip r:embed="rId3"/>
              <a:stretch>
                <a:fillRect/>
              </a:stretch>
            </p:blipFill>
            <p:spPr>
              <a:xfrm>
                <a:off x="2613600" y="1534416"/>
                <a:ext cx="1145880" cy="49680"/>
              </a:xfrm>
              <a:prstGeom prst="rect">
                <a:avLst/>
              </a:prstGeom>
            </p:spPr>
          </p:pic>
        </mc:Fallback>
      </mc:AlternateContent>
      <p:grpSp>
        <p:nvGrpSpPr>
          <p:cNvPr id="7" name="Group 6">
            <a:extLst>
              <a:ext uri="{FF2B5EF4-FFF2-40B4-BE49-F238E27FC236}">
                <a16:creationId xmlns:a16="http://schemas.microsoft.com/office/drawing/2014/main" id="{2B2EC92A-2999-DC45-A379-08E20A6F525C}"/>
              </a:ext>
            </a:extLst>
          </p:cNvPr>
          <p:cNvGrpSpPr/>
          <p:nvPr/>
        </p:nvGrpSpPr>
        <p:grpSpPr>
          <a:xfrm>
            <a:off x="6564600" y="855456"/>
            <a:ext cx="414000" cy="585360"/>
            <a:chOff x="6564600" y="855456"/>
            <a:chExt cx="414000" cy="58536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D85603F-D805-F54B-BE92-21E646FCD290}"/>
                    </a:ext>
                  </a:extLst>
                </p14:cNvPr>
                <p14:cNvContentPartPr/>
                <p14:nvPr/>
              </p14:nvContentPartPr>
              <p14:xfrm>
                <a:off x="6564600" y="855456"/>
                <a:ext cx="334440" cy="371880"/>
              </p14:xfrm>
            </p:contentPart>
          </mc:Choice>
          <mc:Fallback>
            <p:pic>
              <p:nvPicPr>
                <p:cNvPr id="5" name="Ink 4">
                  <a:extLst>
                    <a:ext uri="{FF2B5EF4-FFF2-40B4-BE49-F238E27FC236}">
                      <a16:creationId xmlns:a16="http://schemas.microsoft.com/office/drawing/2014/main" id="{AD85603F-D805-F54B-BE92-21E646FCD290}"/>
                    </a:ext>
                  </a:extLst>
                </p:cNvPr>
                <p:cNvPicPr/>
                <p:nvPr/>
              </p:nvPicPr>
              <p:blipFill>
                <a:blip r:embed="rId5"/>
                <a:stretch>
                  <a:fillRect/>
                </a:stretch>
              </p:blipFill>
              <p:spPr>
                <a:xfrm>
                  <a:off x="6555600" y="846456"/>
                  <a:ext cx="35208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8D8E0F5E-8669-EE4C-8C80-A6FE10BDD874}"/>
                    </a:ext>
                  </a:extLst>
                </p14:cNvPr>
                <p14:cNvContentPartPr/>
                <p14:nvPr/>
              </p14:nvContentPartPr>
              <p14:xfrm>
                <a:off x="6967800" y="1216176"/>
                <a:ext cx="10800" cy="224640"/>
              </p14:xfrm>
            </p:contentPart>
          </mc:Choice>
          <mc:Fallback>
            <p:pic>
              <p:nvPicPr>
                <p:cNvPr id="6" name="Ink 5">
                  <a:extLst>
                    <a:ext uri="{FF2B5EF4-FFF2-40B4-BE49-F238E27FC236}">
                      <a16:creationId xmlns:a16="http://schemas.microsoft.com/office/drawing/2014/main" id="{8D8E0F5E-8669-EE4C-8C80-A6FE10BDD874}"/>
                    </a:ext>
                  </a:extLst>
                </p:cNvPr>
                <p:cNvPicPr/>
                <p:nvPr/>
              </p:nvPicPr>
              <p:blipFill>
                <a:blip r:embed="rId7"/>
                <a:stretch>
                  <a:fillRect/>
                </a:stretch>
              </p:blipFill>
              <p:spPr>
                <a:xfrm>
                  <a:off x="6959160" y="1207176"/>
                  <a:ext cx="28440" cy="242280"/>
                </a:xfrm>
                <a:prstGeom prst="rect">
                  <a:avLst/>
                </a:prstGeom>
              </p:spPr>
            </p:pic>
          </mc:Fallback>
        </mc:AlternateContent>
      </p:grpSp>
      <p:grpSp>
        <p:nvGrpSpPr>
          <p:cNvPr id="10" name="Group 9">
            <a:extLst>
              <a:ext uri="{FF2B5EF4-FFF2-40B4-BE49-F238E27FC236}">
                <a16:creationId xmlns:a16="http://schemas.microsoft.com/office/drawing/2014/main" id="{0094B77D-249A-BE4B-8119-D64978998D49}"/>
              </a:ext>
            </a:extLst>
          </p:cNvPr>
          <p:cNvGrpSpPr/>
          <p:nvPr/>
        </p:nvGrpSpPr>
        <p:grpSpPr>
          <a:xfrm>
            <a:off x="9069480" y="738456"/>
            <a:ext cx="871920" cy="631440"/>
            <a:chOff x="9069480" y="738456"/>
            <a:chExt cx="871920" cy="631440"/>
          </a:xfrm>
        </p:grpSpPr>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EC0FF52E-92BF-654F-9E4C-65FB961A2E34}"/>
                    </a:ext>
                  </a:extLst>
                </p14:cNvPr>
                <p14:cNvContentPartPr/>
                <p14:nvPr/>
              </p14:nvContentPartPr>
              <p14:xfrm>
                <a:off x="9069480" y="738456"/>
                <a:ext cx="357840" cy="410040"/>
              </p14:xfrm>
            </p:contentPart>
          </mc:Choice>
          <mc:Fallback>
            <p:pic>
              <p:nvPicPr>
                <p:cNvPr id="8" name="Ink 7">
                  <a:extLst>
                    <a:ext uri="{FF2B5EF4-FFF2-40B4-BE49-F238E27FC236}">
                      <a16:creationId xmlns:a16="http://schemas.microsoft.com/office/drawing/2014/main" id="{EC0FF52E-92BF-654F-9E4C-65FB961A2E34}"/>
                    </a:ext>
                  </a:extLst>
                </p:cNvPr>
                <p:cNvPicPr/>
                <p:nvPr/>
              </p:nvPicPr>
              <p:blipFill>
                <a:blip r:embed="rId9"/>
                <a:stretch>
                  <a:fillRect/>
                </a:stretch>
              </p:blipFill>
              <p:spPr>
                <a:xfrm>
                  <a:off x="9060840" y="729456"/>
                  <a:ext cx="37548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6A62AADB-92ED-4F4D-8DF7-1B56099EE654}"/>
                    </a:ext>
                  </a:extLst>
                </p14:cNvPr>
                <p14:cNvContentPartPr/>
                <p14:nvPr/>
              </p14:nvContentPartPr>
              <p14:xfrm>
                <a:off x="9618840" y="971376"/>
                <a:ext cx="322560" cy="398520"/>
              </p14:xfrm>
            </p:contentPart>
          </mc:Choice>
          <mc:Fallback>
            <p:pic>
              <p:nvPicPr>
                <p:cNvPr id="9" name="Ink 8">
                  <a:extLst>
                    <a:ext uri="{FF2B5EF4-FFF2-40B4-BE49-F238E27FC236}">
                      <a16:creationId xmlns:a16="http://schemas.microsoft.com/office/drawing/2014/main" id="{6A62AADB-92ED-4F4D-8DF7-1B56099EE654}"/>
                    </a:ext>
                  </a:extLst>
                </p:cNvPr>
                <p:cNvPicPr/>
                <p:nvPr/>
              </p:nvPicPr>
              <p:blipFill>
                <a:blip r:embed="rId11"/>
                <a:stretch>
                  <a:fillRect/>
                </a:stretch>
              </p:blipFill>
              <p:spPr>
                <a:xfrm>
                  <a:off x="9609840" y="962376"/>
                  <a:ext cx="340200" cy="41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B0ACF2A6-3FD5-6D4D-BC89-20E0C46F10B7}"/>
                  </a:ext>
                </a:extLst>
              </p14:cNvPr>
              <p14:cNvContentPartPr/>
              <p14:nvPr/>
            </p14:nvContentPartPr>
            <p14:xfrm>
              <a:off x="2710440" y="5523576"/>
              <a:ext cx="39240" cy="270720"/>
            </p14:xfrm>
          </p:contentPart>
        </mc:Choice>
        <mc:Fallback>
          <p:pic>
            <p:nvPicPr>
              <p:cNvPr id="14" name="Ink 13">
                <a:extLst>
                  <a:ext uri="{FF2B5EF4-FFF2-40B4-BE49-F238E27FC236}">
                    <a16:creationId xmlns:a16="http://schemas.microsoft.com/office/drawing/2014/main" id="{B0ACF2A6-3FD5-6D4D-BC89-20E0C46F10B7}"/>
                  </a:ext>
                </a:extLst>
              </p:cNvPr>
              <p:cNvPicPr/>
              <p:nvPr/>
            </p:nvPicPr>
            <p:blipFill>
              <a:blip r:embed="rId13"/>
              <a:stretch>
                <a:fillRect/>
              </a:stretch>
            </p:blipFill>
            <p:spPr>
              <a:xfrm>
                <a:off x="2701440" y="5514576"/>
                <a:ext cx="5688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14FAABF8-B600-AF4A-8853-0220971BD9ED}"/>
                  </a:ext>
                </a:extLst>
              </p14:cNvPr>
              <p14:cNvContentPartPr/>
              <p14:nvPr/>
            </p14:nvContentPartPr>
            <p14:xfrm>
              <a:off x="2887920" y="5450136"/>
              <a:ext cx="229680" cy="316800"/>
            </p14:xfrm>
          </p:contentPart>
        </mc:Choice>
        <mc:Fallback>
          <p:pic>
            <p:nvPicPr>
              <p:cNvPr id="15" name="Ink 14">
                <a:extLst>
                  <a:ext uri="{FF2B5EF4-FFF2-40B4-BE49-F238E27FC236}">
                    <a16:creationId xmlns:a16="http://schemas.microsoft.com/office/drawing/2014/main" id="{14FAABF8-B600-AF4A-8853-0220971BD9ED}"/>
                  </a:ext>
                </a:extLst>
              </p:cNvPr>
              <p:cNvPicPr/>
              <p:nvPr/>
            </p:nvPicPr>
            <p:blipFill>
              <a:blip r:embed="rId15"/>
              <a:stretch>
                <a:fillRect/>
              </a:stretch>
            </p:blipFill>
            <p:spPr>
              <a:xfrm>
                <a:off x="2879280" y="5441136"/>
                <a:ext cx="24732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8C4D40B5-BF8B-E048-A744-0D53D8068217}"/>
                  </a:ext>
                </a:extLst>
              </p14:cNvPr>
              <p14:cNvContentPartPr/>
              <p14:nvPr/>
            </p14:nvContentPartPr>
            <p14:xfrm>
              <a:off x="3232080" y="5469576"/>
              <a:ext cx="278640" cy="325080"/>
            </p14:xfrm>
          </p:contentPart>
        </mc:Choice>
        <mc:Fallback>
          <p:pic>
            <p:nvPicPr>
              <p:cNvPr id="16" name="Ink 15">
                <a:extLst>
                  <a:ext uri="{FF2B5EF4-FFF2-40B4-BE49-F238E27FC236}">
                    <a16:creationId xmlns:a16="http://schemas.microsoft.com/office/drawing/2014/main" id="{8C4D40B5-BF8B-E048-A744-0D53D8068217}"/>
                  </a:ext>
                </a:extLst>
              </p:cNvPr>
              <p:cNvPicPr/>
              <p:nvPr/>
            </p:nvPicPr>
            <p:blipFill>
              <a:blip r:embed="rId17"/>
              <a:stretch>
                <a:fillRect/>
              </a:stretch>
            </p:blipFill>
            <p:spPr>
              <a:xfrm>
                <a:off x="3223080" y="5460576"/>
                <a:ext cx="29628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3BC72AE0-0642-B740-B04C-C5EBF33E3BBD}"/>
                  </a:ext>
                </a:extLst>
              </p14:cNvPr>
              <p14:cNvContentPartPr/>
              <p14:nvPr/>
            </p14:nvContentPartPr>
            <p14:xfrm>
              <a:off x="5413320" y="4647336"/>
              <a:ext cx="496080" cy="241200"/>
            </p14:xfrm>
          </p:contentPart>
        </mc:Choice>
        <mc:Fallback>
          <p:pic>
            <p:nvPicPr>
              <p:cNvPr id="11" name="Ink 10">
                <a:extLst>
                  <a:ext uri="{FF2B5EF4-FFF2-40B4-BE49-F238E27FC236}">
                    <a16:creationId xmlns:a16="http://schemas.microsoft.com/office/drawing/2014/main" id="{3BC72AE0-0642-B740-B04C-C5EBF33E3BBD}"/>
                  </a:ext>
                </a:extLst>
              </p:cNvPr>
              <p:cNvPicPr/>
              <p:nvPr/>
            </p:nvPicPr>
            <p:blipFill>
              <a:blip r:embed="rId19"/>
              <a:stretch>
                <a:fillRect/>
              </a:stretch>
            </p:blipFill>
            <p:spPr>
              <a:xfrm>
                <a:off x="5404320" y="4638336"/>
                <a:ext cx="5137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BB18DC07-73F0-1D42-A3EB-808E75FD9208}"/>
                  </a:ext>
                </a:extLst>
              </p14:cNvPr>
              <p14:cNvContentPartPr/>
              <p14:nvPr/>
            </p14:nvContentPartPr>
            <p14:xfrm>
              <a:off x="5618880" y="4636896"/>
              <a:ext cx="628560" cy="308880"/>
            </p14:xfrm>
          </p:contentPart>
        </mc:Choice>
        <mc:Fallback>
          <p:pic>
            <p:nvPicPr>
              <p:cNvPr id="12" name="Ink 11">
                <a:extLst>
                  <a:ext uri="{FF2B5EF4-FFF2-40B4-BE49-F238E27FC236}">
                    <a16:creationId xmlns:a16="http://schemas.microsoft.com/office/drawing/2014/main" id="{BB18DC07-73F0-1D42-A3EB-808E75FD9208}"/>
                  </a:ext>
                </a:extLst>
              </p:cNvPr>
              <p:cNvPicPr/>
              <p:nvPr/>
            </p:nvPicPr>
            <p:blipFill>
              <a:blip r:embed="rId21"/>
              <a:stretch>
                <a:fillRect/>
              </a:stretch>
            </p:blipFill>
            <p:spPr>
              <a:xfrm>
                <a:off x="5609880" y="4627896"/>
                <a:ext cx="646200" cy="326520"/>
              </a:xfrm>
              <a:prstGeom prst="rect">
                <a:avLst/>
              </a:prstGeom>
            </p:spPr>
          </p:pic>
        </mc:Fallback>
      </mc:AlternateContent>
      <p:grpSp>
        <p:nvGrpSpPr>
          <p:cNvPr id="107" name="Group 106">
            <a:extLst>
              <a:ext uri="{FF2B5EF4-FFF2-40B4-BE49-F238E27FC236}">
                <a16:creationId xmlns:a16="http://schemas.microsoft.com/office/drawing/2014/main" id="{208D8FBC-4E67-4E4F-8AF8-FD111DF3ED5A}"/>
              </a:ext>
            </a:extLst>
          </p:cNvPr>
          <p:cNvGrpSpPr/>
          <p:nvPr/>
        </p:nvGrpSpPr>
        <p:grpSpPr>
          <a:xfrm>
            <a:off x="3737880" y="5252136"/>
            <a:ext cx="2579760" cy="1626840"/>
            <a:chOff x="3737880" y="5252136"/>
            <a:chExt cx="2579760" cy="1626840"/>
          </a:xfrm>
        </p:grpSpPr>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63B5201C-ECF6-7240-87DB-9B8D37CC23B3}"/>
                    </a:ext>
                  </a:extLst>
                </p14:cNvPr>
                <p14:cNvContentPartPr/>
                <p14:nvPr/>
              </p14:nvContentPartPr>
              <p14:xfrm>
                <a:off x="3737880" y="5564976"/>
                <a:ext cx="95040" cy="22320"/>
              </p14:xfrm>
            </p:contentPart>
          </mc:Choice>
          <mc:Fallback>
            <p:pic>
              <p:nvPicPr>
                <p:cNvPr id="17" name="Ink 16">
                  <a:extLst>
                    <a:ext uri="{FF2B5EF4-FFF2-40B4-BE49-F238E27FC236}">
                      <a16:creationId xmlns:a16="http://schemas.microsoft.com/office/drawing/2014/main" id="{63B5201C-ECF6-7240-87DB-9B8D37CC23B3}"/>
                    </a:ext>
                  </a:extLst>
                </p:cNvPr>
                <p:cNvPicPr/>
                <p:nvPr/>
              </p:nvPicPr>
              <p:blipFill>
                <a:blip r:embed="rId23"/>
                <a:stretch>
                  <a:fillRect/>
                </a:stretch>
              </p:blipFill>
              <p:spPr>
                <a:xfrm>
                  <a:off x="3729240" y="5555976"/>
                  <a:ext cx="1126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D75E1414-7229-8441-A226-2AE1D07286C7}"/>
                    </a:ext>
                  </a:extLst>
                </p14:cNvPr>
                <p14:cNvContentPartPr/>
                <p14:nvPr/>
              </p14:nvContentPartPr>
              <p14:xfrm>
                <a:off x="3798720" y="5769456"/>
                <a:ext cx="180360" cy="12240"/>
              </p14:xfrm>
            </p:contentPart>
          </mc:Choice>
          <mc:Fallback>
            <p:pic>
              <p:nvPicPr>
                <p:cNvPr id="18" name="Ink 17">
                  <a:extLst>
                    <a:ext uri="{FF2B5EF4-FFF2-40B4-BE49-F238E27FC236}">
                      <a16:creationId xmlns:a16="http://schemas.microsoft.com/office/drawing/2014/main" id="{D75E1414-7229-8441-A226-2AE1D07286C7}"/>
                    </a:ext>
                  </a:extLst>
                </p:cNvPr>
                <p:cNvPicPr/>
                <p:nvPr/>
              </p:nvPicPr>
              <p:blipFill>
                <a:blip r:embed="rId25"/>
                <a:stretch>
                  <a:fillRect/>
                </a:stretch>
              </p:blipFill>
              <p:spPr>
                <a:xfrm>
                  <a:off x="3789720" y="5760816"/>
                  <a:ext cx="1980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0F562869-DDDF-9745-AAFF-B9DD66B980AB}"/>
                    </a:ext>
                  </a:extLst>
                </p14:cNvPr>
                <p14:cNvContentPartPr/>
                <p14:nvPr/>
              </p14:nvContentPartPr>
              <p14:xfrm>
                <a:off x="4543920" y="5366976"/>
                <a:ext cx="276120" cy="419760"/>
              </p14:xfrm>
            </p:contentPart>
          </mc:Choice>
          <mc:Fallback>
            <p:pic>
              <p:nvPicPr>
                <p:cNvPr id="19" name="Ink 18">
                  <a:extLst>
                    <a:ext uri="{FF2B5EF4-FFF2-40B4-BE49-F238E27FC236}">
                      <a16:creationId xmlns:a16="http://schemas.microsoft.com/office/drawing/2014/main" id="{0F562869-DDDF-9745-AAFF-B9DD66B980AB}"/>
                    </a:ext>
                  </a:extLst>
                </p:cNvPr>
                <p:cNvPicPr/>
                <p:nvPr/>
              </p:nvPicPr>
              <p:blipFill>
                <a:blip r:embed="rId27"/>
                <a:stretch>
                  <a:fillRect/>
                </a:stretch>
              </p:blipFill>
              <p:spPr>
                <a:xfrm>
                  <a:off x="4535280" y="5357976"/>
                  <a:ext cx="29376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9FD0A01C-763F-F246-9964-5DA4D7940859}"/>
                    </a:ext>
                  </a:extLst>
                </p14:cNvPr>
                <p14:cNvContentPartPr/>
                <p14:nvPr/>
              </p14:nvContentPartPr>
              <p14:xfrm>
                <a:off x="4986360" y="5656776"/>
                <a:ext cx="107640" cy="267480"/>
              </p14:xfrm>
            </p:contentPart>
          </mc:Choice>
          <mc:Fallback>
            <p:pic>
              <p:nvPicPr>
                <p:cNvPr id="20" name="Ink 19">
                  <a:extLst>
                    <a:ext uri="{FF2B5EF4-FFF2-40B4-BE49-F238E27FC236}">
                      <a16:creationId xmlns:a16="http://schemas.microsoft.com/office/drawing/2014/main" id="{9FD0A01C-763F-F246-9964-5DA4D7940859}"/>
                    </a:ext>
                  </a:extLst>
                </p:cNvPr>
                <p:cNvPicPr/>
                <p:nvPr/>
              </p:nvPicPr>
              <p:blipFill>
                <a:blip r:embed="rId29"/>
                <a:stretch>
                  <a:fillRect/>
                </a:stretch>
              </p:blipFill>
              <p:spPr>
                <a:xfrm>
                  <a:off x="4977720" y="5647776"/>
                  <a:ext cx="12528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DB49FDAD-48D4-6D48-8D78-788EE7EE6EB5}"/>
                    </a:ext>
                  </a:extLst>
                </p14:cNvPr>
                <p14:cNvContentPartPr/>
                <p14:nvPr/>
              </p14:nvContentPartPr>
              <p14:xfrm>
                <a:off x="5336640" y="5583696"/>
                <a:ext cx="149760" cy="18720"/>
              </p14:xfrm>
            </p:contentPart>
          </mc:Choice>
          <mc:Fallback>
            <p:pic>
              <p:nvPicPr>
                <p:cNvPr id="21" name="Ink 20">
                  <a:extLst>
                    <a:ext uri="{FF2B5EF4-FFF2-40B4-BE49-F238E27FC236}">
                      <a16:creationId xmlns:a16="http://schemas.microsoft.com/office/drawing/2014/main" id="{DB49FDAD-48D4-6D48-8D78-788EE7EE6EB5}"/>
                    </a:ext>
                  </a:extLst>
                </p:cNvPr>
                <p:cNvPicPr/>
                <p:nvPr/>
              </p:nvPicPr>
              <p:blipFill>
                <a:blip r:embed="rId31"/>
                <a:stretch>
                  <a:fillRect/>
                </a:stretch>
              </p:blipFill>
              <p:spPr>
                <a:xfrm>
                  <a:off x="5327640" y="5575056"/>
                  <a:ext cx="1674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69009F7F-325D-0D4A-B6B1-E4D7D532E05C}"/>
                    </a:ext>
                  </a:extLst>
                </p14:cNvPr>
                <p14:cNvContentPartPr/>
                <p14:nvPr/>
              </p14:nvContentPartPr>
              <p14:xfrm>
                <a:off x="5775840" y="5252136"/>
                <a:ext cx="244440" cy="454320"/>
              </p14:xfrm>
            </p:contentPart>
          </mc:Choice>
          <mc:Fallback>
            <p:pic>
              <p:nvPicPr>
                <p:cNvPr id="22" name="Ink 21">
                  <a:extLst>
                    <a:ext uri="{FF2B5EF4-FFF2-40B4-BE49-F238E27FC236}">
                      <a16:creationId xmlns:a16="http://schemas.microsoft.com/office/drawing/2014/main" id="{69009F7F-325D-0D4A-B6B1-E4D7D532E05C}"/>
                    </a:ext>
                  </a:extLst>
                </p:cNvPr>
                <p:cNvPicPr/>
                <p:nvPr/>
              </p:nvPicPr>
              <p:blipFill>
                <a:blip r:embed="rId33"/>
                <a:stretch>
                  <a:fillRect/>
                </a:stretch>
              </p:blipFill>
              <p:spPr>
                <a:xfrm>
                  <a:off x="5767200" y="5243496"/>
                  <a:ext cx="262080" cy="471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B7C0FCEA-92B1-9643-A3A3-6F9E736A3FAD}"/>
                    </a:ext>
                  </a:extLst>
                </p14:cNvPr>
                <p14:cNvContentPartPr/>
                <p14:nvPr/>
              </p14:nvContentPartPr>
              <p14:xfrm>
                <a:off x="6288120" y="5527896"/>
                <a:ext cx="29520" cy="185040"/>
              </p14:xfrm>
            </p:contentPart>
          </mc:Choice>
          <mc:Fallback>
            <p:pic>
              <p:nvPicPr>
                <p:cNvPr id="23" name="Ink 22">
                  <a:extLst>
                    <a:ext uri="{FF2B5EF4-FFF2-40B4-BE49-F238E27FC236}">
                      <a16:creationId xmlns:a16="http://schemas.microsoft.com/office/drawing/2014/main" id="{B7C0FCEA-92B1-9643-A3A3-6F9E736A3FAD}"/>
                    </a:ext>
                  </a:extLst>
                </p:cNvPr>
                <p:cNvPicPr/>
                <p:nvPr/>
              </p:nvPicPr>
              <p:blipFill>
                <a:blip r:embed="rId35"/>
                <a:stretch>
                  <a:fillRect/>
                </a:stretch>
              </p:blipFill>
              <p:spPr>
                <a:xfrm>
                  <a:off x="6279480" y="5518896"/>
                  <a:ext cx="471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659497A7-923E-8846-AFE7-0945A19DDD19}"/>
                    </a:ext>
                  </a:extLst>
                </p14:cNvPr>
                <p14:cNvContentPartPr/>
                <p14:nvPr/>
              </p14:nvContentPartPr>
              <p14:xfrm>
                <a:off x="5652720" y="5935056"/>
                <a:ext cx="588600" cy="153360"/>
              </p14:xfrm>
            </p:contentPart>
          </mc:Choice>
          <mc:Fallback>
            <p:pic>
              <p:nvPicPr>
                <p:cNvPr id="24" name="Ink 23">
                  <a:extLst>
                    <a:ext uri="{FF2B5EF4-FFF2-40B4-BE49-F238E27FC236}">
                      <a16:creationId xmlns:a16="http://schemas.microsoft.com/office/drawing/2014/main" id="{659497A7-923E-8846-AFE7-0945A19DDD19}"/>
                    </a:ext>
                  </a:extLst>
                </p:cNvPr>
                <p:cNvPicPr/>
                <p:nvPr/>
              </p:nvPicPr>
              <p:blipFill>
                <a:blip r:embed="rId37"/>
                <a:stretch>
                  <a:fillRect/>
                </a:stretch>
              </p:blipFill>
              <p:spPr>
                <a:xfrm>
                  <a:off x="5644080" y="5926056"/>
                  <a:ext cx="6062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DFF72000-40B3-9446-A22F-48FEF172CACD}"/>
                    </a:ext>
                  </a:extLst>
                </p14:cNvPr>
                <p14:cNvContentPartPr/>
                <p14:nvPr/>
              </p14:nvContentPartPr>
              <p14:xfrm>
                <a:off x="5331960" y="6068616"/>
                <a:ext cx="824040" cy="231480"/>
              </p14:xfrm>
            </p:contentPart>
          </mc:Choice>
          <mc:Fallback>
            <p:pic>
              <p:nvPicPr>
                <p:cNvPr id="25" name="Ink 24">
                  <a:extLst>
                    <a:ext uri="{FF2B5EF4-FFF2-40B4-BE49-F238E27FC236}">
                      <a16:creationId xmlns:a16="http://schemas.microsoft.com/office/drawing/2014/main" id="{DFF72000-40B3-9446-A22F-48FEF172CACD}"/>
                    </a:ext>
                  </a:extLst>
                </p:cNvPr>
                <p:cNvPicPr/>
                <p:nvPr/>
              </p:nvPicPr>
              <p:blipFill>
                <a:blip r:embed="rId39"/>
                <a:stretch>
                  <a:fillRect/>
                </a:stretch>
              </p:blipFill>
              <p:spPr>
                <a:xfrm>
                  <a:off x="5322960" y="6059616"/>
                  <a:ext cx="8416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9" name="Ink 88">
                  <a:extLst>
                    <a:ext uri="{FF2B5EF4-FFF2-40B4-BE49-F238E27FC236}">
                      <a16:creationId xmlns:a16="http://schemas.microsoft.com/office/drawing/2014/main" id="{DCD247AC-D2C9-CD46-8671-01D8609DF628}"/>
                    </a:ext>
                  </a:extLst>
                </p14:cNvPr>
                <p14:cNvContentPartPr/>
                <p14:nvPr/>
              </p14:nvContentPartPr>
              <p14:xfrm>
                <a:off x="3909960" y="6266616"/>
                <a:ext cx="158040" cy="26640"/>
              </p14:xfrm>
            </p:contentPart>
          </mc:Choice>
          <mc:Fallback>
            <p:pic>
              <p:nvPicPr>
                <p:cNvPr id="89" name="Ink 88">
                  <a:extLst>
                    <a:ext uri="{FF2B5EF4-FFF2-40B4-BE49-F238E27FC236}">
                      <a16:creationId xmlns:a16="http://schemas.microsoft.com/office/drawing/2014/main" id="{DCD247AC-D2C9-CD46-8671-01D8609DF628}"/>
                    </a:ext>
                  </a:extLst>
                </p:cNvPr>
                <p:cNvPicPr/>
                <p:nvPr/>
              </p:nvPicPr>
              <p:blipFill>
                <a:blip r:embed="rId41"/>
                <a:stretch>
                  <a:fillRect/>
                </a:stretch>
              </p:blipFill>
              <p:spPr>
                <a:xfrm>
                  <a:off x="3900960" y="6257616"/>
                  <a:ext cx="1756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0" name="Ink 89">
                  <a:extLst>
                    <a:ext uri="{FF2B5EF4-FFF2-40B4-BE49-F238E27FC236}">
                      <a16:creationId xmlns:a16="http://schemas.microsoft.com/office/drawing/2014/main" id="{A2B62197-7646-AC4B-9B51-1D7072EF9127}"/>
                    </a:ext>
                  </a:extLst>
                </p14:cNvPr>
                <p14:cNvContentPartPr/>
                <p14:nvPr/>
              </p14:nvContentPartPr>
              <p14:xfrm>
                <a:off x="3938040" y="6527616"/>
                <a:ext cx="177840" cy="22320"/>
              </p14:xfrm>
            </p:contentPart>
          </mc:Choice>
          <mc:Fallback>
            <p:pic>
              <p:nvPicPr>
                <p:cNvPr id="90" name="Ink 89">
                  <a:extLst>
                    <a:ext uri="{FF2B5EF4-FFF2-40B4-BE49-F238E27FC236}">
                      <a16:creationId xmlns:a16="http://schemas.microsoft.com/office/drawing/2014/main" id="{A2B62197-7646-AC4B-9B51-1D7072EF9127}"/>
                    </a:ext>
                  </a:extLst>
                </p:cNvPr>
                <p:cNvPicPr/>
                <p:nvPr/>
              </p:nvPicPr>
              <p:blipFill>
                <a:blip r:embed="rId43"/>
                <a:stretch>
                  <a:fillRect/>
                </a:stretch>
              </p:blipFill>
              <p:spPr>
                <a:xfrm>
                  <a:off x="3929040" y="6518616"/>
                  <a:ext cx="1954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1" name="Ink 90">
                  <a:extLst>
                    <a:ext uri="{FF2B5EF4-FFF2-40B4-BE49-F238E27FC236}">
                      <a16:creationId xmlns:a16="http://schemas.microsoft.com/office/drawing/2014/main" id="{E476C8A6-1301-6249-BB31-18774A6C11B1}"/>
                    </a:ext>
                  </a:extLst>
                </p14:cNvPr>
                <p14:cNvContentPartPr/>
                <p14:nvPr/>
              </p14:nvContentPartPr>
              <p14:xfrm>
                <a:off x="4236840" y="6408096"/>
                <a:ext cx="90000" cy="212040"/>
              </p14:xfrm>
            </p:contentPart>
          </mc:Choice>
          <mc:Fallback>
            <p:pic>
              <p:nvPicPr>
                <p:cNvPr id="91" name="Ink 90">
                  <a:extLst>
                    <a:ext uri="{FF2B5EF4-FFF2-40B4-BE49-F238E27FC236}">
                      <a16:creationId xmlns:a16="http://schemas.microsoft.com/office/drawing/2014/main" id="{E476C8A6-1301-6249-BB31-18774A6C11B1}"/>
                    </a:ext>
                  </a:extLst>
                </p:cNvPr>
                <p:cNvPicPr/>
                <p:nvPr/>
              </p:nvPicPr>
              <p:blipFill>
                <a:blip r:embed="rId45"/>
                <a:stretch>
                  <a:fillRect/>
                </a:stretch>
              </p:blipFill>
              <p:spPr>
                <a:xfrm>
                  <a:off x="4227840" y="6399096"/>
                  <a:ext cx="1076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2" name="Ink 91">
                  <a:extLst>
                    <a:ext uri="{FF2B5EF4-FFF2-40B4-BE49-F238E27FC236}">
                      <a16:creationId xmlns:a16="http://schemas.microsoft.com/office/drawing/2014/main" id="{56611A78-3EEC-D946-AC2B-D9C2A5C0E6A3}"/>
                    </a:ext>
                  </a:extLst>
                </p14:cNvPr>
                <p14:cNvContentPartPr/>
                <p14:nvPr/>
              </p14:nvContentPartPr>
              <p14:xfrm>
                <a:off x="4447440" y="6213696"/>
                <a:ext cx="136080" cy="326160"/>
              </p14:xfrm>
            </p:contentPart>
          </mc:Choice>
          <mc:Fallback>
            <p:pic>
              <p:nvPicPr>
                <p:cNvPr id="92" name="Ink 91">
                  <a:extLst>
                    <a:ext uri="{FF2B5EF4-FFF2-40B4-BE49-F238E27FC236}">
                      <a16:creationId xmlns:a16="http://schemas.microsoft.com/office/drawing/2014/main" id="{56611A78-3EEC-D946-AC2B-D9C2A5C0E6A3}"/>
                    </a:ext>
                  </a:extLst>
                </p:cNvPr>
                <p:cNvPicPr/>
                <p:nvPr/>
              </p:nvPicPr>
              <p:blipFill>
                <a:blip r:embed="rId47"/>
                <a:stretch>
                  <a:fillRect/>
                </a:stretch>
              </p:blipFill>
              <p:spPr>
                <a:xfrm>
                  <a:off x="4438800" y="6204696"/>
                  <a:ext cx="15372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3" name="Ink 92">
                  <a:extLst>
                    <a:ext uri="{FF2B5EF4-FFF2-40B4-BE49-F238E27FC236}">
                      <a16:creationId xmlns:a16="http://schemas.microsoft.com/office/drawing/2014/main" id="{58B4E9E3-F282-DE46-982F-7B984DCAB239}"/>
                    </a:ext>
                  </a:extLst>
                </p14:cNvPr>
                <p14:cNvContentPartPr/>
                <p14:nvPr/>
              </p14:nvContentPartPr>
              <p14:xfrm>
                <a:off x="4625280" y="6407016"/>
                <a:ext cx="33480" cy="31680"/>
              </p14:xfrm>
            </p:contentPart>
          </mc:Choice>
          <mc:Fallback>
            <p:pic>
              <p:nvPicPr>
                <p:cNvPr id="93" name="Ink 92">
                  <a:extLst>
                    <a:ext uri="{FF2B5EF4-FFF2-40B4-BE49-F238E27FC236}">
                      <a16:creationId xmlns:a16="http://schemas.microsoft.com/office/drawing/2014/main" id="{58B4E9E3-F282-DE46-982F-7B984DCAB239}"/>
                    </a:ext>
                  </a:extLst>
                </p:cNvPr>
                <p:cNvPicPr/>
                <p:nvPr/>
              </p:nvPicPr>
              <p:blipFill>
                <a:blip r:embed="rId49"/>
                <a:stretch>
                  <a:fillRect/>
                </a:stretch>
              </p:blipFill>
              <p:spPr>
                <a:xfrm>
                  <a:off x="4616280" y="6398016"/>
                  <a:ext cx="511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4" name="Ink 93">
                  <a:extLst>
                    <a:ext uri="{FF2B5EF4-FFF2-40B4-BE49-F238E27FC236}">
                      <a16:creationId xmlns:a16="http://schemas.microsoft.com/office/drawing/2014/main" id="{3BDAE2FE-B723-2A4B-9D2F-1D9729FEAD38}"/>
                    </a:ext>
                  </a:extLst>
                </p14:cNvPr>
                <p14:cNvContentPartPr/>
                <p14:nvPr/>
              </p14:nvContentPartPr>
              <p14:xfrm>
                <a:off x="4794840" y="6367416"/>
                <a:ext cx="114480" cy="161640"/>
              </p14:xfrm>
            </p:contentPart>
          </mc:Choice>
          <mc:Fallback>
            <p:pic>
              <p:nvPicPr>
                <p:cNvPr id="94" name="Ink 93">
                  <a:extLst>
                    <a:ext uri="{FF2B5EF4-FFF2-40B4-BE49-F238E27FC236}">
                      <a16:creationId xmlns:a16="http://schemas.microsoft.com/office/drawing/2014/main" id="{3BDAE2FE-B723-2A4B-9D2F-1D9729FEAD38}"/>
                    </a:ext>
                  </a:extLst>
                </p:cNvPr>
                <p:cNvPicPr/>
                <p:nvPr/>
              </p:nvPicPr>
              <p:blipFill>
                <a:blip r:embed="rId51"/>
                <a:stretch>
                  <a:fillRect/>
                </a:stretch>
              </p:blipFill>
              <p:spPr>
                <a:xfrm>
                  <a:off x="4785840" y="6358776"/>
                  <a:ext cx="1321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5" name="Ink 94">
                  <a:extLst>
                    <a:ext uri="{FF2B5EF4-FFF2-40B4-BE49-F238E27FC236}">
                      <a16:creationId xmlns:a16="http://schemas.microsoft.com/office/drawing/2014/main" id="{8DFC7CDA-5FAD-654A-B0A5-E90248D28489}"/>
                    </a:ext>
                  </a:extLst>
                </p14:cNvPr>
                <p14:cNvContentPartPr/>
                <p14:nvPr/>
              </p14:nvContentPartPr>
              <p14:xfrm>
                <a:off x="4783680" y="6291456"/>
                <a:ext cx="113760" cy="78840"/>
              </p14:xfrm>
            </p:contentPart>
          </mc:Choice>
          <mc:Fallback>
            <p:pic>
              <p:nvPicPr>
                <p:cNvPr id="95" name="Ink 94">
                  <a:extLst>
                    <a:ext uri="{FF2B5EF4-FFF2-40B4-BE49-F238E27FC236}">
                      <a16:creationId xmlns:a16="http://schemas.microsoft.com/office/drawing/2014/main" id="{8DFC7CDA-5FAD-654A-B0A5-E90248D28489}"/>
                    </a:ext>
                  </a:extLst>
                </p:cNvPr>
                <p:cNvPicPr/>
                <p:nvPr/>
              </p:nvPicPr>
              <p:blipFill>
                <a:blip r:embed="rId53"/>
                <a:stretch>
                  <a:fillRect/>
                </a:stretch>
              </p:blipFill>
              <p:spPr>
                <a:xfrm>
                  <a:off x="4774680" y="6282816"/>
                  <a:ext cx="1314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6" name="Ink 95">
                  <a:extLst>
                    <a:ext uri="{FF2B5EF4-FFF2-40B4-BE49-F238E27FC236}">
                      <a16:creationId xmlns:a16="http://schemas.microsoft.com/office/drawing/2014/main" id="{BB5B14C1-40A4-F848-A321-C0754D5B0068}"/>
                    </a:ext>
                  </a:extLst>
                </p14:cNvPr>
                <p14:cNvContentPartPr/>
                <p14:nvPr/>
              </p14:nvContentPartPr>
              <p14:xfrm>
                <a:off x="5177880" y="6422496"/>
                <a:ext cx="142920" cy="63720"/>
              </p14:xfrm>
            </p:contentPart>
          </mc:Choice>
          <mc:Fallback>
            <p:pic>
              <p:nvPicPr>
                <p:cNvPr id="96" name="Ink 95">
                  <a:extLst>
                    <a:ext uri="{FF2B5EF4-FFF2-40B4-BE49-F238E27FC236}">
                      <a16:creationId xmlns:a16="http://schemas.microsoft.com/office/drawing/2014/main" id="{BB5B14C1-40A4-F848-A321-C0754D5B0068}"/>
                    </a:ext>
                  </a:extLst>
                </p:cNvPr>
                <p:cNvPicPr/>
                <p:nvPr/>
              </p:nvPicPr>
              <p:blipFill>
                <a:blip r:embed="rId55"/>
                <a:stretch>
                  <a:fillRect/>
                </a:stretch>
              </p:blipFill>
              <p:spPr>
                <a:xfrm>
                  <a:off x="5168880" y="6413856"/>
                  <a:ext cx="1605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7" name="Ink 96">
                  <a:extLst>
                    <a:ext uri="{FF2B5EF4-FFF2-40B4-BE49-F238E27FC236}">
                      <a16:creationId xmlns:a16="http://schemas.microsoft.com/office/drawing/2014/main" id="{3E0B610A-4810-6A44-A998-CE50A9924688}"/>
                    </a:ext>
                  </a:extLst>
                </p14:cNvPr>
                <p14:cNvContentPartPr/>
                <p14:nvPr/>
              </p14:nvContentPartPr>
              <p14:xfrm>
                <a:off x="5603400" y="6337896"/>
                <a:ext cx="162000" cy="222840"/>
              </p14:xfrm>
            </p:contentPart>
          </mc:Choice>
          <mc:Fallback>
            <p:pic>
              <p:nvPicPr>
                <p:cNvPr id="97" name="Ink 96">
                  <a:extLst>
                    <a:ext uri="{FF2B5EF4-FFF2-40B4-BE49-F238E27FC236}">
                      <a16:creationId xmlns:a16="http://schemas.microsoft.com/office/drawing/2014/main" id="{3E0B610A-4810-6A44-A998-CE50A9924688}"/>
                    </a:ext>
                  </a:extLst>
                </p:cNvPr>
                <p:cNvPicPr/>
                <p:nvPr/>
              </p:nvPicPr>
              <p:blipFill>
                <a:blip r:embed="rId57"/>
                <a:stretch>
                  <a:fillRect/>
                </a:stretch>
              </p:blipFill>
              <p:spPr>
                <a:xfrm>
                  <a:off x="5594760" y="6328896"/>
                  <a:ext cx="1796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98" name="Ink 97">
                  <a:extLst>
                    <a:ext uri="{FF2B5EF4-FFF2-40B4-BE49-F238E27FC236}">
                      <a16:creationId xmlns:a16="http://schemas.microsoft.com/office/drawing/2014/main" id="{6362A379-254F-F44C-BE3B-C50C00DA94F8}"/>
                    </a:ext>
                  </a:extLst>
                </p14:cNvPr>
                <p14:cNvContentPartPr/>
                <p14:nvPr/>
              </p14:nvContentPartPr>
              <p14:xfrm>
                <a:off x="5838480" y="6452016"/>
                <a:ext cx="41400" cy="38520"/>
              </p14:xfrm>
            </p:contentPart>
          </mc:Choice>
          <mc:Fallback>
            <p:pic>
              <p:nvPicPr>
                <p:cNvPr id="98" name="Ink 97">
                  <a:extLst>
                    <a:ext uri="{FF2B5EF4-FFF2-40B4-BE49-F238E27FC236}">
                      <a16:creationId xmlns:a16="http://schemas.microsoft.com/office/drawing/2014/main" id="{6362A379-254F-F44C-BE3B-C50C00DA94F8}"/>
                    </a:ext>
                  </a:extLst>
                </p:cNvPr>
                <p:cNvPicPr/>
                <p:nvPr/>
              </p:nvPicPr>
              <p:blipFill>
                <a:blip r:embed="rId59"/>
                <a:stretch>
                  <a:fillRect/>
                </a:stretch>
              </p:blipFill>
              <p:spPr>
                <a:xfrm>
                  <a:off x="5829840" y="6443016"/>
                  <a:ext cx="590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99" name="Ink 98">
                  <a:extLst>
                    <a:ext uri="{FF2B5EF4-FFF2-40B4-BE49-F238E27FC236}">
                      <a16:creationId xmlns:a16="http://schemas.microsoft.com/office/drawing/2014/main" id="{5686A187-C50E-8645-BF92-74D22CD124A8}"/>
                    </a:ext>
                  </a:extLst>
                </p14:cNvPr>
                <p14:cNvContentPartPr/>
                <p14:nvPr/>
              </p14:nvContentPartPr>
              <p14:xfrm>
                <a:off x="5908680" y="6338616"/>
                <a:ext cx="105480" cy="206640"/>
              </p14:xfrm>
            </p:contentPart>
          </mc:Choice>
          <mc:Fallback>
            <p:pic>
              <p:nvPicPr>
                <p:cNvPr id="99" name="Ink 98">
                  <a:extLst>
                    <a:ext uri="{FF2B5EF4-FFF2-40B4-BE49-F238E27FC236}">
                      <a16:creationId xmlns:a16="http://schemas.microsoft.com/office/drawing/2014/main" id="{5686A187-C50E-8645-BF92-74D22CD124A8}"/>
                    </a:ext>
                  </a:extLst>
                </p:cNvPr>
                <p:cNvPicPr/>
                <p:nvPr/>
              </p:nvPicPr>
              <p:blipFill>
                <a:blip r:embed="rId61"/>
                <a:stretch>
                  <a:fillRect/>
                </a:stretch>
              </p:blipFill>
              <p:spPr>
                <a:xfrm>
                  <a:off x="5900040" y="6329616"/>
                  <a:ext cx="1231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0" name="Ink 99">
                  <a:extLst>
                    <a:ext uri="{FF2B5EF4-FFF2-40B4-BE49-F238E27FC236}">
                      <a16:creationId xmlns:a16="http://schemas.microsoft.com/office/drawing/2014/main" id="{B23F6117-94F2-754B-AE00-804EC2FCCB35}"/>
                    </a:ext>
                  </a:extLst>
                </p14:cNvPr>
                <p14:cNvContentPartPr/>
                <p14:nvPr/>
              </p14:nvContentPartPr>
              <p14:xfrm>
                <a:off x="5936040" y="6245016"/>
                <a:ext cx="136080" cy="98640"/>
              </p14:xfrm>
            </p:contentPart>
          </mc:Choice>
          <mc:Fallback>
            <p:pic>
              <p:nvPicPr>
                <p:cNvPr id="100" name="Ink 99">
                  <a:extLst>
                    <a:ext uri="{FF2B5EF4-FFF2-40B4-BE49-F238E27FC236}">
                      <a16:creationId xmlns:a16="http://schemas.microsoft.com/office/drawing/2014/main" id="{B23F6117-94F2-754B-AE00-804EC2FCCB35}"/>
                    </a:ext>
                  </a:extLst>
                </p:cNvPr>
                <p:cNvPicPr/>
                <p:nvPr/>
              </p:nvPicPr>
              <p:blipFill>
                <a:blip r:embed="rId63"/>
                <a:stretch>
                  <a:fillRect/>
                </a:stretch>
              </p:blipFill>
              <p:spPr>
                <a:xfrm>
                  <a:off x="5927400" y="6236016"/>
                  <a:ext cx="1537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03" name="Ink 102">
                  <a:extLst>
                    <a:ext uri="{FF2B5EF4-FFF2-40B4-BE49-F238E27FC236}">
                      <a16:creationId xmlns:a16="http://schemas.microsoft.com/office/drawing/2014/main" id="{C641F6C4-24F2-EE45-BD45-1B3A029964BB}"/>
                    </a:ext>
                  </a:extLst>
                </p14:cNvPr>
                <p14:cNvContentPartPr/>
                <p14:nvPr/>
              </p14:nvContentPartPr>
              <p14:xfrm>
                <a:off x="4894560" y="6686376"/>
                <a:ext cx="125280" cy="16200"/>
              </p14:xfrm>
            </p:contentPart>
          </mc:Choice>
          <mc:Fallback>
            <p:pic>
              <p:nvPicPr>
                <p:cNvPr id="103" name="Ink 102">
                  <a:extLst>
                    <a:ext uri="{FF2B5EF4-FFF2-40B4-BE49-F238E27FC236}">
                      <a16:creationId xmlns:a16="http://schemas.microsoft.com/office/drawing/2014/main" id="{C641F6C4-24F2-EE45-BD45-1B3A029964BB}"/>
                    </a:ext>
                  </a:extLst>
                </p:cNvPr>
                <p:cNvPicPr/>
                <p:nvPr/>
              </p:nvPicPr>
              <p:blipFill>
                <a:blip r:embed="rId65"/>
                <a:stretch>
                  <a:fillRect/>
                </a:stretch>
              </p:blipFill>
              <p:spPr>
                <a:xfrm>
                  <a:off x="4885920" y="6677376"/>
                  <a:ext cx="14292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4" name="Ink 103">
                  <a:extLst>
                    <a:ext uri="{FF2B5EF4-FFF2-40B4-BE49-F238E27FC236}">
                      <a16:creationId xmlns:a16="http://schemas.microsoft.com/office/drawing/2014/main" id="{752C772F-4638-B141-8215-6B58260E9344}"/>
                    </a:ext>
                  </a:extLst>
                </p14:cNvPr>
                <p14:cNvContentPartPr/>
                <p14:nvPr/>
              </p14:nvContentPartPr>
              <p14:xfrm>
                <a:off x="4903920" y="6782856"/>
                <a:ext cx="133560" cy="14760"/>
              </p14:xfrm>
            </p:contentPart>
          </mc:Choice>
          <mc:Fallback>
            <p:pic>
              <p:nvPicPr>
                <p:cNvPr id="104" name="Ink 103">
                  <a:extLst>
                    <a:ext uri="{FF2B5EF4-FFF2-40B4-BE49-F238E27FC236}">
                      <a16:creationId xmlns:a16="http://schemas.microsoft.com/office/drawing/2014/main" id="{752C772F-4638-B141-8215-6B58260E9344}"/>
                    </a:ext>
                  </a:extLst>
                </p:cNvPr>
                <p:cNvPicPr/>
                <p:nvPr/>
              </p:nvPicPr>
              <p:blipFill>
                <a:blip r:embed="rId67"/>
                <a:stretch>
                  <a:fillRect/>
                </a:stretch>
              </p:blipFill>
              <p:spPr>
                <a:xfrm>
                  <a:off x="4895280" y="6773856"/>
                  <a:ext cx="1512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05" name="Ink 104">
                  <a:extLst>
                    <a:ext uri="{FF2B5EF4-FFF2-40B4-BE49-F238E27FC236}">
                      <a16:creationId xmlns:a16="http://schemas.microsoft.com/office/drawing/2014/main" id="{8F6F2FDC-664F-7244-8FE7-ABF1A6880C13}"/>
                    </a:ext>
                  </a:extLst>
                </p14:cNvPr>
                <p14:cNvContentPartPr/>
                <p14:nvPr/>
              </p14:nvContentPartPr>
              <p14:xfrm>
                <a:off x="5164560" y="6647856"/>
                <a:ext cx="30240" cy="231120"/>
              </p14:xfrm>
            </p:contentPart>
          </mc:Choice>
          <mc:Fallback>
            <p:pic>
              <p:nvPicPr>
                <p:cNvPr id="105" name="Ink 104">
                  <a:extLst>
                    <a:ext uri="{FF2B5EF4-FFF2-40B4-BE49-F238E27FC236}">
                      <a16:creationId xmlns:a16="http://schemas.microsoft.com/office/drawing/2014/main" id="{8F6F2FDC-664F-7244-8FE7-ABF1A6880C13}"/>
                    </a:ext>
                  </a:extLst>
                </p:cNvPr>
                <p:cNvPicPr/>
                <p:nvPr/>
              </p:nvPicPr>
              <p:blipFill>
                <a:blip r:embed="rId69"/>
                <a:stretch>
                  <a:fillRect/>
                </a:stretch>
              </p:blipFill>
              <p:spPr>
                <a:xfrm>
                  <a:off x="5155560" y="6639216"/>
                  <a:ext cx="478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6" name="Ink 105">
                  <a:extLst>
                    <a:ext uri="{FF2B5EF4-FFF2-40B4-BE49-F238E27FC236}">
                      <a16:creationId xmlns:a16="http://schemas.microsoft.com/office/drawing/2014/main" id="{84F41A64-C10E-B94A-B44D-9CC4554D3D76}"/>
                    </a:ext>
                  </a:extLst>
                </p14:cNvPr>
                <p14:cNvContentPartPr/>
                <p14:nvPr/>
              </p14:nvContentPartPr>
              <p14:xfrm>
                <a:off x="5337000" y="6603576"/>
                <a:ext cx="133560" cy="228600"/>
              </p14:xfrm>
            </p:contentPart>
          </mc:Choice>
          <mc:Fallback>
            <p:pic>
              <p:nvPicPr>
                <p:cNvPr id="106" name="Ink 105">
                  <a:extLst>
                    <a:ext uri="{FF2B5EF4-FFF2-40B4-BE49-F238E27FC236}">
                      <a16:creationId xmlns:a16="http://schemas.microsoft.com/office/drawing/2014/main" id="{84F41A64-C10E-B94A-B44D-9CC4554D3D76}"/>
                    </a:ext>
                  </a:extLst>
                </p:cNvPr>
                <p:cNvPicPr/>
                <p:nvPr/>
              </p:nvPicPr>
              <p:blipFill>
                <a:blip r:embed="rId71"/>
                <a:stretch>
                  <a:fillRect/>
                </a:stretch>
              </p:blipFill>
              <p:spPr>
                <a:xfrm>
                  <a:off x="5328000" y="6594576"/>
                  <a:ext cx="151200" cy="246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108" name="Ink 107">
                <a:extLst>
                  <a:ext uri="{FF2B5EF4-FFF2-40B4-BE49-F238E27FC236}">
                    <a16:creationId xmlns:a16="http://schemas.microsoft.com/office/drawing/2014/main" id="{09750AF9-DABA-484D-850A-BD8951040002}"/>
                  </a:ext>
                </a:extLst>
              </p14:cNvPr>
              <p14:cNvContentPartPr/>
              <p14:nvPr/>
            </p14:nvContentPartPr>
            <p14:xfrm>
              <a:off x="7126200" y="4963416"/>
              <a:ext cx="1373760" cy="753840"/>
            </p14:xfrm>
          </p:contentPart>
        </mc:Choice>
        <mc:Fallback>
          <p:pic>
            <p:nvPicPr>
              <p:cNvPr id="108" name="Ink 107">
                <a:extLst>
                  <a:ext uri="{FF2B5EF4-FFF2-40B4-BE49-F238E27FC236}">
                    <a16:creationId xmlns:a16="http://schemas.microsoft.com/office/drawing/2014/main" id="{09750AF9-DABA-484D-850A-BD8951040002}"/>
                  </a:ext>
                </a:extLst>
              </p:cNvPr>
              <p:cNvPicPr/>
              <p:nvPr/>
            </p:nvPicPr>
            <p:blipFill>
              <a:blip r:embed="rId73"/>
              <a:stretch>
                <a:fillRect/>
              </a:stretch>
            </p:blipFill>
            <p:spPr>
              <a:xfrm>
                <a:off x="7117200" y="4954416"/>
                <a:ext cx="1391400" cy="771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0" name="Ink 109">
                <a:extLst>
                  <a:ext uri="{FF2B5EF4-FFF2-40B4-BE49-F238E27FC236}">
                    <a16:creationId xmlns:a16="http://schemas.microsoft.com/office/drawing/2014/main" id="{887544C0-B9A7-524E-BD86-C4173B711AB3}"/>
                  </a:ext>
                </a:extLst>
              </p14:cNvPr>
              <p14:cNvContentPartPr/>
              <p14:nvPr/>
            </p14:nvContentPartPr>
            <p14:xfrm>
              <a:off x="8717760" y="3919056"/>
              <a:ext cx="862200" cy="848520"/>
            </p14:xfrm>
          </p:contentPart>
        </mc:Choice>
        <mc:Fallback>
          <p:pic>
            <p:nvPicPr>
              <p:cNvPr id="110" name="Ink 109">
                <a:extLst>
                  <a:ext uri="{FF2B5EF4-FFF2-40B4-BE49-F238E27FC236}">
                    <a16:creationId xmlns:a16="http://schemas.microsoft.com/office/drawing/2014/main" id="{887544C0-B9A7-524E-BD86-C4173B711AB3}"/>
                  </a:ext>
                </a:extLst>
              </p:cNvPr>
              <p:cNvPicPr/>
              <p:nvPr/>
            </p:nvPicPr>
            <p:blipFill>
              <a:blip r:embed="rId75"/>
              <a:stretch>
                <a:fillRect/>
              </a:stretch>
            </p:blipFill>
            <p:spPr>
              <a:xfrm>
                <a:off x="8708760" y="3910416"/>
                <a:ext cx="879840" cy="866160"/>
              </a:xfrm>
              <a:prstGeom prst="rect">
                <a:avLst/>
              </a:prstGeom>
            </p:spPr>
          </p:pic>
        </mc:Fallback>
      </mc:AlternateContent>
      <p:grpSp>
        <p:nvGrpSpPr>
          <p:cNvPr id="116" name="Group 115">
            <a:extLst>
              <a:ext uri="{FF2B5EF4-FFF2-40B4-BE49-F238E27FC236}">
                <a16:creationId xmlns:a16="http://schemas.microsoft.com/office/drawing/2014/main" id="{A203AC56-0014-AB42-9E40-C6CAC6A76ECB}"/>
              </a:ext>
            </a:extLst>
          </p:cNvPr>
          <p:cNvGrpSpPr/>
          <p:nvPr/>
        </p:nvGrpSpPr>
        <p:grpSpPr>
          <a:xfrm>
            <a:off x="6559200" y="3767496"/>
            <a:ext cx="5063400" cy="3222720"/>
            <a:chOff x="6559200" y="3767496"/>
            <a:chExt cx="5063400" cy="3222720"/>
          </a:xfrm>
        </p:grpSpPr>
        <mc:AlternateContent xmlns:mc="http://schemas.openxmlformats.org/markup-compatibility/2006">
          <mc:Choice xmlns:p14="http://schemas.microsoft.com/office/powerpoint/2010/main" Requires="p14">
            <p:contentPart p14:bwMode="auto" r:id="rId76">
              <p14:nvContentPartPr>
                <p14:cNvPr id="28" name="Ink 27">
                  <a:extLst>
                    <a:ext uri="{FF2B5EF4-FFF2-40B4-BE49-F238E27FC236}">
                      <a16:creationId xmlns:a16="http://schemas.microsoft.com/office/drawing/2014/main" id="{AA30AA3E-B5B6-7443-9BEB-2D8AA26E1F9C}"/>
                    </a:ext>
                  </a:extLst>
                </p14:cNvPr>
                <p14:cNvContentPartPr/>
                <p14:nvPr/>
              </p14:nvContentPartPr>
              <p14:xfrm>
                <a:off x="8041680" y="4238376"/>
                <a:ext cx="294840" cy="334080"/>
              </p14:xfrm>
            </p:contentPart>
          </mc:Choice>
          <mc:Fallback>
            <p:pic>
              <p:nvPicPr>
                <p:cNvPr id="28" name="Ink 27">
                  <a:extLst>
                    <a:ext uri="{FF2B5EF4-FFF2-40B4-BE49-F238E27FC236}">
                      <a16:creationId xmlns:a16="http://schemas.microsoft.com/office/drawing/2014/main" id="{AA30AA3E-B5B6-7443-9BEB-2D8AA26E1F9C}"/>
                    </a:ext>
                  </a:extLst>
                </p:cNvPr>
                <p:cNvPicPr/>
                <p:nvPr/>
              </p:nvPicPr>
              <p:blipFill>
                <a:blip r:embed="rId77"/>
                <a:stretch>
                  <a:fillRect/>
                </a:stretch>
              </p:blipFill>
              <p:spPr>
                <a:xfrm>
                  <a:off x="8032680" y="4229736"/>
                  <a:ext cx="31248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9" name="Ink 28">
                  <a:extLst>
                    <a:ext uri="{FF2B5EF4-FFF2-40B4-BE49-F238E27FC236}">
                      <a16:creationId xmlns:a16="http://schemas.microsoft.com/office/drawing/2014/main" id="{E8D71070-8893-E242-B035-DD54A7CCCFA9}"/>
                    </a:ext>
                  </a:extLst>
                </p14:cNvPr>
                <p14:cNvContentPartPr/>
                <p14:nvPr/>
              </p14:nvContentPartPr>
              <p14:xfrm>
                <a:off x="7236720" y="4267176"/>
                <a:ext cx="183240" cy="439920"/>
              </p14:xfrm>
            </p:contentPart>
          </mc:Choice>
          <mc:Fallback>
            <p:pic>
              <p:nvPicPr>
                <p:cNvPr id="29" name="Ink 28">
                  <a:extLst>
                    <a:ext uri="{FF2B5EF4-FFF2-40B4-BE49-F238E27FC236}">
                      <a16:creationId xmlns:a16="http://schemas.microsoft.com/office/drawing/2014/main" id="{E8D71070-8893-E242-B035-DD54A7CCCFA9}"/>
                    </a:ext>
                  </a:extLst>
                </p:cNvPr>
                <p:cNvPicPr/>
                <p:nvPr/>
              </p:nvPicPr>
              <p:blipFill>
                <a:blip r:embed="rId79"/>
                <a:stretch>
                  <a:fillRect/>
                </a:stretch>
              </p:blipFill>
              <p:spPr>
                <a:xfrm>
                  <a:off x="7228080" y="4258176"/>
                  <a:ext cx="200880" cy="457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0" name="Ink 29">
                  <a:extLst>
                    <a:ext uri="{FF2B5EF4-FFF2-40B4-BE49-F238E27FC236}">
                      <a16:creationId xmlns:a16="http://schemas.microsoft.com/office/drawing/2014/main" id="{AEAE32A0-0D5D-6F4C-A2F1-839A9F9FA721}"/>
                    </a:ext>
                  </a:extLst>
                </p14:cNvPr>
                <p14:cNvContentPartPr/>
                <p14:nvPr/>
              </p14:nvContentPartPr>
              <p14:xfrm>
                <a:off x="7609680" y="4597656"/>
                <a:ext cx="56160" cy="188640"/>
              </p14:xfrm>
            </p:contentPart>
          </mc:Choice>
          <mc:Fallback>
            <p:pic>
              <p:nvPicPr>
                <p:cNvPr id="30" name="Ink 29">
                  <a:extLst>
                    <a:ext uri="{FF2B5EF4-FFF2-40B4-BE49-F238E27FC236}">
                      <a16:creationId xmlns:a16="http://schemas.microsoft.com/office/drawing/2014/main" id="{AEAE32A0-0D5D-6F4C-A2F1-839A9F9FA721}"/>
                    </a:ext>
                  </a:extLst>
                </p:cNvPr>
                <p:cNvPicPr/>
                <p:nvPr/>
              </p:nvPicPr>
              <p:blipFill>
                <a:blip r:embed="rId81"/>
                <a:stretch>
                  <a:fillRect/>
                </a:stretch>
              </p:blipFill>
              <p:spPr>
                <a:xfrm>
                  <a:off x="7600680" y="4589016"/>
                  <a:ext cx="738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1" name="Ink 30">
                  <a:extLst>
                    <a:ext uri="{FF2B5EF4-FFF2-40B4-BE49-F238E27FC236}">
                      <a16:creationId xmlns:a16="http://schemas.microsoft.com/office/drawing/2014/main" id="{476BA77C-ED81-AE4E-9A90-D3EE7F4D44A5}"/>
                    </a:ext>
                  </a:extLst>
                </p14:cNvPr>
                <p14:cNvContentPartPr/>
                <p14:nvPr/>
              </p14:nvContentPartPr>
              <p14:xfrm>
                <a:off x="8700480" y="4507656"/>
                <a:ext cx="55080" cy="198360"/>
              </p14:xfrm>
            </p:contentPart>
          </mc:Choice>
          <mc:Fallback>
            <p:pic>
              <p:nvPicPr>
                <p:cNvPr id="31" name="Ink 30">
                  <a:extLst>
                    <a:ext uri="{FF2B5EF4-FFF2-40B4-BE49-F238E27FC236}">
                      <a16:creationId xmlns:a16="http://schemas.microsoft.com/office/drawing/2014/main" id="{476BA77C-ED81-AE4E-9A90-D3EE7F4D44A5}"/>
                    </a:ext>
                  </a:extLst>
                </p:cNvPr>
                <p:cNvPicPr/>
                <p:nvPr/>
              </p:nvPicPr>
              <p:blipFill>
                <a:blip r:embed="rId83"/>
                <a:stretch>
                  <a:fillRect/>
                </a:stretch>
              </p:blipFill>
              <p:spPr>
                <a:xfrm>
                  <a:off x="8691480" y="4498656"/>
                  <a:ext cx="727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2" name="Ink 31">
                  <a:extLst>
                    <a:ext uri="{FF2B5EF4-FFF2-40B4-BE49-F238E27FC236}">
                      <a16:creationId xmlns:a16="http://schemas.microsoft.com/office/drawing/2014/main" id="{DF47AEE9-755C-5D4A-B2EF-96E75CF4CF88}"/>
                    </a:ext>
                  </a:extLst>
                </p14:cNvPr>
                <p14:cNvContentPartPr/>
                <p14:nvPr/>
              </p14:nvContentPartPr>
              <p14:xfrm>
                <a:off x="9003240" y="4187256"/>
                <a:ext cx="22680" cy="264240"/>
              </p14:xfrm>
            </p:contentPart>
          </mc:Choice>
          <mc:Fallback>
            <p:pic>
              <p:nvPicPr>
                <p:cNvPr id="32" name="Ink 31">
                  <a:extLst>
                    <a:ext uri="{FF2B5EF4-FFF2-40B4-BE49-F238E27FC236}">
                      <a16:creationId xmlns:a16="http://schemas.microsoft.com/office/drawing/2014/main" id="{DF47AEE9-755C-5D4A-B2EF-96E75CF4CF88}"/>
                    </a:ext>
                  </a:extLst>
                </p:cNvPr>
                <p:cNvPicPr/>
                <p:nvPr/>
              </p:nvPicPr>
              <p:blipFill>
                <a:blip r:embed="rId85"/>
                <a:stretch>
                  <a:fillRect/>
                </a:stretch>
              </p:blipFill>
              <p:spPr>
                <a:xfrm>
                  <a:off x="8994600" y="4178616"/>
                  <a:ext cx="4032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3" name="Ink 32">
                  <a:extLst>
                    <a:ext uri="{FF2B5EF4-FFF2-40B4-BE49-F238E27FC236}">
                      <a16:creationId xmlns:a16="http://schemas.microsoft.com/office/drawing/2014/main" id="{01046251-3A4A-6A44-8324-3A2B402FD613}"/>
                    </a:ext>
                  </a:extLst>
                </p14:cNvPr>
                <p14:cNvContentPartPr/>
                <p14:nvPr/>
              </p14:nvContentPartPr>
              <p14:xfrm>
                <a:off x="9201600" y="4247376"/>
                <a:ext cx="118080" cy="249120"/>
              </p14:xfrm>
            </p:contentPart>
          </mc:Choice>
          <mc:Fallback>
            <p:pic>
              <p:nvPicPr>
                <p:cNvPr id="33" name="Ink 32">
                  <a:extLst>
                    <a:ext uri="{FF2B5EF4-FFF2-40B4-BE49-F238E27FC236}">
                      <a16:creationId xmlns:a16="http://schemas.microsoft.com/office/drawing/2014/main" id="{01046251-3A4A-6A44-8324-3A2B402FD613}"/>
                    </a:ext>
                  </a:extLst>
                </p:cNvPr>
                <p:cNvPicPr/>
                <p:nvPr/>
              </p:nvPicPr>
              <p:blipFill>
                <a:blip r:embed="rId87"/>
                <a:stretch>
                  <a:fillRect/>
                </a:stretch>
              </p:blipFill>
              <p:spPr>
                <a:xfrm>
                  <a:off x="9192960" y="4238736"/>
                  <a:ext cx="1357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4" name="Ink 33">
                  <a:extLst>
                    <a:ext uri="{FF2B5EF4-FFF2-40B4-BE49-F238E27FC236}">
                      <a16:creationId xmlns:a16="http://schemas.microsoft.com/office/drawing/2014/main" id="{B1C57327-6402-9147-9DFC-CBE38EB39F6F}"/>
                    </a:ext>
                  </a:extLst>
                </p14:cNvPr>
                <p14:cNvContentPartPr/>
                <p14:nvPr/>
              </p14:nvContentPartPr>
              <p14:xfrm>
                <a:off x="9220680" y="4150896"/>
                <a:ext cx="162720" cy="66240"/>
              </p14:xfrm>
            </p:contentPart>
          </mc:Choice>
          <mc:Fallback>
            <p:pic>
              <p:nvPicPr>
                <p:cNvPr id="34" name="Ink 33">
                  <a:extLst>
                    <a:ext uri="{FF2B5EF4-FFF2-40B4-BE49-F238E27FC236}">
                      <a16:creationId xmlns:a16="http://schemas.microsoft.com/office/drawing/2014/main" id="{B1C57327-6402-9147-9DFC-CBE38EB39F6F}"/>
                    </a:ext>
                  </a:extLst>
                </p:cNvPr>
                <p:cNvPicPr/>
                <p:nvPr/>
              </p:nvPicPr>
              <p:blipFill>
                <a:blip r:embed="rId89"/>
                <a:stretch>
                  <a:fillRect/>
                </a:stretch>
              </p:blipFill>
              <p:spPr>
                <a:xfrm>
                  <a:off x="9211680" y="4141896"/>
                  <a:ext cx="1803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5" name="Ink 34">
                  <a:extLst>
                    <a:ext uri="{FF2B5EF4-FFF2-40B4-BE49-F238E27FC236}">
                      <a16:creationId xmlns:a16="http://schemas.microsoft.com/office/drawing/2014/main" id="{219F2AB6-8376-9849-A819-E20E9BC80EAD}"/>
                    </a:ext>
                  </a:extLst>
                </p14:cNvPr>
                <p14:cNvContentPartPr/>
                <p14:nvPr/>
              </p14:nvContentPartPr>
              <p14:xfrm>
                <a:off x="9445320" y="4441056"/>
                <a:ext cx="12600" cy="128520"/>
              </p14:xfrm>
            </p:contentPart>
          </mc:Choice>
          <mc:Fallback>
            <p:pic>
              <p:nvPicPr>
                <p:cNvPr id="35" name="Ink 34">
                  <a:extLst>
                    <a:ext uri="{FF2B5EF4-FFF2-40B4-BE49-F238E27FC236}">
                      <a16:creationId xmlns:a16="http://schemas.microsoft.com/office/drawing/2014/main" id="{219F2AB6-8376-9849-A819-E20E9BC80EAD}"/>
                    </a:ext>
                  </a:extLst>
                </p:cNvPr>
                <p:cNvPicPr/>
                <p:nvPr/>
              </p:nvPicPr>
              <p:blipFill>
                <a:blip r:embed="rId91"/>
                <a:stretch>
                  <a:fillRect/>
                </a:stretch>
              </p:blipFill>
              <p:spPr>
                <a:xfrm>
                  <a:off x="9436680" y="4432416"/>
                  <a:ext cx="302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6" name="Ink 35">
                  <a:extLst>
                    <a:ext uri="{FF2B5EF4-FFF2-40B4-BE49-F238E27FC236}">
                      <a16:creationId xmlns:a16="http://schemas.microsoft.com/office/drawing/2014/main" id="{5FBA4217-C1B1-F24C-B8AC-4E2E568B5251}"/>
                    </a:ext>
                  </a:extLst>
                </p14:cNvPr>
                <p14:cNvContentPartPr/>
                <p14:nvPr/>
              </p14:nvContentPartPr>
              <p14:xfrm>
                <a:off x="9781920" y="4105536"/>
                <a:ext cx="57960" cy="316800"/>
              </p14:xfrm>
            </p:contentPart>
          </mc:Choice>
          <mc:Fallback>
            <p:pic>
              <p:nvPicPr>
                <p:cNvPr id="36" name="Ink 35">
                  <a:extLst>
                    <a:ext uri="{FF2B5EF4-FFF2-40B4-BE49-F238E27FC236}">
                      <a16:creationId xmlns:a16="http://schemas.microsoft.com/office/drawing/2014/main" id="{5FBA4217-C1B1-F24C-B8AC-4E2E568B5251}"/>
                    </a:ext>
                  </a:extLst>
                </p:cNvPr>
                <p:cNvPicPr/>
                <p:nvPr/>
              </p:nvPicPr>
              <p:blipFill>
                <a:blip r:embed="rId93"/>
                <a:stretch>
                  <a:fillRect/>
                </a:stretch>
              </p:blipFill>
              <p:spPr>
                <a:xfrm>
                  <a:off x="9772920" y="4096896"/>
                  <a:ext cx="7560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7" name="Ink 36">
                  <a:extLst>
                    <a:ext uri="{FF2B5EF4-FFF2-40B4-BE49-F238E27FC236}">
                      <a16:creationId xmlns:a16="http://schemas.microsoft.com/office/drawing/2014/main" id="{AE51F314-1AB6-9B4A-9B59-17FB2B81873A}"/>
                    </a:ext>
                  </a:extLst>
                </p14:cNvPr>
                <p14:cNvContentPartPr/>
                <p14:nvPr/>
              </p14:nvContentPartPr>
              <p14:xfrm>
                <a:off x="9976680" y="4055856"/>
                <a:ext cx="198360" cy="347400"/>
              </p14:xfrm>
            </p:contentPart>
          </mc:Choice>
          <mc:Fallback>
            <p:pic>
              <p:nvPicPr>
                <p:cNvPr id="37" name="Ink 36">
                  <a:extLst>
                    <a:ext uri="{FF2B5EF4-FFF2-40B4-BE49-F238E27FC236}">
                      <a16:creationId xmlns:a16="http://schemas.microsoft.com/office/drawing/2014/main" id="{AE51F314-1AB6-9B4A-9B59-17FB2B81873A}"/>
                    </a:ext>
                  </a:extLst>
                </p:cNvPr>
                <p:cNvPicPr/>
                <p:nvPr/>
              </p:nvPicPr>
              <p:blipFill>
                <a:blip r:embed="rId95"/>
                <a:stretch>
                  <a:fillRect/>
                </a:stretch>
              </p:blipFill>
              <p:spPr>
                <a:xfrm>
                  <a:off x="9967680" y="4047216"/>
                  <a:ext cx="21600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8" name="Ink 37">
                  <a:extLst>
                    <a:ext uri="{FF2B5EF4-FFF2-40B4-BE49-F238E27FC236}">
                      <a16:creationId xmlns:a16="http://schemas.microsoft.com/office/drawing/2014/main" id="{8D45FF6A-899F-6940-B0D8-DDF0AA633CBC}"/>
                    </a:ext>
                  </a:extLst>
                </p14:cNvPr>
                <p14:cNvContentPartPr/>
                <p14:nvPr/>
              </p14:nvContentPartPr>
              <p14:xfrm>
                <a:off x="10384200" y="4381656"/>
                <a:ext cx="30600" cy="151560"/>
              </p14:xfrm>
            </p:contentPart>
          </mc:Choice>
          <mc:Fallback>
            <p:pic>
              <p:nvPicPr>
                <p:cNvPr id="38" name="Ink 37">
                  <a:extLst>
                    <a:ext uri="{FF2B5EF4-FFF2-40B4-BE49-F238E27FC236}">
                      <a16:creationId xmlns:a16="http://schemas.microsoft.com/office/drawing/2014/main" id="{8D45FF6A-899F-6940-B0D8-DDF0AA633CBC}"/>
                    </a:ext>
                  </a:extLst>
                </p:cNvPr>
                <p:cNvPicPr/>
                <p:nvPr/>
              </p:nvPicPr>
              <p:blipFill>
                <a:blip r:embed="rId97"/>
                <a:stretch>
                  <a:fillRect/>
                </a:stretch>
              </p:blipFill>
              <p:spPr>
                <a:xfrm>
                  <a:off x="10375560" y="4372656"/>
                  <a:ext cx="482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9" name="Ink 38">
                  <a:extLst>
                    <a:ext uri="{FF2B5EF4-FFF2-40B4-BE49-F238E27FC236}">
                      <a16:creationId xmlns:a16="http://schemas.microsoft.com/office/drawing/2014/main" id="{53F9BF8E-9CCB-A040-A559-4E10385F5EEE}"/>
                    </a:ext>
                  </a:extLst>
                </p14:cNvPr>
                <p14:cNvContentPartPr/>
                <p14:nvPr/>
              </p14:nvContentPartPr>
              <p14:xfrm>
                <a:off x="10584360" y="4012296"/>
                <a:ext cx="7560" cy="289800"/>
              </p14:xfrm>
            </p:contentPart>
          </mc:Choice>
          <mc:Fallback>
            <p:pic>
              <p:nvPicPr>
                <p:cNvPr id="39" name="Ink 38">
                  <a:extLst>
                    <a:ext uri="{FF2B5EF4-FFF2-40B4-BE49-F238E27FC236}">
                      <a16:creationId xmlns:a16="http://schemas.microsoft.com/office/drawing/2014/main" id="{53F9BF8E-9CCB-A040-A559-4E10385F5EEE}"/>
                    </a:ext>
                  </a:extLst>
                </p:cNvPr>
                <p:cNvPicPr/>
                <p:nvPr/>
              </p:nvPicPr>
              <p:blipFill>
                <a:blip r:embed="rId99"/>
                <a:stretch>
                  <a:fillRect/>
                </a:stretch>
              </p:blipFill>
              <p:spPr>
                <a:xfrm>
                  <a:off x="10575360" y="4003296"/>
                  <a:ext cx="252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4" name="Ink 43">
                  <a:extLst>
                    <a:ext uri="{FF2B5EF4-FFF2-40B4-BE49-F238E27FC236}">
                      <a16:creationId xmlns:a16="http://schemas.microsoft.com/office/drawing/2014/main" id="{E1103FA4-3FE2-3B41-9D3B-13724B954F5C}"/>
                    </a:ext>
                  </a:extLst>
                </p14:cNvPr>
                <p14:cNvContentPartPr/>
                <p14:nvPr/>
              </p14:nvContentPartPr>
              <p14:xfrm>
                <a:off x="10753200" y="3970176"/>
                <a:ext cx="165960" cy="473760"/>
              </p14:xfrm>
            </p:contentPart>
          </mc:Choice>
          <mc:Fallback>
            <p:pic>
              <p:nvPicPr>
                <p:cNvPr id="44" name="Ink 43">
                  <a:extLst>
                    <a:ext uri="{FF2B5EF4-FFF2-40B4-BE49-F238E27FC236}">
                      <a16:creationId xmlns:a16="http://schemas.microsoft.com/office/drawing/2014/main" id="{E1103FA4-3FE2-3B41-9D3B-13724B954F5C}"/>
                    </a:ext>
                  </a:extLst>
                </p:cNvPr>
                <p:cNvPicPr/>
                <p:nvPr/>
              </p:nvPicPr>
              <p:blipFill>
                <a:blip r:embed="rId101"/>
                <a:stretch>
                  <a:fillRect/>
                </a:stretch>
              </p:blipFill>
              <p:spPr>
                <a:xfrm>
                  <a:off x="10744200" y="3961536"/>
                  <a:ext cx="18360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6" name="Ink 45">
                  <a:extLst>
                    <a:ext uri="{FF2B5EF4-FFF2-40B4-BE49-F238E27FC236}">
                      <a16:creationId xmlns:a16="http://schemas.microsoft.com/office/drawing/2014/main" id="{83857E4B-5EA2-504B-9FCA-28F21C8DAED5}"/>
                    </a:ext>
                  </a:extLst>
                </p14:cNvPr>
                <p14:cNvContentPartPr/>
                <p14:nvPr/>
              </p14:nvContentPartPr>
              <p14:xfrm>
                <a:off x="6856200" y="4089336"/>
                <a:ext cx="111960" cy="2900880"/>
              </p14:xfrm>
            </p:contentPart>
          </mc:Choice>
          <mc:Fallback>
            <p:pic>
              <p:nvPicPr>
                <p:cNvPr id="46" name="Ink 45">
                  <a:extLst>
                    <a:ext uri="{FF2B5EF4-FFF2-40B4-BE49-F238E27FC236}">
                      <a16:creationId xmlns:a16="http://schemas.microsoft.com/office/drawing/2014/main" id="{83857E4B-5EA2-504B-9FCA-28F21C8DAED5}"/>
                    </a:ext>
                  </a:extLst>
                </p:cNvPr>
                <p:cNvPicPr/>
                <p:nvPr/>
              </p:nvPicPr>
              <p:blipFill>
                <a:blip r:embed="rId103"/>
                <a:stretch>
                  <a:fillRect/>
                </a:stretch>
              </p:blipFill>
              <p:spPr>
                <a:xfrm>
                  <a:off x="6847560" y="4080696"/>
                  <a:ext cx="129600" cy="29185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7" name="Ink 46">
                  <a:extLst>
                    <a:ext uri="{FF2B5EF4-FFF2-40B4-BE49-F238E27FC236}">
                      <a16:creationId xmlns:a16="http://schemas.microsoft.com/office/drawing/2014/main" id="{0AD6F6D7-55A7-4B41-A9E5-51BDCFCFB770}"/>
                    </a:ext>
                  </a:extLst>
                </p14:cNvPr>
                <p14:cNvContentPartPr/>
                <p14:nvPr/>
              </p14:nvContentPartPr>
              <p14:xfrm>
                <a:off x="6559200" y="4657056"/>
                <a:ext cx="4390560" cy="363240"/>
              </p14:xfrm>
            </p:contentPart>
          </mc:Choice>
          <mc:Fallback>
            <p:pic>
              <p:nvPicPr>
                <p:cNvPr id="47" name="Ink 46">
                  <a:extLst>
                    <a:ext uri="{FF2B5EF4-FFF2-40B4-BE49-F238E27FC236}">
                      <a16:creationId xmlns:a16="http://schemas.microsoft.com/office/drawing/2014/main" id="{0AD6F6D7-55A7-4B41-A9E5-51BDCFCFB770}"/>
                    </a:ext>
                  </a:extLst>
                </p:cNvPr>
                <p:cNvPicPr/>
                <p:nvPr/>
              </p:nvPicPr>
              <p:blipFill>
                <a:blip r:embed="rId105"/>
                <a:stretch>
                  <a:fillRect/>
                </a:stretch>
              </p:blipFill>
              <p:spPr>
                <a:xfrm>
                  <a:off x="6550560" y="4648056"/>
                  <a:ext cx="440820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9" name="Ink 48">
                  <a:extLst>
                    <a:ext uri="{FF2B5EF4-FFF2-40B4-BE49-F238E27FC236}">
                      <a16:creationId xmlns:a16="http://schemas.microsoft.com/office/drawing/2014/main" id="{36876B85-53B7-8C4D-B018-4C2FA3AB698B}"/>
                    </a:ext>
                  </a:extLst>
                </p14:cNvPr>
                <p14:cNvContentPartPr/>
                <p14:nvPr/>
              </p14:nvContentPartPr>
              <p14:xfrm>
                <a:off x="7500240" y="5206056"/>
                <a:ext cx="259200" cy="304560"/>
              </p14:xfrm>
            </p:contentPart>
          </mc:Choice>
          <mc:Fallback>
            <p:pic>
              <p:nvPicPr>
                <p:cNvPr id="49" name="Ink 48">
                  <a:extLst>
                    <a:ext uri="{FF2B5EF4-FFF2-40B4-BE49-F238E27FC236}">
                      <a16:creationId xmlns:a16="http://schemas.microsoft.com/office/drawing/2014/main" id="{36876B85-53B7-8C4D-B018-4C2FA3AB698B}"/>
                    </a:ext>
                  </a:extLst>
                </p:cNvPr>
                <p:cNvPicPr/>
                <p:nvPr/>
              </p:nvPicPr>
              <p:blipFill>
                <a:blip r:embed="rId107"/>
                <a:stretch>
                  <a:fillRect/>
                </a:stretch>
              </p:blipFill>
              <p:spPr>
                <a:xfrm>
                  <a:off x="7491240" y="5197056"/>
                  <a:ext cx="27684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0" name="Ink 49">
                  <a:extLst>
                    <a:ext uri="{FF2B5EF4-FFF2-40B4-BE49-F238E27FC236}">
                      <a16:creationId xmlns:a16="http://schemas.microsoft.com/office/drawing/2014/main" id="{3754127F-6684-164A-A333-2CFC86DF2098}"/>
                    </a:ext>
                  </a:extLst>
                </p14:cNvPr>
                <p14:cNvContentPartPr/>
                <p14:nvPr/>
              </p14:nvContentPartPr>
              <p14:xfrm>
                <a:off x="7850880" y="5408016"/>
                <a:ext cx="22320" cy="156240"/>
              </p14:xfrm>
            </p:contentPart>
          </mc:Choice>
          <mc:Fallback>
            <p:pic>
              <p:nvPicPr>
                <p:cNvPr id="50" name="Ink 49">
                  <a:extLst>
                    <a:ext uri="{FF2B5EF4-FFF2-40B4-BE49-F238E27FC236}">
                      <a16:creationId xmlns:a16="http://schemas.microsoft.com/office/drawing/2014/main" id="{3754127F-6684-164A-A333-2CFC86DF2098}"/>
                    </a:ext>
                  </a:extLst>
                </p:cNvPr>
                <p:cNvPicPr/>
                <p:nvPr/>
              </p:nvPicPr>
              <p:blipFill>
                <a:blip r:embed="rId109"/>
                <a:stretch>
                  <a:fillRect/>
                </a:stretch>
              </p:blipFill>
              <p:spPr>
                <a:xfrm>
                  <a:off x="7841880" y="5399376"/>
                  <a:ext cx="399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1" name="Ink 50">
                  <a:extLst>
                    <a:ext uri="{FF2B5EF4-FFF2-40B4-BE49-F238E27FC236}">
                      <a16:creationId xmlns:a16="http://schemas.microsoft.com/office/drawing/2014/main" id="{2187CB77-2BBE-9B4F-AE75-4C6029CF883F}"/>
                    </a:ext>
                  </a:extLst>
                </p14:cNvPr>
                <p14:cNvContentPartPr/>
                <p14:nvPr/>
              </p14:nvContentPartPr>
              <p14:xfrm>
                <a:off x="8074440" y="5146656"/>
                <a:ext cx="201240" cy="320760"/>
              </p14:xfrm>
            </p:contentPart>
          </mc:Choice>
          <mc:Fallback>
            <p:pic>
              <p:nvPicPr>
                <p:cNvPr id="51" name="Ink 50">
                  <a:extLst>
                    <a:ext uri="{FF2B5EF4-FFF2-40B4-BE49-F238E27FC236}">
                      <a16:creationId xmlns:a16="http://schemas.microsoft.com/office/drawing/2014/main" id="{2187CB77-2BBE-9B4F-AE75-4C6029CF883F}"/>
                    </a:ext>
                  </a:extLst>
                </p:cNvPr>
                <p:cNvPicPr/>
                <p:nvPr/>
              </p:nvPicPr>
              <p:blipFill>
                <a:blip r:embed="rId111"/>
                <a:stretch>
                  <a:fillRect/>
                </a:stretch>
              </p:blipFill>
              <p:spPr>
                <a:xfrm>
                  <a:off x="8065800" y="5138016"/>
                  <a:ext cx="21888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2" name="Ink 51">
                  <a:extLst>
                    <a:ext uri="{FF2B5EF4-FFF2-40B4-BE49-F238E27FC236}">
                      <a16:creationId xmlns:a16="http://schemas.microsoft.com/office/drawing/2014/main" id="{EC0BEFD9-2652-A342-BE3B-47ABC4609E32}"/>
                    </a:ext>
                  </a:extLst>
                </p14:cNvPr>
                <p14:cNvContentPartPr/>
                <p14:nvPr/>
              </p14:nvContentPartPr>
              <p14:xfrm>
                <a:off x="8493840" y="5418096"/>
                <a:ext cx="43560" cy="153000"/>
              </p14:xfrm>
            </p:contentPart>
          </mc:Choice>
          <mc:Fallback>
            <p:pic>
              <p:nvPicPr>
                <p:cNvPr id="52" name="Ink 51">
                  <a:extLst>
                    <a:ext uri="{FF2B5EF4-FFF2-40B4-BE49-F238E27FC236}">
                      <a16:creationId xmlns:a16="http://schemas.microsoft.com/office/drawing/2014/main" id="{EC0BEFD9-2652-A342-BE3B-47ABC4609E32}"/>
                    </a:ext>
                  </a:extLst>
                </p:cNvPr>
                <p:cNvPicPr/>
                <p:nvPr/>
              </p:nvPicPr>
              <p:blipFill>
                <a:blip r:embed="rId113"/>
                <a:stretch>
                  <a:fillRect/>
                </a:stretch>
              </p:blipFill>
              <p:spPr>
                <a:xfrm>
                  <a:off x="8484840" y="5409456"/>
                  <a:ext cx="612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3" name="Ink 52">
                  <a:extLst>
                    <a:ext uri="{FF2B5EF4-FFF2-40B4-BE49-F238E27FC236}">
                      <a16:creationId xmlns:a16="http://schemas.microsoft.com/office/drawing/2014/main" id="{4C87948E-A65E-DE43-BEA1-9A84C092EB32}"/>
                    </a:ext>
                  </a:extLst>
                </p14:cNvPr>
                <p14:cNvContentPartPr/>
                <p14:nvPr/>
              </p14:nvContentPartPr>
              <p14:xfrm>
                <a:off x="8904240" y="5175816"/>
                <a:ext cx="13680" cy="243000"/>
              </p14:xfrm>
            </p:contentPart>
          </mc:Choice>
          <mc:Fallback>
            <p:pic>
              <p:nvPicPr>
                <p:cNvPr id="53" name="Ink 52">
                  <a:extLst>
                    <a:ext uri="{FF2B5EF4-FFF2-40B4-BE49-F238E27FC236}">
                      <a16:creationId xmlns:a16="http://schemas.microsoft.com/office/drawing/2014/main" id="{4C87948E-A65E-DE43-BEA1-9A84C092EB32}"/>
                    </a:ext>
                  </a:extLst>
                </p:cNvPr>
                <p:cNvPicPr/>
                <p:nvPr/>
              </p:nvPicPr>
              <p:blipFill>
                <a:blip r:embed="rId115"/>
                <a:stretch>
                  <a:fillRect/>
                </a:stretch>
              </p:blipFill>
              <p:spPr>
                <a:xfrm>
                  <a:off x="8895240" y="5166816"/>
                  <a:ext cx="3132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4" name="Ink 53">
                  <a:extLst>
                    <a:ext uri="{FF2B5EF4-FFF2-40B4-BE49-F238E27FC236}">
                      <a16:creationId xmlns:a16="http://schemas.microsoft.com/office/drawing/2014/main" id="{E62EAD5D-278A-B747-8FFB-D46157A3894A}"/>
                    </a:ext>
                  </a:extLst>
                </p14:cNvPr>
                <p14:cNvContentPartPr/>
                <p14:nvPr/>
              </p14:nvContentPartPr>
              <p14:xfrm>
                <a:off x="9098640" y="5138376"/>
                <a:ext cx="60120" cy="297000"/>
              </p14:xfrm>
            </p:contentPart>
          </mc:Choice>
          <mc:Fallback>
            <p:pic>
              <p:nvPicPr>
                <p:cNvPr id="54" name="Ink 53">
                  <a:extLst>
                    <a:ext uri="{FF2B5EF4-FFF2-40B4-BE49-F238E27FC236}">
                      <a16:creationId xmlns:a16="http://schemas.microsoft.com/office/drawing/2014/main" id="{E62EAD5D-278A-B747-8FFB-D46157A3894A}"/>
                    </a:ext>
                  </a:extLst>
                </p:cNvPr>
                <p:cNvPicPr/>
                <p:nvPr/>
              </p:nvPicPr>
              <p:blipFill>
                <a:blip r:embed="rId117"/>
                <a:stretch>
                  <a:fillRect/>
                </a:stretch>
              </p:blipFill>
              <p:spPr>
                <a:xfrm>
                  <a:off x="9090000" y="5129736"/>
                  <a:ext cx="7776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5" name="Ink 54">
                  <a:extLst>
                    <a:ext uri="{FF2B5EF4-FFF2-40B4-BE49-F238E27FC236}">
                      <a16:creationId xmlns:a16="http://schemas.microsoft.com/office/drawing/2014/main" id="{F15B834A-0A4D-4341-B8B9-2C72FD34DB86}"/>
                    </a:ext>
                  </a:extLst>
                </p14:cNvPr>
                <p14:cNvContentPartPr/>
                <p14:nvPr/>
              </p14:nvContentPartPr>
              <p14:xfrm>
                <a:off x="9049320" y="5105976"/>
                <a:ext cx="211320" cy="68040"/>
              </p14:xfrm>
            </p:contentPart>
          </mc:Choice>
          <mc:Fallback>
            <p:pic>
              <p:nvPicPr>
                <p:cNvPr id="55" name="Ink 54">
                  <a:extLst>
                    <a:ext uri="{FF2B5EF4-FFF2-40B4-BE49-F238E27FC236}">
                      <a16:creationId xmlns:a16="http://schemas.microsoft.com/office/drawing/2014/main" id="{F15B834A-0A4D-4341-B8B9-2C72FD34DB86}"/>
                    </a:ext>
                  </a:extLst>
                </p:cNvPr>
                <p:cNvPicPr/>
                <p:nvPr/>
              </p:nvPicPr>
              <p:blipFill>
                <a:blip r:embed="rId119"/>
                <a:stretch>
                  <a:fillRect/>
                </a:stretch>
              </p:blipFill>
              <p:spPr>
                <a:xfrm>
                  <a:off x="9040320" y="5097336"/>
                  <a:ext cx="2289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6" name="Ink 55">
                  <a:extLst>
                    <a:ext uri="{FF2B5EF4-FFF2-40B4-BE49-F238E27FC236}">
                      <a16:creationId xmlns:a16="http://schemas.microsoft.com/office/drawing/2014/main" id="{E82FFCE3-18F7-F64C-ACC9-763FC149F059}"/>
                    </a:ext>
                  </a:extLst>
                </p14:cNvPr>
                <p14:cNvContentPartPr/>
                <p14:nvPr/>
              </p14:nvContentPartPr>
              <p14:xfrm>
                <a:off x="9299520" y="5283456"/>
                <a:ext cx="42120" cy="204120"/>
              </p14:xfrm>
            </p:contentPart>
          </mc:Choice>
          <mc:Fallback>
            <p:pic>
              <p:nvPicPr>
                <p:cNvPr id="56" name="Ink 55">
                  <a:extLst>
                    <a:ext uri="{FF2B5EF4-FFF2-40B4-BE49-F238E27FC236}">
                      <a16:creationId xmlns:a16="http://schemas.microsoft.com/office/drawing/2014/main" id="{E82FFCE3-18F7-F64C-ACC9-763FC149F059}"/>
                    </a:ext>
                  </a:extLst>
                </p:cNvPr>
                <p:cNvPicPr/>
                <p:nvPr/>
              </p:nvPicPr>
              <p:blipFill>
                <a:blip r:embed="rId121"/>
                <a:stretch>
                  <a:fillRect/>
                </a:stretch>
              </p:blipFill>
              <p:spPr>
                <a:xfrm>
                  <a:off x="9290520" y="5274816"/>
                  <a:ext cx="597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4" name="Ink 63">
                  <a:extLst>
                    <a:ext uri="{FF2B5EF4-FFF2-40B4-BE49-F238E27FC236}">
                      <a16:creationId xmlns:a16="http://schemas.microsoft.com/office/drawing/2014/main" id="{80EA618F-902B-9743-A150-BD6366921A0D}"/>
                    </a:ext>
                  </a:extLst>
                </p14:cNvPr>
                <p14:cNvContentPartPr/>
                <p14:nvPr/>
              </p14:nvContentPartPr>
              <p14:xfrm>
                <a:off x="8725680" y="4894296"/>
                <a:ext cx="841320" cy="781920"/>
              </p14:xfrm>
            </p:contentPart>
          </mc:Choice>
          <mc:Fallback>
            <p:pic>
              <p:nvPicPr>
                <p:cNvPr id="64" name="Ink 63">
                  <a:extLst>
                    <a:ext uri="{FF2B5EF4-FFF2-40B4-BE49-F238E27FC236}">
                      <a16:creationId xmlns:a16="http://schemas.microsoft.com/office/drawing/2014/main" id="{80EA618F-902B-9743-A150-BD6366921A0D}"/>
                    </a:ext>
                  </a:extLst>
                </p:cNvPr>
                <p:cNvPicPr/>
                <p:nvPr/>
              </p:nvPicPr>
              <p:blipFill>
                <a:blip r:embed="rId123"/>
                <a:stretch>
                  <a:fillRect/>
                </a:stretch>
              </p:blipFill>
              <p:spPr>
                <a:xfrm>
                  <a:off x="8717040" y="4885296"/>
                  <a:ext cx="858960" cy="799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5" name="Ink 64">
                  <a:extLst>
                    <a:ext uri="{FF2B5EF4-FFF2-40B4-BE49-F238E27FC236}">
                      <a16:creationId xmlns:a16="http://schemas.microsoft.com/office/drawing/2014/main" id="{BD3805FD-D622-BF4C-8155-28E860D9BB18}"/>
                    </a:ext>
                  </a:extLst>
                </p14:cNvPr>
                <p14:cNvContentPartPr/>
                <p14:nvPr/>
              </p14:nvContentPartPr>
              <p14:xfrm>
                <a:off x="9029880" y="5653536"/>
                <a:ext cx="164880" cy="249120"/>
              </p14:xfrm>
            </p:contentPart>
          </mc:Choice>
          <mc:Fallback>
            <p:pic>
              <p:nvPicPr>
                <p:cNvPr id="65" name="Ink 64">
                  <a:extLst>
                    <a:ext uri="{FF2B5EF4-FFF2-40B4-BE49-F238E27FC236}">
                      <a16:creationId xmlns:a16="http://schemas.microsoft.com/office/drawing/2014/main" id="{BD3805FD-D622-BF4C-8155-28E860D9BB18}"/>
                    </a:ext>
                  </a:extLst>
                </p:cNvPr>
                <p:cNvPicPr/>
                <p:nvPr/>
              </p:nvPicPr>
              <p:blipFill>
                <a:blip r:embed="rId125"/>
                <a:stretch>
                  <a:fillRect/>
                </a:stretch>
              </p:blipFill>
              <p:spPr>
                <a:xfrm>
                  <a:off x="9021240" y="5644896"/>
                  <a:ext cx="1825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6" name="Ink 65">
                  <a:extLst>
                    <a:ext uri="{FF2B5EF4-FFF2-40B4-BE49-F238E27FC236}">
                      <a16:creationId xmlns:a16="http://schemas.microsoft.com/office/drawing/2014/main" id="{42CEAD84-A61A-7F48-9BFF-C1D49B5DCA80}"/>
                    </a:ext>
                  </a:extLst>
                </p14:cNvPr>
                <p14:cNvContentPartPr/>
                <p14:nvPr/>
              </p14:nvContentPartPr>
              <p14:xfrm>
                <a:off x="8970480" y="6049896"/>
                <a:ext cx="189360" cy="207000"/>
              </p14:xfrm>
            </p:contentPart>
          </mc:Choice>
          <mc:Fallback>
            <p:pic>
              <p:nvPicPr>
                <p:cNvPr id="66" name="Ink 65">
                  <a:extLst>
                    <a:ext uri="{FF2B5EF4-FFF2-40B4-BE49-F238E27FC236}">
                      <a16:creationId xmlns:a16="http://schemas.microsoft.com/office/drawing/2014/main" id="{42CEAD84-A61A-7F48-9BFF-C1D49B5DCA80}"/>
                    </a:ext>
                  </a:extLst>
                </p:cNvPr>
                <p:cNvPicPr/>
                <p:nvPr/>
              </p:nvPicPr>
              <p:blipFill>
                <a:blip r:embed="rId127"/>
                <a:stretch>
                  <a:fillRect/>
                </a:stretch>
              </p:blipFill>
              <p:spPr>
                <a:xfrm>
                  <a:off x="8961840" y="6041256"/>
                  <a:ext cx="2070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7" name="Ink 66">
                  <a:extLst>
                    <a:ext uri="{FF2B5EF4-FFF2-40B4-BE49-F238E27FC236}">
                      <a16:creationId xmlns:a16="http://schemas.microsoft.com/office/drawing/2014/main" id="{B329C2CC-5CE7-2A47-A334-8A7BDE26E924}"/>
                    </a:ext>
                  </a:extLst>
                </p14:cNvPr>
                <p14:cNvContentPartPr/>
                <p14:nvPr/>
              </p14:nvContentPartPr>
              <p14:xfrm>
                <a:off x="9272880" y="6088056"/>
                <a:ext cx="224640" cy="176400"/>
              </p14:xfrm>
            </p:contentPart>
          </mc:Choice>
          <mc:Fallback>
            <p:pic>
              <p:nvPicPr>
                <p:cNvPr id="67" name="Ink 66">
                  <a:extLst>
                    <a:ext uri="{FF2B5EF4-FFF2-40B4-BE49-F238E27FC236}">
                      <a16:creationId xmlns:a16="http://schemas.microsoft.com/office/drawing/2014/main" id="{B329C2CC-5CE7-2A47-A334-8A7BDE26E924}"/>
                    </a:ext>
                  </a:extLst>
                </p:cNvPr>
                <p:cNvPicPr/>
                <p:nvPr/>
              </p:nvPicPr>
              <p:blipFill>
                <a:blip r:embed="rId129"/>
                <a:stretch>
                  <a:fillRect/>
                </a:stretch>
              </p:blipFill>
              <p:spPr>
                <a:xfrm>
                  <a:off x="9264240" y="6079416"/>
                  <a:ext cx="2422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9" name="Ink 68">
                  <a:extLst>
                    <a:ext uri="{FF2B5EF4-FFF2-40B4-BE49-F238E27FC236}">
                      <a16:creationId xmlns:a16="http://schemas.microsoft.com/office/drawing/2014/main" id="{346A132A-4248-4B41-90A8-9F7D78445077}"/>
                    </a:ext>
                  </a:extLst>
                </p14:cNvPr>
                <p14:cNvContentPartPr/>
                <p14:nvPr/>
              </p14:nvContentPartPr>
              <p14:xfrm>
                <a:off x="7773480" y="6198216"/>
                <a:ext cx="78840" cy="165240"/>
              </p14:xfrm>
            </p:contentPart>
          </mc:Choice>
          <mc:Fallback>
            <p:pic>
              <p:nvPicPr>
                <p:cNvPr id="69" name="Ink 68">
                  <a:extLst>
                    <a:ext uri="{FF2B5EF4-FFF2-40B4-BE49-F238E27FC236}">
                      <a16:creationId xmlns:a16="http://schemas.microsoft.com/office/drawing/2014/main" id="{346A132A-4248-4B41-90A8-9F7D78445077}"/>
                    </a:ext>
                  </a:extLst>
                </p:cNvPr>
                <p:cNvPicPr/>
                <p:nvPr/>
              </p:nvPicPr>
              <p:blipFill>
                <a:blip r:embed="rId131"/>
                <a:stretch>
                  <a:fillRect/>
                </a:stretch>
              </p:blipFill>
              <p:spPr>
                <a:xfrm>
                  <a:off x="7764480" y="6189216"/>
                  <a:ext cx="964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0" name="Ink 69">
                  <a:extLst>
                    <a:ext uri="{FF2B5EF4-FFF2-40B4-BE49-F238E27FC236}">
                      <a16:creationId xmlns:a16="http://schemas.microsoft.com/office/drawing/2014/main" id="{8DD1CA92-74D5-4745-B6C5-74334806F795}"/>
                    </a:ext>
                  </a:extLst>
                </p14:cNvPr>
                <p14:cNvContentPartPr/>
                <p14:nvPr/>
              </p14:nvContentPartPr>
              <p14:xfrm>
                <a:off x="7911360" y="6251136"/>
                <a:ext cx="10440" cy="24840"/>
              </p14:xfrm>
            </p:contentPart>
          </mc:Choice>
          <mc:Fallback>
            <p:pic>
              <p:nvPicPr>
                <p:cNvPr id="70" name="Ink 69">
                  <a:extLst>
                    <a:ext uri="{FF2B5EF4-FFF2-40B4-BE49-F238E27FC236}">
                      <a16:creationId xmlns:a16="http://schemas.microsoft.com/office/drawing/2014/main" id="{8DD1CA92-74D5-4745-B6C5-74334806F795}"/>
                    </a:ext>
                  </a:extLst>
                </p:cNvPr>
                <p:cNvPicPr/>
                <p:nvPr/>
              </p:nvPicPr>
              <p:blipFill>
                <a:blip r:embed="rId133"/>
                <a:stretch>
                  <a:fillRect/>
                </a:stretch>
              </p:blipFill>
              <p:spPr>
                <a:xfrm>
                  <a:off x="7902360" y="6242496"/>
                  <a:ext cx="280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1" name="Ink 70">
                  <a:extLst>
                    <a:ext uri="{FF2B5EF4-FFF2-40B4-BE49-F238E27FC236}">
                      <a16:creationId xmlns:a16="http://schemas.microsoft.com/office/drawing/2014/main" id="{6B9395F0-2E23-9646-A29C-DB1AA7C1DE8D}"/>
                    </a:ext>
                  </a:extLst>
                </p14:cNvPr>
                <p14:cNvContentPartPr/>
                <p14:nvPr/>
              </p14:nvContentPartPr>
              <p14:xfrm>
                <a:off x="7646400" y="6113976"/>
                <a:ext cx="302400" cy="285840"/>
              </p14:xfrm>
            </p:contentPart>
          </mc:Choice>
          <mc:Fallback>
            <p:pic>
              <p:nvPicPr>
                <p:cNvPr id="71" name="Ink 70">
                  <a:extLst>
                    <a:ext uri="{FF2B5EF4-FFF2-40B4-BE49-F238E27FC236}">
                      <a16:creationId xmlns:a16="http://schemas.microsoft.com/office/drawing/2014/main" id="{6B9395F0-2E23-9646-A29C-DB1AA7C1DE8D}"/>
                    </a:ext>
                  </a:extLst>
                </p:cNvPr>
                <p:cNvPicPr/>
                <p:nvPr/>
              </p:nvPicPr>
              <p:blipFill>
                <a:blip r:embed="rId135"/>
                <a:stretch>
                  <a:fillRect/>
                </a:stretch>
              </p:blipFill>
              <p:spPr>
                <a:xfrm>
                  <a:off x="7637760" y="6104976"/>
                  <a:ext cx="32004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2" name="Ink 71">
                  <a:extLst>
                    <a:ext uri="{FF2B5EF4-FFF2-40B4-BE49-F238E27FC236}">
                      <a16:creationId xmlns:a16="http://schemas.microsoft.com/office/drawing/2014/main" id="{360CB9E2-72B2-9D49-A947-A29C14822B2E}"/>
                    </a:ext>
                  </a:extLst>
                </p14:cNvPr>
                <p14:cNvContentPartPr/>
                <p14:nvPr/>
              </p14:nvContentPartPr>
              <p14:xfrm>
                <a:off x="7932240" y="6242136"/>
                <a:ext cx="16200" cy="6480"/>
              </p14:xfrm>
            </p:contentPart>
          </mc:Choice>
          <mc:Fallback>
            <p:pic>
              <p:nvPicPr>
                <p:cNvPr id="72" name="Ink 71">
                  <a:extLst>
                    <a:ext uri="{FF2B5EF4-FFF2-40B4-BE49-F238E27FC236}">
                      <a16:creationId xmlns:a16="http://schemas.microsoft.com/office/drawing/2014/main" id="{360CB9E2-72B2-9D49-A947-A29C14822B2E}"/>
                    </a:ext>
                  </a:extLst>
                </p:cNvPr>
                <p:cNvPicPr/>
                <p:nvPr/>
              </p:nvPicPr>
              <p:blipFill>
                <a:blip r:embed="rId137"/>
                <a:stretch>
                  <a:fillRect/>
                </a:stretch>
              </p:blipFill>
              <p:spPr>
                <a:xfrm>
                  <a:off x="7923240" y="6233136"/>
                  <a:ext cx="338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3" name="Ink 72">
                  <a:extLst>
                    <a:ext uri="{FF2B5EF4-FFF2-40B4-BE49-F238E27FC236}">
                      <a16:creationId xmlns:a16="http://schemas.microsoft.com/office/drawing/2014/main" id="{9C81184C-D05E-E748-B7B7-5BD6674D3508}"/>
                    </a:ext>
                  </a:extLst>
                </p14:cNvPr>
                <p14:cNvContentPartPr/>
                <p14:nvPr/>
              </p14:nvContentPartPr>
              <p14:xfrm>
                <a:off x="8039880" y="6088056"/>
                <a:ext cx="136080" cy="214560"/>
              </p14:xfrm>
            </p:contentPart>
          </mc:Choice>
          <mc:Fallback>
            <p:pic>
              <p:nvPicPr>
                <p:cNvPr id="73" name="Ink 72">
                  <a:extLst>
                    <a:ext uri="{FF2B5EF4-FFF2-40B4-BE49-F238E27FC236}">
                      <a16:creationId xmlns:a16="http://schemas.microsoft.com/office/drawing/2014/main" id="{9C81184C-D05E-E748-B7B7-5BD6674D3508}"/>
                    </a:ext>
                  </a:extLst>
                </p:cNvPr>
                <p:cNvPicPr/>
                <p:nvPr/>
              </p:nvPicPr>
              <p:blipFill>
                <a:blip r:embed="rId139"/>
                <a:stretch>
                  <a:fillRect/>
                </a:stretch>
              </p:blipFill>
              <p:spPr>
                <a:xfrm>
                  <a:off x="8031240" y="6079416"/>
                  <a:ext cx="1537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4" name="Ink 73">
                  <a:extLst>
                    <a:ext uri="{FF2B5EF4-FFF2-40B4-BE49-F238E27FC236}">
                      <a16:creationId xmlns:a16="http://schemas.microsoft.com/office/drawing/2014/main" id="{10592D90-9187-8941-9309-774C09959C58}"/>
                    </a:ext>
                  </a:extLst>
                </p14:cNvPr>
                <p14:cNvContentPartPr/>
                <p14:nvPr/>
              </p14:nvContentPartPr>
              <p14:xfrm>
                <a:off x="8050680" y="6046656"/>
                <a:ext cx="127440" cy="55800"/>
              </p14:xfrm>
            </p:contentPart>
          </mc:Choice>
          <mc:Fallback>
            <p:pic>
              <p:nvPicPr>
                <p:cNvPr id="74" name="Ink 73">
                  <a:extLst>
                    <a:ext uri="{FF2B5EF4-FFF2-40B4-BE49-F238E27FC236}">
                      <a16:creationId xmlns:a16="http://schemas.microsoft.com/office/drawing/2014/main" id="{10592D90-9187-8941-9309-774C09959C58}"/>
                    </a:ext>
                  </a:extLst>
                </p:cNvPr>
                <p:cNvPicPr/>
                <p:nvPr/>
              </p:nvPicPr>
              <p:blipFill>
                <a:blip r:embed="rId141"/>
                <a:stretch>
                  <a:fillRect/>
                </a:stretch>
              </p:blipFill>
              <p:spPr>
                <a:xfrm>
                  <a:off x="8042040" y="6038016"/>
                  <a:ext cx="1450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5" name="Ink 74">
                  <a:extLst>
                    <a:ext uri="{FF2B5EF4-FFF2-40B4-BE49-F238E27FC236}">
                      <a16:creationId xmlns:a16="http://schemas.microsoft.com/office/drawing/2014/main" id="{4BF1177E-C3D8-8146-9EFF-1F2A24AB3B75}"/>
                    </a:ext>
                  </a:extLst>
                </p14:cNvPr>
                <p14:cNvContentPartPr/>
                <p14:nvPr/>
              </p14:nvContentPartPr>
              <p14:xfrm>
                <a:off x="7484400" y="5956656"/>
                <a:ext cx="855000" cy="654840"/>
              </p14:xfrm>
            </p:contentPart>
          </mc:Choice>
          <mc:Fallback>
            <p:pic>
              <p:nvPicPr>
                <p:cNvPr id="75" name="Ink 74">
                  <a:extLst>
                    <a:ext uri="{FF2B5EF4-FFF2-40B4-BE49-F238E27FC236}">
                      <a16:creationId xmlns:a16="http://schemas.microsoft.com/office/drawing/2014/main" id="{4BF1177E-C3D8-8146-9EFF-1F2A24AB3B75}"/>
                    </a:ext>
                  </a:extLst>
                </p:cNvPr>
                <p:cNvPicPr/>
                <p:nvPr/>
              </p:nvPicPr>
              <p:blipFill>
                <a:blip r:embed="rId143"/>
                <a:stretch>
                  <a:fillRect/>
                </a:stretch>
              </p:blipFill>
              <p:spPr>
                <a:xfrm>
                  <a:off x="7475760" y="5948016"/>
                  <a:ext cx="872640" cy="6724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7" name="Ink 56">
                  <a:extLst>
                    <a:ext uri="{FF2B5EF4-FFF2-40B4-BE49-F238E27FC236}">
                      <a16:creationId xmlns:a16="http://schemas.microsoft.com/office/drawing/2014/main" id="{2EBBE3BD-6032-EA4E-8D9D-17004F58F88E}"/>
                    </a:ext>
                  </a:extLst>
                </p14:cNvPr>
                <p14:cNvContentPartPr/>
                <p14:nvPr/>
              </p14:nvContentPartPr>
              <p14:xfrm>
                <a:off x="9700200" y="5131176"/>
                <a:ext cx="56880" cy="279360"/>
              </p14:xfrm>
            </p:contentPart>
          </mc:Choice>
          <mc:Fallback>
            <p:pic>
              <p:nvPicPr>
                <p:cNvPr id="57" name="Ink 56">
                  <a:extLst>
                    <a:ext uri="{FF2B5EF4-FFF2-40B4-BE49-F238E27FC236}">
                      <a16:creationId xmlns:a16="http://schemas.microsoft.com/office/drawing/2014/main" id="{2EBBE3BD-6032-EA4E-8D9D-17004F58F88E}"/>
                    </a:ext>
                  </a:extLst>
                </p:cNvPr>
                <p:cNvPicPr/>
                <p:nvPr/>
              </p:nvPicPr>
              <p:blipFill>
                <a:blip r:embed="rId145"/>
                <a:stretch>
                  <a:fillRect/>
                </a:stretch>
              </p:blipFill>
              <p:spPr>
                <a:xfrm>
                  <a:off x="9691560" y="5122176"/>
                  <a:ext cx="7452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8" name="Ink 57">
                  <a:extLst>
                    <a:ext uri="{FF2B5EF4-FFF2-40B4-BE49-F238E27FC236}">
                      <a16:creationId xmlns:a16="http://schemas.microsoft.com/office/drawing/2014/main" id="{CC2F7F50-D207-3548-9DBB-82A3EB5BBC7C}"/>
                    </a:ext>
                  </a:extLst>
                </p14:cNvPr>
                <p14:cNvContentPartPr/>
                <p14:nvPr/>
              </p14:nvContentPartPr>
              <p14:xfrm>
                <a:off x="9878400" y="5008416"/>
                <a:ext cx="149040" cy="288720"/>
              </p14:xfrm>
            </p:contentPart>
          </mc:Choice>
          <mc:Fallback>
            <p:pic>
              <p:nvPicPr>
                <p:cNvPr id="58" name="Ink 57">
                  <a:extLst>
                    <a:ext uri="{FF2B5EF4-FFF2-40B4-BE49-F238E27FC236}">
                      <a16:creationId xmlns:a16="http://schemas.microsoft.com/office/drawing/2014/main" id="{CC2F7F50-D207-3548-9DBB-82A3EB5BBC7C}"/>
                    </a:ext>
                  </a:extLst>
                </p:cNvPr>
                <p:cNvPicPr/>
                <p:nvPr/>
              </p:nvPicPr>
              <p:blipFill>
                <a:blip r:embed="rId147"/>
                <a:stretch>
                  <a:fillRect/>
                </a:stretch>
              </p:blipFill>
              <p:spPr>
                <a:xfrm>
                  <a:off x="9869760" y="4999416"/>
                  <a:ext cx="16668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9" name="Ink 58">
                  <a:extLst>
                    <a:ext uri="{FF2B5EF4-FFF2-40B4-BE49-F238E27FC236}">
                      <a16:creationId xmlns:a16="http://schemas.microsoft.com/office/drawing/2014/main" id="{B720ADA5-32A8-0A4C-88DD-67651EED7656}"/>
                    </a:ext>
                  </a:extLst>
                </p14:cNvPr>
                <p14:cNvContentPartPr/>
                <p14:nvPr/>
              </p14:nvContentPartPr>
              <p14:xfrm>
                <a:off x="10183320" y="5181936"/>
                <a:ext cx="20160" cy="212400"/>
              </p14:xfrm>
            </p:contentPart>
          </mc:Choice>
          <mc:Fallback>
            <p:pic>
              <p:nvPicPr>
                <p:cNvPr id="59" name="Ink 58">
                  <a:extLst>
                    <a:ext uri="{FF2B5EF4-FFF2-40B4-BE49-F238E27FC236}">
                      <a16:creationId xmlns:a16="http://schemas.microsoft.com/office/drawing/2014/main" id="{B720ADA5-32A8-0A4C-88DD-67651EED7656}"/>
                    </a:ext>
                  </a:extLst>
                </p:cNvPr>
                <p:cNvPicPr/>
                <p:nvPr/>
              </p:nvPicPr>
              <p:blipFill>
                <a:blip r:embed="rId149"/>
                <a:stretch>
                  <a:fillRect/>
                </a:stretch>
              </p:blipFill>
              <p:spPr>
                <a:xfrm>
                  <a:off x="10174680" y="5172936"/>
                  <a:ext cx="378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7" name="Ink 76">
                  <a:extLst>
                    <a:ext uri="{FF2B5EF4-FFF2-40B4-BE49-F238E27FC236}">
                      <a16:creationId xmlns:a16="http://schemas.microsoft.com/office/drawing/2014/main" id="{DD5FC356-D970-E54D-8DEC-E648179EBE5E}"/>
                    </a:ext>
                  </a:extLst>
                </p14:cNvPr>
                <p14:cNvContentPartPr/>
                <p14:nvPr/>
              </p14:nvContentPartPr>
              <p14:xfrm>
                <a:off x="9976320" y="5365536"/>
                <a:ext cx="5040" cy="5760"/>
              </p14:xfrm>
            </p:contentPart>
          </mc:Choice>
          <mc:Fallback>
            <p:pic>
              <p:nvPicPr>
                <p:cNvPr id="77" name="Ink 76">
                  <a:extLst>
                    <a:ext uri="{FF2B5EF4-FFF2-40B4-BE49-F238E27FC236}">
                      <a16:creationId xmlns:a16="http://schemas.microsoft.com/office/drawing/2014/main" id="{DD5FC356-D970-E54D-8DEC-E648179EBE5E}"/>
                    </a:ext>
                  </a:extLst>
                </p:cNvPr>
                <p:cNvPicPr/>
                <p:nvPr/>
              </p:nvPicPr>
              <p:blipFill>
                <a:blip r:embed="rId151"/>
                <a:stretch>
                  <a:fillRect/>
                </a:stretch>
              </p:blipFill>
              <p:spPr>
                <a:xfrm>
                  <a:off x="9967320" y="5356896"/>
                  <a:ext cx="226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0" name="Ink 59">
                  <a:extLst>
                    <a:ext uri="{FF2B5EF4-FFF2-40B4-BE49-F238E27FC236}">
                      <a16:creationId xmlns:a16="http://schemas.microsoft.com/office/drawing/2014/main" id="{A3F54803-289B-AE4A-8040-4529889D0D30}"/>
                    </a:ext>
                  </a:extLst>
                </p14:cNvPr>
                <p14:cNvContentPartPr/>
                <p14:nvPr/>
              </p14:nvContentPartPr>
              <p14:xfrm>
                <a:off x="10554840" y="4933536"/>
                <a:ext cx="13680" cy="356040"/>
              </p14:xfrm>
            </p:contentPart>
          </mc:Choice>
          <mc:Fallback>
            <p:pic>
              <p:nvPicPr>
                <p:cNvPr id="60" name="Ink 59">
                  <a:extLst>
                    <a:ext uri="{FF2B5EF4-FFF2-40B4-BE49-F238E27FC236}">
                      <a16:creationId xmlns:a16="http://schemas.microsoft.com/office/drawing/2014/main" id="{A3F54803-289B-AE4A-8040-4529889D0D30}"/>
                    </a:ext>
                  </a:extLst>
                </p:cNvPr>
                <p:cNvPicPr/>
                <p:nvPr/>
              </p:nvPicPr>
              <p:blipFill>
                <a:blip r:embed="rId153"/>
                <a:stretch>
                  <a:fillRect/>
                </a:stretch>
              </p:blipFill>
              <p:spPr>
                <a:xfrm>
                  <a:off x="10545840" y="4924896"/>
                  <a:ext cx="3132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1" name="Ink 60">
                  <a:extLst>
                    <a:ext uri="{FF2B5EF4-FFF2-40B4-BE49-F238E27FC236}">
                      <a16:creationId xmlns:a16="http://schemas.microsoft.com/office/drawing/2014/main" id="{BD7CBD05-A54C-9349-BF2C-73747B27CB0D}"/>
                    </a:ext>
                  </a:extLst>
                </p14:cNvPr>
                <p14:cNvContentPartPr/>
                <p14:nvPr/>
              </p14:nvContentPartPr>
              <p14:xfrm>
                <a:off x="10721520" y="4874856"/>
                <a:ext cx="155520" cy="460080"/>
              </p14:xfrm>
            </p:contentPart>
          </mc:Choice>
          <mc:Fallback>
            <p:pic>
              <p:nvPicPr>
                <p:cNvPr id="61" name="Ink 60">
                  <a:extLst>
                    <a:ext uri="{FF2B5EF4-FFF2-40B4-BE49-F238E27FC236}">
                      <a16:creationId xmlns:a16="http://schemas.microsoft.com/office/drawing/2014/main" id="{BD7CBD05-A54C-9349-BF2C-73747B27CB0D}"/>
                    </a:ext>
                  </a:extLst>
                </p:cNvPr>
                <p:cNvPicPr/>
                <p:nvPr/>
              </p:nvPicPr>
              <p:blipFill>
                <a:blip r:embed="rId155"/>
                <a:stretch>
                  <a:fillRect/>
                </a:stretch>
              </p:blipFill>
              <p:spPr>
                <a:xfrm>
                  <a:off x="10712520" y="4865856"/>
                  <a:ext cx="17316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78" name="Ink 77">
                  <a:extLst>
                    <a:ext uri="{FF2B5EF4-FFF2-40B4-BE49-F238E27FC236}">
                      <a16:creationId xmlns:a16="http://schemas.microsoft.com/office/drawing/2014/main" id="{9E3B2360-3C64-2E4B-AA40-97D1A218C461}"/>
                    </a:ext>
                  </a:extLst>
                </p14:cNvPr>
                <p14:cNvContentPartPr/>
                <p14:nvPr/>
              </p14:nvContentPartPr>
              <p14:xfrm>
                <a:off x="10658880" y="5354376"/>
                <a:ext cx="32760" cy="21240"/>
              </p14:xfrm>
            </p:contentPart>
          </mc:Choice>
          <mc:Fallback>
            <p:pic>
              <p:nvPicPr>
                <p:cNvPr id="78" name="Ink 77">
                  <a:extLst>
                    <a:ext uri="{FF2B5EF4-FFF2-40B4-BE49-F238E27FC236}">
                      <a16:creationId xmlns:a16="http://schemas.microsoft.com/office/drawing/2014/main" id="{9E3B2360-3C64-2E4B-AA40-97D1A218C461}"/>
                    </a:ext>
                  </a:extLst>
                </p:cNvPr>
                <p:cNvPicPr/>
                <p:nvPr/>
              </p:nvPicPr>
              <p:blipFill>
                <a:blip r:embed="rId157"/>
                <a:stretch>
                  <a:fillRect/>
                </a:stretch>
              </p:blipFill>
              <p:spPr>
                <a:xfrm>
                  <a:off x="10650240" y="5345736"/>
                  <a:ext cx="504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1" name="Ink 80">
                  <a:extLst>
                    <a:ext uri="{FF2B5EF4-FFF2-40B4-BE49-F238E27FC236}">
                      <a16:creationId xmlns:a16="http://schemas.microsoft.com/office/drawing/2014/main" id="{803D5197-B332-524C-99E1-44CEE0AD9881}"/>
                    </a:ext>
                  </a:extLst>
                </p14:cNvPr>
                <p14:cNvContentPartPr/>
                <p14:nvPr/>
              </p14:nvContentPartPr>
              <p14:xfrm>
                <a:off x="10245240" y="6011376"/>
                <a:ext cx="43920" cy="225000"/>
              </p14:xfrm>
            </p:contentPart>
          </mc:Choice>
          <mc:Fallback>
            <p:pic>
              <p:nvPicPr>
                <p:cNvPr id="81" name="Ink 80">
                  <a:extLst>
                    <a:ext uri="{FF2B5EF4-FFF2-40B4-BE49-F238E27FC236}">
                      <a16:creationId xmlns:a16="http://schemas.microsoft.com/office/drawing/2014/main" id="{803D5197-B332-524C-99E1-44CEE0AD9881}"/>
                    </a:ext>
                  </a:extLst>
                </p:cNvPr>
                <p:cNvPicPr/>
                <p:nvPr/>
              </p:nvPicPr>
              <p:blipFill>
                <a:blip r:embed="rId159"/>
                <a:stretch>
                  <a:fillRect/>
                </a:stretch>
              </p:blipFill>
              <p:spPr>
                <a:xfrm>
                  <a:off x="10236600" y="6002736"/>
                  <a:ext cx="615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2" name="Ink 81">
                  <a:extLst>
                    <a:ext uri="{FF2B5EF4-FFF2-40B4-BE49-F238E27FC236}">
                      <a16:creationId xmlns:a16="http://schemas.microsoft.com/office/drawing/2014/main" id="{518B2899-F180-C64A-80BF-C4419FE3CBAE}"/>
                    </a:ext>
                  </a:extLst>
                </p14:cNvPr>
                <p14:cNvContentPartPr/>
                <p14:nvPr/>
              </p14:nvContentPartPr>
              <p14:xfrm>
                <a:off x="10346040" y="5885376"/>
                <a:ext cx="138240" cy="280800"/>
              </p14:xfrm>
            </p:contentPart>
          </mc:Choice>
          <mc:Fallback>
            <p:pic>
              <p:nvPicPr>
                <p:cNvPr id="82" name="Ink 81">
                  <a:extLst>
                    <a:ext uri="{FF2B5EF4-FFF2-40B4-BE49-F238E27FC236}">
                      <a16:creationId xmlns:a16="http://schemas.microsoft.com/office/drawing/2014/main" id="{518B2899-F180-C64A-80BF-C4419FE3CBAE}"/>
                    </a:ext>
                  </a:extLst>
                </p:cNvPr>
                <p:cNvPicPr/>
                <p:nvPr/>
              </p:nvPicPr>
              <p:blipFill>
                <a:blip r:embed="rId161"/>
                <a:stretch>
                  <a:fillRect/>
                </a:stretch>
              </p:blipFill>
              <p:spPr>
                <a:xfrm>
                  <a:off x="10337400" y="5876376"/>
                  <a:ext cx="1558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3" name="Ink 82">
                  <a:extLst>
                    <a:ext uri="{FF2B5EF4-FFF2-40B4-BE49-F238E27FC236}">
                      <a16:creationId xmlns:a16="http://schemas.microsoft.com/office/drawing/2014/main" id="{BD98BCC6-F628-8C40-ABFA-A4A35ABEA774}"/>
                    </a:ext>
                  </a:extLst>
                </p14:cNvPr>
                <p14:cNvContentPartPr/>
                <p14:nvPr/>
              </p14:nvContentPartPr>
              <p14:xfrm>
                <a:off x="10531800" y="6026496"/>
                <a:ext cx="15480" cy="12600"/>
              </p14:xfrm>
            </p:contentPart>
          </mc:Choice>
          <mc:Fallback>
            <p:pic>
              <p:nvPicPr>
                <p:cNvPr id="83" name="Ink 82">
                  <a:extLst>
                    <a:ext uri="{FF2B5EF4-FFF2-40B4-BE49-F238E27FC236}">
                      <a16:creationId xmlns:a16="http://schemas.microsoft.com/office/drawing/2014/main" id="{BD98BCC6-F628-8C40-ABFA-A4A35ABEA774}"/>
                    </a:ext>
                  </a:extLst>
                </p:cNvPr>
                <p:cNvPicPr/>
                <p:nvPr/>
              </p:nvPicPr>
              <p:blipFill>
                <a:blip r:embed="rId163"/>
                <a:stretch>
                  <a:fillRect/>
                </a:stretch>
              </p:blipFill>
              <p:spPr>
                <a:xfrm>
                  <a:off x="10523160" y="6017496"/>
                  <a:ext cx="331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4" name="Ink 83">
                  <a:extLst>
                    <a:ext uri="{FF2B5EF4-FFF2-40B4-BE49-F238E27FC236}">
                      <a16:creationId xmlns:a16="http://schemas.microsoft.com/office/drawing/2014/main" id="{D239A817-1B2F-AD47-BCEE-FC4D4811FE78}"/>
                    </a:ext>
                  </a:extLst>
                </p14:cNvPr>
                <p14:cNvContentPartPr/>
                <p14:nvPr/>
              </p14:nvContentPartPr>
              <p14:xfrm>
                <a:off x="10614600" y="5910216"/>
                <a:ext cx="120600" cy="182160"/>
              </p14:xfrm>
            </p:contentPart>
          </mc:Choice>
          <mc:Fallback>
            <p:pic>
              <p:nvPicPr>
                <p:cNvPr id="84" name="Ink 83">
                  <a:extLst>
                    <a:ext uri="{FF2B5EF4-FFF2-40B4-BE49-F238E27FC236}">
                      <a16:creationId xmlns:a16="http://schemas.microsoft.com/office/drawing/2014/main" id="{D239A817-1B2F-AD47-BCEE-FC4D4811FE78}"/>
                    </a:ext>
                  </a:extLst>
                </p:cNvPr>
                <p:cNvPicPr/>
                <p:nvPr/>
              </p:nvPicPr>
              <p:blipFill>
                <a:blip r:embed="rId165"/>
                <a:stretch>
                  <a:fillRect/>
                </a:stretch>
              </p:blipFill>
              <p:spPr>
                <a:xfrm>
                  <a:off x="10605600" y="5901216"/>
                  <a:ext cx="1382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85" name="Ink 84">
                  <a:extLst>
                    <a:ext uri="{FF2B5EF4-FFF2-40B4-BE49-F238E27FC236}">
                      <a16:creationId xmlns:a16="http://schemas.microsoft.com/office/drawing/2014/main" id="{3580423E-ED48-ED47-B965-E2336C8F134F}"/>
                    </a:ext>
                  </a:extLst>
                </p14:cNvPr>
                <p14:cNvContentPartPr/>
                <p14:nvPr/>
              </p14:nvContentPartPr>
              <p14:xfrm>
                <a:off x="10659960" y="5829216"/>
                <a:ext cx="140400" cy="79560"/>
              </p14:xfrm>
            </p:contentPart>
          </mc:Choice>
          <mc:Fallback>
            <p:pic>
              <p:nvPicPr>
                <p:cNvPr id="85" name="Ink 84">
                  <a:extLst>
                    <a:ext uri="{FF2B5EF4-FFF2-40B4-BE49-F238E27FC236}">
                      <a16:creationId xmlns:a16="http://schemas.microsoft.com/office/drawing/2014/main" id="{3580423E-ED48-ED47-B965-E2336C8F134F}"/>
                    </a:ext>
                  </a:extLst>
                </p:cNvPr>
                <p:cNvPicPr/>
                <p:nvPr/>
              </p:nvPicPr>
              <p:blipFill>
                <a:blip r:embed="rId167"/>
                <a:stretch>
                  <a:fillRect/>
                </a:stretch>
              </p:blipFill>
              <p:spPr>
                <a:xfrm>
                  <a:off x="10651320" y="5820576"/>
                  <a:ext cx="1580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87" name="Ink 86">
                  <a:extLst>
                    <a:ext uri="{FF2B5EF4-FFF2-40B4-BE49-F238E27FC236}">
                      <a16:creationId xmlns:a16="http://schemas.microsoft.com/office/drawing/2014/main" id="{EBD5B54D-0196-1745-A5A8-DD949695AE51}"/>
                    </a:ext>
                  </a:extLst>
                </p14:cNvPr>
                <p14:cNvContentPartPr/>
                <p14:nvPr/>
              </p14:nvContentPartPr>
              <p14:xfrm>
                <a:off x="9991800" y="5681616"/>
                <a:ext cx="1027080" cy="785880"/>
              </p14:xfrm>
            </p:contentPart>
          </mc:Choice>
          <mc:Fallback>
            <p:pic>
              <p:nvPicPr>
                <p:cNvPr id="87" name="Ink 86">
                  <a:extLst>
                    <a:ext uri="{FF2B5EF4-FFF2-40B4-BE49-F238E27FC236}">
                      <a16:creationId xmlns:a16="http://schemas.microsoft.com/office/drawing/2014/main" id="{EBD5B54D-0196-1745-A5A8-DD949695AE51}"/>
                    </a:ext>
                  </a:extLst>
                </p:cNvPr>
                <p:cNvPicPr/>
                <p:nvPr/>
              </p:nvPicPr>
              <p:blipFill>
                <a:blip r:embed="rId169"/>
                <a:stretch>
                  <a:fillRect/>
                </a:stretch>
              </p:blipFill>
              <p:spPr>
                <a:xfrm>
                  <a:off x="9983160" y="5672976"/>
                  <a:ext cx="1044720" cy="803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2" name="Ink 111">
                  <a:extLst>
                    <a:ext uri="{FF2B5EF4-FFF2-40B4-BE49-F238E27FC236}">
                      <a16:creationId xmlns:a16="http://schemas.microsoft.com/office/drawing/2014/main" id="{46D0324F-4071-7144-B980-9058462FE76D}"/>
                    </a:ext>
                  </a:extLst>
                </p14:cNvPr>
                <p14:cNvContentPartPr/>
                <p14:nvPr/>
              </p14:nvContentPartPr>
              <p14:xfrm>
                <a:off x="6969600" y="3995016"/>
                <a:ext cx="1700280" cy="815760"/>
              </p14:xfrm>
            </p:contentPart>
          </mc:Choice>
          <mc:Fallback>
            <p:pic>
              <p:nvPicPr>
                <p:cNvPr id="112" name="Ink 111">
                  <a:extLst>
                    <a:ext uri="{FF2B5EF4-FFF2-40B4-BE49-F238E27FC236}">
                      <a16:creationId xmlns:a16="http://schemas.microsoft.com/office/drawing/2014/main" id="{46D0324F-4071-7144-B980-9058462FE76D}"/>
                    </a:ext>
                  </a:extLst>
                </p:cNvPr>
                <p:cNvPicPr/>
                <p:nvPr/>
              </p:nvPicPr>
              <p:blipFill>
                <a:blip r:embed="rId171"/>
                <a:stretch>
                  <a:fillRect/>
                </a:stretch>
              </p:blipFill>
              <p:spPr>
                <a:xfrm>
                  <a:off x="6960960" y="3986016"/>
                  <a:ext cx="1717920" cy="8334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4" name="Ink 113">
                  <a:extLst>
                    <a:ext uri="{FF2B5EF4-FFF2-40B4-BE49-F238E27FC236}">
                      <a16:creationId xmlns:a16="http://schemas.microsoft.com/office/drawing/2014/main" id="{1D004E5B-3292-E642-B6A7-393C089DEB0B}"/>
                    </a:ext>
                  </a:extLst>
                </p14:cNvPr>
                <p14:cNvContentPartPr/>
                <p14:nvPr/>
              </p14:nvContentPartPr>
              <p14:xfrm>
                <a:off x="9577800" y="4189416"/>
                <a:ext cx="17280" cy="533160"/>
              </p14:xfrm>
            </p:contentPart>
          </mc:Choice>
          <mc:Fallback>
            <p:pic>
              <p:nvPicPr>
                <p:cNvPr id="114" name="Ink 113">
                  <a:extLst>
                    <a:ext uri="{FF2B5EF4-FFF2-40B4-BE49-F238E27FC236}">
                      <a16:creationId xmlns:a16="http://schemas.microsoft.com/office/drawing/2014/main" id="{1D004E5B-3292-E642-B6A7-393C089DEB0B}"/>
                    </a:ext>
                  </a:extLst>
                </p:cNvPr>
                <p:cNvPicPr/>
                <p:nvPr/>
              </p:nvPicPr>
              <p:blipFill>
                <a:blip r:embed="rId173"/>
                <a:stretch>
                  <a:fillRect/>
                </a:stretch>
              </p:blipFill>
              <p:spPr>
                <a:xfrm>
                  <a:off x="9568800" y="4180776"/>
                  <a:ext cx="34920" cy="5508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5" name="Ink 114">
                  <a:extLst>
                    <a:ext uri="{FF2B5EF4-FFF2-40B4-BE49-F238E27FC236}">
                      <a16:creationId xmlns:a16="http://schemas.microsoft.com/office/drawing/2014/main" id="{DE19E90A-EE4F-2049-AF42-53D2B7FB6A22}"/>
                    </a:ext>
                  </a:extLst>
                </p14:cNvPr>
                <p14:cNvContentPartPr/>
                <p14:nvPr/>
              </p14:nvContentPartPr>
              <p14:xfrm>
                <a:off x="9631440" y="3767496"/>
                <a:ext cx="1991160" cy="894960"/>
              </p14:xfrm>
            </p:contentPart>
          </mc:Choice>
          <mc:Fallback>
            <p:pic>
              <p:nvPicPr>
                <p:cNvPr id="115" name="Ink 114">
                  <a:extLst>
                    <a:ext uri="{FF2B5EF4-FFF2-40B4-BE49-F238E27FC236}">
                      <a16:creationId xmlns:a16="http://schemas.microsoft.com/office/drawing/2014/main" id="{DE19E90A-EE4F-2049-AF42-53D2B7FB6A22}"/>
                    </a:ext>
                  </a:extLst>
                </p:cNvPr>
                <p:cNvPicPr/>
                <p:nvPr/>
              </p:nvPicPr>
              <p:blipFill>
                <a:blip r:embed="rId175"/>
                <a:stretch>
                  <a:fillRect/>
                </a:stretch>
              </p:blipFill>
              <p:spPr>
                <a:xfrm>
                  <a:off x="9622800" y="3758856"/>
                  <a:ext cx="2008800" cy="912600"/>
                </a:xfrm>
                <a:prstGeom prst="rect">
                  <a:avLst/>
                </a:prstGeom>
              </p:spPr>
            </p:pic>
          </mc:Fallback>
        </mc:AlternateContent>
      </p:grpSp>
    </p:spTree>
    <p:extLst>
      <p:ext uri="{BB962C8B-B14F-4D97-AF65-F5344CB8AC3E}">
        <p14:creationId xmlns:p14="http://schemas.microsoft.com/office/powerpoint/2010/main" val="1741917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F9177-63BD-C648-9529-DC17BE3DACBC}"/>
              </a:ext>
            </a:extLst>
          </p:cNvPr>
          <p:cNvSpPr txBox="1"/>
          <p:nvPr/>
        </p:nvSpPr>
        <p:spPr>
          <a:xfrm>
            <a:off x="1137138" y="316523"/>
            <a:ext cx="10668000" cy="4739759"/>
          </a:xfrm>
          <a:prstGeom prst="rect">
            <a:avLst/>
          </a:prstGeom>
          <a:noFill/>
        </p:spPr>
        <p:txBody>
          <a:bodyPr wrap="square" rtlCol="0">
            <a:spAutoFit/>
          </a:bodyPr>
          <a:lstStyle/>
          <a:p>
            <a:r>
              <a:rPr lang="en-US" sz="3200" b="1" dirty="0">
                <a:solidFill>
                  <a:srgbClr val="FF0000"/>
                </a:solidFill>
              </a:rPr>
              <a:t>Transforming Data</a:t>
            </a:r>
          </a:p>
          <a:p>
            <a:endParaRPr lang="en-US" dirty="0"/>
          </a:p>
          <a:p>
            <a:r>
              <a:rPr lang="en-US" dirty="0"/>
              <a:t>Look at below Question.</a:t>
            </a:r>
          </a:p>
          <a:p>
            <a:endParaRPr lang="en-US" dirty="0"/>
          </a:p>
          <a:p>
            <a:endParaRPr lang="en-US" dirty="0"/>
          </a:p>
          <a:p>
            <a:pPr marL="342900" indent="-342900">
              <a:buAutoNum type="arabicPeriod"/>
            </a:pPr>
            <a:r>
              <a:rPr lang="en-US" dirty="0"/>
              <a:t>Below are the weights of 5 persons. Calculate Mean, Standard Deviation :</a:t>
            </a:r>
          </a:p>
          <a:p>
            <a:r>
              <a:rPr lang="en-US" dirty="0"/>
              <a:t>       </a:t>
            </a:r>
          </a:p>
          <a:p>
            <a:r>
              <a:rPr lang="en-US" dirty="0"/>
              <a:t>                                                        105, 156, 145, 172, 100</a:t>
            </a:r>
          </a:p>
          <a:p>
            <a:endParaRPr lang="en-US" dirty="0"/>
          </a:p>
          <a:p>
            <a:r>
              <a:rPr lang="en-US" dirty="0"/>
              <a:t>2. Suppose each one of them gained extra 5 Kg. weight during winters. Can you calculate the new Mean and Standard deviation?</a:t>
            </a:r>
          </a:p>
          <a:p>
            <a:endParaRPr lang="en-US" dirty="0"/>
          </a:p>
          <a:p>
            <a:endParaRPr lang="en-US" dirty="0"/>
          </a:p>
          <a:p>
            <a:endParaRPr lang="en-US" dirty="0"/>
          </a:p>
          <a:p>
            <a:pPr marL="342900" indent="-342900">
              <a:buAutoNum type="arabicPeriod"/>
            </a:pPr>
            <a:endParaRPr lang="en-US" dirty="0"/>
          </a:p>
          <a:p>
            <a:pPr marL="342900" indent="-342900">
              <a:buAutoNum type="arabicPeriod"/>
            </a:pPr>
            <a:endParaRPr lang="en-US" dirty="0"/>
          </a:p>
        </p:txBody>
      </p:sp>
      <p:grpSp>
        <p:nvGrpSpPr>
          <p:cNvPr id="5" name="Group 4">
            <a:extLst>
              <a:ext uri="{FF2B5EF4-FFF2-40B4-BE49-F238E27FC236}">
                <a16:creationId xmlns:a16="http://schemas.microsoft.com/office/drawing/2014/main" id="{057604F3-6505-B944-A206-F99E6C02EED4}"/>
              </a:ext>
            </a:extLst>
          </p:cNvPr>
          <p:cNvGrpSpPr/>
          <p:nvPr/>
        </p:nvGrpSpPr>
        <p:grpSpPr>
          <a:xfrm>
            <a:off x="4699440" y="536856"/>
            <a:ext cx="992520" cy="273600"/>
            <a:chOff x="4699440" y="536856"/>
            <a:chExt cx="992520" cy="27360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444E5D5E-6D05-F24B-950D-915D5618A0C3}"/>
                    </a:ext>
                  </a:extLst>
                </p14:cNvPr>
                <p14:cNvContentPartPr/>
                <p14:nvPr/>
              </p14:nvContentPartPr>
              <p14:xfrm>
                <a:off x="4699440" y="554856"/>
                <a:ext cx="536400" cy="255600"/>
              </p14:xfrm>
            </p:contentPart>
          </mc:Choice>
          <mc:Fallback>
            <p:pic>
              <p:nvPicPr>
                <p:cNvPr id="3" name="Ink 2">
                  <a:extLst>
                    <a:ext uri="{FF2B5EF4-FFF2-40B4-BE49-F238E27FC236}">
                      <a16:creationId xmlns:a16="http://schemas.microsoft.com/office/drawing/2014/main" id="{444E5D5E-6D05-F24B-950D-915D5618A0C3}"/>
                    </a:ext>
                  </a:extLst>
                </p:cNvPr>
                <p:cNvPicPr/>
                <p:nvPr/>
              </p:nvPicPr>
              <p:blipFill>
                <a:blip r:embed="rId3"/>
                <a:stretch>
                  <a:fillRect/>
                </a:stretch>
              </p:blipFill>
              <p:spPr>
                <a:xfrm>
                  <a:off x="4690440" y="545856"/>
                  <a:ext cx="55404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02CFC5F7-CD92-3743-B679-8599C4883383}"/>
                    </a:ext>
                  </a:extLst>
                </p14:cNvPr>
                <p14:cNvContentPartPr/>
                <p14:nvPr/>
              </p14:nvContentPartPr>
              <p14:xfrm>
                <a:off x="4903200" y="536856"/>
                <a:ext cx="788760" cy="223200"/>
              </p14:xfrm>
            </p:contentPart>
          </mc:Choice>
          <mc:Fallback>
            <p:pic>
              <p:nvPicPr>
                <p:cNvPr id="4" name="Ink 3">
                  <a:extLst>
                    <a:ext uri="{FF2B5EF4-FFF2-40B4-BE49-F238E27FC236}">
                      <a16:creationId xmlns:a16="http://schemas.microsoft.com/office/drawing/2014/main" id="{02CFC5F7-CD92-3743-B679-8599C4883383}"/>
                    </a:ext>
                  </a:extLst>
                </p:cNvPr>
                <p:cNvPicPr/>
                <p:nvPr/>
              </p:nvPicPr>
              <p:blipFill>
                <a:blip r:embed="rId5"/>
                <a:stretch>
                  <a:fillRect/>
                </a:stretch>
              </p:blipFill>
              <p:spPr>
                <a:xfrm>
                  <a:off x="4894200" y="528216"/>
                  <a:ext cx="806400" cy="240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
            <p14:nvContentPartPr>
              <p14:cNvPr id="26" name="Ink 25">
                <a:extLst>
                  <a:ext uri="{FF2B5EF4-FFF2-40B4-BE49-F238E27FC236}">
                    <a16:creationId xmlns:a16="http://schemas.microsoft.com/office/drawing/2014/main" id="{3A556444-944A-E143-BE22-B1F95FB57ABF}"/>
                  </a:ext>
                </a:extLst>
              </p14:cNvPr>
              <p14:cNvContentPartPr/>
              <p14:nvPr/>
            </p14:nvContentPartPr>
            <p14:xfrm>
              <a:off x="10267920" y="2607936"/>
              <a:ext cx="254160" cy="194040"/>
            </p14:xfrm>
          </p:contentPart>
        </mc:Choice>
        <mc:Fallback>
          <p:pic>
            <p:nvPicPr>
              <p:cNvPr id="26" name="Ink 25">
                <a:extLst>
                  <a:ext uri="{FF2B5EF4-FFF2-40B4-BE49-F238E27FC236}">
                    <a16:creationId xmlns:a16="http://schemas.microsoft.com/office/drawing/2014/main" id="{3A556444-944A-E143-BE22-B1F95FB57ABF}"/>
                  </a:ext>
                </a:extLst>
              </p:cNvPr>
              <p:cNvPicPr/>
              <p:nvPr/>
            </p:nvPicPr>
            <p:blipFill>
              <a:blip r:embed="rId7"/>
              <a:stretch>
                <a:fillRect/>
              </a:stretch>
            </p:blipFill>
            <p:spPr>
              <a:xfrm>
                <a:off x="10259280" y="2599296"/>
                <a:ext cx="2718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0" name="Ink 59">
                <a:extLst>
                  <a:ext uri="{FF2B5EF4-FFF2-40B4-BE49-F238E27FC236}">
                    <a16:creationId xmlns:a16="http://schemas.microsoft.com/office/drawing/2014/main" id="{BAB0F8C9-C881-984E-9910-710D99674DDD}"/>
                  </a:ext>
                </a:extLst>
              </p14:cNvPr>
              <p14:cNvContentPartPr/>
              <p14:nvPr/>
            </p14:nvContentPartPr>
            <p14:xfrm>
              <a:off x="8643600" y="3579576"/>
              <a:ext cx="1788840" cy="1923480"/>
            </p14:xfrm>
          </p:contentPart>
        </mc:Choice>
        <mc:Fallback>
          <p:pic>
            <p:nvPicPr>
              <p:cNvPr id="60" name="Ink 59">
                <a:extLst>
                  <a:ext uri="{FF2B5EF4-FFF2-40B4-BE49-F238E27FC236}">
                    <a16:creationId xmlns:a16="http://schemas.microsoft.com/office/drawing/2014/main" id="{BAB0F8C9-C881-984E-9910-710D99674DDD}"/>
                  </a:ext>
                </a:extLst>
              </p:cNvPr>
              <p:cNvPicPr/>
              <p:nvPr/>
            </p:nvPicPr>
            <p:blipFill>
              <a:blip r:embed="rId9"/>
              <a:stretch>
                <a:fillRect/>
              </a:stretch>
            </p:blipFill>
            <p:spPr>
              <a:xfrm>
                <a:off x="8634960" y="3570936"/>
                <a:ext cx="1806480" cy="1941120"/>
              </a:xfrm>
              <a:prstGeom prst="rect">
                <a:avLst/>
              </a:prstGeom>
            </p:spPr>
          </p:pic>
        </mc:Fallback>
      </mc:AlternateContent>
      <p:grpSp>
        <p:nvGrpSpPr>
          <p:cNvPr id="101" name="Group 100">
            <a:extLst>
              <a:ext uri="{FF2B5EF4-FFF2-40B4-BE49-F238E27FC236}">
                <a16:creationId xmlns:a16="http://schemas.microsoft.com/office/drawing/2014/main" id="{B57BFF80-8CB2-D449-B4CC-B3FB8952B3EF}"/>
              </a:ext>
            </a:extLst>
          </p:cNvPr>
          <p:cNvGrpSpPr/>
          <p:nvPr/>
        </p:nvGrpSpPr>
        <p:grpSpPr>
          <a:xfrm>
            <a:off x="8844480" y="5554176"/>
            <a:ext cx="550440" cy="400320"/>
            <a:chOff x="8844480" y="5554176"/>
            <a:chExt cx="550440" cy="400320"/>
          </a:xfrm>
        </p:grpSpPr>
        <mc:AlternateContent xmlns:mc="http://schemas.openxmlformats.org/markup-compatibility/2006">
          <mc:Choice xmlns:p14="http://schemas.microsoft.com/office/powerpoint/2010/main" Requires="p14">
            <p:contentPart p14:bwMode="auto" r:id="rId10">
              <p14:nvContentPartPr>
                <p14:cNvPr id="94" name="Ink 93">
                  <a:extLst>
                    <a:ext uri="{FF2B5EF4-FFF2-40B4-BE49-F238E27FC236}">
                      <a16:creationId xmlns:a16="http://schemas.microsoft.com/office/drawing/2014/main" id="{88E3C11E-383B-8E48-A16E-6754B13FD761}"/>
                    </a:ext>
                  </a:extLst>
                </p14:cNvPr>
                <p14:cNvContentPartPr/>
                <p14:nvPr/>
              </p14:nvContentPartPr>
              <p14:xfrm>
                <a:off x="8844480" y="5630496"/>
                <a:ext cx="266400" cy="324000"/>
              </p14:xfrm>
            </p:contentPart>
          </mc:Choice>
          <mc:Fallback>
            <p:pic>
              <p:nvPicPr>
                <p:cNvPr id="94" name="Ink 93">
                  <a:extLst>
                    <a:ext uri="{FF2B5EF4-FFF2-40B4-BE49-F238E27FC236}">
                      <a16:creationId xmlns:a16="http://schemas.microsoft.com/office/drawing/2014/main" id="{88E3C11E-383B-8E48-A16E-6754B13FD761}"/>
                    </a:ext>
                  </a:extLst>
                </p:cNvPr>
                <p:cNvPicPr/>
                <p:nvPr/>
              </p:nvPicPr>
              <p:blipFill>
                <a:blip r:embed="rId11"/>
                <a:stretch>
                  <a:fillRect/>
                </a:stretch>
              </p:blipFill>
              <p:spPr>
                <a:xfrm>
                  <a:off x="8835840" y="5621496"/>
                  <a:ext cx="28404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5" name="Ink 94">
                  <a:extLst>
                    <a:ext uri="{FF2B5EF4-FFF2-40B4-BE49-F238E27FC236}">
                      <a16:creationId xmlns:a16="http://schemas.microsoft.com/office/drawing/2014/main" id="{C797D056-66F7-344F-9897-804462F3DA21}"/>
                    </a:ext>
                  </a:extLst>
                </p14:cNvPr>
                <p14:cNvContentPartPr/>
                <p14:nvPr/>
              </p14:nvContentPartPr>
              <p14:xfrm>
                <a:off x="9271800" y="5554176"/>
                <a:ext cx="16920" cy="141840"/>
              </p14:xfrm>
            </p:contentPart>
          </mc:Choice>
          <mc:Fallback>
            <p:pic>
              <p:nvPicPr>
                <p:cNvPr id="95" name="Ink 94">
                  <a:extLst>
                    <a:ext uri="{FF2B5EF4-FFF2-40B4-BE49-F238E27FC236}">
                      <a16:creationId xmlns:a16="http://schemas.microsoft.com/office/drawing/2014/main" id="{C797D056-66F7-344F-9897-804462F3DA21}"/>
                    </a:ext>
                  </a:extLst>
                </p:cNvPr>
                <p:cNvPicPr/>
                <p:nvPr/>
              </p:nvPicPr>
              <p:blipFill>
                <a:blip r:embed="rId13"/>
                <a:stretch>
                  <a:fillRect/>
                </a:stretch>
              </p:blipFill>
              <p:spPr>
                <a:xfrm>
                  <a:off x="9262800" y="5545176"/>
                  <a:ext cx="345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6" name="Ink 95">
                  <a:extLst>
                    <a:ext uri="{FF2B5EF4-FFF2-40B4-BE49-F238E27FC236}">
                      <a16:creationId xmlns:a16="http://schemas.microsoft.com/office/drawing/2014/main" id="{170BDFF2-BC70-6C4D-AD28-B8D4234C61FD}"/>
                    </a:ext>
                  </a:extLst>
                </p14:cNvPr>
                <p14:cNvContentPartPr/>
                <p14:nvPr/>
              </p14:nvContentPartPr>
              <p14:xfrm>
                <a:off x="9383760" y="5562816"/>
                <a:ext cx="11160" cy="144000"/>
              </p14:xfrm>
            </p:contentPart>
          </mc:Choice>
          <mc:Fallback>
            <p:pic>
              <p:nvPicPr>
                <p:cNvPr id="96" name="Ink 95">
                  <a:extLst>
                    <a:ext uri="{FF2B5EF4-FFF2-40B4-BE49-F238E27FC236}">
                      <a16:creationId xmlns:a16="http://schemas.microsoft.com/office/drawing/2014/main" id="{170BDFF2-BC70-6C4D-AD28-B8D4234C61FD}"/>
                    </a:ext>
                  </a:extLst>
                </p:cNvPr>
                <p:cNvPicPr/>
                <p:nvPr/>
              </p:nvPicPr>
              <p:blipFill>
                <a:blip r:embed="rId15"/>
                <a:stretch>
                  <a:fillRect/>
                </a:stretch>
              </p:blipFill>
              <p:spPr>
                <a:xfrm>
                  <a:off x="9375120" y="5554176"/>
                  <a:ext cx="28800" cy="161640"/>
                </a:xfrm>
                <a:prstGeom prst="rect">
                  <a:avLst/>
                </a:prstGeom>
              </p:spPr>
            </p:pic>
          </mc:Fallback>
        </mc:AlternateContent>
      </p:grpSp>
      <p:grpSp>
        <p:nvGrpSpPr>
          <p:cNvPr id="100" name="Group 99">
            <a:extLst>
              <a:ext uri="{FF2B5EF4-FFF2-40B4-BE49-F238E27FC236}">
                <a16:creationId xmlns:a16="http://schemas.microsoft.com/office/drawing/2014/main" id="{DFF9BE1C-AEC1-574B-B1A3-777A31C9D5DC}"/>
              </a:ext>
            </a:extLst>
          </p:cNvPr>
          <p:cNvGrpSpPr/>
          <p:nvPr/>
        </p:nvGrpSpPr>
        <p:grpSpPr>
          <a:xfrm>
            <a:off x="8795520" y="6378216"/>
            <a:ext cx="497880" cy="381600"/>
            <a:chOff x="8795520" y="6378216"/>
            <a:chExt cx="497880" cy="381600"/>
          </a:xfrm>
        </p:grpSpPr>
        <mc:AlternateContent xmlns:mc="http://schemas.openxmlformats.org/markup-compatibility/2006">
          <mc:Choice xmlns:p14="http://schemas.microsoft.com/office/powerpoint/2010/main" Requires="p14">
            <p:contentPart p14:bwMode="auto" r:id="rId16">
              <p14:nvContentPartPr>
                <p14:cNvPr id="97" name="Ink 96">
                  <a:extLst>
                    <a:ext uri="{FF2B5EF4-FFF2-40B4-BE49-F238E27FC236}">
                      <a16:creationId xmlns:a16="http://schemas.microsoft.com/office/drawing/2014/main" id="{7857942A-F0FC-D045-B935-B2C4BABFBBF9}"/>
                    </a:ext>
                  </a:extLst>
                </p14:cNvPr>
                <p14:cNvContentPartPr/>
                <p14:nvPr/>
              </p14:nvContentPartPr>
              <p14:xfrm>
                <a:off x="8795520" y="6523296"/>
                <a:ext cx="154800" cy="236520"/>
              </p14:xfrm>
            </p:contentPart>
          </mc:Choice>
          <mc:Fallback>
            <p:pic>
              <p:nvPicPr>
                <p:cNvPr id="97" name="Ink 96">
                  <a:extLst>
                    <a:ext uri="{FF2B5EF4-FFF2-40B4-BE49-F238E27FC236}">
                      <a16:creationId xmlns:a16="http://schemas.microsoft.com/office/drawing/2014/main" id="{7857942A-F0FC-D045-B935-B2C4BABFBBF9}"/>
                    </a:ext>
                  </a:extLst>
                </p:cNvPr>
                <p:cNvPicPr/>
                <p:nvPr/>
              </p:nvPicPr>
              <p:blipFill>
                <a:blip r:embed="rId17"/>
                <a:stretch>
                  <a:fillRect/>
                </a:stretch>
              </p:blipFill>
              <p:spPr>
                <a:xfrm>
                  <a:off x="8786880" y="6514656"/>
                  <a:ext cx="17244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8" name="Ink 97">
                  <a:extLst>
                    <a:ext uri="{FF2B5EF4-FFF2-40B4-BE49-F238E27FC236}">
                      <a16:creationId xmlns:a16="http://schemas.microsoft.com/office/drawing/2014/main" id="{4A803A04-FE54-2A4B-9BD5-8399901BDF75}"/>
                    </a:ext>
                  </a:extLst>
                </p14:cNvPr>
                <p14:cNvContentPartPr/>
                <p14:nvPr/>
              </p14:nvContentPartPr>
              <p14:xfrm>
                <a:off x="9137160" y="6431496"/>
                <a:ext cx="57960" cy="132840"/>
              </p14:xfrm>
            </p:contentPart>
          </mc:Choice>
          <mc:Fallback>
            <p:pic>
              <p:nvPicPr>
                <p:cNvPr id="98" name="Ink 97">
                  <a:extLst>
                    <a:ext uri="{FF2B5EF4-FFF2-40B4-BE49-F238E27FC236}">
                      <a16:creationId xmlns:a16="http://schemas.microsoft.com/office/drawing/2014/main" id="{4A803A04-FE54-2A4B-9BD5-8399901BDF75}"/>
                    </a:ext>
                  </a:extLst>
                </p:cNvPr>
                <p:cNvPicPr/>
                <p:nvPr/>
              </p:nvPicPr>
              <p:blipFill>
                <a:blip r:embed="rId19"/>
                <a:stretch>
                  <a:fillRect/>
                </a:stretch>
              </p:blipFill>
              <p:spPr>
                <a:xfrm>
                  <a:off x="9128160" y="6422856"/>
                  <a:ext cx="756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9" name="Ink 98">
                  <a:extLst>
                    <a:ext uri="{FF2B5EF4-FFF2-40B4-BE49-F238E27FC236}">
                      <a16:creationId xmlns:a16="http://schemas.microsoft.com/office/drawing/2014/main" id="{876973D1-D11D-B045-8F6D-AE142E45F241}"/>
                    </a:ext>
                  </a:extLst>
                </p14:cNvPr>
                <p14:cNvContentPartPr/>
                <p14:nvPr/>
              </p14:nvContentPartPr>
              <p14:xfrm>
                <a:off x="9268560" y="6378216"/>
                <a:ext cx="24840" cy="118800"/>
              </p14:xfrm>
            </p:contentPart>
          </mc:Choice>
          <mc:Fallback>
            <p:pic>
              <p:nvPicPr>
                <p:cNvPr id="99" name="Ink 98">
                  <a:extLst>
                    <a:ext uri="{FF2B5EF4-FFF2-40B4-BE49-F238E27FC236}">
                      <a16:creationId xmlns:a16="http://schemas.microsoft.com/office/drawing/2014/main" id="{876973D1-D11D-B045-8F6D-AE142E45F241}"/>
                    </a:ext>
                  </a:extLst>
                </p:cNvPr>
                <p:cNvPicPr/>
                <p:nvPr/>
              </p:nvPicPr>
              <p:blipFill>
                <a:blip r:embed="rId21"/>
                <a:stretch>
                  <a:fillRect/>
                </a:stretch>
              </p:blipFill>
              <p:spPr>
                <a:xfrm>
                  <a:off x="9259560" y="6369216"/>
                  <a:ext cx="42480" cy="136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03" name="Ink 102">
                <a:extLst>
                  <a:ext uri="{FF2B5EF4-FFF2-40B4-BE49-F238E27FC236}">
                    <a16:creationId xmlns:a16="http://schemas.microsoft.com/office/drawing/2014/main" id="{C6ABE7D0-FB15-F34D-8BA6-2C4E793ACE69}"/>
                  </a:ext>
                </a:extLst>
              </p14:cNvPr>
              <p14:cNvContentPartPr/>
              <p14:nvPr/>
            </p14:nvContentPartPr>
            <p14:xfrm>
              <a:off x="2456640" y="3307416"/>
              <a:ext cx="707040" cy="46800"/>
            </p14:xfrm>
          </p:contentPart>
        </mc:Choice>
        <mc:Fallback>
          <p:pic>
            <p:nvPicPr>
              <p:cNvPr id="103" name="Ink 102">
                <a:extLst>
                  <a:ext uri="{FF2B5EF4-FFF2-40B4-BE49-F238E27FC236}">
                    <a16:creationId xmlns:a16="http://schemas.microsoft.com/office/drawing/2014/main" id="{C6ABE7D0-FB15-F34D-8BA6-2C4E793ACE69}"/>
                  </a:ext>
                </a:extLst>
              </p:cNvPr>
              <p:cNvPicPr/>
              <p:nvPr/>
            </p:nvPicPr>
            <p:blipFill>
              <a:blip r:embed="rId23"/>
              <a:stretch>
                <a:fillRect/>
              </a:stretch>
            </p:blipFill>
            <p:spPr>
              <a:xfrm>
                <a:off x="2447640" y="3298416"/>
                <a:ext cx="724680" cy="64440"/>
              </a:xfrm>
              <a:prstGeom prst="rect">
                <a:avLst/>
              </a:prstGeom>
            </p:spPr>
          </p:pic>
        </mc:Fallback>
      </mc:AlternateContent>
      <p:grpSp>
        <p:nvGrpSpPr>
          <p:cNvPr id="105" name="Group 104">
            <a:extLst>
              <a:ext uri="{FF2B5EF4-FFF2-40B4-BE49-F238E27FC236}">
                <a16:creationId xmlns:a16="http://schemas.microsoft.com/office/drawing/2014/main" id="{437D575D-2046-7440-A765-8D65446431E9}"/>
              </a:ext>
            </a:extLst>
          </p:cNvPr>
          <p:cNvGrpSpPr/>
          <p:nvPr/>
        </p:nvGrpSpPr>
        <p:grpSpPr>
          <a:xfrm>
            <a:off x="3202560" y="2912496"/>
            <a:ext cx="5229000" cy="2797200"/>
            <a:chOff x="3202560" y="2912496"/>
            <a:chExt cx="5229000" cy="2797200"/>
          </a:xfrm>
        </p:grpSpPr>
        <mc:AlternateContent xmlns:mc="http://schemas.openxmlformats.org/markup-compatibility/2006">
          <mc:Choice xmlns:p14="http://schemas.microsoft.com/office/powerpoint/2010/main" Requires="p14">
            <p:contentPart p14:bwMode="auto" r:id="rId24">
              <p14:nvContentPartPr>
                <p14:cNvPr id="32" name="Ink 31">
                  <a:extLst>
                    <a:ext uri="{FF2B5EF4-FFF2-40B4-BE49-F238E27FC236}">
                      <a16:creationId xmlns:a16="http://schemas.microsoft.com/office/drawing/2014/main" id="{D1BA7982-7885-914B-9E22-9A6039602CDB}"/>
                    </a:ext>
                  </a:extLst>
                </p14:cNvPr>
                <p14:cNvContentPartPr/>
                <p14:nvPr/>
              </p14:nvContentPartPr>
              <p14:xfrm>
                <a:off x="3202560" y="4140096"/>
                <a:ext cx="9360" cy="10080"/>
              </p14:xfrm>
            </p:contentPart>
          </mc:Choice>
          <mc:Fallback>
            <p:pic>
              <p:nvPicPr>
                <p:cNvPr id="32" name="Ink 31">
                  <a:extLst>
                    <a:ext uri="{FF2B5EF4-FFF2-40B4-BE49-F238E27FC236}">
                      <a16:creationId xmlns:a16="http://schemas.microsoft.com/office/drawing/2014/main" id="{D1BA7982-7885-914B-9E22-9A6039602CDB}"/>
                    </a:ext>
                  </a:extLst>
                </p:cNvPr>
                <p:cNvPicPr/>
                <p:nvPr/>
              </p:nvPicPr>
              <p:blipFill>
                <a:blip r:embed="rId25"/>
                <a:stretch>
                  <a:fillRect/>
                </a:stretch>
              </p:blipFill>
              <p:spPr>
                <a:xfrm>
                  <a:off x="3193560" y="4131096"/>
                  <a:ext cx="270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1" name="Ink 70">
                  <a:extLst>
                    <a:ext uri="{FF2B5EF4-FFF2-40B4-BE49-F238E27FC236}">
                      <a16:creationId xmlns:a16="http://schemas.microsoft.com/office/drawing/2014/main" id="{B320EB4F-BC56-9241-BFF0-24C3899F14F0}"/>
                    </a:ext>
                  </a:extLst>
                </p14:cNvPr>
                <p14:cNvContentPartPr/>
                <p14:nvPr/>
              </p14:nvContentPartPr>
              <p14:xfrm>
                <a:off x="4084920" y="5145216"/>
                <a:ext cx="262080" cy="24480"/>
              </p14:xfrm>
            </p:contentPart>
          </mc:Choice>
          <mc:Fallback>
            <p:pic>
              <p:nvPicPr>
                <p:cNvPr id="71" name="Ink 70">
                  <a:extLst>
                    <a:ext uri="{FF2B5EF4-FFF2-40B4-BE49-F238E27FC236}">
                      <a16:creationId xmlns:a16="http://schemas.microsoft.com/office/drawing/2014/main" id="{B320EB4F-BC56-9241-BFF0-24C3899F14F0}"/>
                    </a:ext>
                  </a:extLst>
                </p:cNvPr>
                <p:cNvPicPr/>
                <p:nvPr/>
              </p:nvPicPr>
              <p:blipFill>
                <a:blip r:embed="rId27"/>
                <a:stretch>
                  <a:fillRect/>
                </a:stretch>
              </p:blipFill>
              <p:spPr>
                <a:xfrm>
                  <a:off x="4076280" y="5136576"/>
                  <a:ext cx="2797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2" name="Ink 71">
                  <a:extLst>
                    <a:ext uri="{FF2B5EF4-FFF2-40B4-BE49-F238E27FC236}">
                      <a16:creationId xmlns:a16="http://schemas.microsoft.com/office/drawing/2014/main" id="{EC4B9CA1-FC6B-5640-8630-D7CC0B432042}"/>
                    </a:ext>
                  </a:extLst>
                </p14:cNvPr>
                <p14:cNvContentPartPr/>
                <p14:nvPr/>
              </p14:nvContentPartPr>
              <p14:xfrm>
                <a:off x="4382640" y="5020656"/>
                <a:ext cx="148320" cy="318240"/>
              </p14:xfrm>
            </p:contentPart>
          </mc:Choice>
          <mc:Fallback>
            <p:pic>
              <p:nvPicPr>
                <p:cNvPr id="72" name="Ink 71">
                  <a:extLst>
                    <a:ext uri="{FF2B5EF4-FFF2-40B4-BE49-F238E27FC236}">
                      <a16:creationId xmlns:a16="http://schemas.microsoft.com/office/drawing/2014/main" id="{EC4B9CA1-FC6B-5640-8630-D7CC0B432042}"/>
                    </a:ext>
                  </a:extLst>
                </p:cNvPr>
                <p:cNvPicPr/>
                <p:nvPr/>
              </p:nvPicPr>
              <p:blipFill>
                <a:blip r:embed="rId29"/>
                <a:stretch>
                  <a:fillRect/>
                </a:stretch>
              </p:blipFill>
              <p:spPr>
                <a:xfrm>
                  <a:off x="4373640" y="5011656"/>
                  <a:ext cx="16596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3" name="Ink 72">
                  <a:extLst>
                    <a:ext uri="{FF2B5EF4-FFF2-40B4-BE49-F238E27FC236}">
                      <a16:creationId xmlns:a16="http://schemas.microsoft.com/office/drawing/2014/main" id="{AAF28B2A-EB06-0748-B1B8-7204B3566149}"/>
                    </a:ext>
                  </a:extLst>
                </p14:cNvPr>
                <p14:cNvContentPartPr/>
                <p14:nvPr/>
              </p14:nvContentPartPr>
              <p14:xfrm>
                <a:off x="4413600" y="5005536"/>
                <a:ext cx="132120" cy="88200"/>
              </p14:xfrm>
            </p:contentPart>
          </mc:Choice>
          <mc:Fallback>
            <p:pic>
              <p:nvPicPr>
                <p:cNvPr id="73" name="Ink 72">
                  <a:extLst>
                    <a:ext uri="{FF2B5EF4-FFF2-40B4-BE49-F238E27FC236}">
                      <a16:creationId xmlns:a16="http://schemas.microsoft.com/office/drawing/2014/main" id="{AAF28B2A-EB06-0748-B1B8-7204B3566149}"/>
                    </a:ext>
                  </a:extLst>
                </p:cNvPr>
                <p:cNvPicPr/>
                <p:nvPr/>
              </p:nvPicPr>
              <p:blipFill>
                <a:blip r:embed="rId31"/>
                <a:stretch>
                  <a:fillRect/>
                </a:stretch>
              </p:blipFill>
              <p:spPr>
                <a:xfrm>
                  <a:off x="4404600" y="4996896"/>
                  <a:ext cx="1497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4" name="Ink 73">
                  <a:extLst>
                    <a:ext uri="{FF2B5EF4-FFF2-40B4-BE49-F238E27FC236}">
                      <a16:creationId xmlns:a16="http://schemas.microsoft.com/office/drawing/2014/main" id="{D280B4A6-A8D9-A343-9BDF-16F9B00A24AA}"/>
                    </a:ext>
                  </a:extLst>
                </p14:cNvPr>
                <p14:cNvContentPartPr/>
                <p14:nvPr/>
              </p14:nvContentPartPr>
              <p14:xfrm>
                <a:off x="4023720" y="4788816"/>
                <a:ext cx="919800" cy="840240"/>
              </p14:xfrm>
            </p:contentPart>
          </mc:Choice>
          <mc:Fallback>
            <p:pic>
              <p:nvPicPr>
                <p:cNvPr id="74" name="Ink 73">
                  <a:extLst>
                    <a:ext uri="{FF2B5EF4-FFF2-40B4-BE49-F238E27FC236}">
                      <a16:creationId xmlns:a16="http://schemas.microsoft.com/office/drawing/2014/main" id="{D280B4A6-A8D9-A343-9BDF-16F9B00A24AA}"/>
                    </a:ext>
                  </a:extLst>
                </p:cNvPr>
                <p:cNvPicPr/>
                <p:nvPr/>
              </p:nvPicPr>
              <p:blipFill>
                <a:blip r:embed="rId33"/>
                <a:stretch>
                  <a:fillRect/>
                </a:stretch>
              </p:blipFill>
              <p:spPr>
                <a:xfrm>
                  <a:off x="4015080" y="4780176"/>
                  <a:ext cx="937440" cy="857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Ink 26">
                  <a:extLst>
                    <a:ext uri="{FF2B5EF4-FFF2-40B4-BE49-F238E27FC236}">
                      <a16:creationId xmlns:a16="http://schemas.microsoft.com/office/drawing/2014/main" id="{CE8DE44D-893D-BE4E-A9A4-01D5BE66318C}"/>
                    </a:ext>
                  </a:extLst>
                </p14:cNvPr>
                <p14:cNvContentPartPr/>
                <p14:nvPr/>
              </p14:nvContentPartPr>
              <p14:xfrm>
                <a:off x="4077360" y="2912496"/>
                <a:ext cx="1751400" cy="581040"/>
              </p14:xfrm>
            </p:contentPart>
          </mc:Choice>
          <mc:Fallback>
            <p:pic>
              <p:nvPicPr>
                <p:cNvPr id="27" name="Ink 26">
                  <a:extLst>
                    <a:ext uri="{FF2B5EF4-FFF2-40B4-BE49-F238E27FC236}">
                      <a16:creationId xmlns:a16="http://schemas.microsoft.com/office/drawing/2014/main" id="{CE8DE44D-893D-BE4E-A9A4-01D5BE66318C}"/>
                    </a:ext>
                  </a:extLst>
                </p:cNvPr>
                <p:cNvPicPr/>
                <p:nvPr/>
              </p:nvPicPr>
              <p:blipFill>
                <a:blip r:embed="rId35"/>
                <a:stretch>
                  <a:fillRect/>
                </a:stretch>
              </p:blipFill>
              <p:spPr>
                <a:xfrm>
                  <a:off x="4068360" y="2903496"/>
                  <a:ext cx="1769040" cy="598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Ink 27">
                  <a:extLst>
                    <a:ext uri="{FF2B5EF4-FFF2-40B4-BE49-F238E27FC236}">
                      <a16:creationId xmlns:a16="http://schemas.microsoft.com/office/drawing/2014/main" id="{B1F1DF4C-08CB-CF44-9476-98E879515E2D}"/>
                    </a:ext>
                  </a:extLst>
                </p14:cNvPr>
                <p14:cNvContentPartPr/>
                <p14:nvPr/>
              </p14:nvContentPartPr>
              <p14:xfrm>
                <a:off x="6918480" y="3330816"/>
                <a:ext cx="939600" cy="49680"/>
              </p14:xfrm>
            </p:contentPart>
          </mc:Choice>
          <mc:Fallback>
            <p:pic>
              <p:nvPicPr>
                <p:cNvPr id="28" name="Ink 27">
                  <a:extLst>
                    <a:ext uri="{FF2B5EF4-FFF2-40B4-BE49-F238E27FC236}">
                      <a16:creationId xmlns:a16="http://schemas.microsoft.com/office/drawing/2014/main" id="{B1F1DF4C-08CB-CF44-9476-98E879515E2D}"/>
                    </a:ext>
                  </a:extLst>
                </p:cNvPr>
                <p:cNvPicPr/>
                <p:nvPr/>
              </p:nvPicPr>
              <p:blipFill>
                <a:blip r:embed="rId37"/>
                <a:stretch>
                  <a:fillRect/>
                </a:stretch>
              </p:blipFill>
              <p:spPr>
                <a:xfrm>
                  <a:off x="6909480" y="3321816"/>
                  <a:ext cx="9572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Ink 28">
                  <a:extLst>
                    <a:ext uri="{FF2B5EF4-FFF2-40B4-BE49-F238E27FC236}">
                      <a16:creationId xmlns:a16="http://schemas.microsoft.com/office/drawing/2014/main" id="{9B1767A9-B96A-4D44-B131-1C77B9041529}"/>
                    </a:ext>
                  </a:extLst>
                </p14:cNvPr>
                <p14:cNvContentPartPr/>
                <p14:nvPr/>
              </p14:nvContentPartPr>
              <p14:xfrm>
                <a:off x="7007400" y="3377256"/>
                <a:ext cx="756000" cy="44280"/>
              </p14:xfrm>
            </p:contentPart>
          </mc:Choice>
          <mc:Fallback>
            <p:pic>
              <p:nvPicPr>
                <p:cNvPr id="29" name="Ink 28">
                  <a:extLst>
                    <a:ext uri="{FF2B5EF4-FFF2-40B4-BE49-F238E27FC236}">
                      <a16:creationId xmlns:a16="http://schemas.microsoft.com/office/drawing/2014/main" id="{9B1767A9-B96A-4D44-B131-1C77B9041529}"/>
                    </a:ext>
                  </a:extLst>
                </p:cNvPr>
                <p:cNvPicPr/>
                <p:nvPr/>
              </p:nvPicPr>
              <p:blipFill>
                <a:blip r:embed="rId39"/>
                <a:stretch>
                  <a:fillRect/>
                </a:stretch>
              </p:blipFill>
              <p:spPr>
                <a:xfrm>
                  <a:off x="6998400" y="3368616"/>
                  <a:ext cx="7736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70FBA82E-3C7F-FF46-8410-BA1CCB11D50E}"/>
                    </a:ext>
                  </a:extLst>
                </p14:cNvPr>
                <p14:cNvContentPartPr/>
                <p14:nvPr/>
              </p14:nvContentPartPr>
              <p14:xfrm>
                <a:off x="6968160" y="3423696"/>
                <a:ext cx="615240" cy="79920"/>
              </p14:xfrm>
            </p:contentPart>
          </mc:Choice>
          <mc:Fallback>
            <p:pic>
              <p:nvPicPr>
                <p:cNvPr id="30" name="Ink 29">
                  <a:extLst>
                    <a:ext uri="{FF2B5EF4-FFF2-40B4-BE49-F238E27FC236}">
                      <a16:creationId xmlns:a16="http://schemas.microsoft.com/office/drawing/2014/main" id="{70FBA82E-3C7F-FF46-8410-BA1CCB11D50E}"/>
                    </a:ext>
                  </a:extLst>
                </p:cNvPr>
                <p:cNvPicPr/>
                <p:nvPr/>
              </p:nvPicPr>
              <p:blipFill>
                <a:blip r:embed="rId41"/>
                <a:stretch>
                  <a:fillRect/>
                </a:stretch>
              </p:blipFill>
              <p:spPr>
                <a:xfrm>
                  <a:off x="6959520" y="3415056"/>
                  <a:ext cx="6328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511E8B2E-7FDB-8046-9B9E-B7A1D3B00384}"/>
                    </a:ext>
                  </a:extLst>
                </p14:cNvPr>
                <p14:cNvContentPartPr/>
                <p14:nvPr/>
              </p14:nvContentPartPr>
              <p14:xfrm>
                <a:off x="4232880" y="4040016"/>
                <a:ext cx="291240" cy="60120"/>
              </p14:xfrm>
            </p:contentPart>
          </mc:Choice>
          <mc:Fallback>
            <p:pic>
              <p:nvPicPr>
                <p:cNvPr id="33" name="Ink 32">
                  <a:extLst>
                    <a:ext uri="{FF2B5EF4-FFF2-40B4-BE49-F238E27FC236}">
                      <a16:creationId xmlns:a16="http://schemas.microsoft.com/office/drawing/2014/main" id="{511E8B2E-7FDB-8046-9B9E-B7A1D3B00384}"/>
                    </a:ext>
                  </a:extLst>
                </p:cNvPr>
                <p:cNvPicPr/>
                <p:nvPr/>
              </p:nvPicPr>
              <p:blipFill>
                <a:blip r:embed="rId43"/>
                <a:stretch>
                  <a:fillRect/>
                </a:stretch>
              </p:blipFill>
              <p:spPr>
                <a:xfrm>
                  <a:off x="4224240" y="4031376"/>
                  <a:ext cx="3088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23DD0152-FF00-AF41-B02B-3F13C522B63C}"/>
                    </a:ext>
                  </a:extLst>
                </p14:cNvPr>
                <p14:cNvContentPartPr/>
                <p14:nvPr/>
              </p14:nvContentPartPr>
              <p14:xfrm>
                <a:off x="4371480" y="3953256"/>
                <a:ext cx="18000" cy="278640"/>
              </p14:xfrm>
            </p:contentPart>
          </mc:Choice>
          <mc:Fallback>
            <p:pic>
              <p:nvPicPr>
                <p:cNvPr id="34" name="Ink 33">
                  <a:extLst>
                    <a:ext uri="{FF2B5EF4-FFF2-40B4-BE49-F238E27FC236}">
                      <a16:creationId xmlns:a16="http://schemas.microsoft.com/office/drawing/2014/main" id="{23DD0152-FF00-AF41-B02B-3F13C522B63C}"/>
                    </a:ext>
                  </a:extLst>
                </p:cNvPr>
                <p:cNvPicPr/>
                <p:nvPr/>
              </p:nvPicPr>
              <p:blipFill>
                <a:blip r:embed="rId45"/>
                <a:stretch>
                  <a:fillRect/>
                </a:stretch>
              </p:blipFill>
              <p:spPr>
                <a:xfrm>
                  <a:off x="4362840" y="3944616"/>
                  <a:ext cx="356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Ink 34">
                  <a:extLst>
                    <a:ext uri="{FF2B5EF4-FFF2-40B4-BE49-F238E27FC236}">
                      <a16:creationId xmlns:a16="http://schemas.microsoft.com/office/drawing/2014/main" id="{87E5EF3A-1FDC-9746-88E9-C9D250419690}"/>
                    </a:ext>
                  </a:extLst>
                </p14:cNvPr>
                <p14:cNvContentPartPr/>
                <p14:nvPr/>
              </p14:nvContentPartPr>
              <p14:xfrm>
                <a:off x="4582080" y="4083216"/>
                <a:ext cx="125280" cy="223560"/>
              </p14:xfrm>
            </p:contentPart>
          </mc:Choice>
          <mc:Fallback>
            <p:pic>
              <p:nvPicPr>
                <p:cNvPr id="35" name="Ink 34">
                  <a:extLst>
                    <a:ext uri="{FF2B5EF4-FFF2-40B4-BE49-F238E27FC236}">
                      <a16:creationId xmlns:a16="http://schemas.microsoft.com/office/drawing/2014/main" id="{87E5EF3A-1FDC-9746-88E9-C9D250419690}"/>
                    </a:ext>
                  </a:extLst>
                </p:cNvPr>
                <p:cNvPicPr/>
                <p:nvPr/>
              </p:nvPicPr>
              <p:blipFill>
                <a:blip r:embed="rId47"/>
                <a:stretch>
                  <a:fillRect/>
                </a:stretch>
              </p:blipFill>
              <p:spPr>
                <a:xfrm>
                  <a:off x="4573080" y="4074216"/>
                  <a:ext cx="14292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Ink 35">
                  <a:extLst>
                    <a:ext uri="{FF2B5EF4-FFF2-40B4-BE49-F238E27FC236}">
                      <a16:creationId xmlns:a16="http://schemas.microsoft.com/office/drawing/2014/main" id="{ACBFE342-6177-F74F-9637-0F29EF87872A}"/>
                    </a:ext>
                  </a:extLst>
                </p14:cNvPr>
                <p14:cNvContentPartPr/>
                <p14:nvPr/>
              </p14:nvContentPartPr>
              <p14:xfrm>
                <a:off x="4624560" y="4053696"/>
                <a:ext cx="158760" cy="44280"/>
              </p14:xfrm>
            </p:contentPart>
          </mc:Choice>
          <mc:Fallback>
            <p:pic>
              <p:nvPicPr>
                <p:cNvPr id="36" name="Ink 35">
                  <a:extLst>
                    <a:ext uri="{FF2B5EF4-FFF2-40B4-BE49-F238E27FC236}">
                      <a16:creationId xmlns:a16="http://schemas.microsoft.com/office/drawing/2014/main" id="{ACBFE342-6177-F74F-9637-0F29EF87872A}"/>
                    </a:ext>
                  </a:extLst>
                </p:cNvPr>
                <p:cNvPicPr/>
                <p:nvPr/>
              </p:nvPicPr>
              <p:blipFill>
                <a:blip r:embed="rId49"/>
                <a:stretch>
                  <a:fillRect/>
                </a:stretch>
              </p:blipFill>
              <p:spPr>
                <a:xfrm>
                  <a:off x="4615920" y="4045056"/>
                  <a:ext cx="1764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Ink 36">
                  <a:extLst>
                    <a:ext uri="{FF2B5EF4-FFF2-40B4-BE49-F238E27FC236}">
                      <a16:creationId xmlns:a16="http://schemas.microsoft.com/office/drawing/2014/main" id="{A64B6CB4-F0C9-D348-91EE-3EC28C2DAA2C}"/>
                    </a:ext>
                  </a:extLst>
                </p14:cNvPr>
                <p14:cNvContentPartPr/>
                <p14:nvPr/>
              </p14:nvContentPartPr>
              <p14:xfrm>
                <a:off x="5083200" y="4081776"/>
                <a:ext cx="132120" cy="22320"/>
              </p14:xfrm>
            </p:contentPart>
          </mc:Choice>
          <mc:Fallback>
            <p:pic>
              <p:nvPicPr>
                <p:cNvPr id="37" name="Ink 36">
                  <a:extLst>
                    <a:ext uri="{FF2B5EF4-FFF2-40B4-BE49-F238E27FC236}">
                      <a16:creationId xmlns:a16="http://schemas.microsoft.com/office/drawing/2014/main" id="{A64B6CB4-F0C9-D348-91EE-3EC28C2DAA2C}"/>
                    </a:ext>
                  </a:extLst>
                </p:cNvPr>
                <p:cNvPicPr/>
                <p:nvPr/>
              </p:nvPicPr>
              <p:blipFill>
                <a:blip r:embed="rId51"/>
                <a:stretch>
                  <a:fillRect/>
                </a:stretch>
              </p:blipFill>
              <p:spPr>
                <a:xfrm>
                  <a:off x="5074560" y="4073136"/>
                  <a:ext cx="1497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Ink 37">
                  <a:extLst>
                    <a:ext uri="{FF2B5EF4-FFF2-40B4-BE49-F238E27FC236}">
                      <a16:creationId xmlns:a16="http://schemas.microsoft.com/office/drawing/2014/main" id="{E562AF01-6EB8-B847-9B56-4C73472419E3}"/>
                    </a:ext>
                  </a:extLst>
                </p14:cNvPr>
                <p14:cNvContentPartPr/>
                <p14:nvPr/>
              </p14:nvContentPartPr>
              <p14:xfrm>
                <a:off x="5109480" y="4030296"/>
                <a:ext cx="29520" cy="219240"/>
              </p14:xfrm>
            </p:contentPart>
          </mc:Choice>
          <mc:Fallback>
            <p:pic>
              <p:nvPicPr>
                <p:cNvPr id="38" name="Ink 37">
                  <a:extLst>
                    <a:ext uri="{FF2B5EF4-FFF2-40B4-BE49-F238E27FC236}">
                      <a16:creationId xmlns:a16="http://schemas.microsoft.com/office/drawing/2014/main" id="{E562AF01-6EB8-B847-9B56-4C73472419E3}"/>
                    </a:ext>
                  </a:extLst>
                </p:cNvPr>
                <p:cNvPicPr/>
                <p:nvPr/>
              </p:nvPicPr>
              <p:blipFill>
                <a:blip r:embed="rId53"/>
                <a:stretch>
                  <a:fillRect/>
                </a:stretch>
              </p:blipFill>
              <p:spPr>
                <a:xfrm>
                  <a:off x="5100840" y="4021656"/>
                  <a:ext cx="4716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Ink 38">
                  <a:extLst>
                    <a:ext uri="{FF2B5EF4-FFF2-40B4-BE49-F238E27FC236}">
                      <a16:creationId xmlns:a16="http://schemas.microsoft.com/office/drawing/2014/main" id="{A2251766-84D4-7541-A6D6-02EA8CEFBF76}"/>
                    </a:ext>
                  </a:extLst>
                </p14:cNvPr>
                <p14:cNvContentPartPr/>
                <p14:nvPr/>
              </p14:nvContentPartPr>
              <p14:xfrm>
                <a:off x="5252400" y="4067016"/>
                <a:ext cx="96120" cy="219960"/>
              </p14:xfrm>
            </p:contentPart>
          </mc:Choice>
          <mc:Fallback>
            <p:pic>
              <p:nvPicPr>
                <p:cNvPr id="39" name="Ink 38">
                  <a:extLst>
                    <a:ext uri="{FF2B5EF4-FFF2-40B4-BE49-F238E27FC236}">
                      <a16:creationId xmlns:a16="http://schemas.microsoft.com/office/drawing/2014/main" id="{A2251766-84D4-7541-A6D6-02EA8CEFBF76}"/>
                    </a:ext>
                  </a:extLst>
                </p:cNvPr>
                <p:cNvPicPr/>
                <p:nvPr/>
              </p:nvPicPr>
              <p:blipFill>
                <a:blip r:embed="rId55"/>
                <a:stretch>
                  <a:fillRect/>
                </a:stretch>
              </p:blipFill>
              <p:spPr>
                <a:xfrm>
                  <a:off x="5243400" y="4058376"/>
                  <a:ext cx="1137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id="{AF025DC7-B17A-C247-A8AA-0FDB7CC780DD}"/>
                    </a:ext>
                  </a:extLst>
                </p14:cNvPr>
                <p14:cNvContentPartPr/>
                <p14:nvPr/>
              </p14:nvContentPartPr>
              <p14:xfrm>
                <a:off x="5294160" y="4037496"/>
                <a:ext cx="72000" cy="37440"/>
              </p14:xfrm>
            </p:contentPart>
          </mc:Choice>
          <mc:Fallback>
            <p:pic>
              <p:nvPicPr>
                <p:cNvPr id="40" name="Ink 39">
                  <a:extLst>
                    <a:ext uri="{FF2B5EF4-FFF2-40B4-BE49-F238E27FC236}">
                      <a16:creationId xmlns:a16="http://schemas.microsoft.com/office/drawing/2014/main" id="{AF025DC7-B17A-C247-A8AA-0FDB7CC780DD}"/>
                    </a:ext>
                  </a:extLst>
                </p:cNvPr>
                <p:cNvPicPr/>
                <p:nvPr/>
              </p:nvPicPr>
              <p:blipFill>
                <a:blip r:embed="rId57"/>
                <a:stretch>
                  <a:fillRect/>
                </a:stretch>
              </p:blipFill>
              <p:spPr>
                <a:xfrm>
                  <a:off x="5285520" y="4028856"/>
                  <a:ext cx="896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id="{B1400200-9611-0F40-90E7-518E1DB4F01A}"/>
                    </a:ext>
                  </a:extLst>
                </p14:cNvPr>
                <p14:cNvContentPartPr/>
                <p14:nvPr/>
              </p14:nvContentPartPr>
              <p14:xfrm>
                <a:off x="5664960" y="4097616"/>
                <a:ext cx="172800" cy="24480"/>
              </p14:xfrm>
            </p:contentPart>
          </mc:Choice>
          <mc:Fallback>
            <p:pic>
              <p:nvPicPr>
                <p:cNvPr id="41" name="Ink 40">
                  <a:extLst>
                    <a:ext uri="{FF2B5EF4-FFF2-40B4-BE49-F238E27FC236}">
                      <a16:creationId xmlns:a16="http://schemas.microsoft.com/office/drawing/2014/main" id="{B1400200-9611-0F40-90E7-518E1DB4F01A}"/>
                    </a:ext>
                  </a:extLst>
                </p:cNvPr>
                <p:cNvPicPr/>
                <p:nvPr/>
              </p:nvPicPr>
              <p:blipFill>
                <a:blip r:embed="rId59"/>
                <a:stretch>
                  <a:fillRect/>
                </a:stretch>
              </p:blipFill>
              <p:spPr>
                <a:xfrm>
                  <a:off x="5656320" y="4088976"/>
                  <a:ext cx="1904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id="{A7C39DF0-2C8E-064F-8F6D-04D97DD43991}"/>
                    </a:ext>
                  </a:extLst>
                </p14:cNvPr>
                <p14:cNvContentPartPr/>
                <p14:nvPr/>
              </p14:nvContentPartPr>
              <p14:xfrm>
                <a:off x="5745600" y="4039656"/>
                <a:ext cx="33120" cy="195480"/>
              </p14:xfrm>
            </p:contentPart>
          </mc:Choice>
          <mc:Fallback>
            <p:pic>
              <p:nvPicPr>
                <p:cNvPr id="42" name="Ink 41">
                  <a:extLst>
                    <a:ext uri="{FF2B5EF4-FFF2-40B4-BE49-F238E27FC236}">
                      <a16:creationId xmlns:a16="http://schemas.microsoft.com/office/drawing/2014/main" id="{A7C39DF0-2C8E-064F-8F6D-04D97DD43991}"/>
                    </a:ext>
                  </a:extLst>
                </p:cNvPr>
                <p:cNvPicPr/>
                <p:nvPr/>
              </p:nvPicPr>
              <p:blipFill>
                <a:blip r:embed="rId61"/>
                <a:stretch>
                  <a:fillRect/>
                </a:stretch>
              </p:blipFill>
              <p:spPr>
                <a:xfrm>
                  <a:off x="5736960" y="4030656"/>
                  <a:ext cx="507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02108219-4278-854A-9E9B-9F481FD6A345}"/>
                    </a:ext>
                  </a:extLst>
                </p14:cNvPr>
                <p14:cNvContentPartPr/>
                <p14:nvPr/>
              </p14:nvContentPartPr>
              <p14:xfrm>
                <a:off x="5861520" y="4054056"/>
                <a:ext cx="37440" cy="221400"/>
              </p14:xfrm>
            </p:contentPart>
          </mc:Choice>
          <mc:Fallback>
            <p:pic>
              <p:nvPicPr>
                <p:cNvPr id="43" name="Ink 42">
                  <a:extLst>
                    <a:ext uri="{FF2B5EF4-FFF2-40B4-BE49-F238E27FC236}">
                      <a16:creationId xmlns:a16="http://schemas.microsoft.com/office/drawing/2014/main" id="{02108219-4278-854A-9E9B-9F481FD6A345}"/>
                    </a:ext>
                  </a:extLst>
                </p:cNvPr>
                <p:cNvPicPr/>
                <p:nvPr/>
              </p:nvPicPr>
              <p:blipFill>
                <a:blip r:embed="rId63"/>
                <a:stretch>
                  <a:fillRect/>
                </a:stretch>
              </p:blipFill>
              <p:spPr>
                <a:xfrm>
                  <a:off x="5852520" y="4045056"/>
                  <a:ext cx="550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1F231C82-FF81-1740-A87A-65E8DF9D751B}"/>
                    </a:ext>
                  </a:extLst>
                </p14:cNvPr>
                <p14:cNvContentPartPr/>
                <p14:nvPr/>
              </p14:nvContentPartPr>
              <p14:xfrm>
                <a:off x="5856840" y="4035696"/>
                <a:ext cx="106200" cy="9360"/>
              </p14:xfrm>
            </p:contentPart>
          </mc:Choice>
          <mc:Fallback>
            <p:pic>
              <p:nvPicPr>
                <p:cNvPr id="44" name="Ink 43">
                  <a:extLst>
                    <a:ext uri="{FF2B5EF4-FFF2-40B4-BE49-F238E27FC236}">
                      <a16:creationId xmlns:a16="http://schemas.microsoft.com/office/drawing/2014/main" id="{1F231C82-FF81-1740-A87A-65E8DF9D751B}"/>
                    </a:ext>
                  </a:extLst>
                </p:cNvPr>
                <p:cNvPicPr/>
                <p:nvPr/>
              </p:nvPicPr>
              <p:blipFill>
                <a:blip r:embed="rId65"/>
                <a:stretch>
                  <a:fillRect/>
                </a:stretch>
              </p:blipFill>
              <p:spPr>
                <a:xfrm>
                  <a:off x="5847840" y="4027056"/>
                  <a:ext cx="1238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27BBD1D6-BE65-734F-9DCF-E085859CD524}"/>
                    </a:ext>
                  </a:extLst>
                </p14:cNvPr>
                <p14:cNvContentPartPr/>
                <p14:nvPr/>
              </p14:nvContentPartPr>
              <p14:xfrm>
                <a:off x="6125760" y="4139016"/>
                <a:ext cx="179280" cy="9720"/>
              </p14:xfrm>
            </p:contentPart>
          </mc:Choice>
          <mc:Fallback>
            <p:pic>
              <p:nvPicPr>
                <p:cNvPr id="45" name="Ink 44">
                  <a:extLst>
                    <a:ext uri="{FF2B5EF4-FFF2-40B4-BE49-F238E27FC236}">
                      <a16:creationId xmlns:a16="http://schemas.microsoft.com/office/drawing/2014/main" id="{27BBD1D6-BE65-734F-9DCF-E085859CD524}"/>
                    </a:ext>
                  </a:extLst>
                </p:cNvPr>
                <p:cNvPicPr/>
                <p:nvPr/>
              </p:nvPicPr>
              <p:blipFill>
                <a:blip r:embed="rId67"/>
                <a:stretch>
                  <a:fillRect/>
                </a:stretch>
              </p:blipFill>
              <p:spPr>
                <a:xfrm>
                  <a:off x="6117120" y="4130376"/>
                  <a:ext cx="1969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Ink 45">
                  <a:extLst>
                    <a:ext uri="{FF2B5EF4-FFF2-40B4-BE49-F238E27FC236}">
                      <a16:creationId xmlns:a16="http://schemas.microsoft.com/office/drawing/2014/main" id="{541B93B2-5229-794E-BF98-1A4C3DBC72F5}"/>
                    </a:ext>
                  </a:extLst>
                </p14:cNvPr>
                <p14:cNvContentPartPr/>
                <p14:nvPr/>
              </p14:nvContentPartPr>
              <p14:xfrm>
                <a:off x="6202800" y="4060896"/>
                <a:ext cx="1800" cy="186480"/>
              </p14:xfrm>
            </p:contentPart>
          </mc:Choice>
          <mc:Fallback>
            <p:pic>
              <p:nvPicPr>
                <p:cNvPr id="46" name="Ink 45">
                  <a:extLst>
                    <a:ext uri="{FF2B5EF4-FFF2-40B4-BE49-F238E27FC236}">
                      <a16:creationId xmlns:a16="http://schemas.microsoft.com/office/drawing/2014/main" id="{541B93B2-5229-794E-BF98-1A4C3DBC72F5}"/>
                    </a:ext>
                  </a:extLst>
                </p:cNvPr>
                <p:cNvPicPr/>
                <p:nvPr/>
              </p:nvPicPr>
              <p:blipFill>
                <a:blip r:embed="rId69"/>
                <a:stretch>
                  <a:fillRect/>
                </a:stretch>
              </p:blipFill>
              <p:spPr>
                <a:xfrm>
                  <a:off x="6193800" y="4051896"/>
                  <a:ext cx="1944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808C1DBD-A3B3-934F-8E41-24473767277B}"/>
                    </a:ext>
                  </a:extLst>
                </p14:cNvPr>
                <p14:cNvContentPartPr/>
                <p14:nvPr/>
              </p14:nvContentPartPr>
              <p14:xfrm>
                <a:off x="6384240" y="4029576"/>
                <a:ext cx="48960" cy="267120"/>
              </p14:xfrm>
            </p:contentPart>
          </mc:Choice>
          <mc:Fallback>
            <p:pic>
              <p:nvPicPr>
                <p:cNvPr id="47" name="Ink 46">
                  <a:extLst>
                    <a:ext uri="{FF2B5EF4-FFF2-40B4-BE49-F238E27FC236}">
                      <a16:creationId xmlns:a16="http://schemas.microsoft.com/office/drawing/2014/main" id="{808C1DBD-A3B3-934F-8E41-24473767277B}"/>
                    </a:ext>
                  </a:extLst>
                </p:cNvPr>
                <p:cNvPicPr/>
                <p:nvPr/>
              </p:nvPicPr>
              <p:blipFill>
                <a:blip r:embed="rId71"/>
                <a:stretch>
                  <a:fillRect/>
                </a:stretch>
              </p:blipFill>
              <p:spPr>
                <a:xfrm>
                  <a:off x="6375600" y="4020936"/>
                  <a:ext cx="6660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788403E5-90C2-F241-BE05-574DC98057DA}"/>
                    </a:ext>
                  </a:extLst>
                </p14:cNvPr>
                <p14:cNvContentPartPr/>
                <p14:nvPr/>
              </p14:nvContentPartPr>
              <p14:xfrm>
                <a:off x="6748560" y="4190136"/>
                <a:ext cx="203400" cy="10080"/>
              </p14:xfrm>
            </p:contentPart>
          </mc:Choice>
          <mc:Fallback>
            <p:pic>
              <p:nvPicPr>
                <p:cNvPr id="48" name="Ink 47">
                  <a:extLst>
                    <a:ext uri="{FF2B5EF4-FFF2-40B4-BE49-F238E27FC236}">
                      <a16:creationId xmlns:a16="http://schemas.microsoft.com/office/drawing/2014/main" id="{788403E5-90C2-F241-BE05-574DC98057DA}"/>
                    </a:ext>
                  </a:extLst>
                </p:cNvPr>
                <p:cNvPicPr/>
                <p:nvPr/>
              </p:nvPicPr>
              <p:blipFill>
                <a:blip r:embed="rId73"/>
                <a:stretch>
                  <a:fillRect/>
                </a:stretch>
              </p:blipFill>
              <p:spPr>
                <a:xfrm>
                  <a:off x="6739560" y="4181496"/>
                  <a:ext cx="221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55DFE4DD-7D11-944C-BCD8-33A1F6811218}"/>
                    </a:ext>
                  </a:extLst>
                </p14:cNvPr>
                <p14:cNvContentPartPr/>
                <p14:nvPr/>
              </p14:nvContentPartPr>
              <p14:xfrm>
                <a:off x="6821640" y="4101936"/>
                <a:ext cx="17280" cy="178560"/>
              </p14:xfrm>
            </p:contentPart>
          </mc:Choice>
          <mc:Fallback>
            <p:pic>
              <p:nvPicPr>
                <p:cNvPr id="49" name="Ink 48">
                  <a:extLst>
                    <a:ext uri="{FF2B5EF4-FFF2-40B4-BE49-F238E27FC236}">
                      <a16:creationId xmlns:a16="http://schemas.microsoft.com/office/drawing/2014/main" id="{55DFE4DD-7D11-944C-BCD8-33A1F6811218}"/>
                    </a:ext>
                  </a:extLst>
                </p:cNvPr>
                <p:cNvPicPr/>
                <p:nvPr/>
              </p:nvPicPr>
              <p:blipFill>
                <a:blip r:embed="rId75"/>
                <a:stretch>
                  <a:fillRect/>
                </a:stretch>
              </p:blipFill>
              <p:spPr>
                <a:xfrm>
                  <a:off x="6813000" y="4092936"/>
                  <a:ext cx="349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20B7EE58-E418-7046-A46F-1687A21DCBF2}"/>
                    </a:ext>
                  </a:extLst>
                </p14:cNvPr>
                <p14:cNvContentPartPr/>
                <p14:nvPr/>
              </p14:nvContentPartPr>
              <p14:xfrm>
                <a:off x="6969600" y="4083576"/>
                <a:ext cx="84960" cy="266760"/>
              </p14:xfrm>
            </p:contentPart>
          </mc:Choice>
          <mc:Fallback>
            <p:pic>
              <p:nvPicPr>
                <p:cNvPr id="50" name="Ink 49">
                  <a:extLst>
                    <a:ext uri="{FF2B5EF4-FFF2-40B4-BE49-F238E27FC236}">
                      <a16:creationId xmlns:a16="http://schemas.microsoft.com/office/drawing/2014/main" id="{20B7EE58-E418-7046-A46F-1687A21DCBF2}"/>
                    </a:ext>
                  </a:extLst>
                </p:cNvPr>
                <p:cNvPicPr/>
                <p:nvPr/>
              </p:nvPicPr>
              <p:blipFill>
                <a:blip r:embed="rId77"/>
                <a:stretch>
                  <a:fillRect/>
                </a:stretch>
              </p:blipFill>
              <p:spPr>
                <a:xfrm>
                  <a:off x="6960960" y="4074936"/>
                  <a:ext cx="1026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1" name="Ink 50">
                  <a:extLst>
                    <a:ext uri="{FF2B5EF4-FFF2-40B4-BE49-F238E27FC236}">
                      <a16:creationId xmlns:a16="http://schemas.microsoft.com/office/drawing/2014/main" id="{E0BC60D6-CB47-424D-8EC2-FB7E2C4FA164}"/>
                    </a:ext>
                  </a:extLst>
                </p14:cNvPr>
                <p14:cNvContentPartPr/>
                <p14:nvPr/>
              </p14:nvContentPartPr>
              <p14:xfrm>
                <a:off x="6996600" y="4065216"/>
                <a:ext cx="196200" cy="15480"/>
              </p14:xfrm>
            </p:contentPart>
          </mc:Choice>
          <mc:Fallback>
            <p:pic>
              <p:nvPicPr>
                <p:cNvPr id="51" name="Ink 50">
                  <a:extLst>
                    <a:ext uri="{FF2B5EF4-FFF2-40B4-BE49-F238E27FC236}">
                      <a16:creationId xmlns:a16="http://schemas.microsoft.com/office/drawing/2014/main" id="{E0BC60D6-CB47-424D-8EC2-FB7E2C4FA164}"/>
                    </a:ext>
                  </a:extLst>
                </p:cNvPr>
                <p:cNvPicPr/>
                <p:nvPr/>
              </p:nvPicPr>
              <p:blipFill>
                <a:blip r:embed="rId79"/>
                <a:stretch>
                  <a:fillRect/>
                </a:stretch>
              </p:blipFill>
              <p:spPr>
                <a:xfrm>
                  <a:off x="6987960" y="4056216"/>
                  <a:ext cx="2138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Ink 52">
                  <a:extLst>
                    <a:ext uri="{FF2B5EF4-FFF2-40B4-BE49-F238E27FC236}">
                      <a16:creationId xmlns:a16="http://schemas.microsoft.com/office/drawing/2014/main" id="{3CECBAA6-257A-584A-8AC4-0E5A4AB13057}"/>
                    </a:ext>
                  </a:extLst>
                </p14:cNvPr>
                <p14:cNvContentPartPr/>
                <p14:nvPr/>
              </p14:nvContentPartPr>
              <p14:xfrm>
                <a:off x="7660080" y="4012296"/>
                <a:ext cx="771480" cy="192960"/>
              </p14:xfrm>
            </p:contentPart>
          </mc:Choice>
          <mc:Fallback>
            <p:pic>
              <p:nvPicPr>
                <p:cNvPr id="53" name="Ink 52">
                  <a:extLst>
                    <a:ext uri="{FF2B5EF4-FFF2-40B4-BE49-F238E27FC236}">
                      <a16:creationId xmlns:a16="http://schemas.microsoft.com/office/drawing/2014/main" id="{3CECBAA6-257A-584A-8AC4-0E5A4AB13057}"/>
                    </a:ext>
                  </a:extLst>
                </p:cNvPr>
                <p:cNvPicPr/>
                <p:nvPr/>
              </p:nvPicPr>
              <p:blipFill>
                <a:blip r:embed="rId81"/>
                <a:stretch>
                  <a:fillRect/>
                </a:stretch>
              </p:blipFill>
              <p:spPr>
                <a:xfrm>
                  <a:off x="7651080" y="4003656"/>
                  <a:ext cx="7891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2" name="Ink 61">
                  <a:extLst>
                    <a:ext uri="{FF2B5EF4-FFF2-40B4-BE49-F238E27FC236}">
                      <a16:creationId xmlns:a16="http://schemas.microsoft.com/office/drawing/2014/main" id="{6364B7AD-1A0D-CA4D-9FE0-5D80F6105291}"/>
                    </a:ext>
                  </a:extLst>
                </p14:cNvPr>
                <p14:cNvContentPartPr/>
                <p14:nvPr/>
              </p14:nvContentPartPr>
              <p14:xfrm>
                <a:off x="4735440" y="3396696"/>
                <a:ext cx="479160" cy="286920"/>
              </p14:xfrm>
            </p:contentPart>
          </mc:Choice>
          <mc:Fallback>
            <p:pic>
              <p:nvPicPr>
                <p:cNvPr id="62" name="Ink 61">
                  <a:extLst>
                    <a:ext uri="{FF2B5EF4-FFF2-40B4-BE49-F238E27FC236}">
                      <a16:creationId xmlns:a16="http://schemas.microsoft.com/office/drawing/2014/main" id="{6364B7AD-1A0D-CA4D-9FE0-5D80F6105291}"/>
                    </a:ext>
                  </a:extLst>
                </p:cNvPr>
                <p:cNvPicPr/>
                <p:nvPr/>
              </p:nvPicPr>
              <p:blipFill>
                <a:blip r:embed="rId83"/>
                <a:stretch>
                  <a:fillRect/>
                </a:stretch>
              </p:blipFill>
              <p:spPr>
                <a:xfrm>
                  <a:off x="4726800" y="3387696"/>
                  <a:ext cx="49680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3" name="Ink 62">
                  <a:extLst>
                    <a:ext uri="{FF2B5EF4-FFF2-40B4-BE49-F238E27FC236}">
                      <a16:creationId xmlns:a16="http://schemas.microsoft.com/office/drawing/2014/main" id="{CB36BDF5-AE89-3E41-A122-263C20825453}"/>
                    </a:ext>
                  </a:extLst>
                </p14:cNvPr>
                <p14:cNvContentPartPr/>
                <p14:nvPr/>
              </p14:nvContentPartPr>
              <p14:xfrm>
                <a:off x="4782600" y="3407856"/>
                <a:ext cx="638280" cy="285120"/>
              </p14:xfrm>
            </p:contentPart>
          </mc:Choice>
          <mc:Fallback>
            <p:pic>
              <p:nvPicPr>
                <p:cNvPr id="63" name="Ink 62">
                  <a:extLst>
                    <a:ext uri="{FF2B5EF4-FFF2-40B4-BE49-F238E27FC236}">
                      <a16:creationId xmlns:a16="http://schemas.microsoft.com/office/drawing/2014/main" id="{CB36BDF5-AE89-3E41-A122-263C20825453}"/>
                    </a:ext>
                  </a:extLst>
                </p:cNvPr>
                <p:cNvPicPr/>
                <p:nvPr/>
              </p:nvPicPr>
              <p:blipFill>
                <a:blip r:embed="rId85"/>
                <a:stretch>
                  <a:fillRect/>
                </a:stretch>
              </p:blipFill>
              <p:spPr>
                <a:xfrm>
                  <a:off x="4773600" y="3398856"/>
                  <a:ext cx="6559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5" name="Ink 64">
                  <a:extLst>
                    <a:ext uri="{FF2B5EF4-FFF2-40B4-BE49-F238E27FC236}">
                      <a16:creationId xmlns:a16="http://schemas.microsoft.com/office/drawing/2014/main" id="{21C2677A-FA40-1F4C-8406-AE8FC1A1C2FA}"/>
                    </a:ext>
                  </a:extLst>
                </p14:cNvPr>
                <p14:cNvContentPartPr/>
                <p14:nvPr/>
              </p14:nvContentPartPr>
              <p14:xfrm>
                <a:off x="4134240" y="3690816"/>
                <a:ext cx="718920" cy="924480"/>
              </p14:xfrm>
            </p:contentPart>
          </mc:Choice>
          <mc:Fallback>
            <p:pic>
              <p:nvPicPr>
                <p:cNvPr id="65" name="Ink 64">
                  <a:extLst>
                    <a:ext uri="{FF2B5EF4-FFF2-40B4-BE49-F238E27FC236}">
                      <a16:creationId xmlns:a16="http://schemas.microsoft.com/office/drawing/2014/main" id="{21C2677A-FA40-1F4C-8406-AE8FC1A1C2FA}"/>
                    </a:ext>
                  </a:extLst>
                </p:cNvPr>
                <p:cNvPicPr/>
                <p:nvPr/>
              </p:nvPicPr>
              <p:blipFill>
                <a:blip r:embed="rId87"/>
                <a:stretch>
                  <a:fillRect/>
                </a:stretch>
              </p:blipFill>
              <p:spPr>
                <a:xfrm>
                  <a:off x="4125600" y="3681816"/>
                  <a:ext cx="736560" cy="9421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6" name="Ink 65">
                  <a:extLst>
                    <a:ext uri="{FF2B5EF4-FFF2-40B4-BE49-F238E27FC236}">
                      <a16:creationId xmlns:a16="http://schemas.microsoft.com/office/drawing/2014/main" id="{0CB17D2C-2139-A64D-A9DE-606A401B5E0C}"/>
                    </a:ext>
                  </a:extLst>
                </p14:cNvPr>
                <p14:cNvContentPartPr/>
                <p14:nvPr/>
              </p14:nvContentPartPr>
              <p14:xfrm>
                <a:off x="4925160" y="3737256"/>
                <a:ext cx="620280" cy="859680"/>
              </p14:xfrm>
            </p:contentPart>
          </mc:Choice>
          <mc:Fallback>
            <p:pic>
              <p:nvPicPr>
                <p:cNvPr id="66" name="Ink 65">
                  <a:extLst>
                    <a:ext uri="{FF2B5EF4-FFF2-40B4-BE49-F238E27FC236}">
                      <a16:creationId xmlns:a16="http://schemas.microsoft.com/office/drawing/2014/main" id="{0CB17D2C-2139-A64D-A9DE-606A401B5E0C}"/>
                    </a:ext>
                  </a:extLst>
                </p:cNvPr>
                <p:cNvPicPr/>
                <p:nvPr/>
              </p:nvPicPr>
              <p:blipFill>
                <a:blip r:embed="rId89"/>
                <a:stretch>
                  <a:fillRect/>
                </a:stretch>
              </p:blipFill>
              <p:spPr>
                <a:xfrm>
                  <a:off x="4916520" y="3728256"/>
                  <a:ext cx="637920" cy="877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7" name="Ink 66">
                  <a:extLst>
                    <a:ext uri="{FF2B5EF4-FFF2-40B4-BE49-F238E27FC236}">
                      <a16:creationId xmlns:a16="http://schemas.microsoft.com/office/drawing/2014/main" id="{2645219E-6B5A-4F4D-A540-1E34CB1B0CB4}"/>
                    </a:ext>
                  </a:extLst>
                </p14:cNvPr>
                <p14:cNvContentPartPr/>
                <p14:nvPr/>
              </p14:nvContentPartPr>
              <p14:xfrm>
                <a:off x="5646240" y="3779376"/>
                <a:ext cx="459000" cy="706320"/>
              </p14:xfrm>
            </p:contentPart>
          </mc:Choice>
          <mc:Fallback>
            <p:pic>
              <p:nvPicPr>
                <p:cNvPr id="67" name="Ink 66">
                  <a:extLst>
                    <a:ext uri="{FF2B5EF4-FFF2-40B4-BE49-F238E27FC236}">
                      <a16:creationId xmlns:a16="http://schemas.microsoft.com/office/drawing/2014/main" id="{2645219E-6B5A-4F4D-A540-1E34CB1B0CB4}"/>
                    </a:ext>
                  </a:extLst>
                </p:cNvPr>
                <p:cNvPicPr/>
                <p:nvPr/>
              </p:nvPicPr>
              <p:blipFill>
                <a:blip r:embed="rId91"/>
                <a:stretch>
                  <a:fillRect/>
                </a:stretch>
              </p:blipFill>
              <p:spPr>
                <a:xfrm>
                  <a:off x="5637240" y="3770376"/>
                  <a:ext cx="476640" cy="723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8" name="Ink 67">
                  <a:extLst>
                    <a:ext uri="{FF2B5EF4-FFF2-40B4-BE49-F238E27FC236}">
                      <a16:creationId xmlns:a16="http://schemas.microsoft.com/office/drawing/2014/main" id="{6E62DDF5-40E5-FC4E-9C6F-563DC2A00FC9}"/>
                    </a:ext>
                  </a:extLst>
                </p14:cNvPr>
                <p14:cNvContentPartPr/>
                <p14:nvPr/>
              </p14:nvContentPartPr>
              <p14:xfrm>
                <a:off x="6131160" y="3805656"/>
                <a:ext cx="493920" cy="772200"/>
              </p14:xfrm>
            </p:contentPart>
          </mc:Choice>
          <mc:Fallback>
            <p:pic>
              <p:nvPicPr>
                <p:cNvPr id="68" name="Ink 67">
                  <a:extLst>
                    <a:ext uri="{FF2B5EF4-FFF2-40B4-BE49-F238E27FC236}">
                      <a16:creationId xmlns:a16="http://schemas.microsoft.com/office/drawing/2014/main" id="{6E62DDF5-40E5-FC4E-9C6F-563DC2A00FC9}"/>
                    </a:ext>
                  </a:extLst>
                </p:cNvPr>
                <p:cNvPicPr/>
                <p:nvPr/>
              </p:nvPicPr>
              <p:blipFill>
                <a:blip r:embed="rId93"/>
                <a:stretch>
                  <a:fillRect/>
                </a:stretch>
              </p:blipFill>
              <p:spPr>
                <a:xfrm>
                  <a:off x="6122160" y="3796656"/>
                  <a:ext cx="511560" cy="789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9" name="Ink 68">
                  <a:extLst>
                    <a:ext uri="{FF2B5EF4-FFF2-40B4-BE49-F238E27FC236}">
                      <a16:creationId xmlns:a16="http://schemas.microsoft.com/office/drawing/2014/main" id="{49E7BD2D-0659-D042-AA2B-B56A7BE9CB1C}"/>
                    </a:ext>
                  </a:extLst>
                </p14:cNvPr>
                <p14:cNvContentPartPr/>
                <p14:nvPr/>
              </p14:nvContentPartPr>
              <p14:xfrm>
                <a:off x="6677640" y="3810336"/>
                <a:ext cx="679320" cy="806400"/>
              </p14:xfrm>
            </p:contentPart>
          </mc:Choice>
          <mc:Fallback>
            <p:pic>
              <p:nvPicPr>
                <p:cNvPr id="69" name="Ink 68">
                  <a:extLst>
                    <a:ext uri="{FF2B5EF4-FFF2-40B4-BE49-F238E27FC236}">
                      <a16:creationId xmlns:a16="http://schemas.microsoft.com/office/drawing/2014/main" id="{49E7BD2D-0659-D042-AA2B-B56A7BE9CB1C}"/>
                    </a:ext>
                  </a:extLst>
                </p:cNvPr>
                <p:cNvPicPr/>
                <p:nvPr/>
              </p:nvPicPr>
              <p:blipFill>
                <a:blip r:embed="rId95"/>
                <a:stretch>
                  <a:fillRect/>
                </a:stretch>
              </p:blipFill>
              <p:spPr>
                <a:xfrm>
                  <a:off x="6669000" y="3801696"/>
                  <a:ext cx="696960" cy="824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6" name="Ink 75">
                  <a:extLst>
                    <a:ext uri="{FF2B5EF4-FFF2-40B4-BE49-F238E27FC236}">
                      <a16:creationId xmlns:a16="http://schemas.microsoft.com/office/drawing/2014/main" id="{2AA34DAE-B0BB-1546-B9B1-F0A1F5ACEBDC}"/>
                    </a:ext>
                  </a:extLst>
                </p14:cNvPr>
                <p14:cNvContentPartPr/>
                <p14:nvPr/>
              </p14:nvContentPartPr>
              <p14:xfrm>
                <a:off x="6411960" y="4002576"/>
                <a:ext cx="187200" cy="33120"/>
              </p14:xfrm>
            </p:contentPart>
          </mc:Choice>
          <mc:Fallback>
            <p:pic>
              <p:nvPicPr>
                <p:cNvPr id="76" name="Ink 75">
                  <a:extLst>
                    <a:ext uri="{FF2B5EF4-FFF2-40B4-BE49-F238E27FC236}">
                      <a16:creationId xmlns:a16="http://schemas.microsoft.com/office/drawing/2014/main" id="{2AA34DAE-B0BB-1546-B9B1-F0A1F5ACEBDC}"/>
                    </a:ext>
                  </a:extLst>
                </p:cNvPr>
                <p:cNvPicPr/>
                <p:nvPr/>
              </p:nvPicPr>
              <p:blipFill>
                <a:blip r:embed="rId97"/>
                <a:stretch>
                  <a:fillRect/>
                </a:stretch>
              </p:blipFill>
              <p:spPr>
                <a:xfrm>
                  <a:off x="6402960" y="3993576"/>
                  <a:ext cx="2048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8" name="Ink 77">
                  <a:extLst>
                    <a:ext uri="{FF2B5EF4-FFF2-40B4-BE49-F238E27FC236}">
                      <a16:creationId xmlns:a16="http://schemas.microsoft.com/office/drawing/2014/main" id="{8FC23412-77D5-C341-8089-49BEE1815EC1}"/>
                    </a:ext>
                  </a:extLst>
                </p14:cNvPr>
                <p14:cNvContentPartPr/>
                <p14:nvPr/>
              </p14:nvContentPartPr>
              <p14:xfrm>
                <a:off x="5061240" y="5239896"/>
                <a:ext cx="126360" cy="50040"/>
              </p14:xfrm>
            </p:contentPart>
          </mc:Choice>
          <mc:Fallback>
            <p:pic>
              <p:nvPicPr>
                <p:cNvPr id="78" name="Ink 77">
                  <a:extLst>
                    <a:ext uri="{FF2B5EF4-FFF2-40B4-BE49-F238E27FC236}">
                      <a16:creationId xmlns:a16="http://schemas.microsoft.com/office/drawing/2014/main" id="{8FC23412-77D5-C341-8089-49BEE1815EC1}"/>
                    </a:ext>
                  </a:extLst>
                </p:cNvPr>
                <p:cNvPicPr/>
                <p:nvPr/>
              </p:nvPicPr>
              <p:blipFill>
                <a:blip r:embed="rId99"/>
                <a:stretch>
                  <a:fillRect/>
                </a:stretch>
              </p:blipFill>
              <p:spPr>
                <a:xfrm>
                  <a:off x="5052600" y="5231256"/>
                  <a:ext cx="1440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9" name="Ink 78">
                  <a:extLst>
                    <a:ext uri="{FF2B5EF4-FFF2-40B4-BE49-F238E27FC236}">
                      <a16:creationId xmlns:a16="http://schemas.microsoft.com/office/drawing/2014/main" id="{8B483C31-24E1-1745-8B99-ABD19DE4796B}"/>
                    </a:ext>
                  </a:extLst>
                </p14:cNvPr>
                <p14:cNvContentPartPr/>
                <p14:nvPr/>
              </p14:nvContentPartPr>
              <p14:xfrm>
                <a:off x="5311440" y="5077896"/>
                <a:ext cx="95400" cy="221760"/>
              </p14:xfrm>
            </p:contentPart>
          </mc:Choice>
          <mc:Fallback>
            <p:pic>
              <p:nvPicPr>
                <p:cNvPr id="79" name="Ink 78">
                  <a:extLst>
                    <a:ext uri="{FF2B5EF4-FFF2-40B4-BE49-F238E27FC236}">
                      <a16:creationId xmlns:a16="http://schemas.microsoft.com/office/drawing/2014/main" id="{8B483C31-24E1-1745-8B99-ABD19DE4796B}"/>
                    </a:ext>
                  </a:extLst>
                </p:cNvPr>
                <p:cNvPicPr/>
                <p:nvPr/>
              </p:nvPicPr>
              <p:blipFill>
                <a:blip r:embed="rId101"/>
                <a:stretch>
                  <a:fillRect/>
                </a:stretch>
              </p:blipFill>
              <p:spPr>
                <a:xfrm>
                  <a:off x="5302800" y="5068896"/>
                  <a:ext cx="1130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0" name="Ink 79">
                  <a:extLst>
                    <a:ext uri="{FF2B5EF4-FFF2-40B4-BE49-F238E27FC236}">
                      <a16:creationId xmlns:a16="http://schemas.microsoft.com/office/drawing/2014/main" id="{B2F5AC0B-9E05-B24E-B9F3-13C4680659BF}"/>
                    </a:ext>
                  </a:extLst>
                </p14:cNvPr>
                <p14:cNvContentPartPr/>
                <p14:nvPr/>
              </p14:nvContentPartPr>
              <p14:xfrm>
                <a:off x="5331240" y="5046576"/>
                <a:ext cx="73080" cy="22680"/>
              </p14:xfrm>
            </p:contentPart>
          </mc:Choice>
          <mc:Fallback>
            <p:pic>
              <p:nvPicPr>
                <p:cNvPr id="80" name="Ink 79">
                  <a:extLst>
                    <a:ext uri="{FF2B5EF4-FFF2-40B4-BE49-F238E27FC236}">
                      <a16:creationId xmlns:a16="http://schemas.microsoft.com/office/drawing/2014/main" id="{B2F5AC0B-9E05-B24E-B9F3-13C4680659BF}"/>
                    </a:ext>
                  </a:extLst>
                </p:cNvPr>
                <p:cNvPicPr/>
                <p:nvPr/>
              </p:nvPicPr>
              <p:blipFill>
                <a:blip r:embed="rId103"/>
                <a:stretch>
                  <a:fillRect/>
                </a:stretch>
              </p:blipFill>
              <p:spPr>
                <a:xfrm>
                  <a:off x="5322600" y="5037936"/>
                  <a:ext cx="907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1" name="Ink 80">
                  <a:extLst>
                    <a:ext uri="{FF2B5EF4-FFF2-40B4-BE49-F238E27FC236}">
                      <a16:creationId xmlns:a16="http://schemas.microsoft.com/office/drawing/2014/main" id="{D2FF7F70-E9F3-2044-A850-0541AE198801}"/>
                    </a:ext>
                  </a:extLst>
                </p14:cNvPr>
                <p14:cNvContentPartPr/>
                <p14:nvPr/>
              </p14:nvContentPartPr>
              <p14:xfrm>
                <a:off x="4939200" y="4726896"/>
                <a:ext cx="884520" cy="803520"/>
              </p14:xfrm>
            </p:contentPart>
          </mc:Choice>
          <mc:Fallback>
            <p:pic>
              <p:nvPicPr>
                <p:cNvPr id="81" name="Ink 80">
                  <a:extLst>
                    <a:ext uri="{FF2B5EF4-FFF2-40B4-BE49-F238E27FC236}">
                      <a16:creationId xmlns:a16="http://schemas.microsoft.com/office/drawing/2014/main" id="{D2FF7F70-E9F3-2044-A850-0541AE198801}"/>
                    </a:ext>
                  </a:extLst>
                </p:cNvPr>
                <p:cNvPicPr/>
                <p:nvPr/>
              </p:nvPicPr>
              <p:blipFill>
                <a:blip r:embed="rId105"/>
                <a:stretch>
                  <a:fillRect/>
                </a:stretch>
              </p:blipFill>
              <p:spPr>
                <a:xfrm>
                  <a:off x="4930560" y="4718256"/>
                  <a:ext cx="902160" cy="821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2" name="Ink 81">
                  <a:extLst>
                    <a:ext uri="{FF2B5EF4-FFF2-40B4-BE49-F238E27FC236}">
                      <a16:creationId xmlns:a16="http://schemas.microsoft.com/office/drawing/2014/main" id="{25DADD06-0FB9-8041-AC67-50576D4AD855}"/>
                    </a:ext>
                  </a:extLst>
                </p14:cNvPr>
                <p14:cNvContentPartPr/>
                <p14:nvPr/>
              </p14:nvContentPartPr>
              <p14:xfrm>
                <a:off x="5780880" y="5054856"/>
                <a:ext cx="162720" cy="33840"/>
              </p14:xfrm>
            </p:contentPart>
          </mc:Choice>
          <mc:Fallback>
            <p:pic>
              <p:nvPicPr>
                <p:cNvPr id="82" name="Ink 81">
                  <a:extLst>
                    <a:ext uri="{FF2B5EF4-FFF2-40B4-BE49-F238E27FC236}">
                      <a16:creationId xmlns:a16="http://schemas.microsoft.com/office/drawing/2014/main" id="{25DADD06-0FB9-8041-AC67-50576D4AD855}"/>
                    </a:ext>
                  </a:extLst>
                </p:cNvPr>
                <p:cNvPicPr/>
                <p:nvPr/>
              </p:nvPicPr>
              <p:blipFill>
                <a:blip r:embed="rId107"/>
                <a:stretch>
                  <a:fillRect/>
                </a:stretch>
              </p:blipFill>
              <p:spPr>
                <a:xfrm>
                  <a:off x="5772240" y="5046216"/>
                  <a:ext cx="1803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3" name="Ink 82">
                  <a:extLst>
                    <a:ext uri="{FF2B5EF4-FFF2-40B4-BE49-F238E27FC236}">
                      <a16:creationId xmlns:a16="http://schemas.microsoft.com/office/drawing/2014/main" id="{38BE94E1-7CE3-7947-9AE2-08D4829F21AA}"/>
                    </a:ext>
                  </a:extLst>
                </p14:cNvPr>
                <p14:cNvContentPartPr/>
                <p14:nvPr/>
              </p14:nvContentPartPr>
              <p14:xfrm>
                <a:off x="6004080" y="4980696"/>
                <a:ext cx="96840" cy="233640"/>
              </p14:xfrm>
            </p:contentPart>
          </mc:Choice>
          <mc:Fallback>
            <p:pic>
              <p:nvPicPr>
                <p:cNvPr id="83" name="Ink 82">
                  <a:extLst>
                    <a:ext uri="{FF2B5EF4-FFF2-40B4-BE49-F238E27FC236}">
                      <a16:creationId xmlns:a16="http://schemas.microsoft.com/office/drawing/2014/main" id="{38BE94E1-7CE3-7947-9AE2-08D4829F21AA}"/>
                    </a:ext>
                  </a:extLst>
                </p:cNvPr>
                <p:cNvPicPr/>
                <p:nvPr/>
              </p:nvPicPr>
              <p:blipFill>
                <a:blip r:embed="rId109"/>
                <a:stretch>
                  <a:fillRect/>
                </a:stretch>
              </p:blipFill>
              <p:spPr>
                <a:xfrm>
                  <a:off x="5995080" y="4971696"/>
                  <a:ext cx="1144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4" name="Ink 83">
                  <a:extLst>
                    <a:ext uri="{FF2B5EF4-FFF2-40B4-BE49-F238E27FC236}">
                      <a16:creationId xmlns:a16="http://schemas.microsoft.com/office/drawing/2014/main" id="{FB285447-8ACF-9D43-BB6D-C88E8D6DE6BB}"/>
                    </a:ext>
                  </a:extLst>
                </p14:cNvPr>
                <p14:cNvContentPartPr/>
                <p14:nvPr/>
              </p14:nvContentPartPr>
              <p14:xfrm>
                <a:off x="5648760" y="4792416"/>
                <a:ext cx="528120" cy="618840"/>
              </p14:xfrm>
            </p:contentPart>
          </mc:Choice>
          <mc:Fallback>
            <p:pic>
              <p:nvPicPr>
                <p:cNvPr id="84" name="Ink 83">
                  <a:extLst>
                    <a:ext uri="{FF2B5EF4-FFF2-40B4-BE49-F238E27FC236}">
                      <a16:creationId xmlns:a16="http://schemas.microsoft.com/office/drawing/2014/main" id="{FB285447-8ACF-9D43-BB6D-C88E8D6DE6BB}"/>
                    </a:ext>
                  </a:extLst>
                </p:cNvPr>
                <p:cNvPicPr/>
                <p:nvPr/>
              </p:nvPicPr>
              <p:blipFill>
                <a:blip r:embed="rId111"/>
                <a:stretch>
                  <a:fillRect/>
                </a:stretch>
              </p:blipFill>
              <p:spPr>
                <a:xfrm>
                  <a:off x="5639760" y="4783776"/>
                  <a:ext cx="545760" cy="636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5" name="Ink 84">
                  <a:extLst>
                    <a:ext uri="{FF2B5EF4-FFF2-40B4-BE49-F238E27FC236}">
                      <a16:creationId xmlns:a16="http://schemas.microsoft.com/office/drawing/2014/main" id="{715E29C3-B2BD-6343-A9E8-C3A713DA6602}"/>
                    </a:ext>
                  </a:extLst>
                </p14:cNvPr>
                <p14:cNvContentPartPr/>
                <p14:nvPr/>
              </p14:nvContentPartPr>
              <p14:xfrm>
                <a:off x="6359760" y="5148816"/>
                <a:ext cx="161640" cy="37080"/>
              </p14:xfrm>
            </p:contentPart>
          </mc:Choice>
          <mc:Fallback>
            <p:pic>
              <p:nvPicPr>
                <p:cNvPr id="85" name="Ink 84">
                  <a:extLst>
                    <a:ext uri="{FF2B5EF4-FFF2-40B4-BE49-F238E27FC236}">
                      <a16:creationId xmlns:a16="http://schemas.microsoft.com/office/drawing/2014/main" id="{715E29C3-B2BD-6343-A9E8-C3A713DA6602}"/>
                    </a:ext>
                  </a:extLst>
                </p:cNvPr>
                <p:cNvPicPr/>
                <p:nvPr/>
              </p:nvPicPr>
              <p:blipFill>
                <a:blip r:embed="rId113"/>
                <a:stretch>
                  <a:fillRect/>
                </a:stretch>
              </p:blipFill>
              <p:spPr>
                <a:xfrm>
                  <a:off x="6351120" y="5139816"/>
                  <a:ext cx="1792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6" name="Ink 85">
                  <a:extLst>
                    <a:ext uri="{FF2B5EF4-FFF2-40B4-BE49-F238E27FC236}">
                      <a16:creationId xmlns:a16="http://schemas.microsoft.com/office/drawing/2014/main" id="{E1FC32EE-E1F0-8B45-A6FB-9F43B2F267E7}"/>
                    </a:ext>
                  </a:extLst>
                </p14:cNvPr>
                <p14:cNvContentPartPr/>
                <p14:nvPr/>
              </p14:nvContentPartPr>
              <p14:xfrm>
                <a:off x="6548400" y="5068896"/>
                <a:ext cx="89280" cy="213840"/>
              </p14:xfrm>
            </p:contentPart>
          </mc:Choice>
          <mc:Fallback>
            <p:pic>
              <p:nvPicPr>
                <p:cNvPr id="86" name="Ink 85">
                  <a:extLst>
                    <a:ext uri="{FF2B5EF4-FFF2-40B4-BE49-F238E27FC236}">
                      <a16:creationId xmlns:a16="http://schemas.microsoft.com/office/drawing/2014/main" id="{E1FC32EE-E1F0-8B45-A6FB-9F43B2F267E7}"/>
                    </a:ext>
                  </a:extLst>
                </p:cNvPr>
                <p:cNvPicPr/>
                <p:nvPr/>
              </p:nvPicPr>
              <p:blipFill>
                <a:blip r:embed="rId115"/>
                <a:stretch>
                  <a:fillRect/>
                </a:stretch>
              </p:blipFill>
              <p:spPr>
                <a:xfrm>
                  <a:off x="6539760" y="5060256"/>
                  <a:ext cx="1069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7" name="Ink 86">
                  <a:extLst>
                    <a:ext uri="{FF2B5EF4-FFF2-40B4-BE49-F238E27FC236}">
                      <a16:creationId xmlns:a16="http://schemas.microsoft.com/office/drawing/2014/main" id="{FAA63042-1076-A449-B256-FFC183D80B46}"/>
                    </a:ext>
                  </a:extLst>
                </p14:cNvPr>
                <p14:cNvContentPartPr/>
                <p14:nvPr/>
              </p14:nvContentPartPr>
              <p14:xfrm>
                <a:off x="6150240" y="4901496"/>
                <a:ext cx="608400" cy="622440"/>
              </p14:xfrm>
            </p:contentPart>
          </mc:Choice>
          <mc:Fallback>
            <p:pic>
              <p:nvPicPr>
                <p:cNvPr id="87" name="Ink 86">
                  <a:extLst>
                    <a:ext uri="{FF2B5EF4-FFF2-40B4-BE49-F238E27FC236}">
                      <a16:creationId xmlns:a16="http://schemas.microsoft.com/office/drawing/2014/main" id="{FAA63042-1076-A449-B256-FFC183D80B46}"/>
                    </a:ext>
                  </a:extLst>
                </p:cNvPr>
                <p:cNvPicPr/>
                <p:nvPr/>
              </p:nvPicPr>
              <p:blipFill>
                <a:blip r:embed="rId117"/>
                <a:stretch>
                  <a:fillRect/>
                </a:stretch>
              </p:blipFill>
              <p:spPr>
                <a:xfrm>
                  <a:off x="6141600" y="4892496"/>
                  <a:ext cx="62604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8" name="Ink 87">
                  <a:extLst>
                    <a:ext uri="{FF2B5EF4-FFF2-40B4-BE49-F238E27FC236}">
                      <a16:creationId xmlns:a16="http://schemas.microsoft.com/office/drawing/2014/main" id="{470743AE-90BB-9343-8E9A-0D1A10A42162}"/>
                    </a:ext>
                  </a:extLst>
                </p14:cNvPr>
                <p14:cNvContentPartPr/>
                <p14:nvPr/>
              </p14:nvContentPartPr>
              <p14:xfrm>
                <a:off x="6973920" y="5144136"/>
                <a:ext cx="116280" cy="40680"/>
              </p14:xfrm>
            </p:contentPart>
          </mc:Choice>
          <mc:Fallback>
            <p:pic>
              <p:nvPicPr>
                <p:cNvPr id="88" name="Ink 87">
                  <a:extLst>
                    <a:ext uri="{FF2B5EF4-FFF2-40B4-BE49-F238E27FC236}">
                      <a16:creationId xmlns:a16="http://schemas.microsoft.com/office/drawing/2014/main" id="{470743AE-90BB-9343-8E9A-0D1A10A42162}"/>
                    </a:ext>
                  </a:extLst>
                </p:cNvPr>
                <p:cNvPicPr/>
                <p:nvPr/>
              </p:nvPicPr>
              <p:blipFill>
                <a:blip r:embed="rId119"/>
                <a:stretch>
                  <a:fillRect/>
                </a:stretch>
              </p:blipFill>
              <p:spPr>
                <a:xfrm>
                  <a:off x="6964920" y="5135136"/>
                  <a:ext cx="1339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9" name="Ink 88">
                  <a:extLst>
                    <a:ext uri="{FF2B5EF4-FFF2-40B4-BE49-F238E27FC236}">
                      <a16:creationId xmlns:a16="http://schemas.microsoft.com/office/drawing/2014/main" id="{4100AFE1-5D73-7241-B56C-6F97781AB9A8}"/>
                    </a:ext>
                  </a:extLst>
                </p14:cNvPr>
                <p14:cNvContentPartPr/>
                <p14:nvPr/>
              </p14:nvContentPartPr>
              <p14:xfrm>
                <a:off x="7160040" y="5051976"/>
                <a:ext cx="113040" cy="254160"/>
              </p14:xfrm>
            </p:contentPart>
          </mc:Choice>
          <mc:Fallback>
            <p:pic>
              <p:nvPicPr>
                <p:cNvPr id="89" name="Ink 88">
                  <a:extLst>
                    <a:ext uri="{FF2B5EF4-FFF2-40B4-BE49-F238E27FC236}">
                      <a16:creationId xmlns:a16="http://schemas.microsoft.com/office/drawing/2014/main" id="{4100AFE1-5D73-7241-B56C-6F97781AB9A8}"/>
                    </a:ext>
                  </a:extLst>
                </p:cNvPr>
                <p:cNvPicPr/>
                <p:nvPr/>
              </p:nvPicPr>
              <p:blipFill>
                <a:blip r:embed="rId121"/>
                <a:stretch>
                  <a:fillRect/>
                </a:stretch>
              </p:blipFill>
              <p:spPr>
                <a:xfrm>
                  <a:off x="7151040" y="5043336"/>
                  <a:ext cx="13068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0" name="Ink 89">
                  <a:extLst>
                    <a:ext uri="{FF2B5EF4-FFF2-40B4-BE49-F238E27FC236}">
                      <a16:creationId xmlns:a16="http://schemas.microsoft.com/office/drawing/2014/main" id="{999E1A9B-BAD5-BB46-BB8D-9DA6D9438978}"/>
                    </a:ext>
                  </a:extLst>
                </p14:cNvPr>
                <p14:cNvContentPartPr/>
                <p14:nvPr/>
              </p14:nvContentPartPr>
              <p14:xfrm>
                <a:off x="7211520" y="5053056"/>
                <a:ext cx="173160" cy="16200"/>
              </p14:xfrm>
            </p:contentPart>
          </mc:Choice>
          <mc:Fallback>
            <p:pic>
              <p:nvPicPr>
                <p:cNvPr id="90" name="Ink 89">
                  <a:extLst>
                    <a:ext uri="{FF2B5EF4-FFF2-40B4-BE49-F238E27FC236}">
                      <a16:creationId xmlns:a16="http://schemas.microsoft.com/office/drawing/2014/main" id="{999E1A9B-BAD5-BB46-BB8D-9DA6D9438978}"/>
                    </a:ext>
                  </a:extLst>
                </p:cNvPr>
                <p:cNvPicPr/>
                <p:nvPr/>
              </p:nvPicPr>
              <p:blipFill>
                <a:blip r:embed="rId123"/>
                <a:stretch>
                  <a:fillRect/>
                </a:stretch>
              </p:blipFill>
              <p:spPr>
                <a:xfrm>
                  <a:off x="7202520" y="5044056"/>
                  <a:ext cx="1908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1" name="Ink 90">
                  <a:extLst>
                    <a:ext uri="{FF2B5EF4-FFF2-40B4-BE49-F238E27FC236}">
                      <a16:creationId xmlns:a16="http://schemas.microsoft.com/office/drawing/2014/main" id="{5C49CA49-7DE8-BA4A-9145-671DDA5A6410}"/>
                    </a:ext>
                  </a:extLst>
                </p14:cNvPr>
                <p14:cNvContentPartPr/>
                <p14:nvPr/>
              </p14:nvContentPartPr>
              <p14:xfrm>
                <a:off x="6617520" y="4703496"/>
                <a:ext cx="1015920" cy="756360"/>
              </p14:xfrm>
            </p:contentPart>
          </mc:Choice>
          <mc:Fallback>
            <p:pic>
              <p:nvPicPr>
                <p:cNvPr id="91" name="Ink 90">
                  <a:extLst>
                    <a:ext uri="{FF2B5EF4-FFF2-40B4-BE49-F238E27FC236}">
                      <a16:creationId xmlns:a16="http://schemas.microsoft.com/office/drawing/2014/main" id="{5C49CA49-7DE8-BA4A-9145-671DDA5A6410}"/>
                    </a:ext>
                  </a:extLst>
                </p:cNvPr>
                <p:cNvPicPr/>
                <p:nvPr/>
              </p:nvPicPr>
              <p:blipFill>
                <a:blip r:embed="rId125"/>
                <a:stretch>
                  <a:fillRect/>
                </a:stretch>
              </p:blipFill>
              <p:spPr>
                <a:xfrm>
                  <a:off x="6608520" y="4694496"/>
                  <a:ext cx="1033560" cy="774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3" name="Ink 92">
                  <a:extLst>
                    <a:ext uri="{FF2B5EF4-FFF2-40B4-BE49-F238E27FC236}">
                      <a16:creationId xmlns:a16="http://schemas.microsoft.com/office/drawing/2014/main" id="{246EE51F-1033-574E-8070-814E27A5A535}"/>
                    </a:ext>
                  </a:extLst>
                </p14:cNvPr>
                <p14:cNvContentPartPr/>
                <p14:nvPr/>
              </p14:nvContentPartPr>
              <p14:xfrm>
                <a:off x="7747920" y="5438616"/>
                <a:ext cx="599040" cy="271080"/>
              </p14:xfrm>
            </p:contentPart>
          </mc:Choice>
          <mc:Fallback>
            <p:pic>
              <p:nvPicPr>
                <p:cNvPr id="93" name="Ink 92">
                  <a:extLst>
                    <a:ext uri="{FF2B5EF4-FFF2-40B4-BE49-F238E27FC236}">
                      <a16:creationId xmlns:a16="http://schemas.microsoft.com/office/drawing/2014/main" id="{246EE51F-1033-574E-8070-814E27A5A535}"/>
                    </a:ext>
                  </a:extLst>
                </p:cNvPr>
                <p:cNvPicPr/>
                <p:nvPr/>
              </p:nvPicPr>
              <p:blipFill>
                <a:blip r:embed="rId127"/>
                <a:stretch>
                  <a:fillRect/>
                </a:stretch>
              </p:blipFill>
              <p:spPr>
                <a:xfrm>
                  <a:off x="7739280" y="5429976"/>
                  <a:ext cx="61668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4" name="Ink 103">
                  <a:extLst>
                    <a:ext uri="{FF2B5EF4-FFF2-40B4-BE49-F238E27FC236}">
                      <a16:creationId xmlns:a16="http://schemas.microsoft.com/office/drawing/2014/main" id="{24B7C0FC-099B-2E46-8E7C-7C5CE651E4F6}"/>
                    </a:ext>
                  </a:extLst>
                </p14:cNvPr>
                <p14:cNvContentPartPr/>
                <p14:nvPr/>
              </p14:nvContentPartPr>
              <p14:xfrm>
                <a:off x="3547440" y="4076016"/>
                <a:ext cx="879840" cy="327240"/>
              </p14:xfrm>
            </p:contentPart>
          </mc:Choice>
          <mc:Fallback>
            <p:pic>
              <p:nvPicPr>
                <p:cNvPr id="104" name="Ink 103">
                  <a:extLst>
                    <a:ext uri="{FF2B5EF4-FFF2-40B4-BE49-F238E27FC236}">
                      <a16:creationId xmlns:a16="http://schemas.microsoft.com/office/drawing/2014/main" id="{24B7C0FC-099B-2E46-8E7C-7C5CE651E4F6}"/>
                    </a:ext>
                  </a:extLst>
                </p:cNvPr>
                <p:cNvPicPr/>
                <p:nvPr/>
              </p:nvPicPr>
              <p:blipFill>
                <a:blip r:embed="rId129"/>
                <a:stretch>
                  <a:fillRect/>
                </a:stretch>
              </p:blipFill>
              <p:spPr>
                <a:xfrm>
                  <a:off x="3538440" y="4067376"/>
                  <a:ext cx="897480" cy="344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0">
            <p14:nvContentPartPr>
              <p14:cNvPr id="106" name="Ink 105">
                <a:extLst>
                  <a:ext uri="{FF2B5EF4-FFF2-40B4-BE49-F238E27FC236}">
                    <a16:creationId xmlns:a16="http://schemas.microsoft.com/office/drawing/2014/main" id="{E2E2A8EF-9D0B-9446-8169-AC38E7FD0859}"/>
                  </a:ext>
                </a:extLst>
              </p14:cNvPr>
              <p14:cNvContentPartPr/>
              <p14:nvPr/>
            </p14:nvContentPartPr>
            <p14:xfrm>
              <a:off x="9717480" y="4061616"/>
              <a:ext cx="16200" cy="10080"/>
            </p14:xfrm>
          </p:contentPart>
        </mc:Choice>
        <mc:Fallback>
          <p:pic>
            <p:nvPicPr>
              <p:cNvPr id="106" name="Ink 105">
                <a:extLst>
                  <a:ext uri="{FF2B5EF4-FFF2-40B4-BE49-F238E27FC236}">
                    <a16:creationId xmlns:a16="http://schemas.microsoft.com/office/drawing/2014/main" id="{E2E2A8EF-9D0B-9446-8169-AC38E7FD0859}"/>
                  </a:ext>
                </a:extLst>
              </p:cNvPr>
              <p:cNvPicPr/>
              <p:nvPr/>
            </p:nvPicPr>
            <p:blipFill>
              <a:blip r:embed="rId131"/>
              <a:stretch>
                <a:fillRect/>
              </a:stretch>
            </p:blipFill>
            <p:spPr>
              <a:xfrm>
                <a:off x="9708840" y="4052616"/>
                <a:ext cx="33840" cy="27720"/>
              </a:xfrm>
              <a:prstGeom prst="rect">
                <a:avLst/>
              </a:prstGeom>
            </p:spPr>
          </p:pic>
        </mc:Fallback>
      </mc:AlternateContent>
      <p:grpSp>
        <p:nvGrpSpPr>
          <p:cNvPr id="109" name="Group 108">
            <a:extLst>
              <a:ext uri="{FF2B5EF4-FFF2-40B4-BE49-F238E27FC236}">
                <a16:creationId xmlns:a16="http://schemas.microsoft.com/office/drawing/2014/main" id="{C9481545-792D-5740-ADB1-1D4901094166}"/>
              </a:ext>
            </a:extLst>
          </p:cNvPr>
          <p:cNvGrpSpPr/>
          <p:nvPr/>
        </p:nvGrpSpPr>
        <p:grpSpPr>
          <a:xfrm>
            <a:off x="7035840" y="1883256"/>
            <a:ext cx="3884040" cy="1001880"/>
            <a:chOff x="7035840" y="1883256"/>
            <a:chExt cx="3884040" cy="1001880"/>
          </a:xfrm>
        </p:grpSpPr>
        <mc:AlternateContent xmlns:mc="http://schemas.openxmlformats.org/markup-compatibility/2006">
          <mc:Choice xmlns:p14="http://schemas.microsoft.com/office/powerpoint/2010/main" Requires="p14">
            <p:contentPart p14:bwMode="auto" r:id="rId132">
              <p14:nvContentPartPr>
                <p14:cNvPr id="6" name="Ink 5">
                  <a:extLst>
                    <a:ext uri="{FF2B5EF4-FFF2-40B4-BE49-F238E27FC236}">
                      <a16:creationId xmlns:a16="http://schemas.microsoft.com/office/drawing/2014/main" id="{FD919131-CC32-6D49-9A93-F5976C6A1B24}"/>
                    </a:ext>
                  </a:extLst>
                </p14:cNvPr>
                <p14:cNvContentPartPr/>
                <p14:nvPr/>
              </p14:nvContentPartPr>
              <p14:xfrm>
                <a:off x="7035840" y="2510736"/>
                <a:ext cx="546840" cy="286200"/>
              </p14:xfrm>
            </p:contentPart>
          </mc:Choice>
          <mc:Fallback>
            <p:pic>
              <p:nvPicPr>
                <p:cNvPr id="6" name="Ink 5">
                  <a:extLst>
                    <a:ext uri="{FF2B5EF4-FFF2-40B4-BE49-F238E27FC236}">
                      <a16:creationId xmlns:a16="http://schemas.microsoft.com/office/drawing/2014/main" id="{FD919131-CC32-6D49-9A93-F5976C6A1B24}"/>
                    </a:ext>
                  </a:extLst>
                </p:cNvPr>
                <p:cNvPicPr/>
                <p:nvPr/>
              </p:nvPicPr>
              <p:blipFill>
                <a:blip r:embed="rId133"/>
                <a:stretch>
                  <a:fillRect/>
                </a:stretch>
              </p:blipFill>
              <p:spPr>
                <a:xfrm>
                  <a:off x="7027200" y="2502096"/>
                  <a:ext cx="56448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 name="Ink 6">
                  <a:extLst>
                    <a:ext uri="{FF2B5EF4-FFF2-40B4-BE49-F238E27FC236}">
                      <a16:creationId xmlns:a16="http://schemas.microsoft.com/office/drawing/2014/main" id="{A90822D6-E2A8-9C44-8B2B-4C149C700B7A}"/>
                    </a:ext>
                  </a:extLst>
                </p14:cNvPr>
                <p14:cNvContentPartPr/>
                <p14:nvPr/>
              </p14:nvContentPartPr>
              <p14:xfrm>
                <a:off x="7185960" y="2522256"/>
                <a:ext cx="646200" cy="225000"/>
              </p14:xfrm>
            </p:contentPart>
          </mc:Choice>
          <mc:Fallback>
            <p:pic>
              <p:nvPicPr>
                <p:cNvPr id="7" name="Ink 6">
                  <a:extLst>
                    <a:ext uri="{FF2B5EF4-FFF2-40B4-BE49-F238E27FC236}">
                      <a16:creationId xmlns:a16="http://schemas.microsoft.com/office/drawing/2014/main" id="{A90822D6-E2A8-9C44-8B2B-4C149C700B7A}"/>
                    </a:ext>
                  </a:extLst>
                </p:cNvPr>
                <p:cNvPicPr/>
                <p:nvPr/>
              </p:nvPicPr>
              <p:blipFill>
                <a:blip r:embed="rId135"/>
                <a:stretch>
                  <a:fillRect/>
                </a:stretch>
              </p:blipFill>
              <p:spPr>
                <a:xfrm>
                  <a:off x="7176960" y="2513616"/>
                  <a:ext cx="66384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 name="Ink 8">
                  <a:extLst>
                    <a:ext uri="{FF2B5EF4-FFF2-40B4-BE49-F238E27FC236}">
                      <a16:creationId xmlns:a16="http://schemas.microsoft.com/office/drawing/2014/main" id="{4785AA11-A099-4E40-BA12-86497490D06A}"/>
                    </a:ext>
                  </a:extLst>
                </p14:cNvPr>
                <p14:cNvContentPartPr/>
                <p14:nvPr/>
              </p14:nvContentPartPr>
              <p14:xfrm>
                <a:off x="7945920" y="2540976"/>
                <a:ext cx="295920" cy="53280"/>
              </p14:xfrm>
            </p:contentPart>
          </mc:Choice>
          <mc:Fallback>
            <p:pic>
              <p:nvPicPr>
                <p:cNvPr id="9" name="Ink 8">
                  <a:extLst>
                    <a:ext uri="{FF2B5EF4-FFF2-40B4-BE49-F238E27FC236}">
                      <a16:creationId xmlns:a16="http://schemas.microsoft.com/office/drawing/2014/main" id="{4785AA11-A099-4E40-BA12-86497490D06A}"/>
                    </a:ext>
                  </a:extLst>
                </p:cNvPr>
                <p:cNvPicPr/>
                <p:nvPr/>
              </p:nvPicPr>
              <p:blipFill>
                <a:blip r:embed="rId137"/>
                <a:stretch>
                  <a:fillRect/>
                </a:stretch>
              </p:blipFill>
              <p:spPr>
                <a:xfrm>
                  <a:off x="7936920" y="2532336"/>
                  <a:ext cx="3135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 name="Ink 9">
                  <a:extLst>
                    <a:ext uri="{FF2B5EF4-FFF2-40B4-BE49-F238E27FC236}">
                      <a16:creationId xmlns:a16="http://schemas.microsoft.com/office/drawing/2014/main" id="{EB84897A-9184-2E48-A76E-B4EBEC498B97}"/>
                    </a:ext>
                  </a:extLst>
                </p14:cNvPr>
                <p14:cNvContentPartPr/>
                <p14:nvPr/>
              </p14:nvContentPartPr>
              <p14:xfrm>
                <a:off x="7911720" y="2654016"/>
                <a:ext cx="238320" cy="40680"/>
              </p14:xfrm>
            </p:contentPart>
          </mc:Choice>
          <mc:Fallback>
            <p:pic>
              <p:nvPicPr>
                <p:cNvPr id="10" name="Ink 9">
                  <a:extLst>
                    <a:ext uri="{FF2B5EF4-FFF2-40B4-BE49-F238E27FC236}">
                      <a16:creationId xmlns:a16="http://schemas.microsoft.com/office/drawing/2014/main" id="{EB84897A-9184-2E48-A76E-B4EBEC498B97}"/>
                    </a:ext>
                  </a:extLst>
                </p:cNvPr>
                <p:cNvPicPr/>
                <p:nvPr/>
              </p:nvPicPr>
              <p:blipFill>
                <a:blip r:embed="rId139"/>
                <a:stretch>
                  <a:fillRect/>
                </a:stretch>
              </p:blipFill>
              <p:spPr>
                <a:xfrm>
                  <a:off x="7903080" y="2645016"/>
                  <a:ext cx="2559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 name="Ink 10">
                  <a:extLst>
                    <a:ext uri="{FF2B5EF4-FFF2-40B4-BE49-F238E27FC236}">
                      <a16:creationId xmlns:a16="http://schemas.microsoft.com/office/drawing/2014/main" id="{658E3B3A-7456-CE4A-9751-26B6308BB229}"/>
                    </a:ext>
                  </a:extLst>
                </p14:cNvPr>
                <p14:cNvContentPartPr/>
                <p14:nvPr/>
              </p14:nvContentPartPr>
              <p14:xfrm>
                <a:off x="8103960" y="2457456"/>
                <a:ext cx="202320" cy="374400"/>
              </p14:xfrm>
            </p:contentPart>
          </mc:Choice>
          <mc:Fallback>
            <p:pic>
              <p:nvPicPr>
                <p:cNvPr id="11" name="Ink 10">
                  <a:extLst>
                    <a:ext uri="{FF2B5EF4-FFF2-40B4-BE49-F238E27FC236}">
                      <a16:creationId xmlns:a16="http://schemas.microsoft.com/office/drawing/2014/main" id="{658E3B3A-7456-CE4A-9751-26B6308BB229}"/>
                    </a:ext>
                  </a:extLst>
                </p:cNvPr>
                <p:cNvPicPr/>
                <p:nvPr/>
              </p:nvPicPr>
              <p:blipFill>
                <a:blip r:embed="rId141"/>
                <a:stretch>
                  <a:fillRect/>
                </a:stretch>
              </p:blipFill>
              <p:spPr>
                <a:xfrm>
                  <a:off x="8095320" y="2448456"/>
                  <a:ext cx="21996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3" name="Ink 12">
                  <a:extLst>
                    <a:ext uri="{FF2B5EF4-FFF2-40B4-BE49-F238E27FC236}">
                      <a16:creationId xmlns:a16="http://schemas.microsoft.com/office/drawing/2014/main" id="{4BC6533D-F0B1-624E-AB1E-0D99C363CDCE}"/>
                    </a:ext>
                  </a:extLst>
                </p14:cNvPr>
                <p14:cNvContentPartPr/>
                <p14:nvPr/>
              </p14:nvContentPartPr>
              <p14:xfrm>
                <a:off x="8834400" y="2263776"/>
                <a:ext cx="846000" cy="277200"/>
              </p14:xfrm>
            </p:contentPart>
          </mc:Choice>
          <mc:Fallback>
            <p:pic>
              <p:nvPicPr>
                <p:cNvPr id="13" name="Ink 12">
                  <a:extLst>
                    <a:ext uri="{FF2B5EF4-FFF2-40B4-BE49-F238E27FC236}">
                      <a16:creationId xmlns:a16="http://schemas.microsoft.com/office/drawing/2014/main" id="{4BC6533D-F0B1-624E-AB1E-0D99C363CDCE}"/>
                    </a:ext>
                  </a:extLst>
                </p:cNvPr>
                <p:cNvPicPr/>
                <p:nvPr/>
              </p:nvPicPr>
              <p:blipFill>
                <a:blip r:embed="rId143"/>
                <a:stretch>
                  <a:fillRect/>
                </a:stretch>
              </p:blipFill>
              <p:spPr>
                <a:xfrm>
                  <a:off x="8825400" y="2254776"/>
                  <a:ext cx="86364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4" name="Ink 13">
                  <a:extLst>
                    <a:ext uri="{FF2B5EF4-FFF2-40B4-BE49-F238E27FC236}">
                      <a16:creationId xmlns:a16="http://schemas.microsoft.com/office/drawing/2014/main" id="{34E6475C-F26A-BA44-BA06-00D4AEA6F91C}"/>
                    </a:ext>
                  </a:extLst>
                </p14:cNvPr>
                <p14:cNvContentPartPr/>
                <p14:nvPr/>
              </p14:nvContentPartPr>
              <p14:xfrm>
                <a:off x="9898560" y="2240736"/>
                <a:ext cx="125640" cy="30960"/>
              </p14:xfrm>
            </p:contentPart>
          </mc:Choice>
          <mc:Fallback>
            <p:pic>
              <p:nvPicPr>
                <p:cNvPr id="14" name="Ink 13">
                  <a:extLst>
                    <a:ext uri="{FF2B5EF4-FFF2-40B4-BE49-F238E27FC236}">
                      <a16:creationId xmlns:a16="http://schemas.microsoft.com/office/drawing/2014/main" id="{34E6475C-F26A-BA44-BA06-00D4AEA6F91C}"/>
                    </a:ext>
                  </a:extLst>
                </p:cNvPr>
                <p:cNvPicPr/>
                <p:nvPr/>
              </p:nvPicPr>
              <p:blipFill>
                <a:blip r:embed="rId145"/>
                <a:stretch>
                  <a:fillRect/>
                </a:stretch>
              </p:blipFill>
              <p:spPr>
                <a:xfrm>
                  <a:off x="9889560" y="2232096"/>
                  <a:ext cx="1432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5" name="Ink 14">
                  <a:extLst>
                    <a:ext uri="{FF2B5EF4-FFF2-40B4-BE49-F238E27FC236}">
                      <a16:creationId xmlns:a16="http://schemas.microsoft.com/office/drawing/2014/main" id="{1EA00B81-0E26-0B49-A61C-75C7E2275FBC}"/>
                    </a:ext>
                  </a:extLst>
                </p14:cNvPr>
                <p14:cNvContentPartPr/>
                <p14:nvPr/>
              </p14:nvContentPartPr>
              <p14:xfrm>
                <a:off x="9872280" y="2440176"/>
                <a:ext cx="177840" cy="34920"/>
              </p14:xfrm>
            </p:contentPart>
          </mc:Choice>
          <mc:Fallback>
            <p:pic>
              <p:nvPicPr>
                <p:cNvPr id="15" name="Ink 14">
                  <a:extLst>
                    <a:ext uri="{FF2B5EF4-FFF2-40B4-BE49-F238E27FC236}">
                      <a16:creationId xmlns:a16="http://schemas.microsoft.com/office/drawing/2014/main" id="{1EA00B81-0E26-0B49-A61C-75C7E2275FBC}"/>
                    </a:ext>
                  </a:extLst>
                </p:cNvPr>
                <p:cNvPicPr/>
                <p:nvPr/>
              </p:nvPicPr>
              <p:blipFill>
                <a:blip r:embed="rId147"/>
                <a:stretch>
                  <a:fillRect/>
                </a:stretch>
              </p:blipFill>
              <p:spPr>
                <a:xfrm>
                  <a:off x="9863280" y="2431176"/>
                  <a:ext cx="1954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7" name="Ink 16">
                  <a:extLst>
                    <a:ext uri="{FF2B5EF4-FFF2-40B4-BE49-F238E27FC236}">
                      <a16:creationId xmlns:a16="http://schemas.microsoft.com/office/drawing/2014/main" id="{AB0FA80B-E9FA-154D-A533-35BD337861A8}"/>
                    </a:ext>
                  </a:extLst>
                </p14:cNvPr>
                <p14:cNvContentPartPr/>
                <p14:nvPr/>
              </p14:nvContentPartPr>
              <p14:xfrm>
                <a:off x="10244520" y="2104656"/>
                <a:ext cx="340560" cy="332280"/>
              </p14:xfrm>
            </p:contentPart>
          </mc:Choice>
          <mc:Fallback>
            <p:pic>
              <p:nvPicPr>
                <p:cNvPr id="17" name="Ink 16">
                  <a:extLst>
                    <a:ext uri="{FF2B5EF4-FFF2-40B4-BE49-F238E27FC236}">
                      <a16:creationId xmlns:a16="http://schemas.microsoft.com/office/drawing/2014/main" id="{AB0FA80B-E9FA-154D-A533-35BD337861A8}"/>
                    </a:ext>
                  </a:extLst>
                </p:cNvPr>
                <p:cNvPicPr/>
                <p:nvPr/>
              </p:nvPicPr>
              <p:blipFill>
                <a:blip r:embed="rId149"/>
                <a:stretch>
                  <a:fillRect/>
                </a:stretch>
              </p:blipFill>
              <p:spPr>
                <a:xfrm>
                  <a:off x="10235520" y="2095656"/>
                  <a:ext cx="3582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9" name="Ink 18">
                  <a:extLst>
                    <a:ext uri="{FF2B5EF4-FFF2-40B4-BE49-F238E27FC236}">
                      <a16:creationId xmlns:a16="http://schemas.microsoft.com/office/drawing/2014/main" id="{77267C36-7BDE-8C40-8AB4-41D9C1D4C9E1}"/>
                    </a:ext>
                  </a:extLst>
                </p14:cNvPr>
                <p14:cNvContentPartPr/>
                <p14:nvPr/>
              </p14:nvContentPartPr>
              <p14:xfrm>
                <a:off x="8835480" y="2695056"/>
                <a:ext cx="266400" cy="190080"/>
              </p14:xfrm>
            </p:contentPart>
          </mc:Choice>
          <mc:Fallback>
            <p:pic>
              <p:nvPicPr>
                <p:cNvPr id="19" name="Ink 18">
                  <a:extLst>
                    <a:ext uri="{FF2B5EF4-FFF2-40B4-BE49-F238E27FC236}">
                      <a16:creationId xmlns:a16="http://schemas.microsoft.com/office/drawing/2014/main" id="{77267C36-7BDE-8C40-8AB4-41D9C1D4C9E1}"/>
                    </a:ext>
                  </a:extLst>
                </p:cNvPr>
                <p:cNvPicPr/>
                <p:nvPr/>
              </p:nvPicPr>
              <p:blipFill>
                <a:blip r:embed="rId151"/>
                <a:stretch>
                  <a:fillRect/>
                </a:stretch>
              </p:blipFill>
              <p:spPr>
                <a:xfrm>
                  <a:off x="8826840" y="2686416"/>
                  <a:ext cx="2840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0" name="Ink 19">
                  <a:extLst>
                    <a:ext uri="{FF2B5EF4-FFF2-40B4-BE49-F238E27FC236}">
                      <a16:creationId xmlns:a16="http://schemas.microsoft.com/office/drawing/2014/main" id="{42CD1A2A-FCB3-BB4D-8EFB-C5C0DBA6EEC8}"/>
                    </a:ext>
                  </a:extLst>
                </p14:cNvPr>
                <p14:cNvContentPartPr/>
                <p14:nvPr/>
              </p14:nvContentPartPr>
              <p14:xfrm>
                <a:off x="8975520" y="2804856"/>
                <a:ext cx="256680" cy="3600"/>
              </p14:xfrm>
            </p:contentPart>
          </mc:Choice>
          <mc:Fallback>
            <p:pic>
              <p:nvPicPr>
                <p:cNvPr id="20" name="Ink 19">
                  <a:extLst>
                    <a:ext uri="{FF2B5EF4-FFF2-40B4-BE49-F238E27FC236}">
                      <a16:creationId xmlns:a16="http://schemas.microsoft.com/office/drawing/2014/main" id="{42CD1A2A-FCB3-BB4D-8EFB-C5C0DBA6EEC8}"/>
                    </a:ext>
                  </a:extLst>
                </p:cNvPr>
                <p:cNvPicPr/>
                <p:nvPr/>
              </p:nvPicPr>
              <p:blipFill>
                <a:blip r:embed="rId153"/>
                <a:stretch>
                  <a:fillRect/>
                </a:stretch>
              </p:blipFill>
              <p:spPr>
                <a:xfrm>
                  <a:off x="8966520" y="2795856"/>
                  <a:ext cx="2743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1" name="Ink 20">
                  <a:extLst>
                    <a:ext uri="{FF2B5EF4-FFF2-40B4-BE49-F238E27FC236}">
                      <a16:creationId xmlns:a16="http://schemas.microsoft.com/office/drawing/2014/main" id="{B6A90D47-351C-024E-A8A7-4095719FAC60}"/>
                    </a:ext>
                  </a:extLst>
                </p14:cNvPr>
                <p14:cNvContentPartPr/>
                <p14:nvPr/>
              </p14:nvContentPartPr>
              <p14:xfrm>
                <a:off x="9259200" y="2642136"/>
                <a:ext cx="443880" cy="181080"/>
              </p14:xfrm>
            </p:contentPart>
          </mc:Choice>
          <mc:Fallback>
            <p:pic>
              <p:nvPicPr>
                <p:cNvPr id="21" name="Ink 20">
                  <a:extLst>
                    <a:ext uri="{FF2B5EF4-FFF2-40B4-BE49-F238E27FC236}">
                      <a16:creationId xmlns:a16="http://schemas.microsoft.com/office/drawing/2014/main" id="{B6A90D47-351C-024E-A8A7-4095719FAC60}"/>
                    </a:ext>
                  </a:extLst>
                </p:cNvPr>
                <p:cNvPicPr/>
                <p:nvPr/>
              </p:nvPicPr>
              <p:blipFill>
                <a:blip r:embed="rId155"/>
                <a:stretch>
                  <a:fillRect/>
                </a:stretch>
              </p:blipFill>
              <p:spPr>
                <a:xfrm>
                  <a:off x="9250560" y="2633496"/>
                  <a:ext cx="4615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2" name="Ink 21">
                  <a:extLst>
                    <a:ext uri="{FF2B5EF4-FFF2-40B4-BE49-F238E27FC236}">
                      <a16:creationId xmlns:a16="http://schemas.microsoft.com/office/drawing/2014/main" id="{677DEA70-B340-6B4A-A0D8-47BB3D7131ED}"/>
                    </a:ext>
                  </a:extLst>
                </p14:cNvPr>
                <p14:cNvContentPartPr/>
                <p14:nvPr/>
              </p14:nvContentPartPr>
              <p14:xfrm>
                <a:off x="9828000" y="2660856"/>
                <a:ext cx="52200" cy="32400"/>
              </p14:xfrm>
            </p:contentPart>
          </mc:Choice>
          <mc:Fallback>
            <p:pic>
              <p:nvPicPr>
                <p:cNvPr id="22" name="Ink 21">
                  <a:extLst>
                    <a:ext uri="{FF2B5EF4-FFF2-40B4-BE49-F238E27FC236}">
                      <a16:creationId xmlns:a16="http://schemas.microsoft.com/office/drawing/2014/main" id="{677DEA70-B340-6B4A-A0D8-47BB3D7131ED}"/>
                    </a:ext>
                  </a:extLst>
                </p:cNvPr>
                <p:cNvPicPr/>
                <p:nvPr/>
              </p:nvPicPr>
              <p:blipFill>
                <a:blip r:embed="rId157"/>
                <a:stretch>
                  <a:fillRect/>
                </a:stretch>
              </p:blipFill>
              <p:spPr>
                <a:xfrm>
                  <a:off x="9819000" y="2651856"/>
                  <a:ext cx="698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3" name="Ink 22">
                  <a:extLst>
                    <a:ext uri="{FF2B5EF4-FFF2-40B4-BE49-F238E27FC236}">
                      <a16:creationId xmlns:a16="http://schemas.microsoft.com/office/drawing/2014/main" id="{15B12D87-B153-5D40-A2E5-C0C247682410}"/>
                    </a:ext>
                  </a:extLst>
                </p14:cNvPr>
                <p14:cNvContentPartPr/>
                <p14:nvPr/>
              </p14:nvContentPartPr>
              <p14:xfrm>
                <a:off x="9785520" y="2767416"/>
                <a:ext cx="106560" cy="58680"/>
              </p14:xfrm>
            </p:contentPart>
          </mc:Choice>
          <mc:Fallback>
            <p:pic>
              <p:nvPicPr>
                <p:cNvPr id="23" name="Ink 22">
                  <a:extLst>
                    <a:ext uri="{FF2B5EF4-FFF2-40B4-BE49-F238E27FC236}">
                      <a16:creationId xmlns:a16="http://schemas.microsoft.com/office/drawing/2014/main" id="{15B12D87-B153-5D40-A2E5-C0C247682410}"/>
                    </a:ext>
                  </a:extLst>
                </p:cNvPr>
                <p:cNvPicPr/>
                <p:nvPr/>
              </p:nvPicPr>
              <p:blipFill>
                <a:blip r:embed="rId159"/>
                <a:stretch>
                  <a:fillRect/>
                </a:stretch>
              </p:blipFill>
              <p:spPr>
                <a:xfrm>
                  <a:off x="9776880" y="2758776"/>
                  <a:ext cx="1242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4" name="Ink 23">
                  <a:extLst>
                    <a:ext uri="{FF2B5EF4-FFF2-40B4-BE49-F238E27FC236}">
                      <a16:creationId xmlns:a16="http://schemas.microsoft.com/office/drawing/2014/main" id="{FA0F9079-6CA2-964B-8C56-789862EA6443}"/>
                    </a:ext>
                  </a:extLst>
                </p14:cNvPr>
                <p14:cNvContentPartPr/>
                <p14:nvPr/>
              </p14:nvContentPartPr>
              <p14:xfrm>
                <a:off x="9349920" y="2587056"/>
                <a:ext cx="35280" cy="130320"/>
              </p14:xfrm>
            </p:contentPart>
          </mc:Choice>
          <mc:Fallback>
            <p:pic>
              <p:nvPicPr>
                <p:cNvPr id="24" name="Ink 23">
                  <a:extLst>
                    <a:ext uri="{FF2B5EF4-FFF2-40B4-BE49-F238E27FC236}">
                      <a16:creationId xmlns:a16="http://schemas.microsoft.com/office/drawing/2014/main" id="{FA0F9079-6CA2-964B-8C56-789862EA6443}"/>
                    </a:ext>
                  </a:extLst>
                </p:cNvPr>
                <p:cNvPicPr/>
                <p:nvPr/>
              </p:nvPicPr>
              <p:blipFill>
                <a:blip r:embed="rId161"/>
                <a:stretch>
                  <a:fillRect/>
                </a:stretch>
              </p:blipFill>
              <p:spPr>
                <a:xfrm>
                  <a:off x="9341280" y="2578056"/>
                  <a:ext cx="529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8" name="Ink 107">
                  <a:extLst>
                    <a:ext uri="{FF2B5EF4-FFF2-40B4-BE49-F238E27FC236}">
                      <a16:creationId xmlns:a16="http://schemas.microsoft.com/office/drawing/2014/main" id="{EE828A3B-B76F-9342-A7EB-BB0D9B9DA702}"/>
                    </a:ext>
                  </a:extLst>
                </p14:cNvPr>
                <p14:cNvContentPartPr/>
                <p14:nvPr/>
              </p14:nvContentPartPr>
              <p14:xfrm>
                <a:off x="8596080" y="1883256"/>
                <a:ext cx="2323800" cy="649440"/>
              </p14:xfrm>
            </p:contentPart>
          </mc:Choice>
          <mc:Fallback>
            <p:pic>
              <p:nvPicPr>
                <p:cNvPr id="108" name="Ink 107">
                  <a:extLst>
                    <a:ext uri="{FF2B5EF4-FFF2-40B4-BE49-F238E27FC236}">
                      <a16:creationId xmlns:a16="http://schemas.microsoft.com/office/drawing/2014/main" id="{EE828A3B-B76F-9342-A7EB-BB0D9B9DA702}"/>
                    </a:ext>
                  </a:extLst>
                </p:cNvPr>
                <p:cNvPicPr/>
                <p:nvPr/>
              </p:nvPicPr>
              <p:blipFill>
                <a:blip r:embed="rId163"/>
                <a:stretch>
                  <a:fillRect/>
                </a:stretch>
              </p:blipFill>
              <p:spPr>
                <a:xfrm>
                  <a:off x="8587440" y="1874616"/>
                  <a:ext cx="2341440" cy="667080"/>
                </a:xfrm>
                <a:prstGeom prst="rect">
                  <a:avLst/>
                </a:prstGeom>
              </p:spPr>
            </p:pic>
          </mc:Fallback>
        </mc:AlternateContent>
      </p:grpSp>
      <p:grpSp>
        <p:nvGrpSpPr>
          <p:cNvPr id="112" name="Group 111">
            <a:extLst>
              <a:ext uri="{FF2B5EF4-FFF2-40B4-BE49-F238E27FC236}">
                <a16:creationId xmlns:a16="http://schemas.microsoft.com/office/drawing/2014/main" id="{0345545A-0258-074A-9D15-AD7174BEB31C}"/>
              </a:ext>
            </a:extLst>
          </p:cNvPr>
          <p:cNvGrpSpPr/>
          <p:nvPr/>
        </p:nvGrpSpPr>
        <p:grpSpPr>
          <a:xfrm>
            <a:off x="10617480" y="4193016"/>
            <a:ext cx="607320" cy="503640"/>
            <a:chOff x="10617480" y="4193016"/>
            <a:chExt cx="607320" cy="503640"/>
          </a:xfrm>
        </p:grpSpPr>
        <mc:AlternateContent xmlns:mc="http://schemas.openxmlformats.org/markup-compatibility/2006">
          <mc:Choice xmlns:p14="http://schemas.microsoft.com/office/powerpoint/2010/main" Requires="p14">
            <p:contentPart p14:bwMode="auto" r:id="rId164">
              <p14:nvContentPartPr>
                <p14:cNvPr id="110" name="Ink 109">
                  <a:extLst>
                    <a:ext uri="{FF2B5EF4-FFF2-40B4-BE49-F238E27FC236}">
                      <a16:creationId xmlns:a16="http://schemas.microsoft.com/office/drawing/2014/main" id="{85EB4BDB-F718-0B40-AB7F-3CA6CD3B436F}"/>
                    </a:ext>
                  </a:extLst>
                </p14:cNvPr>
                <p14:cNvContentPartPr/>
                <p14:nvPr/>
              </p14:nvContentPartPr>
              <p14:xfrm>
                <a:off x="10617480" y="4366896"/>
                <a:ext cx="383760" cy="329760"/>
              </p14:xfrm>
            </p:contentPart>
          </mc:Choice>
          <mc:Fallback>
            <p:pic>
              <p:nvPicPr>
                <p:cNvPr id="110" name="Ink 109">
                  <a:extLst>
                    <a:ext uri="{FF2B5EF4-FFF2-40B4-BE49-F238E27FC236}">
                      <a16:creationId xmlns:a16="http://schemas.microsoft.com/office/drawing/2014/main" id="{85EB4BDB-F718-0B40-AB7F-3CA6CD3B436F}"/>
                    </a:ext>
                  </a:extLst>
                </p:cNvPr>
                <p:cNvPicPr/>
                <p:nvPr/>
              </p:nvPicPr>
              <p:blipFill>
                <a:blip r:embed="rId165"/>
                <a:stretch>
                  <a:fillRect/>
                </a:stretch>
              </p:blipFill>
              <p:spPr>
                <a:xfrm>
                  <a:off x="10608480" y="4358256"/>
                  <a:ext cx="40140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1" name="Ink 110">
                  <a:extLst>
                    <a:ext uri="{FF2B5EF4-FFF2-40B4-BE49-F238E27FC236}">
                      <a16:creationId xmlns:a16="http://schemas.microsoft.com/office/drawing/2014/main" id="{063C9532-4B5C-274A-AA6D-A66A0B4B3F13}"/>
                    </a:ext>
                  </a:extLst>
                </p14:cNvPr>
                <p14:cNvContentPartPr/>
                <p14:nvPr/>
              </p14:nvContentPartPr>
              <p14:xfrm>
                <a:off x="11093760" y="4193016"/>
                <a:ext cx="131040" cy="230760"/>
              </p14:xfrm>
            </p:contentPart>
          </mc:Choice>
          <mc:Fallback>
            <p:pic>
              <p:nvPicPr>
                <p:cNvPr id="111" name="Ink 110">
                  <a:extLst>
                    <a:ext uri="{FF2B5EF4-FFF2-40B4-BE49-F238E27FC236}">
                      <a16:creationId xmlns:a16="http://schemas.microsoft.com/office/drawing/2014/main" id="{063C9532-4B5C-274A-AA6D-A66A0B4B3F13}"/>
                    </a:ext>
                  </a:extLst>
                </p:cNvPr>
                <p:cNvPicPr/>
                <p:nvPr/>
              </p:nvPicPr>
              <p:blipFill>
                <a:blip r:embed="rId167"/>
                <a:stretch>
                  <a:fillRect/>
                </a:stretch>
              </p:blipFill>
              <p:spPr>
                <a:xfrm>
                  <a:off x="11085120" y="4184376"/>
                  <a:ext cx="148680" cy="248400"/>
                </a:xfrm>
                <a:prstGeom prst="rect">
                  <a:avLst/>
                </a:prstGeom>
              </p:spPr>
            </p:pic>
          </mc:Fallback>
        </mc:AlternateContent>
      </p:grpSp>
      <p:grpSp>
        <p:nvGrpSpPr>
          <p:cNvPr id="114" name="Group 113">
            <a:extLst>
              <a:ext uri="{FF2B5EF4-FFF2-40B4-BE49-F238E27FC236}">
                <a16:creationId xmlns:a16="http://schemas.microsoft.com/office/drawing/2014/main" id="{91375FC3-6E37-AA40-BC43-6FAD02CF35AB}"/>
              </a:ext>
            </a:extLst>
          </p:cNvPr>
          <p:cNvGrpSpPr/>
          <p:nvPr/>
        </p:nvGrpSpPr>
        <p:grpSpPr>
          <a:xfrm>
            <a:off x="8985600" y="3629616"/>
            <a:ext cx="1359000" cy="789840"/>
            <a:chOff x="8985600" y="3629616"/>
            <a:chExt cx="1359000" cy="789840"/>
          </a:xfrm>
        </p:grpSpPr>
        <mc:AlternateContent xmlns:mc="http://schemas.openxmlformats.org/markup-compatibility/2006">
          <mc:Choice xmlns:p14="http://schemas.microsoft.com/office/powerpoint/2010/main" Requires="p14">
            <p:contentPart p14:bwMode="auto" r:id="rId168">
              <p14:nvContentPartPr>
                <p14:cNvPr id="54" name="Ink 53">
                  <a:extLst>
                    <a:ext uri="{FF2B5EF4-FFF2-40B4-BE49-F238E27FC236}">
                      <a16:creationId xmlns:a16="http://schemas.microsoft.com/office/drawing/2014/main" id="{ECFB0783-AB93-2F49-BD84-C80E59E7C5BB}"/>
                    </a:ext>
                  </a:extLst>
                </p14:cNvPr>
                <p14:cNvContentPartPr/>
                <p14:nvPr/>
              </p14:nvContentPartPr>
              <p14:xfrm>
                <a:off x="9325080" y="4002216"/>
                <a:ext cx="409320" cy="321480"/>
              </p14:xfrm>
            </p:contentPart>
          </mc:Choice>
          <mc:Fallback>
            <p:pic>
              <p:nvPicPr>
                <p:cNvPr id="54" name="Ink 53">
                  <a:extLst>
                    <a:ext uri="{FF2B5EF4-FFF2-40B4-BE49-F238E27FC236}">
                      <a16:creationId xmlns:a16="http://schemas.microsoft.com/office/drawing/2014/main" id="{ECFB0783-AB93-2F49-BD84-C80E59E7C5BB}"/>
                    </a:ext>
                  </a:extLst>
                </p:cNvPr>
                <p:cNvPicPr/>
                <p:nvPr/>
              </p:nvPicPr>
              <p:blipFill>
                <a:blip r:embed="rId169"/>
                <a:stretch>
                  <a:fillRect/>
                </a:stretch>
              </p:blipFill>
              <p:spPr>
                <a:xfrm>
                  <a:off x="9316080" y="3993576"/>
                  <a:ext cx="42696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5" name="Ink 54">
                  <a:extLst>
                    <a:ext uri="{FF2B5EF4-FFF2-40B4-BE49-F238E27FC236}">
                      <a16:creationId xmlns:a16="http://schemas.microsoft.com/office/drawing/2014/main" id="{3264653F-A9FC-274C-9E71-36A58ADD70EE}"/>
                    </a:ext>
                  </a:extLst>
                </p14:cNvPr>
                <p14:cNvContentPartPr/>
                <p14:nvPr/>
              </p14:nvContentPartPr>
              <p14:xfrm>
                <a:off x="9864000" y="3892416"/>
                <a:ext cx="55800" cy="241920"/>
              </p14:xfrm>
            </p:contentPart>
          </mc:Choice>
          <mc:Fallback>
            <p:pic>
              <p:nvPicPr>
                <p:cNvPr id="55" name="Ink 54">
                  <a:extLst>
                    <a:ext uri="{FF2B5EF4-FFF2-40B4-BE49-F238E27FC236}">
                      <a16:creationId xmlns:a16="http://schemas.microsoft.com/office/drawing/2014/main" id="{3264653F-A9FC-274C-9E71-36A58ADD70EE}"/>
                    </a:ext>
                  </a:extLst>
                </p:cNvPr>
                <p:cNvPicPr/>
                <p:nvPr/>
              </p:nvPicPr>
              <p:blipFill>
                <a:blip r:embed="rId171"/>
                <a:stretch>
                  <a:fillRect/>
                </a:stretch>
              </p:blipFill>
              <p:spPr>
                <a:xfrm>
                  <a:off x="9855000" y="3883416"/>
                  <a:ext cx="7344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3" name="Ink 112">
                  <a:extLst>
                    <a:ext uri="{FF2B5EF4-FFF2-40B4-BE49-F238E27FC236}">
                      <a16:creationId xmlns:a16="http://schemas.microsoft.com/office/drawing/2014/main" id="{43112F80-D85D-4245-A1F2-670159C11C27}"/>
                    </a:ext>
                  </a:extLst>
                </p14:cNvPr>
                <p14:cNvContentPartPr/>
                <p14:nvPr/>
              </p14:nvContentPartPr>
              <p14:xfrm>
                <a:off x="8985600" y="3629616"/>
                <a:ext cx="1359000" cy="789840"/>
              </p14:xfrm>
            </p:contentPart>
          </mc:Choice>
          <mc:Fallback>
            <p:pic>
              <p:nvPicPr>
                <p:cNvPr id="113" name="Ink 112">
                  <a:extLst>
                    <a:ext uri="{FF2B5EF4-FFF2-40B4-BE49-F238E27FC236}">
                      <a16:creationId xmlns:a16="http://schemas.microsoft.com/office/drawing/2014/main" id="{43112F80-D85D-4245-A1F2-670159C11C27}"/>
                    </a:ext>
                  </a:extLst>
                </p:cNvPr>
                <p:cNvPicPr/>
                <p:nvPr/>
              </p:nvPicPr>
              <p:blipFill>
                <a:blip r:embed="rId173"/>
                <a:stretch>
                  <a:fillRect/>
                </a:stretch>
              </p:blipFill>
              <p:spPr>
                <a:xfrm>
                  <a:off x="8976960" y="3620976"/>
                  <a:ext cx="1376640" cy="807480"/>
                </a:xfrm>
                <a:prstGeom prst="rect">
                  <a:avLst/>
                </a:prstGeom>
              </p:spPr>
            </p:pic>
          </mc:Fallback>
        </mc:AlternateContent>
      </p:grpSp>
      <p:grpSp>
        <p:nvGrpSpPr>
          <p:cNvPr id="120" name="Group 119">
            <a:extLst>
              <a:ext uri="{FF2B5EF4-FFF2-40B4-BE49-F238E27FC236}">
                <a16:creationId xmlns:a16="http://schemas.microsoft.com/office/drawing/2014/main" id="{186D77C8-656B-8E41-AA49-8CFBEB7D4892}"/>
              </a:ext>
            </a:extLst>
          </p:cNvPr>
          <p:cNvGrpSpPr/>
          <p:nvPr/>
        </p:nvGrpSpPr>
        <p:grpSpPr>
          <a:xfrm>
            <a:off x="9072000" y="4625016"/>
            <a:ext cx="1872360" cy="660600"/>
            <a:chOff x="9072000" y="4625016"/>
            <a:chExt cx="1872360" cy="660600"/>
          </a:xfrm>
        </p:grpSpPr>
        <mc:AlternateContent xmlns:mc="http://schemas.openxmlformats.org/markup-compatibility/2006">
          <mc:Choice xmlns:p14="http://schemas.microsoft.com/office/powerpoint/2010/main" Requires="p14">
            <p:contentPart p14:bwMode="auto" r:id="rId174">
              <p14:nvContentPartPr>
                <p14:cNvPr id="56" name="Ink 55">
                  <a:extLst>
                    <a:ext uri="{FF2B5EF4-FFF2-40B4-BE49-F238E27FC236}">
                      <a16:creationId xmlns:a16="http://schemas.microsoft.com/office/drawing/2014/main" id="{B6E2866C-8422-2B49-92F2-DEE48900E942}"/>
                    </a:ext>
                  </a:extLst>
                </p14:cNvPr>
                <p14:cNvContentPartPr/>
                <p14:nvPr/>
              </p14:nvContentPartPr>
              <p14:xfrm>
                <a:off x="9281880" y="4751016"/>
                <a:ext cx="363960" cy="208080"/>
              </p14:xfrm>
            </p:contentPart>
          </mc:Choice>
          <mc:Fallback>
            <p:pic>
              <p:nvPicPr>
                <p:cNvPr id="56" name="Ink 55">
                  <a:extLst>
                    <a:ext uri="{FF2B5EF4-FFF2-40B4-BE49-F238E27FC236}">
                      <a16:creationId xmlns:a16="http://schemas.microsoft.com/office/drawing/2014/main" id="{B6E2866C-8422-2B49-92F2-DEE48900E942}"/>
                    </a:ext>
                  </a:extLst>
                </p:cNvPr>
                <p:cNvPicPr/>
                <p:nvPr/>
              </p:nvPicPr>
              <p:blipFill>
                <a:blip r:embed="rId175"/>
                <a:stretch>
                  <a:fillRect/>
                </a:stretch>
              </p:blipFill>
              <p:spPr>
                <a:xfrm>
                  <a:off x="9272880" y="4742376"/>
                  <a:ext cx="3816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7" name="Ink 56">
                  <a:extLst>
                    <a:ext uri="{FF2B5EF4-FFF2-40B4-BE49-F238E27FC236}">
                      <a16:creationId xmlns:a16="http://schemas.microsoft.com/office/drawing/2014/main" id="{222FD27A-26C9-FE4E-9417-9B5417F58EFC}"/>
                    </a:ext>
                  </a:extLst>
                </p14:cNvPr>
                <p14:cNvContentPartPr/>
                <p14:nvPr/>
              </p14:nvContentPartPr>
              <p14:xfrm>
                <a:off x="9747360" y="4625016"/>
                <a:ext cx="94320" cy="167040"/>
              </p14:xfrm>
            </p:contentPart>
          </mc:Choice>
          <mc:Fallback>
            <p:pic>
              <p:nvPicPr>
                <p:cNvPr id="57" name="Ink 56">
                  <a:extLst>
                    <a:ext uri="{FF2B5EF4-FFF2-40B4-BE49-F238E27FC236}">
                      <a16:creationId xmlns:a16="http://schemas.microsoft.com/office/drawing/2014/main" id="{222FD27A-26C9-FE4E-9417-9B5417F58EFC}"/>
                    </a:ext>
                  </a:extLst>
                </p:cNvPr>
                <p:cNvPicPr/>
                <p:nvPr/>
              </p:nvPicPr>
              <p:blipFill>
                <a:blip r:embed="rId177"/>
                <a:stretch>
                  <a:fillRect/>
                </a:stretch>
              </p:blipFill>
              <p:spPr>
                <a:xfrm>
                  <a:off x="9738720" y="4616376"/>
                  <a:ext cx="1119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5" name="Ink 114">
                  <a:extLst>
                    <a:ext uri="{FF2B5EF4-FFF2-40B4-BE49-F238E27FC236}">
                      <a16:creationId xmlns:a16="http://schemas.microsoft.com/office/drawing/2014/main" id="{257D016B-CBBB-D14B-9D76-505786CCFB67}"/>
                    </a:ext>
                  </a:extLst>
                </p14:cNvPr>
                <p14:cNvContentPartPr/>
                <p14:nvPr/>
              </p14:nvContentPartPr>
              <p14:xfrm>
                <a:off x="9893160" y="4826616"/>
                <a:ext cx="205560" cy="41040"/>
              </p14:xfrm>
            </p:contentPart>
          </mc:Choice>
          <mc:Fallback>
            <p:pic>
              <p:nvPicPr>
                <p:cNvPr id="115" name="Ink 114">
                  <a:extLst>
                    <a:ext uri="{FF2B5EF4-FFF2-40B4-BE49-F238E27FC236}">
                      <a16:creationId xmlns:a16="http://schemas.microsoft.com/office/drawing/2014/main" id="{257D016B-CBBB-D14B-9D76-505786CCFB67}"/>
                    </a:ext>
                  </a:extLst>
                </p:cNvPr>
                <p:cNvPicPr/>
                <p:nvPr/>
              </p:nvPicPr>
              <p:blipFill>
                <a:blip r:embed="rId179"/>
                <a:stretch>
                  <a:fillRect/>
                </a:stretch>
              </p:blipFill>
              <p:spPr>
                <a:xfrm>
                  <a:off x="9884520" y="4817976"/>
                  <a:ext cx="2232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6" name="Ink 115">
                  <a:extLst>
                    <a:ext uri="{FF2B5EF4-FFF2-40B4-BE49-F238E27FC236}">
                      <a16:creationId xmlns:a16="http://schemas.microsoft.com/office/drawing/2014/main" id="{940A4645-3A53-644D-B604-E3B957738113}"/>
                    </a:ext>
                  </a:extLst>
                </p14:cNvPr>
                <p14:cNvContentPartPr/>
                <p14:nvPr/>
              </p14:nvContentPartPr>
              <p14:xfrm>
                <a:off x="9863640" y="4987176"/>
                <a:ext cx="151560" cy="12240"/>
              </p14:xfrm>
            </p:contentPart>
          </mc:Choice>
          <mc:Fallback>
            <p:pic>
              <p:nvPicPr>
                <p:cNvPr id="116" name="Ink 115">
                  <a:extLst>
                    <a:ext uri="{FF2B5EF4-FFF2-40B4-BE49-F238E27FC236}">
                      <a16:creationId xmlns:a16="http://schemas.microsoft.com/office/drawing/2014/main" id="{940A4645-3A53-644D-B604-E3B957738113}"/>
                    </a:ext>
                  </a:extLst>
                </p:cNvPr>
                <p:cNvPicPr/>
                <p:nvPr/>
              </p:nvPicPr>
              <p:blipFill>
                <a:blip r:embed="rId181"/>
                <a:stretch>
                  <a:fillRect/>
                </a:stretch>
              </p:blipFill>
              <p:spPr>
                <a:xfrm>
                  <a:off x="9854640" y="4978176"/>
                  <a:ext cx="1692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7" name="Ink 116">
                  <a:extLst>
                    <a:ext uri="{FF2B5EF4-FFF2-40B4-BE49-F238E27FC236}">
                      <a16:creationId xmlns:a16="http://schemas.microsoft.com/office/drawing/2014/main" id="{B9A4E057-BA9D-1C4E-9929-DBDFE91D07E4}"/>
                    </a:ext>
                  </a:extLst>
                </p14:cNvPr>
                <p14:cNvContentPartPr/>
                <p14:nvPr/>
              </p14:nvContentPartPr>
              <p14:xfrm>
                <a:off x="10168200" y="4859016"/>
                <a:ext cx="284040" cy="251640"/>
              </p14:xfrm>
            </p:contentPart>
          </mc:Choice>
          <mc:Fallback>
            <p:pic>
              <p:nvPicPr>
                <p:cNvPr id="117" name="Ink 116">
                  <a:extLst>
                    <a:ext uri="{FF2B5EF4-FFF2-40B4-BE49-F238E27FC236}">
                      <a16:creationId xmlns:a16="http://schemas.microsoft.com/office/drawing/2014/main" id="{B9A4E057-BA9D-1C4E-9929-DBDFE91D07E4}"/>
                    </a:ext>
                  </a:extLst>
                </p:cNvPr>
                <p:cNvPicPr/>
                <p:nvPr/>
              </p:nvPicPr>
              <p:blipFill>
                <a:blip r:embed="rId183"/>
                <a:stretch>
                  <a:fillRect/>
                </a:stretch>
              </p:blipFill>
              <p:spPr>
                <a:xfrm>
                  <a:off x="10159200" y="4850376"/>
                  <a:ext cx="30168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9" name="Ink 118">
                  <a:extLst>
                    <a:ext uri="{FF2B5EF4-FFF2-40B4-BE49-F238E27FC236}">
                      <a16:creationId xmlns:a16="http://schemas.microsoft.com/office/drawing/2014/main" id="{0CD7F3FA-9335-F240-9B7D-8D56610358F7}"/>
                    </a:ext>
                  </a:extLst>
                </p14:cNvPr>
                <p14:cNvContentPartPr/>
                <p14:nvPr/>
              </p14:nvContentPartPr>
              <p14:xfrm>
                <a:off x="9072000" y="4652736"/>
                <a:ext cx="1872360" cy="632880"/>
              </p14:xfrm>
            </p:contentPart>
          </mc:Choice>
          <mc:Fallback>
            <p:pic>
              <p:nvPicPr>
                <p:cNvPr id="119" name="Ink 118">
                  <a:extLst>
                    <a:ext uri="{FF2B5EF4-FFF2-40B4-BE49-F238E27FC236}">
                      <a16:creationId xmlns:a16="http://schemas.microsoft.com/office/drawing/2014/main" id="{0CD7F3FA-9335-F240-9B7D-8D56610358F7}"/>
                    </a:ext>
                  </a:extLst>
                </p:cNvPr>
                <p:cNvPicPr/>
                <p:nvPr/>
              </p:nvPicPr>
              <p:blipFill>
                <a:blip r:embed="rId185"/>
                <a:stretch>
                  <a:fillRect/>
                </a:stretch>
              </p:blipFill>
              <p:spPr>
                <a:xfrm>
                  <a:off x="9063360" y="4644096"/>
                  <a:ext cx="1890000" cy="650520"/>
                </a:xfrm>
                <a:prstGeom prst="rect">
                  <a:avLst/>
                </a:prstGeom>
              </p:spPr>
            </p:pic>
          </mc:Fallback>
        </mc:AlternateContent>
      </p:grpSp>
    </p:spTree>
    <p:extLst>
      <p:ext uri="{BB962C8B-B14F-4D97-AF65-F5344CB8AC3E}">
        <p14:creationId xmlns:p14="http://schemas.microsoft.com/office/powerpoint/2010/main" val="2084038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A05F9-EBEE-2A47-93E3-583B7830BD32}"/>
              </a:ext>
            </a:extLst>
          </p:cNvPr>
          <p:cNvSpPr txBox="1"/>
          <p:nvPr/>
        </p:nvSpPr>
        <p:spPr>
          <a:xfrm>
            <a:off x="1125415" y="398585"/>
            <a:ext cx="11070659" cy="3139321"/>
          </a:xfrm>
          <a:prstGeom prst="rect">
            <a:avLst/>
          </a:prstGeom>
          <a:noFill/>
        </p:spPr>
        <p:txBody>
          <a:bodyPr wrap="none" rtlCol="0">
            <a:spAutoFit/>
          </a:bodyPr>
          <a:lstStyle/>
          <a:p>
            <a:r>
              <a:rPr lang="en-US" sz="3200" b="1" dirty="0">
                <a:solidFill>
                  <a:srgbClr val="FF0000"/>
                </a:solidFill>
              </a:rPr>
              <a:t>Transforming Data</a:t>
            </a:r>
            <a:endParaRPr lang="en-US" sz="3200" dirty="0"/>
          </a:p>
          <a:p>
            <a:endParaRPr lang="en-US" dirty="0"/>
          </a:p>
          <a:p>
            <a:r>
              <a:rPr lang="en-US" dirty="0"/>
              <a:t>Example 2:</a:t>
            </a:r>
          </a:p>
          <a:p>
            <a:endParaRPr lang="en-US" dirty="0"/>
          </a:p>
          <a:p>
            <a:pPr marL="342900" indent="-342900">
              <a:buAutoNum type="arabicPeriod"/>
            </a:pPr>
            <a:r>
              <a:rPr lang="en-US" dirty="0"/>
              <a:t>Considering the same set of people from previous example, Suppose that these persons are advised to drink</a:t>
            </a:r>
          </a:p>
          <a:p>
            <a:r>
              <a:rPr lang="en-US" dirty="0"/>
              <a:t>      2.5 ml of water for every Kg they weigh plus 750 ml of water everyday.</a:t>
            </a:r>
          </a:p>
          <a:p>
            <a:endParaRPr lang="en-US" dirty="0"/>
          </a:p>
          <a:p>
            <a:r>
              <a:rPr lang="en-US" dirty="0"/>
              <a:t>                                                         105, 156, 145, 172, 100</a:t>
            </a:r>
          </a:p>
          <a:p>
            <a:endParaRPr lang="en-US" dirty="0"/>
          </a:p>
          <a:p>
            <a:r>
              <a:rPr lang="en-US" dirty="0"/>
              <a:t>     What is the mean and STD for the amount of water consumed everyday? </a:t>
            </a:r>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CDCBF8A5-A959-9C40-8897-203F1DA99BB8}"/>
                  </a:ext>
                </a:extLst>
              </p14:cNvPr>
              <p14:cNvContentPartPr/>
              <p14:nvPr/>
            </p14:nvContentPartPr>
            <p14:xfrm>
              <a:off x="1965960" y="2499936"/>
              <a:ext cx="365040" cy="128160"/>
            </p14:xfrm>
          </p:contentPart>
        </mc:Choice>
        <mc:Fallback>
          <p:pic>
            <p:nvPicPr>
              <p:cNvPr id="7" name="Ink 6">
                <a:extLst>
                  <a:ext uri="{FF2B5EF4-FFF2-40B4-BE49-F238E27FC236}">
                    <a16:creationId xmlns:a16="http://schemas.microsoft.com/office/drawing/2014/main" id="{CDCBF8A5-A959-9C40-8897-203F1DA99BB8}"/>
                  </a:ext>
                </a:extLst>
              </p:cNvPr>
              <p:cNvPicPr/>
              <p:nvPr/>
            </p:nvPicPr>
            <p:blipFill>
              <a:blip r:embed="rId3"/>
              <a:stretch>
                <a:fillRect/>
              </a:stretch>
            </p:blipFill>
            <p:spPr>
              <a:xfrm>
                <a:off x="1956960" y="2490936"/>
                <a:ext cx="382680" cy="145800"/>
              </a:xfrm>
              <a:prstGeom prst="rect">
                <a:avLst/>
              </a:prstGeom>
            </p:spPr>
          </p:pic>
        </mc:Fallback>
      </mc:AlternateContent>
      <p:grpSp>
        <p:nvGrpSpPr>
          <p:cNvPr id="92" name="Group 91">
            <a:extLst>
              <a:ext uri="{FF2B5EF4-FFF2-40B4-BE49-F238E27FC236}">
                <a16:creationId xmlns:a16="http://schemas.microsoft.com/office/drawing/2014/main" id="{0C566613-2F66-984C-91EC-B1F10A02CF72}"/>
              </a:ext>
            </a:extLst>
          </p:cNvPr>
          <p:cNvGrpSpPr/>
          <p:nvPr/>
        </p:nvGrpSpPr>
        <p:grpSpPr>
          <a:xfrm>
            <a:off x="1546920" y="2033736"/>
            <a:ext cx="10307880" cy="3605760"/>
            <a:chOff x="1546920" y="2033736"/>
            <a:chExt cx="10307880" cy="3605760"/>
          </a:xfrm>
        </p:grpSpPr>
        <mc:AlternateContent xmlns:mc="http://schemas.openxmlformats.org/markup-compatibility/2006">
          <mc:Choice xmlns:p14="http://schemas.microsoft.com/office/powerpoint/2010/main" Requires="p14">
            <p:contentPart p14:bwMode="auto" r:id="rId4">
              <p14:nvContentPartPr>
                <p14:cNvPr id="26" name="Ink 25">
                  <a:extLst>
                    <a:ext uri="{FF2B5EF4-FFF2-40B4-BE49-F238E27FC236}">
                      <a16:creationId xmlns:a16="http://schemas.microsoft.com/office/drawing/2014/main" id="{74FB1F2D-AE1E-4748-A329-AC034ABD4016}"/>
                    </a:ext>
                  </a:extLst>
                </p14:cNvPr>
                <p14:cNvContentPartPr/>
                <p14:nvPr/>
              </p14:nvContentPartPr>
              <p14:xfrm>
                <a:off x="6186960" y="3947856"/>
                <a:ext cx="242640" cy="42480"/>
              </p14:xfrm>
            </p:contentPart>
          </mc:Choice>
          <mc:Fallback>
            <p:pic>
              <p:nvPicPr>
                <p:cNvPr id="26" name="Ink 25">
                  <a:extLst>
                    <a:ext uri="{FF2B5EF4-FFF2-40B4-BE49-F238E27FC236}">
                      <a16:creationId xmlns:a16="http://schemas.microsoft.com/office/drawing/2014/main" id="{74FB1F2D-AE1E-4748-A329-AC034ABD4016}"/>
                    </a:ext>
                  </a:extLst>
                </p:cNvPr>
                <p:cNvPicPr/>
                <p:nvPr/>
              </p:nvPicPr>
              <p:blipFill>
                <a:blip r:embed="rId5"/>
                <a:stretch>
                  <a:fillRect/>
                </a:stretch>
              </p:blipFill>
              <p:spPr>
                <a:xfrm>
                  <a:off x="6177960" y="3939216"/>
                  <a:ext cx="2602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7" name="Ink 26">
                  <a:extLst>
                    <a:ext uri="{FF2B5EF4-FFF2-40B4-BE49-F238E27FC236}">
                      <a16:creationId xmlns:a16="http://schemas.microsoft.com/office/drawing/2014/main" id="{68053E8B-0DB6-0B40-AA41-6646ECB66A47}"/>
                    </a:ext>
                  </a:extLst>
                </p14:cNvPr>
                <p14:cNvContentPartPr/>
                <p14:nvPr/>
              </p14:nvContentPartPr>
              <p14:xfrm>
                <a:off x="6331320" y="3812136"/>
                <a:ext cx="52920" cy="416520"/>
              </p14:xfrm>
            </p:contentPart>
          </mc:Choice>
          <mc:Fallback>
            <p:pic>
              <p:nvPicPr>
                <p:cNvPr id="27" name="Ink 26">
                  <a:extLst>
                    <a:ext uri="{FF2B5EF4-FFF2-40B4-BE49-F238E27FC236}">
                      <a16:creationId xmlns:a16="http://schemas.microsoft.com/office/drawing/2014/main" id="{68053E8B-0DB6-0B40-AA41-6646ECB66A47}"/>
                    </a:ext>
                  </a:extLst>
                </p:cNvPr>
                <p:cNvPicPr/>
                <p:nvPr/>
              </p:nvPicPr>
              <p:blipFill>
                <a:blip r:embed="rId7"/>
                <a:stretch>
                  <a:fillRect/>
                </a:stretch>
              </p:blipFill>
              <p:spPr>
                <a:xfrm>
                  <a:off x="6322680" y="3803496"/>
                  <a:ext cx="7056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8" name="Ink 27">
                  <a:extLst>
                    <a:ext uri="{FF2B5EF4-FFF2-40B4-BE49-F238E27FC236}">
                      <a16:creationId xmlns:a16="http://schemas.microsoft.com/office/drawing/2014/main" id="{1920F6D1-CB28-6442-9BC4-478FC2F0972F}"/>
                    </a:ext>
                  </a:extLst>
                </p14:cNvPr>
                <p14:cNvContentPartPr/>
                <p14:nvPr/>
              </p14:nvContentPartPr>
              <p14:xfrm>
                <a:off x="6605640" y="3826176"/>
                <a:ext cx="248400" cy="350280"/>
              </p14:xfrm>
            </p:contentPart>
          </mc:Choice>
          <mc:Fallback>
            <p:pic>
              <p:nvPicPr>
                <p:cNvPr id="28" name="Ink 27">
                  <a:extLst>
                    <a:ext uri="{FF2B5EF4-FFF2-40B4-BE49-F238E27FC236}">
                      <a16:creationId xmlns:a16="http://schemas.microsoft.com/office/drawing/2014/main" id="{1920F6D1-CB28-6442-9BC4-478FC2F0972F}"/>
                    </a:ext>
                  </a:extLst>
                </p:cNvPr>
                <p:cNvPicPr/>
                <p:nvPr/>
              </p:nvPicPr>
              <p:blipFill>
                <a:blip r:embed="rId9"/>
                <a:stretch>
                  <a:fillRect/>
                </a:stretch>
              </p:blipFill>
              <p:spPr>
                <a:xfrm>
                  <a:off x="6596640" y="3817536"/>
                  <a:ext cx="26604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7DD04A8E-2762-814B-97C6-953314C9F591}"/>
                    </a:ext>
                  </a:extLst>
                </p14:cNvPr>
                <p14:cNvContentPartPr/>
                <p14:nvPr/>
              </p14:nvContentPartPr>
              <p14:xfrm>
                <a:off x="6957720" y="3875496"/>
                <a:ext cx="130680" cy="303840"/>
              </p14:xfrm>
            </p:contentPart>
          </mc:Choice>
          <mc:Fallback>
            <p:pic>
              <p:nvPicPr>
                <p:cNvPr id="29" name="Ink 28">
                  <a:extLst>
                    <a:ext uri="{FF2B5EF4-FFF2-40B4-BE49-F238E27FC236}">
                      <a16:creationId xmlns:a16="http://schemas.microsoft.com/office/drawing/2014/main" id="{7DD04A8E-2762-814B-97C6-953314C9F591}"/>
                    </a:ext>
                  </a:extLst>
                </p:cNvPr>
                <p:cNvPicPr/>
                <p:nvPr/>
              </p:nvPicPr>
              <p:blipFill>
                <a:blip r:embed="rId11"/>
                <a:stretch>
                  <a:fillRect/>
                </a:stretch>
              </p:blipFill>
              <p:spPr>
                <a:xfrm>
                  <a:off x="6948720" y="3866496"/>
                  <a:ext cx="14832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0" name="Ink 29">
                  <a:extLst>
                    <a:ext uri="{FF2B5EF4-FFF2-40B4-BE49-F238E27FC236}">
                      <a16:creationId xmlns:a16="http://schemas.microsoft.com/office/drawing/2014/main" id="{DA129246-7517-3A47-ADE8-33D32BE5297B}"/>
                    </a:ext>
                  </a:extLst>
                </p14:cNvPr>
                <p14:cNvContentPartPr/>
                <p14:nvPr/>
              </p14:nvContentPartPr>
              <p14:xfrm>
                <a:off x="7009560" y="3849216"/>
                <a:ext cx="371160" cy="180000"/>
              </p14:xfrm>
            </p:contentPart>
          </mc:Choice>
          <mc:Fallback>
            <p:pic>
              <p:nvPicPr>
                <p:cNvPr id="30" name="Ink 29">
                  <a:extLst>
                    <a:ext uri="{FF2B5EF4-FFF2-40B4-BE49-F238E27FC236}">
                      <a16:creationId xmlns:a16="http://schemas.microsoft.com/office/drawing/2014/main" id="{DA129246-7517-3A47-ADE8-33D32BE5297B}"/>
                    </a:ext>
                  </a:extLst>
                </p:cNvPr>
                <p:cNvPicPr/>
                <p:nvPr/>
              </p:nvPicPr>
              <p:blipFill>
                <a:blip r:embed="rId13"/>
                <a:stretch>
                  <a:fillRect/>
                </a:stretch>
              </p:blipFill>
              <p:spPr>
                <a:xfrm>
                  <a:off x="7000560" y="3840216"/>
                  <a:ext cx="3888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1" name="Ink 30">
                  <a:extLst>
                    <a:ext uri="{FF2B5EF4-FFF2-40B4-BE49-F238E27FC236}">
                      <a16:creationId xmlns:a16="http://schemas.microsoft.com/office/drawing/2014/main" id="{D5CBF3C0-D6BC-7940-BF4E-AD63E9C81B09}"/>
                    </a:ext>
                  </a:extLst>
                </p14:cNvPr>
                <p14:cNvContentPartPr/>
                <p14:nvPr/>
              </p14:nvContentPartPr>
              <p14:xfrm>
                <a:off x="7543440" y="3804936"/>
                <a:ext cx="633240" cy="397080"/>
              </p14:xfrm>
            </p:contentPart>
          </mc:Choice>
          <mc:Fallback>
            <p:pic>
              <p:nvPicPr>
                <p:cNvPr id="31" name="Ink 30">
                  <a:extLst>
                    <a:ext uri="{FF2B5EF4-FFF2-40B4-BE49-F238E27FC236}">
                      <a16:creationId xmlns:a16="http://schemas.microsoft.com/office/drawing/2014/main" id="{D5CBF3C0-D6BC-7940-BF4E-AD63E9C81B09}"/>
                    </a:ext>
                  </a:extLst>
                </p:cNvPr>
                <p:cNvPicPr/>
                <p:nvPr/>
              </p:nvPicPr>
              <p:blipFill>
                <a:blip r:embed="rId15"/>
                <a:stretch>
                  <a:fillRect/>
                </a:stretch>
              </p:blipFill>
              <p:spPr>
                <a:xfrm>
                  <a:off x="7534800" y="3796296"/>
                  <a:ext cx="65088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42035AC9-C5DF-FD49-BC2E-1F5B38A3EC31}"/>
                    </a:ext>
                  </a:extLst>
                </p14:cNvPr>
                <p14:cNvContentPartPr/>
                <p14:nvPr/>
              </p14:nvContentPartPr>
              <p14:xfrm>
                <a:off x="2845440" y="3938496"/>
                <a:ext cx="16560" cy="10080"/>
              </p14:xfrm>
            </p:contentPart>
          </mc:Choice>
          <mc:Fallback>
            <p:pic>
              <p:nvPicPr>
                <p:cNvPr id="11" name="Ink 10">
                  <a:extLst>
                    <a:ext uri="{FF2B5EF4-FFF2-40B4-BE49-F238E27FC236}">
                      <a16:creationId xmlns:a16="http://schemas.microsoft.com/office/drawing/2014/main" id="{42035AC9-C5DF-FD49-BC2E-1F5B38A3EC31}"/>
                    </a:ext>
                  </a:extLst>
                </p:cNvPr>
                <p:cNvPicPr/>
                <p:nvPr/>
              </p:nvPicPr>
              <p:blipFill>
                <a:blip r:embed="rId17"/>
                <a:stretch>
                  <a:fillRect/>
                </a:stretch>
              </p:blipFill>
              <p:spPr>
                <a:xfrm>
                  <a:off x="2836440" y="3929496"/>
                  <a:ext cx="342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B204FBD4-40DA-A04D-80F8-CE1A378BF3AA}"/>
                    </a:ext>
                  </a:extLst>
                </p14:cNvPr>
                <p14:cNvContentPartPr/>
                <p14:nvPr/>
              </p14:nvContentPartPr>
              <p14:xfrm>
                <a:off x="2842200" y="3945336"/>
                <a:ext cx="117720" cy="30240"/>
              </p14:xfrm>
            </p:contentPart>
          </mc:Choice>
          <mc:Fallback>
            <p:pic>
              <p:nvPicPr>
                <p:cNvPr id="12" name="Ink 11">
                  <a:extLst>
                    <a:ext uri="{FF2B5EF4-FFF2-40B4-BE49-F238E27FC236}">
                      <a16:creationId xmlns:a16="http://schemas.microsoft.com/office/drawing/2014/main" id="{B204FBD4-40DA-A04D-80F8-CE1A378BF3AA}"/>
                    </a:ext>
                  </a:extLst>
                </p:cNvPr>
                <p:cNvPicPr/>
                <p:nvPr/>
              </p:nvPicPr>
              <p:blipFill>
                <a:blip r:embed="rId19"/>
                <a:stretch>
                  <a:fillRect/>
                </a:stretch>
              </p:blipFill>
              <p:spPr>
                <a:xfrm>
                  <a:off x="2833560" y="3936696"/>
                  <a:ext cx="1353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61BBFF42-1AC4-6C4A-B154-2A53EA8FBB98}"/>
                    </a:ext>
                  </a:extLst>
                </p14:cNvPr>
                <p14:cNvContentPartPr/>
                <p14:nvPr/>
              </p14:nvContentPartPr>
              <p14:xfrm>
                <a:off x="2835720" y="3904296"/>
                <a:ext cx="217440" cy="380880"/>
              </p14:xfrm>
            </p:contentPart>
          </mc:Choice>
          <mc:Fallback>
            <p:pic>
              <p:nvPicPr>
                <p:cNvPr id="13" name="Ink 12">
                  <a:extLst>
                    <a:ext uri="{FF2B5EF4-FFF2-40B4-BE49-F238E27FC236}">
                      <a16:creationId xmlns:a16="http://schemas.microsoft.com/office/drawing/2014/main" id="{61BBFF42-1AC4-6C4A-B154-2A53EA8FBB98}"/>
                    </a:ext>
                  </a:extLst>
                </p:cNvPr>
                <p:cNvPicPr/>
                <p:nvPr/>
              </p:nvPicPr>
              <p:blipFill>
                <a:blip r:embed="rId21"/>
                <a:stretch>
                  <a:fillRect/>
                </a:stretch>
              </p:blipFill>
              <p:spPr>
                <a:xfrm>
                  <a:off x="2827080" y="3895656"/>
                  <a:ext cx="23508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7DAB2A8C-20EC-244D-B8C7-A5778D4228F5}"/>
                    </a:ext>
                  </a:extLst>
                </p14:cNvPr>
                <p14:cNvContentPartPr/>
                <p14:nvPr/>
              </p14:nvContentPartPr>
              <p14:xfrm>
                <a:off x="3054600" y="4007256"/>
                <a:ext cx="177840" cy="225360"/>
              </p14:xfrm>
            </p:contentPart>
          </mc:Choice>
          <mc:Fallback>
            <p:pic>
              <p:nvPicPr>
                <p:cNvPr id="14" name="Ink 13">
                  <a:extLst>
                    <a:ext uri="{FF2B5EF4-FFF2-40B4-BE49-F238E27FC236}">
                      <a16:creationId xmlns:a16="http://schemas.microsoft.com/office/drawing/2014/main" id="{7DAB2A8C-20EC-244D-B8C7-A5778D4228F5}"/>
                    </a:ext>
                  </a:extLst>
                </p:cNvPr>
                <p:cNvPicPr/>
                <p:nvPr/>
              </p:nvPicPr>
              <p:blipFill>
                <a:blip r:embed="rId23"/>
                <a:stretch>
                  <a:fillRect/>
                </a:stretch>
              </p:blipFill>
              <p:spPr>
                <a:xfrm>
                  <a:off x="3045960" y="3998256"/>
                  <a:ext cx="1954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A6D51809-5A8D-0B4E-A290-63D9701AE126}"/>
                    </a:ext>
                  </a:extLst>
                </p14:cNvPr>
                <p14:cNvContentPartPr/>
                <p14:nvPr/>
              </p14:nvContentPartPr>
              <p14:xfrm>
                <a:off x="3295440" y="3962976"/>
                <a:ext cx="219240" cy="332640"/>
              </p14:xfrm>
            </p:contentPart>
          </mc:Choice>
          <mc:Fallback>
            <p:pic>
              <p:nvPicPr>
                <p:cNvPr id="15" name="Ink 14">
                  <a:extLst>
                    <a:ext uri="{FF2B5EF4-FFF2-40B4-BE49-F238E27FC236}">
                      <a16:creationId xmlns:a16="http://schemas.microsoft.com/office/drawing/2014/main" id="{A6D51809-5A8D-0B4E-A290-63D9701AE126}"/>
                    </a:ext>
                  </a:extLst>
                </p:cNvPr>
                <p:cNvPicPr/>
                <p:nvPr/>
              </p:nvPicPr>
              <p:blipFill>
                <a:blip r:embed="rId25"/>
                <a:stretch>
                  <a:fillRect/>
                </a:stretch>
              </p:blipFill>
              <p:spPr>
                <a:xfrm>
                  <a:off x="3286800" y="3954336"/>
                  <a:ext cx="23688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6C1E7032-4B1E-404D-BD07-192FABDBF28B}"/>
                    </a:ext>
                  </a:extLst>
                </p14:cNvPr>
                <p14:cNvContentPartPr/>
                <p14:nvPr/>
              </p14:nvContentPartPr>
              <p14:xfrm>
                <a:off x="3361680" y="3929136"/>
                <a:ext cx="203400" cy="52560"/>
              </p14:xfrm>
            </p:contentPart>
          </mc:Choice>
          <mc:Fallback>
            <p:pic>
              <p:nvPicPr>
                <p:cNvPr id="16" name="Ink 15">
                  <a:extLst>
                    <a:ext uri="{FF2B5EF4-FFF2-40B4-BE49-F238E27FC236}">
                      <a16:creationId xmlns:a16="http://schemas.microsoft.com/office/drawing/2014/main" id="{6C1E7032-4B1E-404D-BD07-192FABDBF28B}"/>
                    </a:ext>
                  </a:extLst>
                </p:cNvPr>
                <p:cNvPicPr/>
                <p:nvPr/>
              </p:nvPicPr>
              <p:blipFill>
                <a:blip r:embed="rId27"/>
                <a:stretch>
                  <a:fillRect/>
                </a:stretch>
              </p:blipFill>
              <p:spPr>
                <a:xfrm>
                  <a:off x="3352680" y="3920496"/>
                  <a:ext cx="2210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C1418318-4641-FA48-9B2E-A24F6F48A3CA}"/>
                    </a:ext>
                  </a:extLst>
                </p14:cNvPr>
                <p14:cNvContentPartPr/>
                <p14:nvPr/>
              </p14:nvContentPartPr>
              <p14:xfrm>
                <a:off x="3849840" y="3910416"/>
                <a:ext cx="174960" cy="320400"/>
              </p14:xfrm>
            </p:contentPart>
          </mc:Choice>
          <mc:Fallback>
            <p:pic>
              <p:nvPicPr>
                <p:cNvPr id="18" name="Ink 17">
                  <a:extLst>
                    <a:ext uri="{FF2B5EF4-FFF2-40B4-BE49-F238E27FC236}">
                      <a16:creationId xmlns:a16="http://schemas.microsoft.com/office/drawing/2014/main" id="{C1418318-4641-FA48-9B2E-A24F6F48A3CA}"/>
                    </a:ext>
                  </a:extLst>
                </p:cNvPr>
                <p:cNvPicPr/>
                <p:nvPr/>
              </p:nvPicPr>
              <p:blipFill>
                <a:blip r:embed="rId29"/>
                <a:stretch>
                  <a:fillRect/>
                </a:stretch>
              </p:blipFill>
              <p:spPr>
                <a:xfrm>
                  <a:off x="3840840" y="3901416"/>
                  <a:ext cx="19260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C628A232-3DB5-EF47-AA31-FCA24160737F}"/>
                    </a:ext>
                  </a:extLst>
                </p14:cNvPr>
                <p14:cNvContentPartPr/>
                <p14:nvPr/>
              </p14:nvContentPartPr>
              <p14:xfrm>
                <a:off x="3842280" y="3976656"/>
                <a:ext cx="262800" cy="191520"/>
              </p14:xfrm>
            </p:contentPart>
          </mc:Choice>
          <mc:Fallback>
            <p:pic>
              <p:nvPicPr>
                <p:cNvPr id="19" name="Ink 18">
                  <a:extLst>
                    <a:ext uri="{FF2B5EF4-FFF2-40B4-BE49-F238E27FC236}">
                      <a16:creationId xmlns:a16="http://schemas.microsoft.com/office/drawing/2014/main" id="{C628A232-3DB5-EF47-AA31-FCA24160737F}"/>
                    </a:ext>
                  </a:extLst>
                </p:cNvPr>
                <p:cNvPicPr/>
                <p:nvPr/>
              </p:nvPicPr>
              <p:blipFill>
                <a:blip r:embed="rId31"/>
                <a:stretch>
                  <a:fillRect/>
                </a:stretch>
              </p:blipFill>
              <p:spPr>
                <a:xfrm>
                  <a:off x="3833640" y="3967656"/>
                  <a:ext cx="2804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2E89E57A-8D82-C14F-ADA3-15C6367B3278}"/>
                    </a:ext>
                  </a:extLst>
                </p14:cNvPr>
                <p14:cNvContentPartPr/>
                <p14:nvPr/>
              </p14:nvContentPartPr>
              <p14:xfrm>
                <a:off x="4413960" y="3896736"/>
                <a:ext cx="213480" cy="275400"/>
              </p14:xfrm>
            </p:contentPart>
          </mc:Choice>
          <mc:Fallback>
            <p:pic>
              <p:nvPicPr>
                <p:cNvPr id="21" name="Ink 20">
                  <a:extLst>
                    <a:ext uri="{FF2B5EF4-FFF2-40B4-BE49-F238E27FC236}">
                      <a16:creationId xmlns:a16="http://schemas.microsoft.com/office/drawing/2014/main" id="{2E89E57A-8D82-C14F-ADA3-15C6367B3278}"/>
                    </a:ext>
                  </a:extLst>
                </p:cNvPr>
                <p:cNvPicPr/>
                <p:nvPr/>
              </p:nvPicPr>
              <p:blipFill>
                <a:blip r:embed="rId33"/>
                <a:stretch>
                  <a:fillRect/>
                </a:stretch>
              </p:blipFill>
              <p:spPr>
                <a:xfrm>
                  <a:off x="4405320" y="3887736"/>
                  <a:ext cx="2311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64C00C14-9CC6-DA41-94A7-6F0792BAB0CD}"/>
                    </a:ext>
                  </a:extLst>
                </p14:cNvPr>
                <p14:cNvContentPartPr/>
                <p14:nvPr/>
              </p14:nvContentPartPr>
              <p14:xfrm>
                <a:off x="4668840" y="4048656"/>
                <a:ext cx="22680" cy="46800"/>
              </p14:xfrm>
            </p:contentPart>
          </mc:Choice>
          <mc:Fallback>
            <p:pic>
              <p:nvPicPr>
                <p:cNvPr id="22" name="Ink 21">
                  <a:extLst>
                    <a:ext uri="{FF2B5EF4-FFF2-40B4-BE49-F238E27FC236}">
                      <a16:creationId xmlns:a16="http://schemas.microsoft.com/office/drawing/2014/main" id="{64C00C14-9CC6-DA41-94A7-6F0792BAB0CD}"/>
                    </a:ext>
                  </a:extLst>
                </p:cNvPr>
                <p:cNvPicPr/>
                <p:nvPr/>
              </p:nvPicPr>
              <p:blipFill>
                <a:blip r:embed="rId35"/>
                <a:stretch>
                  <a:fillRect/>
                </a:stretch>
              </p:blipFill>
              <p:spPr>
                <a:xfrm>
                  <a:off x="4660200" y="4040016"/>
                  <a:ext cx="403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A367C383-D923-3B4D-ACD3-176835DD4497}"/>
                    </a:ext>
                  </a:extLst>
                </p14:cNvPr>
                <p14:cNvContentPartPr/>
                <p14:nvPr/>
              </p14:nvContentPartPr>
              <p14:xfrm>
                <a:off x="4789800" y="3955776"/>
                <a:ext cx="174960" cy="267840"/>
              </p14:xfrm>
            </p:contentPart>
          </mc:Choice>
          <mc:Fallback>
            <p:pic>
              <p:nvPicPr>
                <p:cNvPr id="23" name="Ink 22">
                  <a:extLst>
                    <a:ext uri="{FF2B5EF4-FFF2-40B4-BE49-F238E27FC236}">
                      <a16:creationId xmlns:a16="http://schemas.microsoft.com/office/drawing/2014/main" id="{A367C383-D923-3B4D-ACD3-176835DD4497}"/>
                    </a:ext>
                  </a:extLst>
                </p:cNvPr>
                <p:cNvPicPr/>
                <p:nvPr/>
              </p:nvPicPr>
              <p:blipFill>
                <a:blip r:embed="rId37"/>
                <a:stretch>
                  <a:fillRect/>
                </a:stretch>
              </p:blipFill>
              <p:spPr>
                <a:xfrm>
                  <a:off x="4780800" y="3947136"/>
                  <a:ext cx="19260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2656D101-4CCA-EC40-8E6E-3E743E3FCFE0}"/>
                    </a:ext>
                  </a:extLst>
                </p14:cNvPr>
                <p14:cNvContentPartPr/>
                <p14:nvPr/>
              </p14:nvContentPartPr>
              <p14:xfrm>
                <a:off x="4763160" y="3932376"/>
                <a:ext cx="165960" cy="51480"/>
              </p14:xfrm>
            </p:contentPart>
          </mc:Choice>
          <mc:Fallback>
            <p:pic>
              <p:nvPicPr>
                <p:cNvPr id="24" name="Ink 23">
                  <a:extLst>
                    <a:ext uri="{FF2B5EF4-FFF2-40B4-BE49-F238E27FC236}">
                      <a16:creationId xmlns:a16="http://schemas.microsoft.com/office/drawing/2014/main" id="{2656D101-4CCA-EC40-8E6E-3E743E3FCFE0}"/>
                    </a:ext>
                  </a:extLst>
                </p:cNvPr>
                <p:cNvPicPr/>
                <p:nvPr/>
              </p:nvPicPr>
              <p:blipFill>
                <a:blip r:embed="rId39"/>
                <a:stretch>
                  <a:fillRect/>
                </a:stretch>
              </p:blipFill>
              <p:spPr>
                <a:xfrm>
                  <a:off x="4754160" y="3923376"/>
                  <a:ext cx="1836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DB9ACC05-745F-7B49-822B-193DA234FD7A}"/>
                    </a:ext>
                  </a:extLst>
                </p14:cNvPr>
                <p14:cNvContentPartPr/>
                <p14:nvPr/>
              </p14:nvContentPartPr>
              <p14:xfrm>
                <a:off x="5166000" y="3882696"/>
                <a:ext cx="665640" cy="343800"/>
              </p14:xfrm>
            </p:contentPart>
          </mc:Choice>
          <mc:Fallback>
            <p:pic>
              <p:nvPicPr>
                <p:cNvPr id="25" name="Ink 24">
                  <a:extLst>
                    <a:ext uri="{FF2B5EF4-FFF2-40B4-BE49-F238E27FC236}">
                      <a16:creationId xmlns:a16="http://schemas.microsoft.com/office/drawing/2014/main" id="{DB9ACC05-745F-7B49-822B-193DA234FD7A}"/>
                    </a:ext>
                  </a:extLst>
                </p:cNvPr>
                <p:cNvPicPr/>
                <p:nvPr/>
              </p:nvPicPr>
              <p:blipFill>
                <a:blip r:embed="rId41"/>
                <a:stretch>
                  <a:fillRect/>
                </a:stretch>
              </p:blipFill>
              <p:spPr>
                <a:xfrm>
                  <a:off x="5157360" y="3874056"/>
                  <a:ext cx="68328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C647E182-FFF8-4140-9309-2277475C711E}"/>
                    </a:ext>
                  </a:extLst>
                </p14:cNvPr>
                <p14:cNvContentPartPr/>
                <p14:nvPr/>
              </p14:nvContentPartPr>
              <p14:xfrm>
                <a:off x="2565360" y="3703056"/>
                <a:ext cx="583560" cy="994680"/>
              </p14:xfrm>
            </p:contentPart>
          </mc:Choice>
          <mc:Fallback>
            <p:pic>
              <p:nvPicPr>
                <p:cNvPr id="33" name="Ink 32">
                  <a:extLst>
                    <a:ext uri="{FF2B5EF4-FFF2-40B4-BE49-F238E27FC236}">
                      <a16:creationId xmlns:a16="http://schemas.microsoft.com/office/drawing/2014/main" id="{C647E182-FFF8-4140-9309-2277475C711E}"/>
                    </a:ext>
                  </a:extLst>
                </p:cNvPr>
                <p:cNvPicPr/>
                <p:nvPr/>
              </p:nvPicPr>
              <p:blipFill>
                <a:blip r:embed="rId43"/>
                <a:stretch>
                  <a:fillRect/>
                </a:stretch>
              </p:blipFill>
              <p:spPr>
                <a:xfrm>
                  <a:off x="2556360" y="3694416"/>
                  <a:ext cx="601200" cy="1012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5" name="Ink 34">
                  <a:extLst>
                    <a:ext uri="{FF2B5EF4-FFF2-40B4-BE49-F238E27FC236}">
                      <a16:creationId xmlns:a16="http://schemas.microsoft.com/office/drawing/2014/main" id="{8CAE9B90-5AC3-2944-8B12-D28DAD044BB8}"/>
                    </a:ext>
                  </a:extLst>
                </p14:cNvPr>
                <p14:cNvContentPartPr/>
                <p14:nvPr/>
              </p14:nvContentPartPr>
              <p14:xfrm>
                <a:off x="5707440" y="3684696"/>
                <a:ext cx="222840" cy="865800"/>
              </p14:xfrm>
            </p:contentPart>
          </mc:Choice>
          <mc:Fallback>
            <p:pic>
              <p:nvPicPr>
                <p:cNvPr id="35" name="Ink 34">
                  <a:extLst>
                    <a:ext uri="{FF2B5EF4-FFF2-40B4-BE49-F238E27FC236}">
                      <a16:creationId xmlns:a16="http://schemas.microsoft.com/office/drawing/2014/main" id="{8CAE9B90-5AC3-2944-8B12-D28DAD044BB8}"/>
                    </a:ext>
                  </a:extLst>
                </p:cNvPr>
                <p:cNvPicPr/>
                <p:nvPr/>
              </p:nvPicPr>
              <p:blipFill>
                <a:blip r:embed="rId45"/>
                <a:stretch>
                  <a:fillRect/>
                </a:stretch>
              </p:blipFill>
              <p:spPr>
                <a:xfrm>
                  <a:off x="5698440" y="3676056"/>
                  <a:ext cx="240480" cy="883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7" name="Ink 36">
                  <a:extLst>
                    <a:ext uri="{FF2B5EF4-FFF2-40B4-BE49-F238E27FC236}">
                      <a16:creationId xmlns:a16="http://schemas.microsoft.com/office/drawing/2014/main" id="{B1C233DF-1F75-A448-ACEC-8DC9D8143F35}"/>
                    </a:ext>
                  </a:extLst>
                </p14:cNvPr>
                <p14:cNvContentPartPr/>
                <p14:nvPr/>
              </p14:nvContentPartPr>
              <p14:xfrm>
                <a:off x="3009240" y="4946496"/>
                <a:ext cx="47880" cy="307800"/>
              </p14:xfrm>
            </p:contentPart>
          </mc:Choice>
          <mc:Fallback>
            <p:pic>
              <p:nvPicPr>
                <p:cNvPr id="37" name="Ink 36">
                  <a:extLst>
                    <a:ext uri="{FF2B5EF4-FFF2-40B4-BE49-F238E27FC236}">
                      <a16:creationId xmlns:a16="http://schemas.microsoft.com/office/drawing/2014/main" id="{B1C233DF-1F75-A448-ACEC-8DC9D8143F35}"/>
                    </a:ext>
                  </a:extLst>
                </p:cNvPr>
                <p:cNvPicPr/>
                <p:nvPr/>
              </p:nvPicPr>
              <p:blipFill>
                <a:blip r:embed="rId47"/>
                <a:stretch>
                  <a:fillRect/>
                </a:stretch>
              </p:blipFill>
              <p:spPr>
                <a:xfrm>
                  <a:off x="3000600" y="4937856"/>
                  <a:ext cx="6552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8" name="Ink 37">
                  <a:extLst>
                    <a:ext uri="{FF2B5EF4-FFF2-40B4-BE49-F238E27FC236}">
                      <a16:creationId xmlns:a16="http://schemas.microsoft.com/office/drawing/2014/main" id="{D8B31C65-5863-8246-B3B2-8B1CECA0003F}"/>
                    </a:ext>
                  </a:extLst>
                </p14:cNvPr>
                <p14:cNvContentPartPr/>
                <p14:nvPr/>
              </p14:nvContentPartPr>
              <p14:xfrm>
                <a:off x="3245040" y="5015976"/>
                <a:ext cx="118800" cy="235440"/>
              </p14:xfrm>
            </p:contentPart>
          </mc:Choice>
          <mc:Fallback>
            <p:pic>
              <p:nvPicPr>
                <p:cNvPr id="38" name="Ink 37">
                  <a:extLst>
                    <a:ext uri="{FF2B5EF4-FFF2-40B4-BE49-F238E27FC236}">
                      <a16:creationId xmlns:a16="http://schemas.microsoft.com/office/drawing/2014/main" id="{D8B31C65-5863-8246-B3B2-8B1CECA0003F}"/>
                    </a:ext>
                  </a:extLst>
                </p:cNvPr>
                <p:cNvPicPr/>
                <p:nvPr/>
              </p:nvPicPr>
              <p:blipFill>
                <a:blip r:embed="rId49"/>
                <a:stretch>
                  <a:fillRect/>
                </a:stretch>
              </p:blipFill>
              <p:spPr>
                <a:xfrm>
                  <a:off x="3236400" y="5006976"/>
                  <a:ext cx="1364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9" name="Ink 38">
                  <a:extLst>
                    <a:ext uri="{FF2B5EF4-FFF2-40B4-BE49-F238E27FC236}">
                      <a16:creationId xmlns:a16="http://schemas.microsoft.com/office/drawing/2014/main" id="{9CAF585D-7D20-2A45-B280-BE35D03ECE1A}"/>
                    </a:ext>
                  </a:extLst>
                </p14:cNvPr>
                <p14:cNvContentPartPr/>
                <p14:nvPr/>
              </p14:nvContentPartPr>
              <p14:xfrm>
                <a:off x="3218760" y="4908336"/>
                <a:ext cx="197280" cy="67320"/>
              </p14:xfrm>
            </p:contentPart>
          </mc:Choice>
          <mc:Fallback>
            <p:pic>
              <p:nvPicPr>
                <p:cNvPr id="39" name="Ink 38">
                  <a:extLst>
                    <a:ext uri="{FF2B5EF4-FFF2-40B4-BE49-F238E27FC236}">
                      <a16:creationId xmlns:a16="http://schemas.microsoft.com/office/drawing/2014/main" id="{9CAF585D-7D20-2A45-B280-BE35D03ECE1A}"/>
                    </a:ext>
                  </a:extLst>
                </p:cNvPr>
                <p:cNvPicPr/>
                <p:nvPr/>
              </p:nvPicPr>
              <p:blipFill>
                <a:blip r:embed="rId51"/>
                <a:stretch>
                  <a:fillRect/>
                </a:stretch>
              </p:blipFill>
              <p:spPr>
                <a:xfrm>
                  <a:off x="3209760" y="4899696"/>
                  <a:ext cx="2149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0" name="Ink 39">
                  <a:extLst>
                    <a:ext uri="{FF2B5EF4-FFF2-40B4-BE49-F238E27FC236}">
                      <a16:creationId xmlns:a16="http://schemas.microsoft.com/office/drawing/2014/main" id="{9E75D941-A824-FF49-AFCA-F31752FFF298}"/>
                    </a:ext>
                  </a:extLst>
                </p14:cNvPr>
                <p14:cNvContentPartPr/>
                <p14:nvPr/>
              </p14:nvContentPartPr>
              <p14:xfrm>
                <a:off x="3504960" y="4884576"/>
                <a:ext cx="135720" cy="295920"/>
              </p14:xfrm>
            </p:contentPart>
          </mc:Choice>
          <mc:Fallback>
            <p:pic>
              <p:nvPicPr>
                <p:cNvPr id="40" name="Ink 39">
                  <a:extLst>
                    <a:ext uri="{FF2B5EF4-FFF2-40B4-BE49-F238E27FC236}">
                      <a16:creationId xmlns:a16="http://schemas.microsoft.com/office/drawing/2014/main" id="{9E75D941-A824-FF49-AFCA-F31752FFF298}"/>
                    </a:ext>
                  </a:extLst>
                </p:cNvPr>
                <p:cNvPicPr/>
                <p:nvPr/>
              </p:nvPicPr>
              <p:blipFill>
                <a:blip r:embed="rId53"/>
                <a:stretch>
                  <a:fillRect/>
                </a:stretch>
              </p:blipFill>
              <p:spPr>
                <a:xfrm>
                  <a:off x="3496320" y="4875576"/>
                  <a:ext cx="15336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1" name="Ink 40">
                  <a:extLst>
                    <a:ext uri="{FF2B5EF4-FFF2-40B4-BE49-F238E27FC236}">
                      <a16:creationId xmlns:a16="http://schemas.microsoft.com/office/drawing/2014/main" id="{E06B5284-6747-9340-A2F9-9A9042C7D883}"/>
                    </a:ext>
                  </a:extLst>
                </p14:cNvPr>
                <p14:cNvContentPartPr/>
                <p14:nvPr/>
              </p14:nvContentPartPr>
              <p14:xfrm>
                <a:off x="3831480" y="4961256"/>
                <a:ext cx="157680" cy="267840"/>
              </p14:xfrm>
            </p:contentPart>
          </mc:Choice>
          <mc:Fallback>
            <p:pic>
              <p:nvPicPr>
                <p:cNvPr id="41" name="Ink 40">
                  <a:extLst>
                    <a:ext uri="{FF2B5EF4-FFF2-40B4-BE49-F238E27FC236}">
                      <a16:creationId xmlns:a16="http://schemas.microsoft.com/office/drawing/2014/main" id="{E06B5284-6747-9340-A2F9-9A9042C7D883}"/>
                    </a:ext>
                  </a:extLst>
                </p:cNvPr>
                <p:cNvPicPr/>
                <p:nvPr/>
              </p:nvPicPr>
              <p:blipFill>
                <a:blip r:embed="rId55"/>
                <a:stretch>
                  <a:fillRect/>
                </a:stretch>
              </p:blipFill>
              <p:spPr>
                <a:xfrm>
                  <a:off x="3822840" y="4952616"/>
                  <a:ext cx="17532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2" name="Ink 41">
                  <a:extLst>
                    <a:ext uri="{FF2B5EF4-FFF2-40B4-BE49-F238E27FC236}">
                      <a16:creationId xmlns:a16="http://schemas.microsoft.com/office/drawing/2014/main" id="{73D77127-AD93-8144-B625-980789902F5B}"/>
                    </a:ext>
                  </a:extLst>
                </p14:cNvPr>
                <p14:cNvContentPartPr/>
                <p14:nvPr/>
              </p14:nvContentPartPr>
              <p14:xfrm>
                <a:off x="3842640" y="5001216"/>
                <a:ext cx="91800" cy="196920"/>
              </p14:xfrm>
            </p:contentPart>
          </mc:Choice>
          <mc:Fallback>
            <p:pic>
              <p:nvPicPr>
                <p:cNvPr id="42" name="Ink 41">
                  <a:extLst>
                    <a:ext uri="{FF2B5EF4-FFF2-40B4-BE49-F238E27FC236}">
                      <a16:creationId xmlns:a16="http://schemas.microsoft.com/office/drawing/2014/main" id="{73D77127-AD93-8144-B625-980789902F5B}"/>
                    </a:ext>
                  </a:extLst>
                </p:cNvPr>
                <p:cNvPicPr/>
                <p:nvPr/>
              </p:nvPicPr>
              <p:blipFill>
                <a:blip r:embed="rId57"/>
                <a:stretch>
                  <a:fillRect/>
                </a:stretch>
              </p:blipFill>
              <p:spPr>
                <a:xfrm>
                  <a:off x="3834000" y="4992216"/>
                  <a:ext cx="1094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9" name="Ink 48">
                  <a:extLst>
                    <a:ext uri="{FF2B5EF4-FFF2-40B4-BE49-F238E27FC236}">
                      <a16:creationId xmlns:a16="http://schemas.microsoft.com/office/drawing/2014/main" id="{58ECB7C7-E6D4-214C-8F46-C4D993EFBBE8}"/>
                    </a:ext>
                  </a:extLst>
                </p14:cNvPr>
                <p14:cNvContentPartPr/>
                <p14:nvPr/>
              </p14:nvContentPartPr>
              <p14:xfrm>
                <a:off x="2751840" y="4801056"/>
                <a:ext cx="627480" cy="838440"/>
              </p14:xfrm>
            </p:contentPart>
          </mc:Choice>
          <mc:Fallback>
            <p:pic>
              <p:nvPicPr>
                <p:cNvPr id="49" name="Ink 48">
                  <a:extLst>
                    <a:ext uri="{FF2B5EF4-FFF2-40B4-BE49-F238E27FC236}">
                      <a16:creationId xmlns:a16="http://schemas.microsoft.com/office/drawing/2014/main" id="{58ECB7C7-E6D4-214C-8F46-C4D993EFBBE8}"/>
                    </a:ext>
                  </a:extLst>
                </p:cNvPr>
                <p:cNvPicPr/>
                <p:nvPr/>
              </p:nvPicPr>
              <p:blipFill>
                <a:blip r:embed="rId59"/>
                <a:stretch>
                  <a:fillRect/>
                </a:stretch>
              </p:blipFill>
              <p:spPr>
                <a:xfrm>
                  <a:off x="2742840" y="4792056"/>
                  <a:ext cx="645120" cy="856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3" name="Ink 42">
                  <a:extLst>
                    <a:ext uri="{FF2B5EF4-FFF2-40B4-BE49-F238E27FC236}">
                      <a16:creationId xmlns:a16="http://schemas.microsoft.com/office/drawing/2014/main" id="{0E88CC58-5BDE-8C49-904A-FACC610D90E9}"/>
                    </a:ext>
                  </a:extLst>
                </p14:cNvPr>
                <p14:cNvContentPartPr/>
                <p14:nvPr/>
              </p14:nvContentPartPr>
              <p14:xfrm>
                <a:off x="4371480" y="4937136"/>
                <a:ext cx="160560" cy="242280"/>
              </p14:xfrm>
            </p:contentPart>
          </mc:Choice>
          <mc:Fallback>
            <p:pic>
              <p:nvPicPr>
                <p:cNvPr id="43" name="Ink 42">
                  <a:extLst>
                    <a:ext uri="{FF2B5EF4-FFF2-40B4-BE49-F238E27FC236}">
                      <a16:creationId xmlns:a16="http://schemas.microsoft.com/office/drawing/2014/main" id="{0E88CC58-5BDE-8C49-904A-FACC610D90E9}"/>
                    </a:ext>
                  </a:extLst>
                </p:cNvPr>
                <p:cNvPicPr/>
                <p:nvPr/>
              </p:nvPicPr>
              <p:blipFill>
                <a:blip r:embed="rId61"/>
                <a:stretch>
                  <a:fillRect/>
                </a:stretch>
              </p:blipFill>
              <p:spPr>
                <a:xfrm>
                  <a:off x="4362480" y="4928136"/>
                  <a:ext cx="1782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4" name="Ink 43">
                  <a:extLst>
                    <a:ext uri="{FF2B5EF4-FFF2-40B4-BE49-F238E27FC236}">
                      <a16:creationId xmlns:a16="http://schemas.microsoft.com/office/drawing/2014/main" id="{B8D1A506-BA2D-BD4D-A02B-59797607C145}"/>
                    </a:ext>
                  </a:extLst>
                </p14:cNvPr>
                <p14:cNvContentPartPr/>
                <p14:nvPr/>
              </p14:nvContentPartPr>
              <p14:xfrm>
                <a:off x="4597560" y="5120376"/>
                <a:ext cx="50760" cy="28440"/>
              </p14:xfrm>
            </p:contentPart>
          </mc:Choice>
          <mc:Fallback>
            <p:pic>
              <p:nvPicPr>
                <p:cNvPr id="44" name="Ink 43">
                  <a:extLst>
                    <a:ext uri="{FF2B5EF4-FFF2-40B4-BE49-F238E27FC236}">
                      <a16:creationId xmlns:a16="http://schemas.microsoft.com/office/drawing/2014/main" id="{B8D1A506-BA2D-BD4D-A02B-59797607C145}"/>
                    </a:ext>
                  </a:extLst>
                </p:cNvPr>
                <p:cNvPicPr/>
                <p:nvPr/>
              </p:nvPicPr>
              <p:blipFill>
                <a:blip r:embed="rId63"/>
                <a:stretch>
                  <a:fillRect/>
                </a:stretch>
              </p:blipFill>
              <p:spPr>
                <a:xfrm>
                  <a:off x="4588920" y="5111736"/>
                  <a:ext cx="684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Ink 44">
                  <a:extLst>
                    <a:ext uri="{FF2B5EF4-FFF2-40B4-BE49-F238E27FC236}">
                      <a16:creationId xmlns:a16="http://schemas.microsoft.com/office/drawing/2014/main" id="{33243E6B-B04D-CA40-960E-13AB8B117F9A}"/>
                    </a:ext>
                  </a:extLst>
                </p14:cNvPr>
                <p14:cNvContentPartPr/>
                <p14:nvPr/>
              </p14:nvContentPartPr>
              <p14:xfrm>
                <a:off x="4759560" y="4967736"/>
                <a:ext cx="118440" cy="273600"/>
              </p14:xfrm>
            </p:contentPart>
          </mc:Choice>
          <mc:Fallback>
            <p:pic>
              <p:nvPicPr>
                <p:cNvPr id="45" name="Ink 44">
                  <a:extLst>
                    <a:ext uri="{FF2B5EF4-FFF2-40B4-BE49-F238E27FC236}">
                      <a16:creationId xmlns:a16="http://schemas.microsoft.com/office/drawing/2014/main" id="{33243E6B-B04D-CA40-960E-13AB8B117F9A}"/>
                    </a:ext>
                  </a:extLst>
                </p:cNvPr>
                <p:cNvPicPr/>
                <p:nvPr/>
              </p:nvPicPr>
              <p:blipFill>
                <a:blip r:embed="rId65"/>
                <a:stretch>
                  <a:fillRect/>
                </a:stretch>
              </p:blipFill>
              <p:spPr>
                <a:xfrm>
                  <a:off x="4750560" y="4959096"/>
                  <a:ext cx="13608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id="{AFFCBB1B-C705-CD41-80D2-525340595492}"/>
                    </a:ext>
                  </a:extLst>
                </p14:cNvPr>
                <p14:cNvContentPartPr/>
                <p14:nvPr/>
              </p14:nvContentPartPr>
              <p14:xfrm>
                <a:off x="4770720" y="4952616"/>
                <a:ext cx="171360" cy="70200"/>
              </p14:xfrm>
            </p:contentPart>
          </mc:Choice>
          <mc:Fallback>
            <p:pic>
              <p:nvPicPr>
                <p:cNvPr id="46" name="Ink 45">
                  <a:extLst>
                    <a:ext uri="{FF2B5EF4-FFF2-40B4-BE49-F238E27FC236}">
                      <a16:creationId xmlns:a16="http://schemas.microsoft.com/office/drawing/2014/main" id="{AFFCBB1B-C705-CD41-80D2-525340595492}"/>
                    </a:ext>
                  </a:extLst>
                </p:cNvPr>
                <p:cNvPicPr/>
                <p:nvPr/>
              </p:nvPicPr>
              <p:blipFill>
                <a:blip r:embed="rId67"/>
                <a:stretch>
                  <a:fillRect/>
                </a:stretch>
              </p:blipFill>
              <p:spPr>
                <a:xfrm>
                  <a:off x="4762080" y="4943616"/>
                  <a:ext cx="1890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DB0DEDA9-263D-A041-8A27-A401AE1A4248}"/>
                    </a:ext>
                  </a:extLst>
                </p14:cNvPr>
                <p14:cNvContentPartPr/>
                <p14:nvPr/>
              </p14:nvContentPartPr>
              <p14:xfrm>
                <a:off x="5235120" y="5017776"/>
                <a:ext cx="430560" cy="162720"/>
              </p14:xfrm>
            </p:contentPart>
          </mc:Choice>
          <mc:Fallback>
            <p:pic>
              <p:nvPicPr>
                <p:cNvPr id="47" name="Ink 46">
                  <a:extLst>
                    <a:ext uri="{FF2B5EF4-FFF2-40B4-BE49-F238E27FC236}">
                      <a16:creationId xmlns:a16="http://schemas.microsoft.com/office/drawing/2014/main" id="{DB0DEDA9-263D-A041-8A27-A401AE1A4248}"/>
                    </a:ext>
                  </a:extLst>
                </p:cNvPr>
                <p:cNvPicPr/>
                <p:nvPr/>
              </p:nvPicPr>
              <p:blipFill>
                <a:blip r:embed="rId69"/>
                <a:stretch>
                  <a:fillRect/>
                </a:stretch>
              </p:blipFill>
              <p:spPr>
                <a:xfrm>
                  <a:off x="5226480" y="5009136"/>
                  <a:ext cx="44820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id="{661EDEFE-2CD5-0C4E-9F00-6F138D04F7BA}"/>
                    </a:ext>
                  </a:extLst>
                </p14:cNvPr>
                <p14:cNvContentPartPr/>
                <p14:nvPr/>
              </p14:nvContentPartPr>
              <p14:xfrm>
                <a:off x="5568480" y="4809336"/>
                <a:ext cx="274320" cy="641160"/>
              </p14:xfrm>
            </p:contentPart>
          </mc:Choice>
          <mc:Fallback>
            <p:pic>
              <p:nvPicPr>
                <p:cNvPr id="48" name="Ink 47">
                  <a:extLst>
                    <a:ext uri="{FF2B5EF4-FFF2-40B4-BE49-F238E27FC236}">
                      <a16:creationId xmlns:a16="http://schemas.microsoft.com/office/drawing/2014/main" id="{661EDEFE-2CD5-0C4E-9F00-6F138D04F7BA}"/>
                    </a:ext>
                  </a:extLst>
                </p:cNvPr>
                <p:cNvPicPr/>
                <p:nvPr/>
              </p:nvPicPr>
              <p:blipFill>
                <a:blip r:embed="rId71"/>
                <a:stretch>
                  <a:fillRect/>
                </a:stretch>
              </p:blipFill>
              <p:spPr>
                <a:xfrm>
                  <a:off x="5559480" y="4800336"/>
                  <a:ext cx="291960" cy="658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Ink 49">
                  <a:extLst>
                    <a:ext uri="{FF2B5EF4-FFF2-40B4-BE49-F238E27FC236}">
                      <a16:creationId xmlns:a16="http://schemas.microsoft.com/office/drawing/2014/main" id="{AF3205D0-135C-8544-8BB5-A553547DB196}"/>
                    </a:ext>
                  </a:extLst>
                </p14:cNvPr>
                <p14:cNvContentPartPr/>
                <p14:nvPr/>
              </p14:nvContentPartPr>
              <p14:xfrm>
                <a:off x="6092280" y="4956576"/>
                <a:ext cx="220320" cy="34200"/>
              </p14:xfrm>
            </p:contentPart>
          </mc:Choice>
          <mc:Fallback>
            <p:pic>
              <p:nvPicPr>
                <p:cNvPr id="50" name="Ink 49">
                  <a:extLst>
                    <a:ext uri="{FF2B5EF4-FFF2-40B4-BE49-F238E27FC236}">
                      <a16:creationId xmlns:a16="http://schemas.microsoft.com/office/drawing/2014/main" id="{AF3205D0-135C-8544-8BB5-A553547DB196}"/>
                    </a:ext>
                  </a:extLst>
                </p:cNvPr>
                <p:cNvPicPr/>
                <p:nvPr/>
              </p:nvPicPr>
              <p:blipFill>
                <a:blip r:embed="rId73"/>
                <a:stretch>
                  <a:fillRect/>
                </a:stretch>
              </p:blipFill>
              <p:spPr>
                <a:xfrm>
                  <a:off x="6083280" y="4947936"/>
                  <a:ext cx="2379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Ink 50">
                  <a:extLst>
                    <a:ext uri="{FF2B5EF4-FFF2-40B4-BE49-F238E27FC236}">
                      <a16:creationId xmlns:a16="http://schemas.microsoft.com/office/drawing/2014/main" id="{7DF24707-377B-A14F-BE59-23C76DEE01F7}"/>
                    </a:ext>
                  </a:extLst>
                </p14:cNvPr>
                <p14:cNvContentPartPr/>
                <p14:nvPr/>
              </p14:nvContentPartPr>
              <p14:xfrm>
                <a:off x="6229440" y="4852176"/>
                <a:ext cx="48600" cy="322920"/>
              </p14:xfrm>
            </p:contentPart>
          </mc:Choice>
          <mc:Fallback>
            <p:pic>
              <p:nvPicPr>
                <p:cNvPr id="51" name="Ink 50">
                  <a:extLst>
                    <a:ext uri="{FF2B5EF4-FFF2-40B4-BE49-F238E27FC236}">
                      <a16:creationId xmlns:a16="http://schemas.microsoft.com/office/drawing/2014/main" id="{7DF24707-377B-A14F-BE59-23C76DEE01F7}"/>
                    </a:ext>
                  </a:extLst>
                </p:cNvPr>
                <p:cNvPicPr/>
                <p:nvPr/>
              </p:nvPicPr>
              <p:blipFill>
                <a:blip r:embed="rId75"/>
                <a:stretch>
                  <a:fillRect/>
                </a:stretch>
              </p:blipFill>
              <p:spPr>
                <a:xfrm>
                  <a:off x="6220800" y="4843176"/>
                  <a:ext cx="662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Ink 51">
                  <a:extLst>
                    <a:ext uri="{FF2B5EF4-FFF2-40B4-BE49-F238E27FC236}">
                      <a16:creationId xmlns:a16="http://schemas.microsoft.com/office/drawing/2014/main" id="{167283EC-65AC-2C4D-AC9F-F14F26420DFF}"/>
                    </a:ext>
                  </a:extLst>
                </p14:cNvPr>
                <p14:cNvContentPartPr/>
                <p14:nvPr/>
              </p14:nvContentPartPr>
              <p14:xfrm>
                <a:off x="6472800" y="4796736"/>
                <a:ext cx="194400" cy="335880"/>
              </p14:xfrm>
            </p:contentPart>
          </mc:Choice>
          <mc:Fallback>
            <p:pic>
              <p:nvPicPr>
                <p:cNvPr id="52" name="Ink 51">
                  <a:extLst>
                    <a:ext uri="{FF2B5EF4-FFF2-40B4-BE49-F238E27FC236}">
                      <a16:creationId xmlns:a16="http://schemas.microsoft.com/office/drawing/2014/main" id="{167283EC-65AC-2C4D-AC9F-F14F26420DFF}"/>
                    </a:ext>
                  </a:extLst>
                </p:cNvPr>
                <p:cNvPicPr/>
                <p:nvPr/>
              </p:nvPicPr>
              <p:blipFill>
                <a:blip r:embed="rId77"/>
                <a:stretch>
                  <a:fillRect/>
                </a:stretch>
              </p:blipFill>
              <p:spPr>
                <a:xfrm>
                  <a:off x="6464160" y="4787736"/>
                  <a:ext cx="21204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id="{B15D43BC-69D1-3D4B-96B4-19448D8C1BFC}"/>
                    </a:ext>
                  </a:extLst>
                </p14:cNvPr>
                <p14:cNvContentPartPr/>
                <p14:nvPr/>
              </p14:nvContentPartPr>
              <p14:xfrm>
                <a:off x="6805080" y="4850016"/>
                <a:ext cx="137880" cy="321840"/>
              </p14:xfrm>
            </p:contentPart>
          </mc:Choice>
          <mc:Fallback>
            <p:pic>
              <p:nvPicPr>
                <p:cNvPr id="53" name="Ink 52">
                  <a:extLst>
                    <a:ext uri="{FF2B5EF4-FFF2-40B4-BE49-F238E27FC236}">
                      <a16:creationId xmlns:a16="http://schemas.microsoft.com/office/drawing/2014/main" id="{B15D43BC-69D1-3D4B-96B4-19448D8C1BFC}"/>
                    </a:ext>
                  </a:extLst>
                </p:cNvPr>
                <p:cNvPicPr/>
                <p:nvPr/>
              </p:nvPicPr>
              <p:blipFill>
                <a:blip r:embed="rId79"/>
                <a:stretch>
                  <a:fillRect/>
                </a:stretch>
              </p:blipFill>
              <p:spPr>
                <a:xfrm>
                  <a:off x="6796080" y="4841016"/>
                  <a:ext cx="15552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Ink 53">
                  <a:extLst>
                    <a:ext uri="{FF2B5EF4-FFF2-40B4-BE49-F238E27FC236}">
                      <a16:creationId xmlns:a16="http://schemas.microsoft.com/office/drawing/2014/main" id="{7E7391AC-29D5-0042-99CC-668656C14671}"/>
                    </a:ext>
                  </a:extLst>
                </p14:cNvPr>
                <p14:cNvContentPartPr/>
                <p14:nvPr/>
              </p14:nvContentPartPr>
              <p14:xfrm>
                <a:off x="6881760" y="4808616"/>
                <a:ext cx="240840" cy="39240"/>
              </p14:xfrm>
            </p:contentPart>
          </mc:Choice>
          <mc:Fallback>
            <p:pic>
              <p:nvPicPr>
                <p:cNvPr id="54" name="Ink 53">
                  <a:extLst>
                    <a:ext uri="{FF2B5EF4-FFF2-40B4-BE49-F238E27FC236}">
                      <a16:creationId xmlns:a16="http://schemas.microsoft.com/office/drawing/2014/main" id="{7E7391AC-29D5-0042-99CC-668656C14671}"/>
                    </a:ext>
                  </a:extLst>
                </p:cNvPr>
                <p:cNvPicPr/>
                <p:nvPr/>
              </p:nvPicPr>
              <p:blipFill>
                <a:blip r:embed="rId81"/>
                <a:stretch>
                  <a:fillRect/>
                </a:stretch>
              </p:blipFill>
              <p:spPr>
                <a:xfrm>
                  <a:off x="6873120" y="4799616"/>
                  <a:ext cx="2584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id="{FEC3C50A-402A-C04E-8BE2-890F9A9BEA6B}"/>
                    </a:ext>
                  </a:extLst>
                </p14:cNvPr>
                <p14:cNvContentPartPr/>
                <p14:nvPr/>
              </p14:nvContentPartPr>
              <p14:xfrm>
                <a:off x="7108920" y="4802136"/>
                <a:ext cx="167040" cy="302760"/>
              </p14:xfrm>
            </p:contentPart>
          </mc:Choice>
          <mc:Fallback>
            <p:pic>
              <p:nvPicPr>
                <p:cNvPr id="55" name="Ink 54">
                  <a:extLst>
                    <a:ext uri="{FF2B5EF4-FFF2-40B4-BE49-F238E27FC236}">
                      <a16:creationId xmlns:a16="http://schemas.microsoft.com/office/drawing/2014/main" id="{FEC3C50A-402A-C04E-8BE2-890F9A9BEA6B}"/>
                    </a:ext>
                  </a:extLst>
                </p:cNvPr>
                <p:cNvPicPr/>
                <p:nvPr/>
              </p:nvPicPr>
              <p:blipFill>
                <a:blip r:embed="rId83"/>
                <a:stretch>
                  <a:fillRect/>
                </a:stretch>
              </p:blipFill>
              <p:spPr>
                <a:xfrm>
                  <a:off x="7099920" y="4793136"/>
                  <a:ext cx="18468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B952A726-3685-604A-B428-2225B8386EB5}"/>
                    </a:ext>
                  </a:extLst>
                </p14:cNvPr>
                <p14:cNvContentPartPr/>
                <p14:nvPr/>
              </p14:nvContentPartPr>
              <p14:xfrm>
                <a:off x="7448760" y="4815096"/>
                <a:ext cx="785880" cy="249120"/>
              </p14:xfrm>
            </p:contentPart>
          </mc:Choice>
          <mc:Fallback>
            <p:pic>
              <p:nvPicPr>
                <p:cNvPr id="56" name="Ink 55">
                  <a:extLst>
                    <a:ext uri="{FF2B5EF4-FFF2-40B4-BE49-F238E27FC236}">
                      <a16:creationId xmlns:a16="http://schemas.microsoft.com/office/drawing/2014/main" id="{B952A726-3685-604A-B428-2225B8386EB5}"/>
                    </a:ext>
                  </a:extLst>
                </p:cNvPr>
                <p:cNvPicPr/>
                <p:nvPr/>
              </p:nvPicPr>
              <p:blipFill>
                <a:blip r:embed="rId85"/>
                <a:stretch>
                  <a:fillRect/>
                </a:stretch>
              </p:blipFill>
              <p:spPr>
                <a:xfrm>
                  <a:off x="7440120" y="4806456"/>
                  <a:ext cx="8035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 name="Ink 2">
                  <a:extLst>
                    <a:ext uri="{FF2B5EF4-FFF2-40B4-BE49-F238E27FC236}">
                      <a16:creationId xmlns:a16="http://schemas.microsoft.com/office/drawing/2014/main" id="{F569AC7E-856D-634B-84DA-BD024D955E93}"/>
                    </a:ext>
                  </a:extLst>
                </p14:cNvPr>
                <p14:cNvContentPartPr/>
                <p14:nvPr/>
              </p14:nvContentPartPr>
              <p14:xfrm>
                <a:off x="8759160" y="2033736"/>
                <a:ext cx="3095640" cy="117720"/>
              </p14:xfrm>
            </p:contentPart>
          </mc:Choice>
          <mc:Fallback>
            <p:pic>
              <p:nvPicPr>
                <p:cNvPr id="3" name="Ink 2">
                  <a:extLst>
                    <a:ext uri="{FF2B5EF4-FFF2-40B4-BE49-F238E27FC236}">
                      <a16:creationId xmlns:a16="http://schemas.microsoft.com/office/drawing/2014/main" id="{F569AC7E-856D-634B-84DA-BD024D955E93}"/>
                    </a:ext>
                  </a:extLst>
                </p:cNvPr>
                <p:cNvPicPr/>
                <p:nvPr/>
              </p:nvPicPr>
              <p:blipFill>
                <a:blip r:embed="rId87"/>
                <a:stretch>
                  <a:fillRect/>
                </a:stretch>
              </p:blipFill>
              <p:spPr>
                <a:xfrm>
                  <a:off x="8750520" y="2024736"/>
                  <a:ext cx="3113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 name="Ink 3">
                  <a:extLst>
                    <a:ext uri="{FF2B5EF4-FFF2-40B4-BE49-F238E27FC236}">
                      <a16:creationId xmlns:a16="http://schemas.microsoft.com/office/drawing/2014/main" id="{46712E75-F43D-F644-950E-1D059772344E}"/>
                    </a:ext>
                  </a:extLst>
                </p14:cNvPr>
                <p14:cNvContentPartPr/>
                <p14:nvPr/>
              </p14:nvContentPartPr>
              <p14:xfrm>
                <a:off x="1546920" y="2346576"/>
                <a:ext cx="643320" cy="39240"/>
              </p14:xfrm>
            </p:contentPart>
          </mc:Choice>
          <mc:Fallback>
            <p:pic>
              <p:nvPicPr>
                <p:cNvPr id="4" name="Ink 3">
                  <a:extLst>
                    <a:ext uri="{FF2B5EF4-FFF2-40B4-BE49-F238E27FC236}">
                      <a16:creationId xmlns:a16="http://schemas.microsoft.com/office/drawing/2014/main" id="{46712E75-F43D-F644-950E-1D059772344E}"/>
                    </a:ext>
                  </a:extLst>
                </p:cNvPr>
                <p:cNvPicPr/>
                <p:nvPr/>
              </p:nvPicPr>
              <p:blipFill>
                <a:blip r:embed="rId89"/>
                <a:stretch>
                  <a:fillRect/>
                </a:stretch>
              </p:blipFill>
              <p:spPr>
                <a:xfrm>
                  <a:off x="1537920" y="2337576"/>
                  <a:ext cx="6609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 name="Ink 4">
                  <a:extLst>
                    <a:ext uri="{FF2B5EF4-FFF2-40B4-BE49-F238E27FC236}">
                      <a16:creationId xmlns:a16="http://schemas.microsoft.com/office/drawing/2014/main" id="{2487A658-C275-E84D-B30A-B2C55444F421}"/>
                    </a:ext>
                  </a:extLst>
                </p14:cNvPr>
                <p14:cNvContentPartPr/>
                <p14:nvPr/>
              </p14:nvContentPartPr>
              <p14:xfrm>
                <a:off x="1985040" y="2132736"/>
                <a:ext cx="94680" cy="120240"/>
              </p14:xfrm>
            </p:contentPart>
          </mc:Choice>
          <mc:Fallback>
            <p:pic>
              <p:nvPicPr>
                <p:cNvPr id="5" name="Ink 4">
                  <a:extLst>
                    <a:ext uri="{FF2B5EF4-FFF2-40B4-BE49-F238E27FC236}">
                      <a16:creationId xmlns:a16="http://schemas.microsoft.com/office/drawing/2014/main" id="{2487A658-C275-E84D-B30A-B2C55444F421}"/>
                    </a:ext>
                  </a:extLst>
                </p:cNvPr>
                <p:cNvPicPr/>
                <p:nvPr/>
              </p:nvPicPr>
              <p:blipFill>
                <a:blip r:embed="rId91"/>
                <a:stretch>
                  <a:fillRect/>
                </a:stretch>
              </p:blipFill>
              <p:spPr>
                <a:xfrm>
                  <a:off x="1976400" y="2124096"/>
                  <a:ext cx="1123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 name="Ink 7">
                  <a:extLst>
                    <a:ext uri="{FF2B5EF4-FFF2-40B4-BE49-F238E27FC236}">
                      <a16:creationId xmlns:a16="http://schemas.microsoft.com/office/drawing/2014/main" id="{2001657E-7B00-A84F-962F-23B643B10D77}"/>
                    </a:ext>
                  </a:extLst>
                </p14:cNvPr>
                <p14:cNvContentPartPr/>
                <p14:nvPr/>
              </p14:nvContentPartPr>
              <p14:xfrm>
                <a:off x="3952080" y="2396616"/>
                <a:ext cx="1361520" cy="28440"/>
              </p14:xfrm>
            </p:contentPart>
          </mc:Choice>
          <mc:Fallback>
            <p:pic>
              <p:nvPicPr>
                <p:cNvPr id="8" name="Ink 7">
                  <a:extLst>
                    <a:ext uri="{FF2B5EF4-FFF2-40B4-BE49-F238E27FC236}">
                      <a16:creationId xmlns:a16="http://schemas.microsoft.com/office/drawing/2014/main" id="{2001657E-7B00-A84F-962F-23B643B10D77}"/>
                    </a:ext>
                  </a:extLst>
                </p:cNvPr>
                <p:cNvPicPr/>
                <p:nvPr/>
              </p:nvPicPr>
              <p:blipFill>
                <a:blip r:embed="rId93"/>
                <a:stretch>
                  <a:fillRect/>
                </a:stretch>
              </p:blipFill>
              <p:spPr>
                <a:xfrm>
                  <a:off x="3943440" y="2387976"/>
                  <a:ext cx="13791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 name="Ink 8">
                  <a:extLst>
                    <a:ext uri="{FF2B5EF4-FFF2-40B4-BE49-F238E27FC236}">
                      <a16:creationId xmlns:a16="http://schemas.microsoft.com/office/drawing/2014/main" id="{74DC5BF2-35E2-874E-B8D3-2ADEF4B6A516}"/>
                    </a:ext>
                  </a:extLst>
                </p14:cNvPr>
                <p14:cNvContentPartPr/>
                <p14:nvPr/>
              </p14:nvContentPartPr>
              <p14:xfrm>
                <a:off x="5873040" y="2251536"/>
                <a:ext cx="2585880" cy="225720"/>
              </p14:xfrm>
            </p:contentPart>
          </mc:Choice>
          <mc:Fallback>
            <p:pic>
              <p:nvPicPr>
                <p:cNvPr id="9" name="Ink 8">
                  <a:extLst>
                    <a:ext uri="{FF2B5EF4-FFF2-40B4-BE49-F238E27FC236}">
                      <a16:creationId xmlns:a16="http://schemas.microsoft.com/office/drawing/2014/main" id="{74DC5BF2-35E2-874E-B8D3-2ADEF4B6A516}"/>
                    </a:ext>
                  </a:extLst>
                </p:cNvPr>
                <p:cNvPicPr/>
                <p:nvPr/>
              </p:nvPicPr>
              <p:blipFill>
                <a:blip r:embed="rId95"/>
                <a:stretch>
                  <a:fillRect/>
                </a:stretch>
              </p:blipFill>
              <p:spPr>
                <a:xfrm>
                  <a:off x="5864400" y="2242536"/>
                  <a:ext cx="26035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C0D7BE04-46C6-C44A-960E-41A121F0A5C8}"/>
                    </a:ext>
                  </a:extLst>
                </p14:cNvPr>
                <p14:cNvContentPartPr/>
                <p14:nvPr/>
              </p14:nvContentPartPr>
              <p14:xfrm>
                <a:off x="2619360" y="3437376"/>
                <a:ext cx="784800" cy="69840"/>
              </p14:xfrm>
            </p:contentPart>
          </mc:Choice>
          <mc:Fallback>
            <p:pic>
              <p:nvPicPr>
                <p:cNvPr id="59" name="Ink 58">
                  <a:extLst>
                    <a:ext uri="{FF2B5EF4-FFF2-40B4-BE49-F238E27FC236}">
                      <a16:creationId xmlns:a16="http://schemas.microsoft.com/office/drawing/2014/main" id="{C0D7BE04-46C6-C44A-960E-41A121F0A5C8}"/>
                    </a:ext>
                  </a:extLst>
                </p:cNvPr>
                <p:cNvPicPr/>
                <p:nvPr/>
              </p:nvPicPr>
              <p:blipFill>
                <a:blip r:embed="rId97"/>
                <a:stretch>
                  <a:fillRect/>
                </a:stretch>
              </p:blipFill>
              <p:spPr>
                <a:xfrm>
                  <a:off x="2610720" y="3428736"/>
                  <a:ext cx="8024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6F4F6823-0A9C-AB4E-ACA7-5CA064508547}"/>
                    </a:ext>
                  </a:extLst>
                </p14:cNvPr>
                <p14:cNvContentPartPr/>
                <p14:nvPr/>
              </p14:nvContentPartPr>
              <p14:xfrm>
                <a:off x="3615480" y="3457896"/>
                <a:ext cx="597960" cy="55440"/>
              </p14:xfrm>
            </p:contentPart>
          </mc:Choice>
          <mc:Fallback>
            <p:pic>
              <p:nvPicPr>
                <p:cNvPr id="60" name="Ink 59">
                  <a:extLst>
                    <a:ext uri="{FF2B5EF4-FFF2-40B4-BE49-F238E27FC236}">
                      <a16:creationId xmlns:a16="http://schemas.microsoft.com/office/drawing/2014/main" id="{6F4F6823-0A9C-AB4E-ACA7-5CA064508547}"/>
                    </a:ext>
                  </a:extLst>
                </p:cNvPr>
                <p:cNvPicPr/>
                <p:nvPr/>
              </p:nvPicPr>
              <p:blipFill>
                <a:blip r:embed="rId99"/>
                <a:stretch>
                  <a:fillRect/>
                </a:stretch>
              </p:blipFill>
              <p:spPr>
                <a:xfrm>
                  <a:off x="3606480" y="3449256"/>
                  <a:ext cx="6156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Ink 60">
                  <a:extLst>
                    <a:ext uri="{FF2B5EF4-FFF2-40B4-BE49-F238E27FC236}">
                      <a16:creationId xmlns:a16="http://schemas.microsoft.com/office/drawing/2014/main" id="{E43FCD6B-04BB-4149-A0E1-C50622AA6897}"/>
                    </a:ext>
                  </a:extLst>
                </p14:cNvPr>
                <p14:cNvContentPartPr/>
                <p14:nvPr/>
              </p14:nvContentPartPr>
              <p14:xfrm>
                <a:off x="4988520" y="3408576"/>
                <a:ext cx="3395520" cy="131400"/>
              </p14:xfrm>
            </p:contentPart>
          </mc:Choice>
          <mc:Fallback>
            <p:pic>
              <p:nvPicPr>
                <p:cNvPr id="61" name="Ink 60">
                  <a:extLst>
                    <a:ext uri="{FF2B5EF4-FFF2-40B4-BE49-F238E27FC236}">
                      <a16:creationId xmlns:a16="http://schemas.microsoft.com/office/drawing/2014/main" id="{E43FCD6B-04BB-4149-A0E1-C50622AA6897}"/>
                    </a:ext>
                  </a:extLst>
                </p:cNvPr>
                <p:cNvPicPr/>
                <p:nvPr/>
              </p:nvPicPr>
              <p:blipFill>
                <a:blip r:embed="rId101"/>
                <a:stretch>
                  <a:fillRect/>
                </a:stretch>
              </p:blipFill>
              <p:spPr>
                <a:xfrm>
                  <a:off x="4979880" y="3399576"/>
                  <a:ext cx="34131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Ink 61">
                  <a:extLst>
                    <a:ext uri="{FF2B5EF4-FFF2-40B4-BE49-F238E27FC236}">
                      <a16:creationId xmlns:a16="http://schemas.microsoft.com/office/drawing/2014/main" id="{B65D76A4-04D6-9541-B039-F24F7C64E27F}"/>
                    </a:ext>
                  </a:extLst>
                </p14:cNvPr>
                <p14:cNvContentPartPr/>
                <p14:nvPr/>
              </p14:nvContentPartPr>
              <p14:xfrm>
                <a:off x="8558280" y="3255576"/>
                <a:ext cx="302040" cy="156600"/>
              </p14:xfrm>
            </p:contentPart>
          </mc:Choice>
          <mc:Fallback>
            <p:pic>
              <p:nvPicPr>
                <p:cNvPr id="62" name="Ink 61">
                  <a:extLst>
                    <a:ext uri="{FF2B5EF4-FFF2-40B4-BE49-F238E27FC236}">
                      <a16:creationId xmlns:a16="http://schemas.microsoft.com/office/drawing/2014/main" id="{B65D76A4-04D6-9541-B039-F24F7C64E27F}"/>
                    </a:ext>
                  </a:extLst>
                </p:cNvPr>
                <p:cNvPicPr/>
                <p:nvPr/>
              </p:nvPicPr>
              <p:blipFill>
                <a:blip r:embed="rId103"/>
                <a:stretch>
                  <a:fillRect/>
                </a:stretch>
              </p:blipFill>
              <p:spPr>
                <a:xfrm>
                  <a:off x="8549640" y="3246576"/>
                  <a:ext cx="3196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3" name="Ink 62">
                  <a:extLst>
                    <a:ext uri="{FF2B5EF4-FFF2-40B4-BE49-F238E27FC236}">
                      <a16:creationId xmlns:a16="http://schemas.microsoft.com/office/drawing/2014/main" id="{7AA146CF-56B6-9E4A-B61C-5150930B6E02}"/>
                    </a:ext>
                  </a:extLst>
                </p14:cNvPr>
                <p14:cNvContentPartPr/>
                <p14:nvPr/>
              </p14:nvContentPartPr>
              <p14:xfrm>
                <a:off x="8682480" y="3120216"/>
                <a:ext cx="520200" cy="282960"/>
              </p14:xfrm>
            </p:contentPart>
          </mc:Choice>
          <mc:Fallback>
            <p:pic>
              <p:nvPicPr>
                <p:cNvPr id="63" name="Ink 62">
                  <a:extLst>
                    <a:ext uri="{FF2B5EF4-FFF2-40B4-BE49-F238E27FC236}">
                      <a16:creationId xmlns:a16="http://schemas.microsoft.com/office/drawing/2014/main" id="{7AA146CF-56B6-9E4A-B61C-5150930B6E02}"/>
                    </a:ext>
                  </a:extLst>
                </p:cNvPr>
                <p:cNvPicPr/>
                <p:nvPr/>
              </p:nvPicPr>
              <p:blipFill>
                <a:blip r:embed="rId105"/>
                <a:stretch>
                  <a:fillRect/>
                </a:stretch>
              </p:blipFill>
              <p:spPr>
                <a:xfrm>
                  <a:off x="8673480" y="3111576"/>
                  <a:ext cx="5378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Ink 65">
                  <a:extLst>
                    <a:ext uri="{FF2B5EF4-FFF2-40B4-BE49-F238E27FC236}">
                      <a16:creationId xmlns:a16="http://schemas.microsoft.com/office/drawing/2014/main" id="{634C0AA6-CA56-2C4E-84D0-3B870B91B405}"/>
                    </a:ext>
                  </a:extLst>
                </p14:cNvPr>
                <p14:cNvContentPartPr/>
                <p14:nvPr/>
              </p14:nvContentPartPr>
              <p14:xfrm>
                <a:off x="3943440" y="2119776"/>
                <a:ext cx="3543840" cy="1082880"/>
              </p14:xfrm>
            </p:contentPart>
          </mc:Choice>
          <mc:Fallback>
            <p:pic>
              <p:nvPicPr>
                <p:cNvPr id="66" name="Ink 65">
                  <a:extLst>
                    <a:ext uri="{FF2B5EF4-FFF2-40B4-BE49-F238E27FC236}">
                      <a16:creationId xmlns:a16="http://schemas.microsoft.com/office/drawing/2014/main" id="{634C0AA6-CA56-2C4E-84D0-3B870B91B405}"/>
                    </a:ext>
                  </a:extLst>
                </p:cNvPr>
                <p:cNvPicPr/>
                <p:nvPr/>
              </p:nvPicPr>
              <p:blipFill>
                <a:blip r:embed="rId107"/>
                <a:stretch>
                  <a:fillRect/>
                </a:stretch>
              </p:blipFill>
              <p:spPr>
                <a:xfrm>
                  <a:off x="3934800" y="2110776"/>
                  <a:ext cx="3561480" cy="1100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Ink 66">
                  <a:extLst>
                    <a:ext uri="{FF2B5EF4-FFF2-40B4-BE49-F238E27FC236}">
                      <a16:creationId xmlns:a16="http://schemas.microsoft.com/office/drawing/2014/main" id="{1D67AE73-F938-AD47-B9B1-04336C165581}"/>
                    </a:ext>
                  </a:extLst>
                </p14:cNvPr>
                <p14:cNvContentPartPr/>
                <p14:nvPr/>
              </p14:nvContentPartPr>
              <p14:xfrm>
                <a:off x="7384680" y="2697216"/>
                <a:ext cx="666000" cy="196560"/>
              </p14:xfrm>
            </p:contentPart>
          </mc:Choice>
          <mc:Fallback>
            <p:pic>
              <p:nvPicPr>
                <p:cNvPr id="67" name="Ink 66">
                  <a:extLst>
                    <a:ext uri="{FF2B5EF4-FFF2-40B4-BE49-F238E27FC236}">
                      <a16:creationId xmlns:a16="http://schemas.microsoft.com/office/drawing/2014/main" id="{1D67AE73-F938-AD47-B9B1-04336C165581}"/>
                    </a:ext>
                  </a:extLst>
                </p:cNvPr>
                <p:cNvPicPr/>
                <p:nvPr/>
              </p:nvPicPr>
              <p:blipFill>
                <a:blip r:embed="rId109"/>
                <a:stretch>
                  <a:fillRect/>
                </a:stretch>
              </p:blipFill>
              <p:spPr>
                <a:xfrm>
                  <a:off x="7376040" y="2688576"/>
                  <a:ext cx="6836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8" name="Ink 67">
                  <a:extLst>
                    <a:ext uri="{FF2B5EF4-FFF2-40B4-BE49-F238E27FC236}">
                      <a16:creationId xmlns:a16="http://schemas.microsoft.com/office/drawing/2014/main" id="{32A5C665-562B-CF4A-A986-5B01ABA4B33C}"/>
                    </a:ext>
                  </a:extLst>
                </p14:cNvPr>
                <p14:cNvContentPartPr/>
                <p14:nvPr/>
              </p14:nvContentPartPr>
              <p14:xfrm>
                <a:off x="8155800" y="2661216"/>
                <a:ext cx="316080" cy="218520"/>
              </p14:xfrm>
            </p:contentPart>
          </mc:Choice>
          <mc:Fallback>
            <p:pic>
              <p:nvPicPr>
                <p:cNvPr id="68" name="Ink 67">
                  <a:extLst>
                    <a:ext uri="{FF2B5EF4-FFF2-40B4-BE49-F238E27FC236}">
                      <a16:creationId xmlns:a16="http://schemas.microsoft.com/office/drawing/2014/main" id="{32A5C665-562B-CF4A-A986-5B01ABA4B33C}"/>
                    </a:ext>
                  </a:extLst>
                </p:cNvPr>
                <p:cNvPicPr/>
                <p:nvPr/>
              </p:nvPicPr>
              <p:blipFill>
                <a:blip r:embed="rId111"/>
                <a:stretch>
                  <a:fillRect/>
                </a:stretch>
              </p:blipFill>
              <p:spPr>
                <a:xfrm>
                  <a:off x="8147160" y="2652576"/>
                  <a:ext cx="3337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9" name="Ink 68">
                  <a:extLst>
                    <a:ext uri="{FF2B5EF4-FFF2-40B4-BE49-F238E27FC236}">
                      <a16:creationId xmlns:a16="http://schemas.microsoft.com/office/drawing/2014/main" id="{4BE66695-5469-0944-B08E-B02ACB0BA5F1}"/>
                    </a:ext>
                  </a:extLst>
                </p14:cNvPr>
                <p14:cNvContentPartPr/>
                <p14:nvPr/>
              </p14:nvContentPartPr>
              <p14:xfrm>
                <a:off x="8543160" y="2889816"/>
                <a:ext cx="12240" cy="30600"/>
              </p14:xfrm>
            </p:contentPart>
          </mc:Choice>
          <mc:Fallback>
            <p:pic>
              <p:nvPicPr>
                <p:cNvPr id="69" name="Ink 68">
                  <a:extLst>
                    <a:ext uri="{FF2B5EF4-FFF2-40B4-BE49-F238E27FC236}">
                      <a16:creationId xmlns:a16="http://schemas.microsoft.com/office/drawing/2014/main" id="{4BE66695-5469-0944-B08E-B02ACB0BA5F1}"/>
                    </a:ext>
                  </a:extLst>
                </p:cNvPr>
                <p:cNvPicPr/>
                <p:nvPr/>
              </p:nvPicPr>
              <p:blipFill>
                <a:blip r:embed="rId113"/>
                <a:stretch>
                  <a:fillRect/>
                </a:stretch>
              </p:blipFill>
              <p:spPr>
                <a:xfrm>
                  <a:off x="8534160" y="2881176"/>
                  <a:ext cx="298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0" name="Ink 69">
                  <a:extLst>
                    <a:ext uri="{FF2B5EF4-FFF2-40B4-BE49-F238E27FC236}">
                      <a16:creationId xmlns:a16="http://schemas.microsoft.com/office/drawing/2014/main" id="{70BD26D6-0DE8-D242-BE49-F2A3602594F5}"/>
                    </a:ext>
                  </a:extLst>
                </p14:cNvPr>
                <p14:cNvContentPartPr/>
                <p14:nvPr/>
              </p14:nvContentPartPr>
              <p14:xfrm>
                <a:off x="8763120" y="2606136"/>
                <a:ext cx="375840" cy="264600"/>
              </p14:xfrm>
            </p:contentPart>
          </mc:Choice>
          <mc:Fallback>
            <p:pic>
              <p:nvPicPr>
                <p:cNvPr id="70" name="Ink 69">
                  <a:extLst>
                    <a:ext uri="{FF2B5EF4-FFF2-40B4-BE49-F238E27FC236}">
                      <a16:creationId xmlns:a16="http://schemas.microsoft.com/office/drawing/2014/main" id="{70BD26D6-0DE8-D242-BE49-F2A3602594F5}"/>
                    </a:ext>
                  </a:extLst>
                </p:cNvPr>
                <p:cNvPicPr/>
                <p:nvPr/>
              </p:nvPicPr>
              <p:blipFill>
                <a:blip r:embed="rId115"/>
                <a:stretch>
                  <a:fillRect/>
                </a:stretch>
              </p:blipFill>
              <p:spPr>
                <a:xfrm>
                  <a:off x="8754480" y="2597496"/>
                  <a:ext cx="39348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FF6E4C25-5208-CC46-9F88-B66979B7B919}"/>
                    </a:ext>
                  </a:extLst>
                </p14:cNvPr>
                <p14:cNvContentPartPr/>
                <p14:nvPr/>
              </p14:nvContentPartPr>
              <p14:xfrm>
                <a:off x="8632080" y="4756416"/>
                <a:ext cx="290160" cy="253800"/>
              </p14:xfrm>
            </p:contentPart>
          </mc:Choice>
          <mc:Fallback>
            <p:pic>
              <p:nvPicPr>
                <p:cNvPr id="74" name="Ink 73">
                  <a:extLst>
                    <a:ext uri="{FF2B5EF4-FFF2-40B4-BE49-F238E27FC236}">
                      <a16:creationId xmlns:a16="http://schemas.microsoft.com/office/drawing/2014/main" id="{FF6E4C25-5208-CC46-9F88-B66979B7B919}"/>
                    </a:ext>
                  </a:extLst>
                </p:cNvPr>
                <p:cNvPicPr/>
                <p:nvPr/>
              </p:nvPicPr>
              <p:blipFill>
                <a:blip r:embed="rId117"/>
                <a:stretch>
                  <a:fillRect/>
                </a:stretch>
              </p:blipFill>
              <p:spPr>
                <a:xfrm>
                  <a:off x="8623080" y="4747416"/>
                  <a:ext cx="3078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Ink 74">
                  <a:extLst>
                    <a:ext uri="{FF2B5EF4-FFF2-40B4-BE49-F238E27FC236}">
                      <a16:creationId xmlns:a16="http://schemas.microsoft.com/office/drawing/2014/main" id="{82F1A03C-41B5-914A-A752-AA641FC3C6E2}"/>
                    </a:ext>
                  </a:extLst>
                </p14:cNvPr>
                <p14:cNvContentPartPr/>
                <p14:nvPr/>
              </p14:nvContentPartPr>
              <p14:xfrm>
                <a:off x="8717040" y="4795296"/>
                <a:ext cx="1139040" cy="178560"/>
              </p14:xfrm>
            </p:contentPart>
          </mc:Choice>
          <mc:Fallback>
            <p:pic>
              <p:nvPicPr>
                <p:cNvPr id="75" name="Ink 74">
                  <a:extLst>
                    <a:ext uri="{FF2B5EF4-FFF2-40B4-BE49-F238E27FC236}">
                      <a16:creationId xmlns:a16="http://schemas.microsoft.com/office/drawing/2014/main" id="{82F1A03C-41B5-914A-A752-AA641FC3C6E2}"/>
                    </a:ext>
                  </a:extLst>
                </p:cNvPr>
                <p:cNvPicPr/>
                <p:nvPr/>
              </p:nvPicPr>
              <p:blipFill>
                <a:blip r:embed="rId119"/>
                <a:stretch>
                  <a:fillRect/>
                </a:stretch>
              </p:blipFill>
              <p:spPr>
                <a:xfrm>
                  <a:off x="8708400" y="4786296"/>
                  <a:ext cx="11566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8" name="Ink 77">
                  <a:extLst>
                    <a:ext uri="{FF2B5EF4-FFF2-40B4-BE49-F238E27FC236}">
                      <a16:creationId xmlns:a16="http://schemas.microsoft.com/office/drawing/2014/main" id="{5DC2B95D-6BC6-C547-8F94-2B1650CA1867}"/>
                    </a:ext>
                  </a:extLst>
                </p14:cNvPr>
                <p14:cNvContentPartPr/>
                <p14:nvPr/>
              </p14:nvContentPartPr>
              <p14:xfrm>
                <a:off x="10457640" y="4228296"/>
                <a:ext cx="102960" cy="58320"/>
              </p14:xfrm>
            </p:contentPart>
          </mc:Choice>
          <mc:Fallback>
            <p:pic>
              <p:nvPicPr>
                <p:cNvPr id="78" name="Ink 77">
                  <a:extLst>
                    <a:ext uri="{FF2B5EF4-FFF2-40B4-BE49-F238E27FC236}">
                      <a16:creationId xmlns:a16="http://schemas.microsoft.com/office/drawing/2014/main" id="{5DC2B95D-6BC6-C547-8F94-2B1650CA1867}"/>
                    </a:ext>
                  </a:extLst>
                </p:cNvPr>
                <p:cNvPicPr/>
                <p:nvPr/>
              </p:nvPicPr>
              <p:blipFill>
                <a:blip r:embed="rId121"/>
                <a:stretch>
                  <a:fillRect/>
                </a:stretch>
              </p:blipFill>
              <p:spPr>
                <a:xfrm>
                  <a:off x="10448640" y="4219296"/>
                  <a:ext cx="1206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CF8ED5FA-9C64-A244-A8C8-0E8639166A47}"/>
                    </a:ext>
                  </a:extLst>
                </p14:cNvPr>
                <p14:cNvContentPartPr/>
                <p14:nvPr/>
              </p14:nvContentPartPr>
              <p14:xfrm>
                <a:off x="8787600" y="3807816"/>
                <a:ext cx="275040" cy="283680"/>
              </p14:xfrm>
            </p:contentPart>
          </mc:Choice>
          <mc:Fallback>
            <p:pic>
              <p:nvPicPr>
                <p:cNvPr id="72" name="Ink 71">
                  <a:extLst>
                    <a:ext uri="{FF2B5EF4-FFF2-40B4-BE49-F238E27FC236}">
                      <a16:creationId xmlns:a16="http://schemas.microsoft.com/office/drawing/2014/main" id="{CF8ED5FA-9C64-A244-A8C8-0E8639166A47}"/>
                    </a:ext>
                  </a:extLst>
                </p:cNvPr>
                <p:cNvPicPr/>
                <p:nvPr/>
              </p:nvPicPr>
              <p:blipFill>
                <a:blip r:embed="rId123"/>
                <a:stretch>
                  <a:fillRect/>
                </a:stretch>
              </p:blipFill>
              <p:spPr>
                <a:xfrm>
                  <a:off x="8778960" y="3798816"/>
                  <a:ext cx="29268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D5238385-504D-4F47-AE33-1092B88BA7EA}"/>
                    </a:ext>
                  </a:extLst>
                </p14:cNvPr>
                <p14:cNvContentPartPr/>
                <p14:nvPr/>
              </p14:nvContentPartPr>
              <p14:xfrm>
                <a:off x="8809560" y="3857496"/>
                <a:ext cx="1076040" cy="63720"/>
              </p14:xfrm>
            </p:contentPart>
          </mc:Choice>
          <mc:Fallback>
            <p:pic>
              <p:nvPicPr>
                <p:cNvPr id="73" name="Ink 72">
                  <a:extLst>
                    <a:ext uri="{FF2B5EF4-FFF2-40B4-BE49-F238E27FC236}">
                      <a16:creationId xmlns:a16="http://schemas.microsoft.com/office/drawing/2014/main" id="{D5238385-504D-4F47-AE33-1092B88BA7EA}"/>
                    </a:ext>
                  </a:extLst>
                </p:cNvPr>
                <p:cNvPicPr/>
                <p:nvPr/>
              </p:nvPicPr>
              <p:blipFill>
                <a:blip r:embed="rId125"/>
                <a:stretch>
                  <a:fillRect/>
                </a:stretch>
              </p:blipFill>
              <p:spPr>
                <a:xfrm>
                  <a:off x="8800920" y="3848856"/>
                  <a:ext cx="10936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9AAAA319-535C-5D46-8198-B91DBD1CE8E0}"/>
                    </a:ext>
                  </a:extLst>
                </p14:cNvPr>
                <p14:cNvContentPartPr/>
                <p14:nvPr/>
              </p14:nvContentPartPr>
              <p14:xfrm>
                <a:off x="9993240" y="3836616"/>
                <a:ext cx="345600" cy="229680"/>
              </p14:xfrm>
            </p:contentPart>
          </mc:Choice>
          <mc:Fallback>
            <p:pic>
              <p:nvPicPr>
                <p:cNvPr id="76" name="Ink 75">
                  <a:extLst>
                    <a:ext uri="{FF2B5EF4-FFF2-40B4-BE49-F238E27FC236}">
                      <a16:creationId xmlns:a16="http://schemas.microsoft.com/office/drawing/2014/main" id="{9AAAA319-535C-5D46-8198-B91DBD1CE8E0}"/>
                    </a:ext>
                  </a:extLst>
                </p:cNvPr>
                <p:cNvPicPr/>
                <p:nvPr/>
              </p:nvPicPr>
              <p:blipFill>
                <a:blip r:embed="rId127"/>
                <a:stretch>
                  <a:fillRect/>
                </a:stretch>
              </p:blipFill>
              <p:spPr>
                <a:xfrm>
                  <a:off x="9984240" y="3827976"/>
                  <a:ext cx="3632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74F15A07-B62D-D343-8306-FC11E1A2F201}"/>
                    </a:ext>
                  </a:extLst>
                </p14:cNvPr>
                <p14:cNvContentPartPr/>
                <p14:nvPr/>
              </p14:nvContentPartPr>
              <p14:xfrm>
                <a:off x="10477080" y="3657336"/>
                <a:ext cx="59040" cy="207360"/>
              </p14:xfrm>
            </p:contentPart>
          </mc:Choice>
          <mc:Fallback>
            <p:pic>
              <p:nvPicPr>
                <p:cNvPr id="77" name="Ink 76">
                  <a:extLst>
                    <a:ext uri="{FF2B5EF4-FFF2-40B4-BE49-F238E27FC236}">
                      <a16:creationId xmlns:a16="http://schemas.microsoft.com/office/drawing/2014/main" id="{74F15A07-B62D-D343-8306-FC11E1A2F201}"/>
                    </a:ext>
                  </a:extLst>
                </p:cNvPr>
                <p:cNvPicPr/>
                <p:nvPr/>
              </p:nvPicPr>
              <p:blipFill>
                <a:blip r:embed="rId129"/>
                <a:stretch>
                  <a:fillRect/>
                </a:stretch>
              </p:blipFill>
              <p:spPr>
                <a:xfrm>
                  <a:off x="10468440" y="3648696"/>
                  <a:ext cx="7668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Ink 78">
                  <a:extLst>
                    <a:ext uri="{FF2B5EF4-FFF2-40B4-BE49-F238E27FC236}">
                      <a16:creationId xmlns:a16="http://schemas.microsoft.com/office/drawing/2014/main" id="{60801F57-BF05-074A-9BD8-7061EDE5A6D7}"/>
                    </a:ext>
                  </a:extLst>
                </p14:cNvPr>
                <p14:cNvContentPartPr/>
                <p14:nvPr/>
              </p14:nvContentPartPr>
              <p14:xfrm>
                <a:off x="10893960" y="3823656"/>
                <a:ext cx="292320" cy="291600"/>
              </p14:xfrm>
            </p:contentPart>
          </mc:Choice>
          <mc:Fallback>
            <p:pic>
              <p:nvPicPr>
                <p:cNvPr id="79" name="Ink 78">
                  <a:extLst>
                    <a:ext uri="{FF2B5EF4-FFF2-40B4-BE49-F238E27FC236}">
                      <a16:creationId xmlns:a16="http://schemas.microsoft.com/office/drawing/2014/main" id="{60801F57-BF05-074A-9BD8-7061EDE5A6D7}"/>
                    </a:ext>
                  </a:extLst>
                </p:cNvPr>
                <p:cNvPicPr/>
                <p:nvPr/>
              </p:nvPicPr>
              <p:blipFill>
                <a:blip r:embed="rId131"/>
                <a:stretch>
                  <a:fillRect/>
                </a:stretch>
              </p:blipFill>
              <p:spPr>
                <a:xfrm>
                  <a:off x="10884960" y="3815016"/>
                  <a:ext cx="3099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id="{CB0DE4CF-FD51-1946-9C78-65FAB0159046}"/>
                    </a:ext>
                  </a:extLst>
                </p14:cNvPr>
                <p14:cNvContentPartPr/>
                <p14:nvPr/>
              </p14:nvContentPartPr>
              <p14:xfrm>
                <a:off x="11251440" y="3687576"/>
                <a:ext cx="162000" cy="240480"/>
              </p14:xfrm>
            </p:contentPart>
          </mc:Choice>
          <mc:Fallback>
            <p:pic>
              <p:nvPicPr>
                <p:cNvPr id="80" name="Ink 79">
                  <a:extLst>
                    <a:ext uri="{FF2B5EF4-FFF2-40B4-BE49-F238E27FC236}">
                      <a16:creationId xmlns:a16="http://schemas.microsoft.com/office/drawing/2014/main" id="{CB0DE4CF-FD51-1946-9C78-65FAB0159046}"/>
                    </a:ext>
                  </a:extLst>
                </p:cNvPr>
                <p:cNvPicPr/>
                <p:nvPr/>
              </p:nvPicPr>
              <p:blipFill>
                <a:blip r:embed="rId133"/>
                <a:stretch>
                  <a:fillRect/>
                </a:stretch>
              </p:blipFill>
              <p:spPr>
                <a:xfrm>
                  <a:off x="11242800" y="3678936"/>
                  <a:ext cx="1796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4" name="Ink 83">
                  <a:extLst>
                    <a:ext uri="{FF2B5EF4-FFF2-40B4-BE49-F238E27FC236}">
                      <a16:creationId xmlns:a16="http://schemas.microsoft.com/office/drawing/2014/main" id="{D25090B2-B6BE-A240-BAE5-13DC8480F4C0}"/>
                    </a:ext>
                  </a:extLst>
                </p14:cNvPr>
                <p14:cNvContentPartPr/>
                <p14:nvPr/>
              </p14:nvContentPartPr>
              <p14:xfrm>
                <a:off x="9109800" y="3282936"/>
                <a:ext cx="855360" cy="2105640"/>
              </p14:xfrm>
            </p:contentPart>
          </mc:Choice>
          <mc:Fallback>
            <p:pic>
              <p:nvPicPr>
                <p:cNvPr id="84" name="Ink 83">
                  <a:extLst>
                    <a:ext uri="{FF2B5EF4-FFF2-40B4-BE49-F238E27FC236}">
                      <a16:creationId xmlns:a16="http://schemas.microsoft.com/office/drawing/2014/main" id="{D25090B2-B6BE-A240-BAE5-13DC8480F4C0}"/>
                    </a:ext>
                  </a:extLst>
                </p:cNvPr>
                <p:cNvPicPr/>
                <p:nvPr/>
              </p:nvPicPr>
              <p:blipFill>
                <a:blip r:embed="rId135"/>
                <a:stretch>
                  <a:fillRect/>
                </a:stretch>
              </p:blipFill>
              <p:spPr>
                <a:xfrm>
                  <a:off x="9100800" y="3274296"/>
                  <a:ext cx="873000" cy="2123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2ED95CAF-E0E5-7441-93B3-25876BF89C97}"/>
                    </a:ext>
                  </a:extLst>
                </p14:cNvPr>
                <p14:cNvContentPartPr/>
                <p14:nvPr/>
              </p14:nvContentPartPr>
              <p14:xfrm>
                <a:off x="4230360" y="4060896"/>
                <a:ext cx="1716840" cy="324360"/>
              </p14:xfrm>
            </p:contentPart>
          </mc:Choice>
          <mc:Fallback>
            <p:pic>
              <p:nvPicPr>
                <p:cNvPr id="86" name="Ink 85">
                  <a:extLst>
                    <a:ext uri="{FF2B5EF4-FFF2-40B4-BE49-F238E27FC236}">
                      <a16:creationId xmlns:a16="http://schemas.microsoft.com/office/drawing/2014/main" id="{2ED95CAF-E0E5-7441-93B3-25876BF89C97}"/>
                    </a:ext>
                  </a:extLst>
                </p:cNvPr>
                <p:cNvPicPr/>
                <p:nvPr/>
              </p:nvPicPr>
              <p:blipFill>
                <a:blip r:embed="rId137"/>
                <a:stretch>
                  <a:fillRect/>
                </a:stretch>
              </p:blipFill>
              <p:spPr>
                <a:xfrm>
                  <a:off x="4221720" y="4051896"/>
                  <a:ext cx="173448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20698CAE-3107-6441-8235-AC9F9DA810D8}"/>
                    </a:ext>
                  </a:extLst>
                </p14:cNvPr>
                <p14:cNvContentPartPr/>
                <p14:nvPr/>
              </p14:nvContentPartPr>
              <p14:xfrm>
                <a:off x="6593400" y="4216416"/>
                <a:ext cx="843120" cy="173520"/>
              </p14:xfrm>
            </p:contentPart>
          </mc:Choice>
          <mc:Fallback>
            <p:pic>
              <p:nvPicPr>
                <p:cNvPr id="88" name="Ink 87">
                  <a:extLst>
                    <a:ext uri="{FF2B5EF4-FFF2-40B4-BE49-F238E27FC236}">
                      <a16:creationId xmlns:a16="http://schemas.microsoft.com/office/drawing/2014/main" id="{20698CAE-3107-6441-8235-AC9F9DA810D8}"/>
                    </a:ext>
                  </a:extLst>
                </p:cNvPr>
                <p:cNvPicPr/>
                <p:nvPr/>
              </p:nvPicPr>
              <p:blipFill>
                <a:blip r:embed="rId139"/>
                <a:stretch>
                  <a:fillRect/>
                </a:stretch>
              </p:blipFill>
              <p:spPr>
                <a:xfrm>
                  <a:off x="6584760" y="4207776"/>
                  <a:ext cx="8607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9" name="Ink 88">
                  <a:extLst>
                    <a:ext uri="{FF2B5EF4-FFF2-40B4-BE49-F238E27FC236}">
                      <a16:creationId xmlns:a16="http://schemas.microsoft.com/office/drawing/2014/main" id="{1D1C17D6-0B61-EC49-BDAB-8408D4858BDD}"/>
                    </a:ext>
                  </a:extLst>
                </p14:cNvPr>
                <p14:cNvContentPartPr/>
                <p14:nvPr/>
              </p14:nvContentPartPr>
              <p14:xfrm>
                <a:off x="6572160" y="4269696"/>
                <a:ext cx="769680" cy="149400"/>
              </p14:xfrm>
            </p:contentPart>
          </mc:Choice>
          <mc:Fallback>
            <p:pic>
              <p:nvPicPr>
                <p:cNvPr id="89" name="Ink 88">
                  <a:extLst>
                    <a:ext uri="{FF2B5EF4-FFF2-40B4-BE49-F238E27FC236}">
                      <a16:creationId xmlns:a16="http://schemas.microsoft.com/office/drawing/2014/main" id="{1D1C17D6-0B61-EC49-BDAB-8408D4858BDD}"/>
                    </a:ext>
                  </a:extLst>
                </p:cNvPr>
                <p:cNvPicPr/>
                <p:nvPr/>
              </p:nvPicPr>
              <p:blipFill>
                <a:blip r:embed="rId141"/>
                <a:stretch>
                  <a:fillRect/>
                </a:stretch>
              </p:blipFill>
              <p:spPr>
                <a:xfrm>
                  <a:off x="6563160" y="4261056"/>
                  <a:ext cx="7873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0" name="Ink 89">
                  <a:extLst>
                    <a:ext uri="{FF2B5EF4-FFF2-40B4-BE49-F238E27FC236}">
                      <a16:creationId xmlns:a16="http://schemas.microsoft.com/office/drawing/2014/main" id="{E0BDD95D-B305-6E41-A28B-9EB0B55858F3}"/>
                    </a:ext>
                  </a:extLst>
                </p14:cNvPr>
                <p14:cNvContentPartPr/>
                <p14:nvPr/>
              </p14:nvContentPartPr>
              <p14:xfrm>
                <a:off x="6634440" y="4250616"/>
                <a:ext cx="647280" cy="88200"/>
              </p14:xfrm>
            </p:contentPart>
          </mc:Choice>
          <mc:Fallback>
            <p:pic>
              <p:nvPicPr>
                <p:cNvPr id="90" name="Ink 89">
                  <a:extLst>
                    <a:ext uri="{FF2B5EF4-FFF2-40B4-BE49-F238E27FC236}">
                      <a16:creationId xmlns:a16="http://schemas.microsoft.com/office/drawing/2014/main" id="{E0BDD95D-B305-6E41-A28B-9EB0B55858F3}"/>
                    </a:ext>
                  </a:extLst>
                </p:cNvPr>
                <p:cNvPicPr/>
                <p:nvPr/>
              </p:nvPicPr>
              <p:blipFill>
                <a:blip r:embed="rId143"/>
                <a:stretch>
                  <a:fillRect/>
                </a:stretch>
              </p:blipFill>
              <p:spPr>
                <a:xfrm>
                  <a:off x="6625800" y="4241616"/>
                  <a:ext cx="6649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26A23FCB-07CC-C74F-B9C8-8DFCCFCAA41B}"/>
                    </a:ext>
                  </a:extLst>
                </p14:cNvPr>
                <p14:cNvContentPartPr/>
                <p14:nvPr/>
              </p14:nvContentPartPr>
              <p14:xfrm>
                <a:off x="4191840" y="4003656"/>
                <a:ext cx="1839600" cy="428760"/>
              </p14:xfrm>
            </p:contentPart>
          </mc:Choice>
          <mc:Fallback>
            <p:pic>
              <p:nvPicPr>
                <p:cNvPr id="91" name="Ink 90">
                  <a:extLst>
                    <a:ext uri="{FF2B5EF4-FFF2-40B4-BE49-F238E27FC236}">
                      <a16:creationId xmlns:a16="http://schemas.microsoft.com/office/drawing/2014/main" id="{26A23FCB-07CC-C74F-B9C8-8DFCCFCAA41B}"/>
                    </a:ext>
                  </a:extLst>
                </p:cNvPr>
                <p:cNvPicPr/>
                <p:nvPr/>
              </p:nvPicPr>
              <p:blipFill>
                <a:blip r:embed="rId145"/>
                <a:stretch>
                  <a:fillRect/>
                </a:stretch>
              </p:blipFill>
              <p:spPr>
                <a:xfrm>
                  <a:off x="4183200" y="3994656"/>
                  <a:ext cx="1857240" cy="446400"/>
                </a:xfrm>
                <a:prstGeom prst="rect">
                  <a:avLst/>
                </a:prstGeom>
              </p:spPr>
            </p:pic>
          </mc:Fallback>
        </mc:AlternateContent>
      </p:grpSp>
    </p:spTree>
    <p:extLst>
      <p:ext uri="{BB962C8B-B14F-4D97-AF65-F5344CB8AC3E}">
        <p14:creationId xmlns:p14="http://schemas.microsoft.com/office/powerpoint/2010/main" val="726029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67EF5-5BAF-8049-BDD8-B8AB0FDC9F7B}"/>
              </a:ext>
            </a:extLst>
          </p:cNvPr>
          <p:cNvPicPr>
            <a:picLocks noChangeAspect="1"/>
          </p:cNvPicPr>
          <p:nvPr/>
        </p:nvPicPr>
        <p:blipFill>
          <a:blip r:embed="rId2"/>
          <a:stretch>
            <a:fillRect/>
          </a:stretch>
        </p:blipFill>
        <p:spPr>
          <a:xfrm>
            <a:off x="741582" y="621322"/>
            <a:ext cx="11450417" cy="600421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9EAA5B3-F012-954C-82BC-F8279FA8FABB}"/>
                  </a:ext>
                </a:extLst>
              </p14:cNvPr>
              <p14:cNvContentPartPr/>
              <p14:nvPr/>
            </p14:nvContentPartPr>
            <p14:xfrm>
              <a:off x="1554480" y="3176376"/>
              <a:ext cx="207720" cy="722520"/>
            </p14:xfrm>
          </p:contentPart>
        </mc:Choice>
        <mc:Fallback>
          <p:pic>
            <p:nvPicPr>
              <p:cNvPr id="3" name="Ink 2">
                <a:extLst>
                  <a:ext uri="{FF2B5EF4-FFF2-40B4-BE49-F238E27FC236}">
                    <a16:creationId xmlns:a16="http://schemas.microsoft.com/office/drawing/2014/main" id="{39EAA5B3-F012-954C-82BC-F8279FA8FABB}"/>
                  </a:ext>
                </a:extLst>
              </p:cNvPr>
              <p:cNvPicPr/>
              <p:nvPr/>
            </p:nvPicPr>
            <p:blipFill>
              <a:blip r:embed="rId4"/>
              <a:stretch>
                <a:fillRect/>
              </a:stretch>
            </p:blipFill>
            <p:spPr>
              <a:xfrm>
                <a:off x="1545840" y="3167736"/>
                <a:ext cx="225360" cy="740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0A4E5AB0-D0A1-414E-B712-78691063964E}"/>
                  </a:ext>
                </a:extLst>
              </p14:cNvPr>
              <p14:cNvContentPartPr/>
              <p14:nvPr/>
            </p14:nvContentPartPr>
            <p14:xfrm>
              <a:off x="5319720" y="3216336"/>
              <a:ext cx="308520" cy="749880"/>
            </p14:xfrm>
          </p:contentPart>
        </mc:Choice>
        <mc:Fallback>
          <p:pic>
            <p:nvPicPr>
              <p:cNvPr id="4" name="Ink 3">
                <a:extLst>
                  <a:ext uri="{FF2B5EF4-FFF2-40B4-BE49-F238E27FC236}">
                    <a16:creationId xmlns:a16="http://schemas.microsoft.com/office/drawing/2014/main" id="{0A4E5AB0-D0A1-414E-B712-78691063964E}"/>
                  </a:ext>
                </a:extLst>
              </p:cNvPr>
              <p:cNvPicPr/>
              <p:nvPr/>
            </p:nvPicPr>
            <p:blipFill>
              <a:blip r:embed="rId6"/>
              <a:stretch>
                <a:fillRect/>
              </a:stretch>
            </p:blipFill>
            <p:spPr>
              <a:xfrm>
                <a:off x="5310720" y="3207696"/>
                <a:ext cx="326160" cy="767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FA733165-92D5-1640-AC34-66B9FA59B391}"/>
                  </a:ext>
                </a:extLst>
              </p14:cNvPr>
              <p14:cNvContentPartPr/>
              <p14:nvPr/>
            </p14:nvContentPartPr>
            <p14:xfrm>
              <a:off x="2066040" y="4175736"/>
              <a:ext cx="603720" cy="545760"/>
            </p14:xfrm>
          </p:contentPart>
        </mc:Choice>
        <mc:Fallback>
          <p:pic>
            <p:nvPicPr>
              <p:cNvPr id="5" name="Ink 4">
                <a:extLst>
                  <a:ext uri="{FF2B5EF4-FFF2-40B4-BE49-F238E27FC236}">
                    <a16:creationId xmlns:a16="http://schemas.microsoft.com/office/drawing/2014/main" id="{FA733165-92D5-1640-AC34-66B9FA59B391}"/>
                  </a:ext>
                </a:extLst>
              </p:cNvPr>
              <p:cNvPicPr/>
              <p:nvPr/>
            </p:nvPicPr>
            <p:blipFill>
              <a:blip r:embed="rId8"/>
              <a:stretch>
                <a:fillRect/>
              </a:stretch>
            </p:blipFill>
            <p:spPr>
              <a:xfrm>
                <a:off x="2057400" y="4166736"/>
                <a:ext cx="621360" cy="563400"/>
              </a:xfrm>
              <a:prstGeom prst="rect">
                <a:avLst/>
              </a:prstGeom>
            </p:spPr>
          </p:pic>
        </mc:Fallback>
      </mc:AlternateContent>
      <p:grpSp>
        <p:nvGrpSpPr>
          <p:cNvPr id="9" name="Group 8">
            <a:extLst>
              <a:ext uri="{FF2B5EF4-FFF2-40B4-BE49-F238E27FC236}">
                <a16:creationId xmlns:a16="http://schemas.microsoft.com/office/drawing/2014/main" id="{76422894-E6EE-B648-8B64-10C690CDE2BD}"/>
              </a:ext>
            </a:extLst>
          </p:cNvPr>
          <p:cNvGrpSpPr/>
          <p:nvPr/>
        </p:nvGrpSpPr>
        <p:grpSpPr>
          <a:xfrm>
            <a:off x="3156480" y="5414136"/>
            <a:ext cx="1232280" cy="277200"/>
            <a:chOff x="3156480" y="5414136"/>
            <a:chExt cx="1232280" cy="277200"/>
          </a:xfrm>
        </p:grpSpPr>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D42C47C2-5BE3-C84B-BD0F-76AE6B79FC44}"/>
                    </a:ext>
                  </a:extLst>
                </p14:cNvPr>
                <p14:cNvContentPartPr/>
                <p14:nvPr/>
              </p14:nvContentPartPr>
              <p14:xfrm>
                <a:off x="3156480" y="5414136"/>
                <a:ext cx="446040" cy="211320"/>
              </p14:xfrm>
            </p:contentPart>
          </mc:Choice>
          <mc:Fallback>
            <p:pic>
              <p:nvPicPr>
                <p:cNvPr id="6" name="Ink 5">
                  <a:extLst>
                    <a:ext uri="{FF2B5EF4-FFF2-40B4-BE49-F238E27FC236}">
                      <a16:creationId xmlns:a16="http://schemas.microsoft.com/office/drawing/2014/main" id="{D42C47C2-5BE3-C84B-BD0F-76AE6B79FC44}"/>
                    </a:ext>
                  </a:extLst>
                </p:cNvPr>
                <p:cNvPicPr/>
                <p:nvPr/>
              </p:nvPicPr>
              <p:blipFill>
                <a:blip r:embed="rId10"/>
                <a:stretch>
                  <a:fillRect/>
                </a:stretch>
              </p:blipFill>
              <p:spPr>
                <a:xfrm>
                  <a:off x="3147840" y="5405496"/>
                  <a:ext cx="46368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5D180554-D338-0741-B5E7-F5B6BA3847DB}"/>
                    </a:ext>
                  </a:extLst>
                </p14:cNvPr>
                <p14:cNvContentPartPr/>
                <p14:nvPr/>
              </p14:nvContentPartPr>
              <p14:xfrm>
                <a:off x="3991320" y="5435376"/>
                <a:ext cx="397440" cy="255960"/>
              </p14:xfrm>
            </p:contentPart>
          </mc:Choice>
          <mc:Fallback>
            <p:pic>
              <p:nvPicPr>
                <p:cNvPr id="7" name="Ink 6">
                  <a:extLst>
                    <a:ext uri="{FF2B5EF4-FFF2-40B4-BE49-F238E27FC236}">
                      <a16:creationId xmlns:a16="http://schemas.microsoft.com/office/drawing/2014/main" id="{5D180554-D338-0741-B5E7-F5B6BA3847DB}"/>
                    </a:ext>
                  </a:extLst>
                </p:cNvPr>
                <p:cNvPicPr/>
                <p:nvPr/>
              </p:nvPicPr>
              <p:blipFill>
                <a:blip r:embed="rId12"/>
                <a:stretch>
                  <a:fillRect/>
                </a:stretch>
              </p:blipFill>
              <p:spPr>
                <a:xfrm>
                  <a:off x="3982680" y="5426376"/>
                  <a:ext cx="415080" cy="273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280D49B9-840B-0242-939B-446A571BEBB4}"/>
                  </a:ext>
                </a:extLst>
              </p14:cNvPr>
              <p14:cNvContentPartPr/>
              <p14:nvPr/>
            </p14:nvContentPartPr>
            <p14:xfrm>
              <a:off x="4869000" y="5339976"/>
              <a:ext cx="632520" cy="370080"/>
            </p14:xfrm>
          </p:contentPart>
        </mc:Choice>
        <mc:Fallback>
          <p:pic>
            <p:nvPicPr>
              <p:cNvPr id="8" name="Ink 7">
                <a:extLst>
                  <a:ext uri="{FF2B5EF4-FFF2-40B4-BE49-F238E27FC236}">
                    <a16:creationId xmlns:a16="http://schemas.microsoft.com/office/drawing/2014/main" id="{280D49B9-840B-0242-939B-446A571BEBB4}"/>
                  </a:ext>
                </a:extLst>
              </p:cNvPr>
              <p:cNvPicPr/>
              <p:nvPr/>
            </p:nvPicPr>
            <p:blipFill>
              <a:blip r:embed="rId14"/>
              <a:stretch>
                <a:fillRect/>
              </a:stretch>
            </p:blipFill>
            <p:spPr>
              <a:xfrm>
                <a:off x="4860360" y="5331336"/>
                <a:ext cx="65016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027C4A06-6701-314A-BD73-F4E6AE3CFC9A}"/>
                  </a:ext>
                </a:extLst>
              </p14:cNvPr>
              <p14:cNvContentPartPr/>
              <p14:nvPr/>
            </p14:nvContentPartPr>
            <p14:xfrm>
              <a:off x="7446600" y="3248736"/>
              <a:ext cx="297000" cy="759240"/>
            </p14:xfrm>
          </p:contentPart>
        </mc:Choice>
        <mc:Fallback>
          <p:pic>
            <p:nvPicPr>
              <p:cNvPr id="10" name="Ink 9">
                <a:extLst>
                  <a:ext uri="{FF2B5EF4-FFF2-40B4-BE49-F238E27FC236}">
                    <a16:creationId xmlns:a16="http://schemas.microsoft.com/office/drawing/2014/main" id="{027C4A06-6701-314A-BD73-F4E6AE3CFC9A}"/>
                  </a:ext>
                </a:extLst>
              </p:cNvPr>
              <p:cNvPicPr/>
              <p:nvPr/>
            </p:nvPicPr>
            <p:blipFill>
              <a:blip r:embed="rId16"/>
              <a:stretch>
                <a:fillRect/>
              </a:stretch>
            </p:blipFill>
            <p:spPr>
              <a:xfrm>
                <a:off x="7437960" y="3239736"/>
                <a:ext cx="314640" cy="776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66667AA3-1055-E54E-A876-2ABC59C83162}"/>
                  </a:ext>
                </a:extLst>
              </p14:cNvPr>
              <p14:cNvContentPartPr/>
              <p14:nvPr/>
            </p14:nvContentPartPr>
            <p14:xfrm>
              <a:off x="11215080" y="3224256"/>
              <a:ext cx="205560" cy="718560"/>
            </p14:xfrm>
          </p:contentPart>
        </mc:Choice>
        <mc:Fallback>
          <p:pic>
            <p:nvPicPr>
              <p:cNvPr id="11" name="Ink 10">
                <a:extLst>
                  <a:ext uri="{FF2B5EF4-FFF2-40B4-BE49-F238E27FC236}">
                    <a16:creationId xmlns:a16="http://schemas.microsoft.com/office/drawing/2014/main" id="{66667AA3-1055-E54E-A876-2ABC59C83162}"/>
                  </a:ext>
                </a:extLst>
              </p:cNvPr>
              <p:cNvPicPr/>
              <p:nvPr/>
            </p:nvPicPr>
            <p:blipFill>
              <a:blip r:embed="rId18"/>
              <a:stretch>
                <a:fillRect/>
              </a:stretch>
            </p:blipFill>
            <p:spPr>
              <a:xfrm>
                <a:off x="11206080" y="3215616"/>
                <a:ext cx="223200" cy="736200"/>
              </a:xfrm>
              <a:prstGeom prst="rect">
                <a:avLst/>
              </a:prstGeom>
            </p:spPr>
          </p:pic>
        </mc:Fallback>
      </mc:AlternateContent>
      <p:grpSp>
        <p:nvGrpSpPr>
          <p:cNvPr id="17" name="Group 16">
            <a:extLst>
              <a:ext uri="{FF2B5EF4-FFF2-40B4-BE49-F238E27FC236}">
                <a16:creationId xmlns:a16="http://schemas.microsoft.com/office/drawing/2014/main" id="{B9C1D8A7-F1E2-C149-A128-965A1FD777B5}"/>
              </a:ext>
            </a:extLst>
          </p:cNvPr>
          <p:cNvGrpSpPr/>
          <p:nvPr/>
        </p:nvGrpSpPr>
        <p:grpSpPr>
          <a:xfrm>
            <a:off x="1778760" y="1143456"/>
            <a:ext cx="1354320" cy="379440"/>
            <a:chOff x="1778760" y="1143456"/>
            <a:chExt cx="1354320" cy="379440"/>
          </a:xfrm>
        </p:grpSpPr>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A80337ED-4407-5D42-BC54-9601466761D6}"/>
                    </a:ext>
                  </a:extLst>
                </p14:cNvPr>
                <p14:cNvContentPartPr/>
                <p14:nvPr/>
              </p14:nvContentPartPr>
              <p14:xfrm>
                <a:off x="1778760" y="1143456"/>
                <a:ext cx="272520" cy="256320"/>
              </p14:xfrm>
            </p:contentPart>
          </mc:Choice>
          <mc:Fallback>
            <p:pic>
              <p:nvPicPr>
                <p:cNvPr id="12" name="Ink 11">
                  <a:extLst>
                    <a:ext uri="{FF2B5EF4-FFF2-40B4-BE49-F238E27FC236}">
                      <a16:creationId xmlns:a16="http://schemas.microsoft.com/office/drawing/2014/main" id="{A80337ED-4407-5D42-BC54-9601466761D6}"/>
                    </a:ext>
                  </a:extLst>
                </p:cNvPr>
                <p:cNvPicPr/>
                <p:nvPr/>
              </p:nvPicPr>
              <p:blipFill>
                <a:blip r:embed="rId20"/>
                <a:stretch>
                  <a:fillRect/>
                </a:stretch>
              </p:blipFill>
              <p:spPr>
                <a:xfrm>
                  <a:off x="1769760" y="1134456"/>
                  <a:ext cx="2901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5555091D-8134-A94D-8180-EA87F38D7DB4}"/>
                    </a:ext>
                  </a:extLst>
                </p14:cNvPr>
                <p14:cNvContentPartPr/>
                <p14:nvPr/>
              </p14:nvContentPartPr>
              <p14:xfrm>
                <a:off x="2229840" y="1353336"/>
                <a:ext cx="65520" cy="158760"/>
              </p14:xfrm>
            </p:contentPart>
          </mc:Choice>
          <mc:Fallback>
            <p:pic>
              <p:nvPicPr>
                <p:cNvPr id="13" name="Ink 12">
                  <a:extLst>
                    <a:ext uri="{FF2B5EF4-FFF2-40B4-BE49-F238E27FC236}">
                      <a16:creationId xmlns:a16="http://schemas.microsoft.com/office/drawing/2014/main" id="{5555091D-8134-A94D-8180-EA87F38D7DB4}"/>
                    </a:ext>
                  </a:extLst>
                </p:cNvPr>
                <p:cNvPicPr/>
                <p:nvPr/>
              </p:nvPicPr>
              <p:blipFill>
                <a:blip r:embed="rId22"/>
                <a:stretch>
                  <a:fillRect/>
                </a:stretch>
              </p:blipFill>
              <p:spPr>
                <a:xfrm>
                  <a:off x="2221200" y="1344696"/>
                  <a:ext cx="831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9349A96D-F1A0-8B48-91AC-94675B7CE3FE}"/>
                    </a:ext>
                  </a:extLst>
                </p14:cNvPr>
                <p14:cNvContentPartPr/>
                <p14:nvPr/>
              </p14:nvContentPartPr>
              <p14:xfrm>
                <a:off x="2389320" y="1152096"/>
                <a:ext cx="157680" cy="325440"/>
              </p14:xfrm>
            </p:contentPart>
          </mc:Choice>
          <mc:Fallback>
            <p:pic>
              <p:nvPicPr>
                <p:cNvPr id="14" name="Ink 13">
                  <a:extLst>
                    <a:ext uri="{FF2B5EF4-FFF2-40B4-BE49-F238E27FC236}">
                      <a16:creationId xmlns:a16="http://schemas.microsoft.com/office/drawing/2014/main" id="{9349A96D-F1A0-8B48-91AC-94675B7CE3FE}"/>
                    </a:ext>
                  </a:extLst>
                </p:cNvPr>
                <p:cNvPicPr/>
                <p:nvPr/>
              </p:nvPicPr>
              <p:blipFill>
                <a:blip r:embed="rId24"/>
                <a:stretch>
                  <a:fillRect/>
                </a:stretch>
              </p:blipFill>
              <p:spPr>
                <a:xfrm>
                  <a:off x="2380680" y="1143096"/>
                  <a:ext cx="1753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BE5DD26A-B982-4949-818F-41307FD34D6D}"/>
                    </a:ext>
                  </a:extLst>
                </p14:cNvPr>
                <p14:cNvContentPartPr/>
                <p14:nvPr/>
              </p14:nvContentPartPr>
              <p14:xfrm>
                <a:off x="2606760" y="1390416"/>
                <a:ext cx="7920" cy="132480"/>
              </p14:xfrm>
            </p:contentPart>
          </mc:Choice>
          <mc:Fallback>
            <p:pic>
              <p:nvPicPr>
                <p:cNvPr id="15" name="Ink 14">
                  <a:extLst>
                    <a:ext uri="{FF2B5EF4-FFF2-40B4-BE49-F238E27FC236}">
                      <a16:creationId xmlns:a16="http://schemas.microsoft.com/office/drawing/2014/main" id="{BE5DD26A-B982-4949-818F-41307FD34D6D}"/>
                    </a:ext>
                  </a:extLst>
                </p:cNvPr>
                <p:cNvPicPr/>
                <p:nvPr/>
              </p:nvPicPr>
              <p:blipFill>
                <a:blip r:embed="rId26"/>
                <a:stretch>
                  <a:fillRect/>
                </a:stretch>
              </p:blipFill>
              <p:spPr>
                <a:xfrm>
                  <a:off x="2598120" y="1381776"/>
                  <a:ext cx="255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Ink 15">
                  <a:extLst>
                    <a:ext uri="{FF2B5EF4-FFF2-40B4-BE49-F238E27FC236}">
                      <a16:creationId xmlns:a16="http://schemas.microsoft.com/office/drawing/2014/main" id="{8867EAC1-821F-3F4A-973A-AFC4550794C2}"/>
                    </a:ext>
                  </a:extLst>
                </p14:cNvPr>
                <p14:cNvContentPartPr/>
                <p14:nvPr/>
              </p14:nvContentPartPr>
              <p14:xfrm>
                <a:off x="2811960" y="1169016"/>
                <a:ext cx="321120" cy="195120"/>
              </p14:xfrm>
            </p:contentPart>
          </mc:Choice>
          <mc:Fallback>
            <p:pic>
              <p:nvPicPr>
                <p:cNvPr id="16" name="Ink 15">
                  <a:extLst>
                    <a:ext uri="{FF2B5EF4-FFF2-40B4-BE49-F238E27FC236}">
                      <a16:creationId xmlns:a16="http://schemas.microsoft.com/office/drawing/2014/main" id="{8867EAC1-821F-3F4A-973A-AFC4550794C2}"/>
                    </a:ext>
                  </a:extLst>
                </p:cNvPr>
                <p:cNvPicPr/>
                <p:nvPr/>
              </p:nvPicPr>
              <p:blipFill>
                <a:blip r:embed="rId28"/>
                <a:stretch>
                  <a:fillRect/>
                </a:stretch>
              </p:blipFill>
              <p:spPr>
                <a:xfrm>
                  <a:off x="2802960" y="1160376"/>
                  <a:ext cx="338760" cy="212760"/>
                </a:xfrm>
                <a:prstGeom prst="rect">
                  <a:avLst/>
                </a:prstGeom>
              </p:spPr>
            </p:pic>
          </mc:Fallback>
        </mc:AlternateContent>
      </p:grpSp>
      <p:grpSp>
        <p:nvGrpSpPr>
          <p:cNvPr id="34" name="Group 33">
            <a:extLst>
              <a:ext uri="{FF2B5EF4-FFF2-40B4-BE49-F238E27FC236}">
                <a16:creationId xmlns:a16="http://schemas.microsoft.com/office/drawing/2014/main" id="{502AD1C7-36B8-7242-807D-B9E6D88C366E}"/>
              </a:ext>
            </a:extLst>
          </p:cNvPr>
          <p:cNvGrpSpPr/>
          <p:nvPr/>
        </p:nvGrpSpPr>
        <p:grpSpPr>
          <a:xfrm>
            <a:off x="7192440" y="1025736"/>
            <a:ext cx="397440" cy="225720"/>
            <a:chOff x="7192440" y="1025736"/>
            <a:chExt cx="397440" cy="225720"/>
          </a:xfrm>
        </p:grpSpPr>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ECB1C0DB-A45F-F840-95E3-85537BE77DC6}"/>
                    </a:ext>
                  </a:extLst>
                </p14:cNvPr>
                <p14:cNvContentPartPr/>
                <p14:nvPr/>
              </p14:nvContentPartPr>
              <p14:xfrm>
                <a:off x="7192440" y="1025736"/>
                <a:ext cx="206280" cy="192600"/>
              </p14:xfrm>
            </p:contentPart>
          </mc:Choice>
          <mc:Fallback>
            <p:pic>
              <p:nvPicPr>
                <p:cNvPr id="18" name="Ink 17">
                  <a:extLst>
                    <a:ext uri="{FF2B5EF4-FFF2-40B4-BE49-F238E27FC236}">
                      <a16:creationId xmlns:a16="http://schemas.microsoft.com/office/drawing/2014/main" id="{ECB1C0DB-A45F-F840-95E3-85537BE77DC6}"/>
                    </a:ext>
                  </a:extLst>
                </p:cNvPr>
                <p:cNvPicPr/>
                <p:nvPr/>
              </p:nvPicPr>
              <p:blipFill>
                <a:blip r:embed="rId30"/>
                <a:stretch>
                  <a:fillRect/>
                </a:stretch>
              </p:blipFill>
              <p:spPr>
                <a:xfrm>
                  <a:off x="7183800" y="1016736"/>
                  <a:ext cx="2239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1B479177-EB31-A04E-9FC0-02AB61DF816B}"/>
                    </a:ext>
                  </a:extLst>
                </p14:cNvPr>
                <p14:cNvContentPartPr/>
                <p14:nvPr/>
              </p14:nvContentPartPr>
              <p14:xfrm>
                <a:off x="7470360" y="1123656"/>
                <a:ext cx="119520" cy="48240"/>
              </p14:xfrm>
            </p:contentPart>
          </mc:Choice>
          <mc:Fallback>
            <p:pic>
              <p:nvPicPr>
                <p:cNvPr id="19" name="Ink 18">
                  <a:extLst>
                    <a:ext uri="{FF2B5EF4-FFF2-40B4-BE49-F238E27FC236}">
                      <a16:creationId xmlns:a16="http://schemas.microsoft.com/office/drawing/2014/main" id="{1B479177-EB31-A04E-9FC0-02AB61DF816B}"/>
                    </a:ext>
                  </a:extLst>
                </p:cNvPr>
                <p:cNvPicPr/>
                <p:nvPr/>
              </p:nvPicPr>
              <p:blipFill>
                <a:blip r:embed="rId32"/>
                <a:stretch>
                  <a:fillRect/>
                </a:stretch>
              </p:blipFill>
              <p:spPr>
                <a:xfrm>
                  <a:off x="7461360" y="1114656"/>
                  <a:ext cx="1371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Ink 19">
                  <a:extLst>
                    <a:ext uri="{FF2B5EF4-FFF2-40B4-BE49-F238E27FC236}">
                      <a16:creationId xmlns:a16="http://schemas.microsoft.com/office/drawing/2014/main" id="{393AD803-F917-3C48-93F7-A25EB8FE1A03}"/>
                    </a:ext>
                  </a:extLst>
                </p14:cNvPr>
                <p14:cNvContentPartPr/>
                <p14:nvPr/>
              </p14:nvContentPartPr>
              <p14:xfrm>
                <a:off x="7522200" y="1057416"/>
                <a:ext cx="16560" cy="194040"/>
              </p14:xfrm>
            </p:contentPart>
          </mc:Choice>
          <mc:Fallback>
            <p:pic>
              <p:nvPicPr>
                <p:cNvPr id="20" name="Ink 19">
                  <a:extLst>
                    <a:ext uri="{FF2B5EF4-FFF2-40B4-BE49-F238E27FC236}">
                      <a16:creationId xmlns:a16="http://schemas.microsoft.com/office/drawing/2014/main" id="{393AD803-F917-3C48-93F7-A25EB8FE1A03}"/>
                    </a:ext>
                  </a:extLst>
                </p:cNvPr>
                <p:cNvPicPr/>
                <p:nvPr/>
              </p:nvPicPr>
              <p:blipFill>
                <a:blip r:embed="rId34"/>
                <a:stretch>
                  <a:fillRect/>
                </a:stretch>
              </p:blipFill>
              <p:spPr>
                <a:xfrm>
                  <a:off x="7513200" y="1048776"/>
                  <a:ext cx="34200" cy="21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21" name="Ink 20">
                <a:extLst>
                  <a:ext uri="{FF2B5EF4-FFF2-40B4-BE49-F238E27FC236}">
                    <a16:creationId xmlns:a16="http://schemas.microsoft.com/office/drawing/2014/main" id="{2DAB8D22-DED9-5540-991C-C76835FC4E5B}"/>
                  </a:ext>
                </a:extLst>
              </p14:cNvPr>
              <p14:cNvContentPartPr/>
              <p14:nvPr/>
            </p14:nvContentPartPr>
            <p14:xfrm>
              <a:off x="7772040" y="1026456"/>
              <a:ext cx="37080" cy="250560"/>
            </p14:xfrm>
          </p:contentPart>
        </mc:Choice>
        <mc:Fallback>
          <p:pic>
            <p:nvPicPr>
              <p:cNvPr id="21" name="Ink 20">
                <a:extLst>
                  <a:ext uri="{FF2B5EF4-FFF2-40B4-BE49-F238E27FC236}">
                    <a16:creationId xmlns:a16="http://schemas.microsoft.com/office/drawing/2014/main" id="{2DAB8D22-DED9-5540-991C-C76835FC4E5B}"/>
                  </a:ext>
                </a:extLst>
              </p:cNvPr>
              <p:cNvPicPr/>
              <p:nvPr/>
            </p:nvPicPr>
            <p:blipFill>
              <a:blip r:embed="rId36"/>
              <a:stretch>
                <a:fillRect/>
              </a:stretch>
            </p:blipFill>
            <p:spPr>
              <a:xfrm>
                <a:off x="7763040" y="1017816"/>
                <a:ext cx="5472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2" name="Ink 21">
                <a:extLst>
                  <a:ext uri="{FF2B5EF4-FFF2-40B4-BE49-F238E27FC236}">
                    <a16:creationId xmlns:a16="http://schemas.microsoft.com/office/drawing/2014/main" id="{CD537941-8F82-8646-A988-B42B2F7A146B}"/>
                  </a:ext>
                </a:extLst>
              </p14:cNvPr>
              <p14:cNvContentPartPr/>
              <p14:nvPr/>
            </p14:nvContentPartPr>
            <p14:xfrm>
              <a:off x="8058960" y="1284576"/>
              <a:ext cx="50760" cy="108000"/>
            </p14:xfrm>
          </p:contentPart>
        </mc:Choice>
        <mc:Fallback>
          <p:pic>
            <p:nvPicPr>
              <p:cNvPr id="22" name="Ink 21">
                <a:extLst>
                  <a:ext uri="{FF2B5EF4-FFF2-40B4-BE49-F238E27FC236}">
                    <a16:creationId xmlns:a16="http://schemas.microsoft.com/office/drawing/2014/main" id="{CD537941-8F82-8646-A988-B42B2F7A146B}"/>
                  </a:ext>
                </a:extLst>
              </p:cNvPr>
              <p:cNvPicPr/>
              <p:nvPr/>
            </p:nvPicPr>
            <p:blipFill>
              <a:blip r:embed="rId38"/>
              <a:stretch>
                <a:fillRect/>
              </a:stretch>
            </p:blipFill>
            <p:spPr>
              <a:xfrm>
                <a:off x="8049960" y="1275936"/>
                <a:ext cx="68400" cy="125640"/>
              </a:xfrm>
              <a:prstGeom prst="rect">
                <a:avLst/>
              </a:prstGeom>
            </p:spPr>
          </p:pic>
        </mc:Fallback>
      </mc:AlternateContent>
      <p:grpSp>
        <p:nvGrpSpPr>
          <p:cNvPr id="33" name="Group 32">
            <a:extLst>
              <a:ext uri="{FF2B5EF4-FFF2-40B4-BE49-F238E27FC236}">
                <a16:creationId xmlns:a16="http://schemas.microsoft.com/office/drawing/2014/main" id="{4BAB5F3E-0D4E-834C-BD30-38D66DE08F92}"/>
              </a:ext>
            </a:extLst>
          </p:cNvPr>
          <p:cNvGrpSpPr/>
          <p:nvPr/>
        </p:nvGrpSpPr>
        <p:grpSpPr>
          <a:xfrm>
            <a:off x="8314200" y="1008816"/>
            <a:ext cx="396000" cy="330120"/>
            <a:chOff x="8314200" y="1008816"/>
            <a:chExt cx="396000" cy="330120"/>
          </a:xfrm>
        </p:grpSpPr>
        <mc:AlternateContent xmlns:mc="http://schemas.openxmlformats.org/markup-compatibility/2006">
          <mc:Choice xmlns:p14="http://schemas.microsoft.com/office/powerpoint/2010/main" Requires="p14">
            <p:contentPart p14:bwMode="auto" r:id="rId39">
              <p14:nvContentPartPr>
                <p14:cNvPr id="23" name="Ink 22">
                  <a:extLst>
                    <a:ext uri="{FF2B5EF4-FFF2-40B4-BE49-F238E27FC236}">
                      <a16:creationId xmlns:a16="http://schemas.microsoft.com/office/drawing/2014/main" id="{F6361FC8-863D-E44A-B33B-A95B3C31C4CB}"/>
                    </a:ext>
                  </a:extLst>
                </p14:cNvPr>
                <p14:cNvContentPartPr/>
                <p14:nvPr/>
              </p14:nvContentPartPr>
              <p14:xfrm>
                <a:off x="8314200" y="1042656"/>
                <a:ext cx="233280" cy="296280"/>
              </p14:xfrm>
            </p:contentPart>
          </mc:Choice>
          <mc:Fallback>
            <p:pic>
              <p:nvPicPr>
                <p:cNvPr id="23" name="Ink 22">
                  <a:extLst>
                    <a:ext uri="{FF2B5EF4-FFF2-40B4-BE49-F238E27FC236}">
                      <a16:creationId xmlns:a16="http://schemas.microsoft.com/office/drawing/2014/main" id="{F6361FC8-863D-E44A-B33B-A95B3C31C4CB}"/>
                    </a:ext>
                  </a:extLst>
                </p:cNvPr>
                <p:cNvPicPr/>
                <p:nvPr/>
              </p:nvPicPr>
              <p:blipFill>
                <a:blip r:embed="rId40"/>
                <a:stretch>
                  <a:fillRect/>
                </a:stretch>
              </p:blipFill>
              <p:spPr>
                <a:xfrm>
                  <a:off x="8305200" y="1034016"/>
                  <a:ext cx="25092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4" name="Ink 23">
                  <a:extLst>
                    <a:ext uri="{FF2B5EF4-FFF2-40B4-BE49-F238E27FC236}">
                      <a16:creationId xmlns:a16="http://schemas.microsoft.com/office/drawing/2014/main" id="{C05BF8D1-2F4D-774C-9CDD-36605226CF2C}"/>
                    </a:ext>
                  </a:extLst>
                </p14:cNvPr>
                <p14:cNvContentPartPr/>
                <p14:nvPr/>
              </p14:nvContentPartPr>
              <p14:xfrm>
                <a:off x="8597520" y="1117896"/>
                <a:ext cx="112680" cy="24480"/>
              </p14:xfrm>
            </p:contentPart>
          </mc:Choice>
          <mc:Fallback>
            <p:pic>
              <p:nvPicPr>
                <p:cNvPr id="24" name="Ink 23">
                  <a:extLst>
                    <a:ext uri="{FF2B5EF4-FFF2-40B4-BE49-F238E27FC236}">
                      <a16:creationId xmlns:a16="http://schemas.microsoft.com/office/drawing/2014/main" id="{C05BF8D1-2F4D-774C-9CDD-36605226CF2C}"/>
                    </a:ext>
                  </a:extLst>
                </p:cNvPr>
                <p:cNvPicPr/>
                <p:nvPr/>
              </p:nvPicPr>
              <p:blipFill>
                <a:blip r:embed="rId42"/>
                <a:stretch>
                  <a:fillRect/>
                </a:stretch>
              </p:blipFill>
              <p:spPr>
                <a:xfrm>
                  <a:off x="8588520" y="1108896"/>
                  <a:ext cx="1303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5" name="Ink 24">
                  <a:extLst>
                    <a:ext uri="{FF2B5EF4-FFF2-40B4-BE49-F238E27FC236}">
                      <a16:creationId xmlns:a16="http://schemas.microsoft.com/office/drawing/2014/main" id="{5C61852A-F155-584F-943D-6894312C9BDA}"/>
                    </a:ext>
                  </a:extLst>
                </p14:cNvPr>
                <p14:cNvContentPartPr/>
                <p14:nvPr/>
              </p14:nvContentPartPr>
              <p14:xfrm>
                <a:off x="8629200" y="1008816"/>
                <a:ext cx="32400" cy="247320"/>
              </p14:xfrm>
            </p:contentPart>
          </mc:Choice>
          <mc:Fallback>
            <p:pic>
              <p:nvPicPr>
                <p:cNvPr id="25" name="Ink 24">
                  <a:extLst>
                    <a:ext uri="{FF2B5EF4-FFF2-40B4-BE49-F238E27FC236}">
                      <a16:creationId xmlns:a16="http://schemas.microsoft.com/office/drawing/2014/main" id="{5C61852A-F155-584F-943D-6894312C9BDA}"/>
                    </a:ext>
                  </a:extLst>
                </p:cNvPr>
                <p:cNvPicPr/>
                <p:nvPr/>
              </p:nvPicPr>
              <p:blipFill>
                <a:blip r:embed="rId44"/>
                <a:stretch>
                  <a:fillRect/>
                </a:stretch>
              </p:blipFill>
              <p:spPr>
                <a:xfrm>
                  <a:off x="8620200" y="999816"/>
                  <a:ext cx="50040" cy="264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26" name="Ink 25">
                <a:extLst>
                  <a:ext uri="{FF2B5EF4-FFF2-40B4-BE49-F238E27FC236}">
                    <a16:creationId xmlns:a16="http://schemas.microsoft.com/office/drawing/2014/main" id="{8ED275A5-DB17-D241-B56C-0CBAE86C10A5}"/>
                  </a:ext>
                </a:extLst>
              </p14:cNvPr>
              <p14:cNvContentPartPr/>
              <p14:nvPr/>
            </p14:nvContentPartPr>
            <p14:xfrm>
              <a:off x="8931240" y="1035456"/>
              <a:ext cx="14400" cy="239760"/>
            </p14:xfrm>
          </p:contentPart>
        </mc:Choice>
        <mc:Fallback>
          <p:pic>
            <p:nvPicPr>
              <p:cNvPr id="26" name="Ink 25">
                <a:extLst>
                  <a:ext uri="{FF2B5EF4-FFF2-40B4-BE49-F238E27FC236}">
                    <a16:creationId xmlns:a16="http://schemas.microsoft.com/office/drawing/2014/main" id="{8ED275A5-DB17-D241-B56C-0CBAE86C10A5}"/>
                  </a:ext>
                </a:extLst>
              </p:cNvPr>
              <p:cNvPicPr/>
              <p:nvPr/>
            </p:nvPicPr>
            <p:blipFill>
              <a:blip r:embed="rId46"/>
              <a:stretch>
                <a:fillRect/>
              </a:stretch>
            </p:blipFill>
            <p:spPr>
              <a:xfrm>
                <a:off x="8922600" y="1026456"/>
                <a:ext cx="32040" cy="257400"/>
              </a:xfrm>
              <a:prstGeom prst="rect">
                <a:avLst/>
              </a:prstGeom>
            </p:spPr>
          </p:pic>
        </mc:Fallback>
      </mc:AlternateContent>
      <p:grpSp>
        <p:nvGrpSpPr>
          <p:cNvPr id="32" name="Group 31">
            <a:extLst>
              <a:ext uri="{FF2B5EF4-FFF2-40B4-BE49-F238E27FC236}">
                <a16:creationId xmlns:a16="http://schemas.microsoft.com/office/drawing/2014/main" id="{4DB492D1-0311-9F48-B40A-6DF18DB23E1E}"/>
              </a:ext>
            </a:extLst>
          </p:cNvPr>
          <p:cNvGrpSpPr/>
          <p:nvPr/>
        </p:nvGrpSpPr>
        <p:grpSpPr>
          <a:xfrm>
            <a:off x="9135720" y="1021776"/>
            <a:ext cx="689400" cy="447840"/>
            <a:chOff x="9135720" y="1021776"/>
            <a:chExt cx="689400" cy="447840"/>
          </a:xfrm>
        </p:grpSpPr>
        <mc:AlternateContent xmlns:mc="http://schemas.openxmlformats.org/markup-compatibility/2006">
          <mc:Choice xmlns:p14="http://schemas.microsoft.com/office/powerpoint/2010/main" Requires="p14">
            <p:contentPart p14:bwMode="auto" r:id="rId47">
              <p14:nvContentPartPr>
                <p14:cNvPr id="27" name="Ink 26">
                  <a:extLst>
                    <a:ext uri="{FF2B5EF4-FFF2-40B4-BE49-F238E27FC236}">
                      <a16:creationId xmlns:a16="http://schemas.microsoft.com/office/drawing/2014/main" id="{21DD188B-3EC4-594A-B774-F22432D98EBD}"/>
                    </a:ext>
                  </a:extLst>
                </p14:cNvPr>
                <p14:cNvContentPartPr/>
                <p14:nvPr/>
              </p14:nvContentPartPr>
              <p14:xfrm>
                <a:off x="9135720" y="1315536"/>
                <a:ext cx="3240" cy="154080"/>
              </p14:xfrm>
            </p:contentPart>
          </mc:Choice>
          <mc:Fallback>
            <p:pic>
              <p:nvPicPr>
                <p:cNvPr id="27" name="Ink 26">
                  <a:extLst>
                    <a:ext uri="{FF2B5EF4-FFF2-40B4-BE49-F238E27FC236}">
                      <a16:creationId xmlns:a16="http://schemas.microsoft.com/office/drawing/2014/main" id="{21DD188B-3EC4-594A-B774-F22432D98EBD}"/>
                    </a:ext>
                  </a:extLst>
                </p:cNvPr>
                <p:cNvPicPr/>
                <p:nvPr/>
              </p:nvPicPr>
              <p:blipFill>
                <a:blip r:embed="rId48"/>
                <a:stretch>
                  <a:fillRect/>
                </a:stretch>
              </p:blipFill>
              <p:spPr>
                <a:xfrm>
                  <a:off x="9127080" y="1306896"/>
                  <a:ext cx="208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8" name="Ink 27">
                  <a:extLst>
                    <a:ext uri="{FF2B5EF4-FFF2-40B4-BE49-F238E27FC236}">
                      <a16:creationId xmlns:a16="http://schemas.microsoft.com/office/drawing/2014/main" id="{4F36F3B1-AED0-6A46-BD42-0730E7D2DFE9}"/>
                    </a:ext>
                  </a:extLst>
                </p14:cNvPr>
                <p14:cNvContentPartPr/>
                <p14:nvPr/>
              </p14:nvContentPartPr>
              <p14:xfrm>
                <a:off x="9238320" y="1119336"/>
                <a:ext cx="207720" cy="180360"/>
              </p14:xfrm>
            </p:contentPart>
          </mc:Choice>
          <mc:Fallback>
            <p:pic>
              <p:nvPicPr>
                <p:cNvPr id="28" name="Ink 27">
                  <a:extLst>
                    <a:ext uri="{FF2B5EF4-FFF2-40B4-BE49-F238E27FC236}">
                      <a16:creationId xmlns:a16="http://schemas.microsoft.com/office/drawing/2014/main" id="{4F36F3B1-AED0-6A46-BD42-0730E7D2DFE9}"/>
                    </a:ext>
                  </a:extLst>
                </p:cNvPr>
                <p:cNvPicPr/>
                <p:nvPr/>
              </p:nvPicPr>
              <p:blipFill>
                <a:blip r:embed="rId50"/>
                <a:stretch>
                  <a:fillRect/>
                </a:stretch>
              </p:blipFill>
              <p:spPr>
                <a:xfrm>
                  <a:off x="9229680" y="1110696"/>
                  <a:ext cx="22536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9" name="Ink 28">
                  <a:extLst>
                    <a:ext uri="{FF2B5EF4-FFF2-40B4-BE49-F238E27FC236}">
                      <a16:creationId xmlns:a16="http://schemas.microsoft.com/office/drawing/2014/main" id="{BFFAE2A1-7489-824E-A867-A6BE431977EC}"/>
                    </a:ext>
                  </a:extLst>
                </p14:cNvPr>
                <p14:cNvContentPartPr/>
                <p14:nvPr/>
              </p14:nvContentPartPr>
              <p14:xfrm>
                <a:off x="9511920" y="1167936"/>
                <a:ext cx="171360" cy="18000"/>
              </p14:xfrm>
            </p:contentPart>
          </mc:Choice>
          <mc:Fallback>
            <p:pic>
              <p:nvPicPr>
                <p:cNvPr id="29" name="Ink 28">
                  <a:extLst>
                    <a:ext uri="{FF2B5EF4-FFF2-40B4-BE49-F238E27FC236}">
                      <a16:creationId xmlns:a16="http://schemas.microsoft.com/office/drawing/2014/main" id="{BFFAE2A1-7489-824E-A867-A6BE431977EC}"/>
                    </a:ext>
                  </a:extLst>
                </p:cNvPr>
                <p:cNvPicPr/>
                <p:nvPr/>
              </p:nvPicPr>
              <p:blipFill>
                <a:blip r:embed="rId52"/>
                <a:stretch>
                  <a:fillRect/>
                </a:stretch>
              </p:blipFill>
              <p:spPr>
                <a:xfrm>
                  <a:off x="9503280" y="1159296"/>
                  <a:ext cx="1890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0" name="Ink 29">
                  <a:extLst>
                    <a:ext uri="{FF2B5EF4-FFF2-40B4-BE49-F238E27FC236}">
                      <a16:creationId xmlns:a16="http://schemas.microsoft.com/office/drawing/2014/main" id="{5BFB2A6E-E24E-C04F-B7A2-F59A093DB76A}"/>
                    </a:ext>
                  </a:extLst>
                </p14:cNvPr>
                <p14:cNvContentPartPr/>
                <p14:nvPr/>
              </p14:nvContentPartPr>
              <p14:xfrm>
                <a:off x="9580680" y="1075416"/>
                <a:ext cx="50760" cy="195840"/>
              </p14:xfrm>
            </p:contentPart>
          </mc:Choice>
          <mc:Fallback>
            <p:pic>
              <p:nvPicPr>
                <p:cNvPr id="30" name="Ink 29">
                  <a:extLst>
                    <a:ext uri="{FF2B5EF4-FFF2-40B4-BE49-F238E27FC236}">
                      <a16:creationId xmlns:a16="http://schemas.microsoft.com/office/drawing/2014/main" id="{5BFB2A6E-E24E-C04F-B7A2-F59A093DB76A}"/>
                    </a:ext>
                  </a:extLst>
                </p:cNvPr>
                <p:cNvPicPr/>
                <p:nvPr/>
              </p:nvPicPr>
              <p:blipFill>
                <a:blip r:embed="rId54"/>
                <a:stretch>
                  <a:fillRect/>
                </a:stretch>
              </p:blipFill>
              <p:spPr>
                <a:xfrm>
                  <a:off x="9571680" y="1066776"/>
                  <a:ext cx="684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1" name="Ink 30">
                  <a:extLst>
                    <a:ext uri="{FF2B5EF4-FFF2-40B4-BE49-F238E27FC236}">
                      <a16:creationId xmlns:a16="http://schemas.microsoft.com/office/drawing/2014/main" id="{8ADE7E68-98BE-6944-A98C-9135D8CDBE78}"/>
                    </a:ext>
                  </a:extLst>
                </p14:cNvPr>
                <p14:cNvContentPartPr/>
                <p14:nvPr/>
              </p14:nvContentPartPr>
              <p14:xfrm>
                <a:off x="9787680" y="1021776"/>
                <a:ext cx="37440" cy="265320"/>
              </p14:xfrm>
            </p:contentPart>
          </mc:Choice>
          <mc:Fallback>
            <p:pic>
              <p:nvPicPr>
                <p:cNvPr id="31" name="Ink 30">
                  <a:extLst>
                    <a:ext uri="{FF2B5EF4-FFF2-40B4-BE49-F238E27FC236}">
                      <a16:creationId xmlns:a16="http://schemas.microsoft.com/office/drawing/2014/main" id="{8ADE7E68-98BE-6944-A98C-9135D8CDBE78}"/>
                    </a:ext>
                  </a:extLst>
                </p:cNvPr>
                <p:cNvPicPr/>
                <p:nvPr/>
              </p:nvPicPr>
              <p:blipFill>
                <a:blip r:embed="rId56"/>
                <a:stretch>
                  <a:fillRect/>
                </a:stretch>
              </p:blipFill>
              <p:spPr>
                <a:xfrm>
                  <a:off x="9779040" y="1013136"/>
                  <a:ext cx="55080" cy="282960"/>
                </a:xfrm>
                <a:prstGeom prst="rect">
                  <a:avLst/>
                </a:prstGeom>
              </p:spPr>
            </p:pic>
          </mc:Fallback>
        </mc:AlternateContent>
      </p:grpSp>
      <p:grpSp>
        <p:nvGrpSpPr>
          <p:cNvPr id="37" name="Group 36">
            <a:extLst>
              <a:ext uri="{FF2B5EF4-FFF2-40B4-BE49-F238E27FC236}">
                <a16:creationId xmlns:a16="http://schemas.microsoft.com/office/drawing/2014/main" id="{24C60C3F-95F1-744C-84F5-33B40117F7C8}"/>
              </a:ext>
            </a:extLst>
          </p:cNvPr>
          <p:cNvGrpSpPr/>
          <p:nvPr/>
        </p:nvGrpSpPr>
        <p:grpSpPr>
          <a:xfrm>
            <a:off x="3004920" y="3060096"/>
            <a:ext cx="861480" cy="339840"/>
            <a:chOff x="3004920" y="3060096"/>
            <a:chExt cx="861480" cy="339840"/>
          </a:xfrm>
        </p:grpSpPr>
        <mc:AlternateContent xmlns:mc="http://schemas.openxmlformats.org/markup-compatibility/2006">
          <mc:Choice xmlns:p14="http://schemas.microsoft.com/office/powerpoint/2010/main" Requires="p14">
            <p:contentPart p14:bwMode="auto" r:id="rId57">
              <p14:nvContentPartPr>
                <p14:cNvPr id="35" name="Ink 34">
                  <a:extLst>
                    <a:ext uri="{FF2B5EF4-FFF2-40B4-BE49-F238E27FC236}">
                      <a16:creationId xmlns:a16="http://schemas.microsoft.com/office/drawing/2014/main" id="{079234FC-A19A-CE4C-A80B-761CDE2C708E}"/>
                    </a:ext>
                  </a:extLst>
                </p14:cNvPr>
                <p14:cNvContentPartPr/>
                <p14:nvPr/>
              </p14:nvContentPartPr>
              <p14:xfrm>
                <a:off x="3004920" y="3109776"/>
                <a:ext cx="556560" cy="290160"/>
              </p14:xfrm>
            </p:contentPart>
          </mc:Choice>
          <mc:Fallback>
            <p:pic>
              <p:nvPicPr>
                <p:cNvPr id="35" name="Ink 34">
                  <a:extLst>
                    <a:ext uri="{FF2B5EF4-FFF2-40B4-BE49-F238E27FC236}">
                      <a16:creationId xmlns:a16="http://schemas.microsoft.com/office/drawing/2014/main" id="{079234FC-A19A-CE4C-A80B-761CDE2C708E}"/>
                    </a:ext>
                  </a:extLst>
                </p:cNvPr>
                <p:cNvPicPr/>
                <p:nvPr/>
              </p:nvPicPr>
              <p:blipFill>
                <a:blip r:embed="rId58"/>
                <a:stretch>
                  <a:fillRect/>
                </a:stretch>
              </p:blipFill>
              <p:spPr>
                <a:xfrm>
                  <a:off x="2996280" y="3100776"/>
                  <a:ext cx="5742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6" name="Ink 35">
                  <a:extLst>
                    <a:ext uri="{FF2B5EF4-FFF2-40B4-BE49-F238E27FC236}">
                      <a16:creationId xmlns:a16="http://schemas.microsoft.com/office/drawing/2014/main" id="{F156B319-A2B5-454E-8524-B10DD2D02CC3}"/>
                    </a:ext>
                  </a:extLst>
                </p14:cNvPr>
                <p14:cNvContentPartPr/>
                <p14:nvPr/>
              </p14:nvContentPartPr>
              <p14:xfrm>
                <a:off x="3246480" y="3060096"/>
                <a:ext cx="619920" cy="292680"/>
              </p14:xfrm>
            </p:contentPart>
          </mc:Choice>
          <mc:Fallback>
            <p:pic>
              <p:nvPicPr>
                <p:cNvPr id="36" name="Ink 35">
                  <a:extLst>
                    <a:ext uri="{FF2B5EF4-FFF2-40B4-BE49-F238E27FC236}">
                      <a16:creationId xmlns:a16="http://schemas.microsoft.com/office/drawing/2014/main" id="{F156B319-A2B5-454E-8524-B10DD2D02CC3}"/>
                    </a:ext>
                  </a:extLst>
                </p:cNvPr>
                <p:cNvPicPr/>
                <p:nvPr/>
              </p:nvPicPr>
              <p:blipFill>
                <a:blip r:embed="rId60"/>
                <a:stretch>
                  <a:fillRect/>
                </a:stretch>
              </p:blipFill>
              <p:spPr>
                <a:xfrm>
                  <a:off x="3237840" y="3051456"/>
                  <a:ext cx="637560" cy="310320"/>
                </a:xfrm>
                <a:prstGeom prst="rect">
                  <a:avLst/>
                </a:prstGeom>
              </p:spPr>
            </p:pic>
          </mc:Fallback>
        </mc:AlternateContent>
      </p:grpSp>
      <p:grpSp>
        <p:nvGrpSpPr>
          <p:cNvPr id="40" name="Group 39">
            <a:extLst>
              <a:ext uri="{FF2B5EF4-FFF2-40B4-BE49-F238E27FC236}">
                <a16:creationId xmlns:a16="http://schemas.microsoft.com/office/drawing/2014/main" id="{C8170F58-5B2B-DE42-8899-CBBB869FA195}"/>
              </a:ext>
            </a:extLst>
          </p:cNvPr>
          <p:cNvGrpSpPr/>
          <p:nvPr/>
        </p:nvGrpSpPr>
        <p:grpSpPr>
          <a:xfrm>
            <a:off x="4342680" y="3905736"/>
            <a:ext cx="433800" cy="30960"/>
            <a:chOff x="4342680" y="3905736"/>
            <a:chExt cx="433800" cy="30960"/>
          </a:xfrm>
        </p:grpSpPr>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1B2E530D-0B0A-2A4B-BBC5-7EC409203123}"/>
                    </a:ext>
                  </a:extLst>
                </p14:cNvPr>
                <p14:cNvContentPartPr/>
                <p14:nvPr/>
              </p14:nvContentPartPr>
              <p14:xfrm>
                <a:off x="4375800" y="3912936"/>
                <a:ext cx="360720" cy="12240"/>
              </p14:xfrm>
            </p:contentPart>
          </mc:Choice>
          <mc:Fallback>
            <p:pic>
              <p:nvPicPr>
                <p:cNvPr id="38" name="Ink 37">
                  <a:extLst>
                    <a:ext uri="{FF2B5EF4-FFF2-40B4-BE49-F238E27FC236}">
                      <a16:creationId xmlns:a16="http://schemas.microsoft.com/office/drawing/2014/main" id="{1B2E530D-0B0A-2A4B-BBC5-7EC409203123}"/>
                    </a:ext>
                  </a:extLst>
                </p:cNvPr>
                <p:cNvPicPr/>
                <p:nvPr/>
              </p:nvPicPr>
              <p:blipFill>
                <a:blip r:embed="rId62"/>
                <a:stretch>
                  <a:fillRect/>
                </a:stretch>
              </p:blipFill>
              <p:spPr>
                <a:xfrm>
                  <a:off x="4367160" y="3904296"/>
                  <a:ext cx="3783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C48AF0F4-75C1-F246-99F5-C2E0C24486DE}"/>
                    </a:ext>
                  </a:extLst>
                </p14:cNvPr>
                <p14:cNvContentPartPr/>
                <p14:nvPr/>
              </p14:nvContentPartPr>
              <p14:xfrm>
                <a:off x="4342680" y="3905736"/>
                <a:ext cx="433800" cy="30960"/>
              </p14:xfrm>
            </p:contentPart>
          </mc:Choice>
          <mc:Fallback>
            <p:pic>
              <p:nvPicPr>
                <p:cNvPr id="39" name="Ink 38">
                  <a:extLst>
                    <a:ext uri="{FF2B5EF4-FFF2-40B4-BE49-F238E27FC236}">
                      <a16:creationId xmlns:a16="http://schemas.microsoft.com/office/drawing/2014/main" id="{C48AF0F4-75C1-F246-99F5-C2E0C24486DE}"/>
                    </a:ext>
                  </a:extLst>
                </p:cNvPr>
                <p:cNvPicPr/>
                <p:nvPr/>
              </p:nvPicPr>
              <p:blipFill>
                <a:blip r:embed="rId64"/>
                <a:stretch>
                  <a:fillRect/>
                </a:stretch>
              </p:blipFill>
              <p:spPr>
                <a:xfrm>
                  <a:off x="4334040" y="3897096"/>
                  <a:ext cx="451440" cy="48600"/>
                </a:xfrm>
                <a:prstGeom prst="rect">
                  <a:avLst/>
                </a:prstGeom>
              </p:spPr>
            </p:pic>
          </mc:Fallback>
        </mc:AlternateContent>
      </p:grpSp>
      <p:grpSp>
        <p:nvGrpSpPr>
          <p:cNvPr id="47" name="Group 46">
            <a:extLst>
              <a:ext uri="{FF2B5EF4-FFF2-40B4-BE49-F238E27FC236}">
                <a16:creationId xmlns:a16="http://schemas.microsoft.com/office/drawing/2014/main" id="{C4930158-0FA8-C54E-B446-6A6AA3B29D3C}"/>
              </a:ext>
            </a:extLst>
          </p:cNvPr>
          <p:cNvGrpSpPr/>
          <p:nvPr/>
        </p:nvGrpSpPr>
        <p:grpSpPr>
          <a:xfrm>
            <a:off x="10248120" y="1157856"/>
            <a:ext cx="192960" cy="166320"/>
            <a:chOff x="10248120" y="1157856"/>
            <a:chExt cx="192960" cy="166320"/>
          </a:xfrm>
        </p:grpSpPr>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968E9E4B-D69B-914A-A353-1077DBD1CCA9}"/>
                    </a:ext>
                  </a:extLst>
                </p14:cNvPr>
                <p14:cNvContentPartPr/>
                <p14:nvPr/>
              </p14:nvContentPartPr>
              <p14:xfrm>
                <a:off x="10248120" y="1157856"/>
                <a:ext cx="166320" cy="17280"/>
              </p14:xfrm>
            </p:contentPart>
          </mc:Choice>
          <mc:Fallback>
            <p:pic>
              <p:nvPicPr>
                <p:cNvPr id="41" name="Ink 40">
                  <a:extLst>
                    <a:ext uri="{FF2B5EF4-FFF2-40B4-BE49-F238E27FC236}">
                      <a16:creationId xmlns:a16="http://schemas.microsoft.com/office/drawing/2014/main" id="{968E9E4B-D69B-914A-A353-1077DBD1CCA9}"/>
                    </a:ext>
                  </a:extLst>
                </p:cNvPr>
                <p:cNvPicPr/>
                <p:nvPr/>
              </p:nvPicPr>
              <p:blipFill>
                <a:blip r:embed="rId66"/>
                <a:stretch>
                  <a:fillRect/>
                </a:stretch>
              </p:blipFill>
              <p:spPr>
                <a:xfrm>
                  <a:off x="10239480" y="1148856"/>
                  <a:ext cx="1839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Ink 41">
                  <a:extLst>
                    <a:ext uri="{FF2B5EF4-FFF2-40B4-BE49-F238E27FC236}">
                      <a16:creationId xmlns:a16="http://schemas.microsoft.com/office/drawing/2014/main" id="{3289D0E2-6906-494B-AC7F-22B685B0360C}"/>
                    </a:ext>
                  </a:extLst>
                </p14:cNvPr>
                <p14:cNvContentPartPr/>
                <p14:nvPr/>
              </p14:nvContentPartPr>
              <p14:xfrm>
                <a:off x="10269360" y="1237416"/>
                <a:ext cx="171720" cy="86760"/>
              </p14:xfrm>
            </p:contentPart>
          </mc:Choice>
          <mc:Fallback>
            <p:pic>
              <p:nvPicPr>
                <p:cNvPr id="42" name="Ink 41">
                  <a:extLst>
                    <a:ext uri="{FF2B5EF4-FFF2-40B4-BE49-F238E27FC236}">
                      <a16:creationId xmlns:a16="http://schemas.microsoft.com/office/drawing/2014/main" id="{3289D0E2-6906-494B-AC7F-22B685B0360C}"/>
                    </a:ext>
                  </a:extLst>
                </p:cNvPr>
                <p:cNvPicPr/>
                <p:nvPr/>
              </p:nvPicPr>
              <p:blipFill>
                <a:blip r:embed="rId68"/>
                <a:stretch>
                  <a:fillRect/>
                </a:stretch>
              </p:blipFill>
              <p:spPr>
                <a:xfrm>
                  <a:off x="10260720" y="1228416"/>
                  <a:ext cx="189360" cy="104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48" name="Ink 47">
                <a:extLst>
                  <a:ext uri="{FF2B5EF4-FFF2-40B4-BE49-F238E27FC236}">
                    <a16:creationId xmlns:a16="http://schemas.microsoft.com/office/drawing/2014/main" id="{F4C04D31-86D8-1A45-950F-EEA0A8D60601}"/>
                  </a:ext>
                </a:extLst>
              </p14:cNvPr>
              <p14:cNvContentPartPr/>
              <p14:nvPr/>
            </p14:nvContentPartPr>
            <p14:xfrm>
              <a:off x="2325600" y="5363016"/>
              <a:ext cx="324720" cy="107280"/>
            </p14:xfrm>
          </p:contentPart>
        </mc:Choice>
        <mc:Fallback>
          <p:pic>
            <p:nvPicPr>
              <p:cNvPr id="48" name="Ink 47">
                <a:extLst>
                  <a:ext uri="{FF2B5EF4-FFF2-40B4-BE49-F238E27FC236}">
                    <a16:creationId xmlns:a16="http://schemas.microsoft.com/office/drawing/2014/main" id="{F4C04D31-86D8-1A45-950F-EEA0A8D60601}"/>
                  </a:ext>
                </a:extLst>
              </p:cNvPr>
              <p:cNvPicPr/>
              <p:nvPr/>
            </p:nvPicPr>
            <p:blipFill>
              <a:blip r:embed="rId70"/>
              <a:stretch>
                <a:fillRect/>
              </a:stretch>
            </p:blipFill>
            <p:spPr>
              <a:xfrm>
                <a:off x="2316960" y="5354016"/>
                <a:ext cx="342360" cy="124920"/>
              </a:xfrm>
              <a:prstGeom prst="rect">
                <a:avLst/>
              </a:prstGeom>
            </p:spPr>
          </p:pic>
        </mc:Fallback>
      </mc:AlternateContent>
      <p:grpSp>
        <p:nvGrpSpPr>
          <p:cNvPr id="52" name="Group 51">
            <a:extLst>
              <a:ext uri="{FF2B5EF4-FFF2-40B4-BE49-F238E27FC236}">
                <a16:creationId xmlns:a16="http://schemas.microsoft.com/office/drawing/2014/main" id="{8DA33CB2-C43B-B04A-9D98-CC3280D0A958}"/>
              </a:ext>
            </a:extLst>
          </p:cNvPr>
          <p:cNvGrpSpPr/>
          <p:nvPr/>
        </p:nvGrpSpPr>
        <p:grpSpPr>
          <a:xfrm>
            <a:off x="10654920" y="763296"/>
            <a:ext cx="1177920" cy="851760"/>
            <a:chOff x="10654920" y="763296"/>
            <a:chExt cx="1177920" cy="851760"/>
          </a:xfrm>
        </p:grpSpPr>
        <mc:AlternateContent xmlns:mc="http://schemas.openxmlformats.org/markup-compatibility/2006">
          <mc:Choice xmlns:p14="http://schemas.microsoft.com/office/powerpoint/2010/main" Requires="p14">
            <p:contentPart p14:bwMode="auto" r:id="rId71">
              <p14:nvContentPartPr>
                <p14:cNvPr id="43" name="Ink 42">
                  <a:extLst>
                    <a:ext uri="{FF2B5EF4-FFF2-40B4-BE49-F238E27FC236}">
                      <a16:creationId xmlns:a16="http://schemas.microsoft.com/office/drawing/2014/main" id="{A9E20178-C87D-8247-A37F-E3DD14868E75}"/>
                    </a:ext>
                  </a:extLst>
                </p14:cNvPr>
                <p14:cNvContentPartPr/>
                <p14:nvPr/>
              </p14:nvContentPartPr>
              <p14:xfrm>
                <a:off x="10754280" y="763296"/>
                <a:ext cx="322560" cy="342000"/>
              </p14:xfrm>
            </p:contentPart>
          </mc:Choice>
          <mc:Fallback>
            <p:pic>
              <p:nvPicPr>
                <p:cNvPr id="43" name="Ink 42">
                  <a:extLst>
                    <a:ext uri="{FF2B5EF4-FFF2-40B4-BE49-F238E27FC236}">
                      <a16:creationId xmlns:a16="http://schemas.microsoft.com/office/drawing/2014/main" id="{A9E20178-C87D-8247-A37F-E3DD14868E75}"/>
                    </a:ext>
                  </a:extLst>
                </p:cNvPr>
                <p:cNvPicPr/>
                <p:nvPr/>
              </p:nvPicPr>
              <p:blipFill>
                <a:blip r:embed="rId72"/>
                <a:stretch>
                  <a:fillRect/>
                </a:stretch>
              </p:blipFill>
              <p:spPr>
                <a:xfrm>
                  <a:off x="10745280" y="754296"/>
                  <a:ext cx="34020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4" name="Ink 43">
                  <a:extLst>
                    <a:ext uri="{FF2B5EF4-FFF2-40B4-BE49-F238E27FC236}">
                      <a16:creationId xmlns:a16="http://schemas.microsoft.com/office/drawing/2014/main" id="{7BA12413-9DC7-AB48-AC81-87BE69D4344F}"/>
                    </a:ext>
                  </a:extLst>
                </p14:cNvPr>
                <p14:cNvContentPartPr/>
                <p14:nvPr/>
              </p14:nvContentPartPr>
              <p14:xfrm>
                <a:off x="10654920" y="1323456"/>
                <a:ext cx="361080" cy="265320"/>
              </p14:xfrm>
            </p:contentPart>
          </mc:Choice>
          <mc:Fallback>
            <p:pic>
              <p:nvPicPr>
                <p:cNvPr id="44" name="Ink 43">
                  <a:extLst>
                    <a:ext uri="{FF2B5EF4-FFF2-40B4-BE49-F238E27FC236}">
                      <a16:creationId xmlns:a16="http://schemas.microsoft.com/office/drawing/2014/main" id="{7BA12413-9DC7-AB48-AC81-87BE69D4344F}"/>
                    </a:ext>
                  </a:extLst>
                </p:cNvPr>
                <p:cNvPicPr/>
                <p:nvPr/>
              </p:nvPicPr>
              <p:blipFill>
                <a:blip r:embed="rId74"/>
                <a:stretch>
                  <a:fillRect/>
                </a:stretch>
              </p:blipFill>
              <p:spPr>
                <a:xfrm>
                  <a:off x="10646280" y="1314456"/>
                  <a:ext cx="3787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5" name="Ink 44">
                  <a:extLst>
                    <a:ext uri="{FF2B5EF4-FFF2-40B4-BE49-F238E27FC236}">
                      <a16:creationId xmlns:a16="http://schemas.microsoft.com/office/drawing/2014/main" id="{CB2D2B65-8E03-6048-8DC5-5FDA76AB889A}"/>
                    </a:ext>
                  </a:extLst>
                </p14:cNvPr>
                <p14:cNvContentPartPr/>
                <p14:nvPr/>
              </p14:nvContentPartPr>
              <p14:xfrm>
                <a:off x="11072160" y="1213296"/>
                <a:ext cx="65880" cy="189000"/>
              </p14:xfrm>
            </p:contentPart>
          </mc:Choice>
          <mc:Fallback>
            <p:pic>
              <p:nvPicPr>
                <p:cNvPr id="45" name="Ink 44">
                  <a:extLst>
                    <a:ext uri="{FF2B5EF4-FFF2-40B4-BE49-F238E27FC236}">
                      <a16:creationId xmlns:a16="http://schemas.microsoft.com/office/drawing/2014/main" id="{CB2D2B65-8E03-6048-8DC5-5FDA76AB889A}"/>
                    </a:ext>
                  </a:extLst>
                </p:cNvPr>
                <p:cNvPicPr/>
                <p:nvPr/>
              </p:nvPicPr>
              <p:blipFill>
                <a:blip r:embed="rId76"/>
                <a:stretch>
                  <a:fillRect/>
                </a:stretch>
              </p:blipFill>
              <p:spPr>
                <a:xfrm>
                  <a:off x="11063160" y="1204656"/>
                  <a:ext cx="835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9" name="Ink 48">
                  <a:extLst>
                    <a:ext uri="{FF2B5EF4-FFF2-40B4-BE49-F238E27FC236}">
                      <a16:creationId xmlns:a16="http://schemas.microsoft.com/office/drawing/2014/main" id="{F72A9F80-DD66-304F-ADBC-DC57C442EAA5}"/>
                    </a:ext>
                  </a:extLst>
                </p14:cNvPr>
                <p14:cNvContentPartPr/>
                <p14:nvPr/>
              </p14:nvContentPartPr>
              <p14:xfrm>
                <a:off x="11164680" y="1455216"/>
                <a:ext cx="201240" cy="14040"/>
              </p14:xfrm>
            </p:contentPart>
          </mc:Choice>
          <mc:Fallback>
            <p:pic>
              <p:nvPicPr>
                <p:cNvPr id="49" name="Ink 48">
                  <a:extLst>
                    <a:ext uri="{FF2B5EF4-FFF2-40B4-BE49-F238E27FC236}">
                      <a16:creationId xmlns:a16="http://schemas.microsoft.com/office/drawing/2014/main" id="{F72A9F80-DD66-304F-ADBC-DC57C442EAA5}"/>
                    </a:ext>
                  </a:extLst>
                </p:cNvPr>
                <p:cNvPicPr/>
                <p:nvPr/>
              </p:nvPicPr>
              <p:blipFill>
                <a:blip r:embed="rId78"/>
                <a:stretch>
                  <a:fillRect/>
                </a:stretch>
              </p:blipFill>
              <p:spPr>
                <a:xfrm>
                  <a:off x="11155680" y="1446216"/>
                  <a:ext cx="21888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0" name="Ink 49">
                  <a:extLst>
                    <a:ext uri="{FF2B5EF4-FFF2-40B4-BE49-F238E27FC236}">
                      <a16:creationId xmlns:a16="http://schemas.microsoft.com/office/drawing/2014/main" id="{3432C90D-4039-F84D-9D33-A88C432116AA}"/>
                    </a:ext>
                  </a:extLst>
                </p14:cNvPr>
                <p14:cNvContentPartPr/>
                <p14:nvPr/>
              </p14:nvContentPartPr>
              <p14:xfrm>
                <a:off x="11131920" y="1599576"/>
                <a:ext cx="243360" cy="15480"/>
              </p14:xfrm>
            </p:contentPart>
          </mc:Choice>
          <mc:Fallback>
            <p:pic>
              <p:nvPicPr>
                <p:cNvPr id="50" name="Ink 49">
                  <a:extLst>
                    <a:ext uri="{FF2B5EF4-FFF2-40B4-BE49-F238E27FC236}">
                      <a16:creationId xmlns:a16="http://schemas.microsoft.com/office/drawing/2014/main" id="{3432C90D-4039-F84D-9D33-A88C432116AA}"/>
                    </a:ext>
                  </a:extLst>
                </p:cNvPr>
                <p:cNvPicPr/>
                <p:nvPr/>
              </p:nvPicPr>
              <p:blipFill>
                <a:blip r:embed="rId80"/>
                <a:stretch>
                  <a:fillRect/>
                </a:stretch>
              </p:blipFill>
              <p:spPr>
                <a:xfrm>
                  <a:off x="11123280" y="1590576"/>
                  <a:ext cx="2610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1" name="Ink 50">
                  <a:extLst>
                    <a:ext uri="{FF2B5EF4-FFF2-40B4-BE49-F238E27FC236}">
                      <a16:creationId xmlns:a16="http://schemas.microsoft.com/office/drawing/2014/main" id="{AA94BB3B-0BDC-1643-9A4A-A6F5EACD59B4}"/>
                    </a:ext>
                  </a:extLst>
                </p14:cNvPr>
                <p14:cNvContentPartPr/>
                <p14:nvPr/>
              </p14:nvContentPartPr>
              <p14:xfrm>
                <a:off x="11535480" y="1423896"/>
                <a:ext cx="297360" cy="169200"/>
              </p14:xfrm>
            </p:contentPart>
          </mc:Choice>
          <mc:Fallback>
            <p:pic>
              <p:nvPicPr>
                <p:cNvPr id="51" name="Ink 50">
                  <a:extLst>
                    <a:ext uri="{FF2B5EF4-FFF2-40B4-BE49-F238E27FC236}">
                      <a16:creationId xmlns:a16="http://schemas.microsoft.com/office/drawing/2014/main" id="{AA94BB3B-0BDC-1643-9A4A-A6F5EACD59B4}"/>
                    </a:ext>
                  </a:extLst>
                </p:cNvPr>
                <p:cNvPicPr/>
                <p:nvPr/>
              </p:nvPicPr>
              <p:blipFill>
                <a:blip r:embed="rId82"/>
                <a:stretch>
                  <a:fillRect/>
                </a:stretch>
              </p:blipFill>
              <p:spPr>
                <a:xfrm>
                  <a:off x="11526480" y="1415256"/>
                  <a:ext cx="315000" cy="186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3">
            <p14:nvContentPartPr>
              <p14:cNvPr id="53" name="Ink 52">
                <a:extLst>
                  <a:ext uri="{FF2B5EF4-FFF2-40B4-BE49-F238E27FC236}">
                    <a16:creationId xmlns:a16="http://schemas.microsoft.com/office/drawing/2014/main" id="{8E65897D-8B3B-3F4B-95EC-EAA97B0D9B14}"/>
                  </a:ext>
                </a:extLst>
              </p14:cNvPr>
              <p14:cNvContentPartPr/>
              <p14:nvPr/>
            </p14:nvContentPartPr>
            <p14:xfrm>
              <a:off x="7896960" y="5968536"/>
              <a:ext cx="505440" cy="491040"/>
            </p14:xfrm>
          </p:contentPart>
        </mc:Choice>
        <mc:Fallback>
          <p:pic>
            <p:nvPicPr>
              <p:cNvPr id="53" name="Ink 52">
                <a:extLst>
                  <a:ext uri="{FF2B5EF4-FFF2-40B4-BE49-F238E27FC236}">
                    <a16:creationId xmlns:a16="http://schemas.microsoft.com/office/drawing/2014/main" id="{8E65897D-8B3B-3F4B-95EC-EAA97B0D9B14}"/>
                  </a:ext>
                </a:extLst>
              </p:cNvPr>
              <p:cNvPicPr/>
              <p:nvPr/>
            </p:nvPicPr>
            <p:blipFill>
              <a:blip r:embed="rId84"/>
              <a:stretch>
                <a:fillRect/>
              </a:stretch>
            </p:blipFill>
            <p:spPr>
              <a:xfrm>
                <a:off x="7887960" y="5959896"/>
                <a:ext cx="52308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4" name="Ink 53">
                <a:extLst>
                  <a:ext uri="{FF2B5EF4-FFF2-40B4-BE49-F238E27FC236}">
                    <a16:creationId xmlns:a16="http://schemas.microsoft.com/office/drawing/2014/main" id="{FC6B9542-ACB7-8B4A-8491-9E67C9DB66A2}"/>
                  </a:ext>
                </a:extLst>
              </p14:cNvPr>
              <p14:cNvContentPartPr/>
              <p14:nvPr/>
            </p14:nvContentPartPr>
            <p14:xfrm>
              <a:off x="9308520" y="5949096"/>
              <a:ext cx="826920" cy="378360"/>
            </p14:xfrm>
          </p:contentPart>
        </mc:Choice>
        <mc:Fallback>
          <p:pic>
            <p:nvPicPr>
              <p:cNvPr id="54" name="Ink 53">
                <a:extLst>
                  <a:ext uri="{FF2B5EF4-FFF2-40B4-BE49-F238E27FC236}">
                    <a16:creationId xmlns:a16="http://schemas.microsoft.com/office/drawing/2014/main" id="{FC6B9542-ACB7-8B4A-8491-9E67C9DB66A2}"/>
                  </a:ext>
                </a:extLst>
              </p:cNvPr>
              <p:cNvPicPr/>
              <p:nvPr/>
            </p:nvPicPr>
            <p:blipFill>
              <a:blip r:embed="rId86"/>
              <a:stretch>
                <a:fillRect/>
              </a:stretch>
            </p:blipFill>
            <p:spPr>
              <a:xfrm>
                <a:off x="9299880" y="5940456"/>
                <a:ext cx="844560" cy="396000"/>
              </a:xfrm>
              <a:prstGeom prst="rect">
                <a:avLst/>
              </a:prstGeom>
            </p:spPr>
          </p:pic>
        </mc:Fallback>
      </mc:AlternateContent>
    </p:spTree>
    <p:extLst>
      <p:ext uri="{BB962C8B-B14F-4D97-AF65-F5344CB8AC3E}">
        <p14:creationId xmlns:p14="http://schemas.microsoft.com/office/powerpoint/2010/main" val="4072809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F20EA7-3FFF-964E-A3DF-1962C5A7473A}"/>
              </a:ext>
            </a:extLst>
          </p:cNvPr>
          <p:cNvGrpSpPr/>
          <p:nvPr/>
        </p:nvGrpSpPr>
        <p:grpSpPr>
          <a:xfrm>
            <a:off x="2121480" y="640536"/>
            <a:ext cx="5618880" cy="597600"/>
            <a:chOff x="2121480" y="640536"/>
            <a:chExt cx="5618880" cy="5976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2106ABF-1937-E646-B2B9-ABA229ED1DD9}"/>
                    </a:ext>
                  </a:extLst>
                </p14:cNvPr>
                <p14:cNvContentPartPr/>
                <p14:nvPr/>
              </p14:nvContentPartPr>
              <p14:xfrm>
                <a:off x="2121480" y="640536"/>
                <a:ext cx="81360" cy="597600"/>
              </p14:xfrm>
            </p:contentPart>
          </mc:Choice>
          <mc:Fallback>
            <p:pic>
              <p:nvPicPr>
                <p:cNvPr id="2" name="Ink 1">
                  <a:extLst>
                    <a:ext uri="{FF2B5EF4-FFF2-40B4-BE49-F238E27FC236}">
                      <a16:creationId xmlns:a16="http://schemas.microsoft.com/office/drawing/2014/main" id="{92106ABF-1937-E646-B2B9-ABA229ED1DD9}"/>
                    </a:ext>
                  </a:extLst>
                </p:cNvPr>
                <p:cNvPicPr/>
                <p:nvPr/>
              </p:nvPicPr>
              <p:blipFill>
                <a:blip r:embed="rId3"/>
                <a:stretch>
                  <a:fillRect/>
                </a:stretch>
              </p:blipFill>
              <p:spPr>
                <a:xfrm>
                  <a:off x="2112840" y="631896"/>
                  <a:ext cx="9900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061DF9A-72B0-F243-835B-781D91F2A02A}"/>
                    </a:ext>
                  </a:extLst>
                </p14:cNvPr>
                <p14:cNvContentPartPr/>
                <p14:nvPr/>
              </p14:nvContentPartPr>
              <p14:xfrm>
                <a:off x="2130120" y="724416"/>
                <a:ext cx="5610240" cy="408600"/>
              </p14:xfrm>
            </p:contentPart>
          </mc:Choice>
          <mc:Fallback>
            <p:pic>
              <p:nvPicPr>
                <p:cNvPr id="3" name="Ink 2">
                  <a:extLst>
                    <a:ext uri="{FF2B5EF4-FFF2-40B4-BE49-F238E27FC236}">
                      <a16:creationId xmlns:a16="http://schemas.microsoft.com/office/drawing/2014/main" id="{9061DF9A-72B0-F243-835B-781D91F2A02A}"/>
                    </a:ext>
                  </a:extLst>
                </p:cNvPr>
                <p:cNvPicPr/>
                <p:nvPr/>
              </p:nvPicPr>
              <p:blipFill>
                <a:blip r:embed="rId5"/>
                <a:stretch>
                  <a:fillRect/>
                </a:stretch>
              </p:blipFill>
              <p:spPr>
                <a:xfrm>
                  <a:off x="2121480" y="715776"/>
                  <a:ext cx="562788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A0F3A24A-5985-1F4A-8430-3963C86FD72B}"/>
                    </a:ext>
                  </a:extLst>
                </p14:cNvPr>
                <p14:cNvContentPartPr/>
                <p14:nvPr/>
              </p14:nvContentPartPr>
              <p14:xfrm>
                <a:off x="2956680" y="865176"/>
                <a:ext cx="70920" cy="84240"/>
              </p14:xfrm>
            </p:contentPart>
          </mc:Choice>
          <mc:Fallback>
            <p:pic>
              <p:nvPicPr>
                <p:cNvPr id="5" name="Ink 4">
                  <a:extLst>
                    <a:ext uri="{FF2B5EF4-FFF2-40B4-BE49-F238E27FC236}">
                      <a16:creationId xmlns:a16="http://schemas.microsoft.com/office/drawing/2014/main" id="{A0F3A24A-5985-1F4A-8430-3963C86FD72B}"/>
                    </a:ext>
                  </a:extLst>
                </p:cNvPr>
                <p:cNvPicPr/>
                <p:nvPr/>
              </p:nvPicPr>
              <p:blipFill>
                <a:blip r:embed="rId7"/>
                <a:stretch>
                  <a:fillRect/>
                </a:stretch>
              </p:blipFill>
              <p:spPr>
                <a:xfrm>
                  <a:off x="2947680" y="856176"/>
                  <a:ext cx="885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5F367A64-9346-5F4C-A8E1-64508AD90F44}"/>
                    </a:ext>
                  </a:extLst>
                </p14:cNvPr>
                <p14:cNvContentPartPr/>
                <p14:nvPr/>
              </p14:nvContentPartPr>
              <p14:xfrm>
                <a:off x="4009320" y="840696"/>
                <a:ext cx="101520" cy="80280"/>
              </p14:xfrm>
            </p:contentPart>
          </mc:Choice>
          <mc:Fallback>
            <p:pic>
              <p:nvPicPr>
                <p:cNvPr id="6" name="Ink 5">
                  <a:extLst>
                    <a:ext uri="{FF2B5EF4-FFF2-40B4-BE49-F238E27FC236}">
                      <a16:creationId xmlns:a16="http://schemas.microsoft.com/office/drawing/2014/main" id="{5F367A64-9346-5F4C-A8E1-64508AD90F44}"/>
                    </a:ext>
                  </a:extLst>
                </p:cNvPr>
                <p:cNvPicPr/>
                <p:nvPr/>
              </p:nvPicPr>
              <p:blipFill>
                <a:blip r:embed="rId9"/>
                <a:stretch>
                  <a:fillRect/>
                </a:stretch>
              </p:blipFill>
              <p:spPr>
                <a:xfrm>
                  <a:off x="4000680" y="831696"/>
                  <a:ext cx="1191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5073CD9D-130F-6C4D-B76E-EF5FD9469835}"/>
                    </a:ext>
                  </a:extLst>
                </p14:cNvPr>
                <p14:cNvContentPartPr/>
                <p14:nvPr/>
              </p14:nvContentPartPr>
              <p14:xfrm>
                <a:off x="5178240" y="884256"/>
                <a:ext cx="75960" cy="119160"/>
              </p14:xfrm>
            </p:contentPart>
          </mc:Choice>
          <mc:Fallback>
            <p:pic>
              <p:nvPicPr>
                <p:cNvPr id="7" name="Ink 6">
                  <a:extLst>
                    <a:ext uri="{FF2B5EF4-FFF2-40B4-BE49-F238E27FC236}">
                      <a16:creationId xmlns:a16="http://schemas.microsoft.com/office/drawing/2014/main" id="{5073CD9D-130F-6C4D-B76E-EF5FD9469835}"/>
                    </a:ext>
                  </a:extLst>
                </p:cNvPr>
                <p:cNvPicPr/>
                <p:nvPr/>
              </p:nvPicPr>
              <p:blipFill>
                <a:blip r:embed="rId11"/>
                <a:stretch>
                  <a:fillRect/>
                </a:stretch>
              </p:blipFill>
              <p:spPr>
                <a:xfrm>
                  <a:off x="5169240" y="875616"/>
                  <a:ext cx="936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3C9301B1-4094-4243-8C94-7C9880D9925B}"/>
                    </a:ext>
                  </a:extLst>
                </p14:cNvPr>
                <p14:cNvContentPartPr/>
                <p14:nvPr/>
              </p14:nvContentPartPr>
              <p14:xfrm>
                <a:off x="5899680" y="913776"/>
                <a:ext cx="74880" cy="83520"/>
              </p14:xfrm>
            </p:contentPart>
          </mc:Choice>
          <mc:Fallback>
            <p:pic>
              <p:nvPicPr>
                <p:cNvPr id="8" name="Ink 7">
                  <a:extLst>
                    <a:ext uri="{FF2B5EF4-FFF2-40B4-BE49-F238E27FC236}">
                      <a16:creationId xmlns:a16="http://schemas.microsoft.com/office/drawing/2014/main" id="{3C9301B1-4094-4243-8C94-7C9880D9925B}"/>
                    </a:ext>
                  </a:extLst>
                </p:cNvPr>
                <p:cNvPicPr/>
                <p:nvPr/>
              </p:nvPicPr>
              <p:blipFill>
                <a:blip r:embed="rId13"/>
                <a:stretch>
                  <a:fillRect/>
                </a:stretch>
              </p:blipFill>
              <p:spPr>
                <a:xfrm>
                  <a:off x="5891040" y="904776"/>
                  <a:ext cx="92520" cy="101160"/>
                </a:xfrm>
                <a:prstGeom prst="rect">
                  <a:avLst/>
                </a:prstGeom>
              </p:spPr>
            </p:pic>
          </mc:Fallback>
        </mc:AlternateContent>
      </p:grpSp>
      <p:grpSp>
        <p:nvGrpSpPr>
          <p:cNvPr id="12" name="Group 11">
            <a:extLst>
              <a:ext uri="{FF2B5EF4-FFF2-40B4-BE49-F238E27FC236}">
                <a16:creationId xmlns:a16="http://schemas.microsoft.com/office/drawing/2014/main" id="{8C784C0C-7B0A-D249-A9D8-DC1654C423AE}"/>
              </a:ext>
            </a:extLst>
          </p:cNvPr>
          <p:cNvGrpSpPr/>
          <p:nvPr/>
        </p:nvGrpSpPr>
        <p:grpSpPr>
          <a:xfrm>
            <a:off x="2166120" y="1833216"/>
            <a:ext cx="5537160" cy="425880"/>
            <a:chOff x="2166120" y="1833216"/>
            <a:chExt cx="5537160" cy="425880"/>
          </a:xfrm>
        </p:grpSpPr>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96C663BA-FBA9-9A4C-8587-2749EA98E2D9}"/>
                    </a:ext>
                  </a:extLst>
                </p14:cNvPr>
                <p14:cNvContentPartPr/>
                <p14:nvPr/>
              </p14:nvContentPartPr>
              <p14:xfrm>
                <a:off x="2166120" y="1833216"/>
                <a:ext cx="11520" cy="425880"/>
              </p14:xfrm>
            </p:contentPart>
          </mc:Choice>
          <mc:Fallback>
            <p:pic>
              <p:nvPicPr>
                <p:cNvPr id="10" name="Ink 9">
                  <a:extLst>
                    <a:ext uri="{FF2B5EF4-FFF2-40B4-BE49-F238E27FC236}">
                      <a16:creationId xmlns:a16="http://schemas.microsoft.com/office/drawing/2014/main" id="{96C663BA-FBA9-9A4C-8587-2749EA98E2D9}"/>
                    </a:ext>
                  </a:extLst>
                </p:cNvPr>
                <p:cNvPicPr/>
                <p:nvPr/>
              </p:nvPicPr>
              <p:blipFill>
                <a:blip r:embed="rId15"/>
                <a:stretch>
                  <a:fillRect/>
                </a:stretch>
              </p:blipFill>
              <p:spPr>
                <a:xfrm>
                  <a:off x="2157480" y="1824576"/>
                  <a:ext cx="2916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38342C5A-F7AD-534C-A3CB-2F1C29DD4FCC}"/>
                    </a:ext>
                  </a:extLst>
                </p14:cNvPr>
                <p14:cNvContentPartPr/>
                <p14:nvPr/>
              </p14:nvContentPartPr>
              <p14:xfrm>
                <a:off x="2183760" y="1871016"/>
                <a:ext cx="5519520" cy="299880"/>
              </p14:xfrm>
            </p:contentPart>
          </mc:Choice>
          <mc:Fallback>
            <p:pic>
              <p:nvPicPr>
                <p:cNvPr id="11" name="Ink 10">
                  <a:extLst>
                    <a:ext uri="{FF2B5EF4-FFF2-40B4-BE49-F238E27FC236}">
                      <a16:creationId xmlns:a16="http://schemas.microsoft.com/office/drawing/2014/main" id="{38342C5A-F7AD-534C-A3CB-2F1C29DD4FCC}"/>
                    </a:ext>
                  </a:extLst>
                </p:cNvPr>
                <p:cNvPicPr/>
                <p:nvPr/>
              </p:nvPicPr>
              <p:blipFill>
                <a:blip r:embed="rId17"/>
                <a:stretch>
                  <a:fillRect/>
                </a:stretch>
              </p:blipFill>
              <p:spPr>
                <a:xfrm>
                  <a:off x="2174760" y="1862016"/>
                  <a:ext cx="5537160" cy="317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86A49319-2FFE-7646-A2E8-D8FDEAC22D6B}"/>
                  </a:ext>
                </a:extLst>
              </p14:cNvPr>
              <p14:cNvContentPartPr/>
              <p14:nvPr/>
            </p14:nvContentPartPr>
            <p14:xfrm>
              <a:off x="3503520" y="1486176"/>
              <a:ext cx="293760" cy="396720"/>
            </p14:xfrm>
          </p:contentPart>
        </mc:Choice>
        <mc:Fallback>
          <p:pic>
            <p:nvPicPr>
              <p:cNvPr id="13" name="Ink 12">
                <a:extLst>
                  <a:ext uri="{FF2B5EF4-FFF2-40B4-BE49-F238E27FC236}">
                    <a16:creationId xmlns:a16="http://schemas.microsoft.com/office/drawing/2014/main" id="{86A49319-2FFE-7646-A2E8-D8FDEAC22D6B}"/>
                  </a:ext>
                </a:extLst>
              </p:cNvPr>
              <p:cNvPicPr/>
              <p:nvPr/>
            </p:nvPicPr>
            <p:blipFill>
              <a:blip r:embed="rId19"/>
              <a:stretch>
                <a:fillRect/>
              </a:stretch>
            </p:blipFill>
            <p:spPr>
              <a:xfrm>
                <a:off x="3494880" y="1477536"/>
                <a:ext cx="31140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B449AF6C-0DB3-9C4B-8629-33C200A82BC7}"/>
                  </a:ext>
                </a:extLst>
              </p14:cNvPr>
              <p14:cNvContentPartPr/>
              <p14:nvPr/>
            </p14:nvContentPartPr>
            <p14:xfrm>
              <a:off x="3799440" y="1984416"/>
              <a:ext cx="72000" cy="77040"/>
            </p14:xfrm>
          </p:contentPart>
        </mc:Choice>
        <mc:Fallback>
          <p:pic>
            <p:nvPicPr>
              <p:cNvPr id="14" name="Ink 13">
                <a:extLst>
                  <a:ext uri="{FF2B5EF4-FFF2-40B4-BE49-F238E27FC236}">
                    <a16:creationId xmlns:a16="http://schemas.microsoft.com/office/drawing/2014/main" id="{B449AF6C-0DB3-9C4B-8629-33C200A82BC7}"/>
                  </a:ext>
                </a:extLst>
              </p:cNvPr>
              <p:cNvPicPr/>
              <p:nvPr/>
            </p:nvPicPr>
            <p:blipFill>
              <a:blip r:embed="rId21"/>
              <a:stretch>
                <a:fillRect/>
              </a:stretch>
            </p:blipFill>
            <p:spPr>
              <a:xfrm>
                <a:off x="3790800" y="1975416"/>
                <a:ext cx="896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Ink 19">
                <a:extLst>
                  <a:ext uri="{FF2B5EF4-FFF2-40B4-BE49-F238E27FC236}">
                    <a16:creationId xmlns:a16="http://schemas.microsoft.com/office/drawing/2014/main" id="{D14FA13C-EBFC-3149-A16B-2A3D311AB51F}"/>
                  </a:ext>
                </a:extLst>
              </p14:cNvPr>
              <p14:cNvContentPartPr/>
              <p14:nvPr/>
            </p14:nvContentPartPr>
            <p14:xfrm>
              <a:off x="3746160" y="2280696"/>
              <a:ext cx="14760" cy="11160"/>
            </p14:xfrm>
          </p:contentPart>
        </mc:Choice>
        <mc:Fallback>
          <p:pic>
            <p:nvPicPr>
              <p:cNvPr id="20" name="Ink 19">
                <a:extLst>
                  <a:ext uri="{FF2B5EF4-FFF2-40B4-BE49-F238E27FC236}">
                    <a16:creationId xmlns:a16="http://schemas.microsoft.com/office/drawing/2014/main" id="{D14FA13C-EBFC-3149-A16B-2A3D311AB51F}"/>
                  </a:ext>
                </a:extLst>
              </p:cNvPr>
              <p:cNvPicPr/>
              <p:nvPr/>
            </p:nvPicPr>
            <p:blipFill>
              <a:blip r:embed="rId23"/>
              <a:stretch>
                <a:fillRect/>
              </a:stretch>
            </p:blipFill>
            <p:spPr>
              <a:xfrm>
                <a:off x="3737520" y="2272056"/>
                <a:ext cx="324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110ACE50-BD32-634C-AEF9-E45270E18254}"/>
                  </a:ext>
                </a:extLst>
              </p14:cNvPr>
              <p14:cNvContentPartPr/>
              <p14:nvPr/>
            </p14:nvContentPartPr>
            <p14:xfrm>
              <a:off x="8995320" y="1906296"/>
              <a:ext cx="1049400" cy="290160"/>
            </p14:xfrm>
          </p:contentPart>
        </mc:Choice>
        <mc:Fallback>
          <p:pic>
            <p:nvPicPr>
              <p:cNvPr id="21" name="Ink 20">
                <a:extLst>
                  <a:ext uri="{FF2B5EF4-FFF2-40B4-BE49-F238E27FC236}">
                    <a16:creationId xmlns:a16="http://schemas.microsoft.com/office/drawing/2014/main" id="{110ACE50-BD32-634C-AEF9-E45270E18254}"/>
                  </a:ext>
                </a:extLst>
              </p:cNvPr>
              <p:cNvPicPr/>
              <p:nvPr/>
            </p:nvPicPr>
            <p:blipFill>
              <a:blip r:embed="rId25"/>
              <a:stretch>
                <a:fillRect/>
              </a:stretch>
            </p:blipFill>
            <p:spPr>
              <a:xfrm>
                <a:off x="8986320" y="1897296"/>
                <a:ext cx="1067040" cy="307800"/>
              </a:xfrm>
              <a:prstGeom prst="rect">
                <a:avLst/>
              </a:prstGeom>
            </p:spPr>
          </p:pic>
        </mc:Fallback>
      </mc:AlternateContent>
      <p:grpSp>
        <p:nvGrpSpPr>
          <p:cNvPr id="26" name="Group 25">
            <a:extLst>
              <a:ext uri="{FF2B5EF4-FFF2-40B4-BE49-F238E27FC236}">
                <a16:creationId xmlns:a16="http://schemas.microsoft.com/office/drawing/2014/main" id="{3F0AE7D6-44C1-FA40-9511-8958D4C86F1A}"/>
              </a:ext>
            </a:extLst>
          </p:cNvPr>
          <p:cNvGrpSpPr/>
          <p:nvPr/>
        </p:nvGrpSpPr>
        <p:grpSpPr>
          <a:xfrm>
            <a:off x="3893400" y="2375376"/>
            <a:ext cx="1513800" cy="178560"/>
            <a:chOff x="3893400" y="2375376"/>
            <a:chExt cx="1513800" cy="178560"/>
          </a:xfrm>
        </p:grpSpPr>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18E57C2C-CEB8-3C47-9064-4BD0CB8B7EA5}"/>
                    </a:ext>
                  </a:extLst>
                </p14:cNvPr>
                <p14:cNvContentPartPr/>
                <p14:nvPr/>
              </p14:nvContentPartPr>
              <p14:xfrm>
                <a:off x="3893400" y="2388336"/>
                <a:ext cx="138600" cy="165600"/>
              </p14:xfrm>
            </p:contentPart>
          </mc:Choice>
          <mc:Fallback>
            <p:pic>
              <p:nvPicPr>
                <p:cNvPr id="22" name="Ink 21">
                  <a:extLst>
                    <a:ext uri="{FF2B5EF4-FFF2-40B4-BE49-F238E27FC236}">
                      <a16:creationId xmlns:a16="http://schemas.microsoft.com/office/drawing/2014/main" id="{18E57C2C-CEB8-3C47-9064-4BD0CB8B7EA5}"/>
                    </a:ext>
                  </a:extLst>
                </p:cNvPr>
                <p:cNvPicPr/>
                <p:nvPr/>
              </p:nvPicPr>
              <p:blipFill>
                <a:blip r:embed="rId27"/>
                <a:stretch>
                  <a:fillRect/>
                </a:stretch>
              </p:blipFill>
              <p:spPr>
                <a:xfrm>
                  <a:off x="3884400" y="2379696"/>
                  <a:ext cx="1562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id="{C4D17AB0-B016-214E-8CE4-E04B91248F78}"/>
                    </a:ext>
                  </a:extLst>
                </p14:cNvPr>
                <p14:cNvContentPartPr/>
                <p14:nvPr/>
              </p14:nvContentPartPr>
              <p14:xfrm>
                <a:off x="3958920" y="2375376"/>
                <a:ext cx="1448280" cy="156960"/>
              </p14:xfrm>
            </p:contentPart>
          </mc:Choice>
          <mc:Fallback>
            <p:pic>
              <p:nvPicPr>
                <p:cNvPr id="23" name="Ink 22">
                  <a:extLst>
                    <a:ext uri="{FF2B5EF4-FFF2-40B4-BE49-F238E27FC236}">
                      <a16:creationId xmlns:a16="http://schemas.microsoft.com/office/drawing/2014/main" id="{C4D17AB0-B016-214E-8CE4-E04B91248F78}"/>
                    </a:ext>
                  </a:extLst>
                </p:cNvPr>
                <p:cNvPicPr/>
                <p:nvPr/>
              </p:nvPicPr>
              <p:blipFill>
                <a:blip r:embed="rId29"/>
                <a:stretch>
                  <a:fillRect/>
                </a:stretch>
              </p:blipFill>
              <p:spPr>
                <a:xfrm>
                  <a:off x="3949920" y="2366736"/>
                  <a:ext cx="1465920" cy="174600"/>
                </a:xfrm>
                <a:prstGeom prst="rect">
                  <a:avLst/>
                </a:prstGeom>
              </p:spPr>
            </p:pic>
          </mc:Fallback>
        </mc:AlternateContent>
      </p:grpSp>
      <p:grpSp>
        <p:nvGrpSpPr>
          <p:cNvPr id="25" name="Group 24">
            <a:extLst>
              <a:ext uri="{FF2B5EF4-FFF2-40B4-BE49-F238E27FC236}">
                <a16:creationId xmlns:a16="http://schemas.microsoft.com/office/drawing/2014/main" id="{420EBAD1-7552-0C46-8F69-E967C6959157}"/>
              </a:ext>
            </a:extLst>
          </p:cNvPr>
          <p:cNvGrpSpPr/>
          <p:nvPr/>
        </p:nvGrpSpPr>
        <p:grpSpPr>
          <a:xfrm>
            <a:off x="4910040" y="1896216"/>
            <a:ext cx="1782360" cy="263520"/>
            <a:chOff x="4910040" y="1896216"/>
            <a:chExt cx="1782360" cy="263520"/>
          </a:xfrm>
        </p:grpSpPr>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508309E7-9177-E74C-B3EA-0DDE5E3B179E}"/>
                    </a:ext>
                  </a:extLst>
                </p14:cNvPr>
                <p14:cNvContentPartPr/>
                <p14:nvPr/>
              </p14:nvContentPartPr>
              <p14:xfrm>
                <a:off x="4910040" y="1942656"/>
                <a:ext cx="64800" cy="46440"/>
              </p14:xfrm>
            </p:contentPart>
          </mc:Choice>
          <mc:Fallback>
            <p:pic>
              <p:nvPicPr>
                <p:cNvPr id="16" name="Ink 15">
                  <a:extLst>
                    <a:ext uri="{FF2B5EF4-FFF2-40B4-BE49-F238E27FC236}">
                      <a16:creationId xmlns:a16="http://schemas.microsoft.com/office/drawing/2014/main" id="{508309E7-9177-E74C-B3EA-0DDE5E3B179E}"/>
                    </a:ext>
                  </a:extLst>
                </p:cNvPr>
                <p:cNvPicPr/>
                <p:nvPr/>
              </p:nvPicPr>
              <p:blipFill>
                <a:blip r:embed="rId31"/>
                <a:stretch>
                  <a:fillRect/>
                </a:stretch>
              </p:blipFill>
              <p:spPr>
                <a:xfrm>
                  <a:off x="4901040" y="1933656"/>
                  <a:ext cx="824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18FE7ED0-FF58-CD4A-97AF-2C2EA28D19EE}"/>
                    </a:ext>
                  </a:extLst>
                </p14:cNvPr>
                <p14:cNvContentPartPr/>
                <p14:nvPr/>
              </p14:nvContentPartPr>
              <p14:xfrm>
                <a:off x="5737680" y="1975056"/>
                <a:ext cx="83880" cy="65880"/>
              </p14:xfrm>
            </p:contentPart>
          </mc:Choice>
          <mc:Fallback>
            <p:pic>
              <p:nvPicPr>
                <p:cNvPr id="18" name="Ink 17">
                  <a:extLst>
                    <a:ext uri="{FF2B5EF4-FFF2-40B4-BE49-F238E27FC236}">
                      <a16:creationId xmlns:a16="http://schemas.microsoft.com/office/drawing/2014/main" id="{18FE7ED0-FF58-CD4A-97AF-2C2EA28D19EE}"/>
                    </a:ext>
                  </a:extLst>
                </p:cNvPr>
                <p:cNvPicPr/>
                <p:nvPr/>
              </p:nvPicPr>
              <p:blipFill>
                <a:blip r:embed="rId33"/>
                <a:stretch>
                  <a:fillRect/>
                </a:stretch>
              </p:blipFill>
              <p:spPr>
                <a:xfrm>
                  <a:off x="5728680" y="1966056"/>
                  <a:ext cx="1015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F6B3C80D-4B54-EC42-9F9B-0029CDA303F1}"/>
                    </a:ext>
                  </a:extLst>
                </p14:cNvPr>
                <p14:cNvContentPartPr/>
                <p14:nvPr/>
              </p14:nvContentPartPr>
              <p14:xfrm>
                <a:off x="6604200" y="1980096"/>
                <a:ext cx="88200" cy="57960"/>
              </p14:xfrm>
            </p:contentPart>
          </mc:Choice>
          <mc:Fallback>
            <p:pic>
              <p:nvPicPr>
                <p:cNvPr id="19" name="Ink 18">
                  <a:extLst>
                    <a:ext uri="{FF2B5EF4-FFF2-40B4-BE49-F238E27FC236}">
                      <a16:creationId xmlns:a16="http://schemas.microsoft.com/office/drawing/2014/main" id="{F6B3C80D-4B54-EC42-9F9B-0029CDA303F1}"/>
                    </a:ext>
                  </a:extLst>
                </p:cNvPr>
                <p:cNvPicPr/>
                <p:nvPr/>
              </p:nvPicPr>
              <p:blipFill>
                <a:blip r:embed="rId35"/>
                <a:stretch>
                  <a:fillRect/>
                </a:stretch>
              </p:blipFill>
              <p:spPr>
                <a:xfrm>
                  <a:off x="6595560" y="1971096"/>
                  <a:ext cx="1058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B6E17E73-DFCD-3845-8FDD-B26771285671}"/>
                    </a:ext>
                  </a:extLst>
                </p14:cNvPr>
                <p14:cNvContentPartPr/>
                <p14:nvPr/>
              </p14:nvContentPartPr>
              <p14:xfrm>
                <a:off x="5416920" y="1896216"/>
                <a:ext cx="13680" cy="263520"/>
              </p14:xfrm>
            </p:contentPart>
          </mc:Choice>
          <mc:Fallback>
            <p:pic>
              <p:nvPicPr>
                <p:cNvPr id="24" name="Ink 23">
                  <a:extLst>
                    <a:ext uri="{FF2B5EF4-FFF2-40B4-BE49-F238E27FC236}">
                      <a16:creationId xmlns:a16="http://schemas.microsoft.com/office/drawing/2014/main" id="{B6E17E73-DFCD-3845-8FDD-B26771285671}"/>
                    </a:ext>
                  </a:extLst>
                </p:cNvPr>
                <p:cNvPicPr/>
                <p:nvPr/>
              </p:nvPicPr>
              <p:blipFill>
                <a:blip r:embed="rId37"/>
                <a:stretch>
                  <a:fillRect/>
                </a:stretch>
              </p:blipFill>
              <p:spPr>
                <a:xfrm>
                  <a:off x="5407920" y="1887216"/>
                  <a:ext cx="31320" cy="281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5C7259A9-3095-5842-9E89-30D8281B8267}"/>
                  </a:ext>
                </a:extLst>
              </p14:cNvPr>
              <p14:cNvContentPartPr/>
              <p14:nvPr/>
            </p14:nvContentPartPr>
            <p14:xfrm>
              <a:off x="5216400" y="2351616"/>
              <a:ext cx="1571760" cy="230400"/>
            </p14:xfrm>
          </p:contentPart>
        </mc:Choice>
        <mc:Fallback>
          <p:pic>
            <p:nvPicPr>
              <p:cNvPr id="27" name="Ink 26">
                <a:extLst>
                  <a:ext uri="{FF2B5EF4-FFF2-40B4-BE49-F238E27FC236}">
                    <a16:creationId xmlns:a16="http://schemas.microsoft.com/office/drawing/2014/main" id="{5C7259A9-3095-5842-9E89-30D8281B8267}"/>
                  </a:ext>
                </a:extLst>
              </p:cNvPr>
              <p:cNvPicPr/>
              <p:nvPr/>
            </p:nvPicPr>
            <p:blipFill>
              <a:blip r:embed="rId39"/>
              <a:stretch>
                <a:fillRect/>
              </a:stretch>
            </p:blipFill>
            <p:spPr>
              <a:xfrm>
                <a:off x="5207400" y="2342976"/>
                <a:ext cx="1589400" cy="248040"/>
              </a:xfrm>
              <a:prstGeom prst="rect">
                <a:avLst/>
              </a:prstGeom>
            </p:spPr>
          </p:pic>
        </mc:Fallback>
      </mc:AlternateContent>
    </p:spTree>
    <p:extLst>
      <p:ext uri="{BB962C8B-B14F-4D97-AF65-F5344CB8AC3E}">
        <p14:creationId xmlns:p14="http://schemas.microsoft.com/office/powerpoint/2010/main" val="54400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EAF58-B764-CE4B-8567-1F4492BF606C}"/>
              </a:ext>
            </a:extLst>
          </p:cNvPr>
          <p:cNvPicPr>
            <a:picLocks noChangeAspect="1"/>
          </p:cNvPicPr>
          <p:nvPr/>
        </p:nvPicPr>
        <p:blipFill>
          <a:blip r:embed="rId2"/>
          <a:stretch>
            <a:fillRect/>
          </a:stretch>
        </p:blipFill>
        <p:spPr>
          <a:xfrm>
            <a:off x="719226" y="609600"/>
            <a:ext cx="11472774" cy="6015938"/>
          </a:xfrm>
          <a:prstGeom prst="rect">
            <a:avLst/>
          </a:prstGeom>
        </p:spPr>
      </p:pic>
      <mc:AlternateContent xmlns:mc="http://schemas.openxmlformats.org/markup-compatibility/2006">
        <mc:Choice xmlns:p14="http://schemas.microsoft.com/office/powerpoint/2010/main" Requires="p14">
          <p:contentPart p14:bwMode="auto" r:id="rId3">
            <p14:nvContentPartPr>
              <p14:cNvPr id="22" name="Ink 21">
                <a:extLst>
                  <a:ext uri="{FF2B5EF4-FFF2-40B4-BE49-F238E27FC236}">
                    <a16:creationId xmlns:a16="http://schemas.microsoft.com/office/drawing/2014/main" id="{0BBDCD54-D1C5-304C-8A6F-7A321882F0A3}"/>
                  </a:ext>
                </a:extLst>
              </p14:cNvPr>
              <p14:cNvContentPartPr/>
              <p14:nvPr/>
            </p14:nvContentPartPr>
            <p14:xfrm>
              <a:off x="3970080" y="2637816"/>
              <a:ext cx="1231920" cy="893160"/>
            </p14:xfrm>
          </p:contentPart>
        </mc:Choice>
        <mc:Fallback>
          <p:pic>
            <p:nvPicPr>
              <p:cNvPr id="22" name="Ink 21">
                <a:extLst>
                  <a:ext uri="{FF2B5EF4-FFF2-40B4-BE49-F238E27FC236}">
                    <a16:creationId xmlns:a16="http://schemas.microsoft.com/office/drawing/2014/main" id="{0BBDCD54-D1C5-304C-8A6F-7A321882F0A3}"/>
                  </a:ext>
                </a:extLst>
              </p:cNvPr>
              <p:cNvPicPr/>
              <p:nvPr/>
            </p:nvPicPr>
            <p:blipFill>
              <a:blip r:embed="rId4"/>
              <a:stretch>
                <a:fillRect/>
              </a:stretch>
            </p:blipFill>
            <p:spPr>
              <a:xfrm>
                <a:off x="3961440" y="2628816"/>
                <a:ext cx="1249560" cy="910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B890BE8-36B2-C44B-8F9B-CE01343FEB3B}"/>
                  </a:ext>
                </a:extLst>
              </p14:cNvPr>
              <p14:cNvContentPartPr/>
              <p14:nvPr/>
            </p14:nvContentPartPr>
            <p14:xfrm>
              <a:off x="10304640" y="3156216"/>
              <a:ext cx="581760" cy="303840"/>
            </p14:xfrm>
          </p:contentPart>
        </mc:Choice>
        <mc:Fallback>
          <p:pic>
            <p:nvPicPr>
              <p:cNvPr id="6" name="Ink 5">
                <a:extLst>
                  <a:ext uri="{FF2B5EF4-FFF2-40B4-BE49-F238E27FC236}">
                    <a16:creationId xmlns:a16="http://schemas.microsoft.com/office/drawing/2014/main" id="{9B890BE8-36B2-C44B-8F9B-CE01343FEB3B}"/>
                  </a:ext>
                </a:extLst>
              </p:cNvPr>
              <p:cNvPicPr/>
              <p:nvPr/>
            </p:nvPicPr>
            <p:blipFill>
              <a:blip r:embed="rId6"/>
              <a:stretch>
                <a:fillRect/>
              </a:stretch>
            </p:blipFill>
            <p:spPr>
              <a:xfrm>
                <a:off x="10295640" y="3147216"/>
                <a:ext cx="59940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896ECA71-511A-4847-A23B-E25C3E95644D}"/>
                  </a:ext>
                </a:extLst>
              </p14:cNvPr>
              <p14:cNvContentPartPr/>
              <p14:nvPr/>
            </p14:nvContentPartPr>
            <p14:xfrm>
              <a:off x="10901520" y="2976936"/>
              <a:ext cx="76320" cy="228960"/>
            </p14:xfrm>
          </p:contentPart>
        </mc:Choice>
        <mc:Fallback>
          <p:pic>
            <p:nvPicPr>
              <p:cNvPr id="7" name="Ink 6">
                <a:extLst>
                  <a:ext uri="{FF2B5EF4-FFF2-40B4-BE49-F238E27FC236}">
                    <a16:creationId xmlns:a16="http://schemas.microsoft.com/office/drawing/2014/main" id="{896ECA71-511A-4847-A23B-E25C3E95644D}"/>
                  </a:ext>
                </a:extLst>
              </p:cNvPr>
              <p:cNvPicPr/>
              <p:nvPr/>
            </p:nvPicPr>
            <p:blipFill>
              <a:blip r:embed="rId8"/>
              <a:stretch>
                <a:fillRect/>
              </a:stretch>
            </p:blipFill>
            <p:spPr>
              <a:xfrm>
                <a:off x="10892880" y="2967936"/>
                <a:ext cx="939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F40C9F5B-B558-1E4F-B5AC-FEAF607230AF}"/>
                  </a:ext>
                </a:extLst>
              </p14:cNvPr>
              <p14:cNvContentPartPr/>
              <p14:nvPr/>
            </p14:nvContentPartPr>
            <p14:xfrm>
              <a:off x="11063520" y="3330816"/>
              <a:ext cx="298440" cy="30960"/>
            </p14:xfrm>
          </p:contentPart>
        </mc:Choice>
        <mc:Fallback>
          <p:pic>
            <p:nvPicPr>
              <p:cNvPr id="8" name="Ink 7">
                <a:extLst>
                  <a:ext uri="{FF2B5EF4-FFF2-40B4-BE49-F238E27FC236}">
                    <a16:creationId xmlns:a16="http://schemas.microsoft.com/office/drawing/2014/main" id="{F40C9F5B-B558-1E4F-B5AC-FEAF607230AF}"/>
                  </a:ext>
                </a:extLst>
              </p:cNvPr>
              <p:cNvPicPr/>
              <p:nvPr/>
            </p:nvPicPr>
            <p:blipFill>
              <a:blip r:embed="rId10"/>
              <a:stretch>
                <a:fillRect/>
              </a:stretch>
            </p:blipFill>
            <p:spPr>
              <a:xfrm>
                <a:off x="11054520" y="3322176"/>
                <a:ext cx="3160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AA6D7F7A-72C5-7447-A10D-BE8B904F020A}"/>
                  </a:ext>
                </a:extLst>
              </p14:cNvPr>
              <p14:cNvContentPartPr/>
              <p14:nvPr/>
            </p14:nvContentPartPr>
            <p14:xfrm>
              <a:off x="10906920" y="3471936"/>
              <a:ext cx="342720" cy="55800"/>
            </p14:xfrm>
          </p:contentPart>
        </mc:Choice>
        <mc:Fallback>
          <p:pic>
            <p:nvPicPr>
              <p:cNvPr id="9" name="Ink 8">
                <a:extLst>
                  <a:ext uri="{FF2B5EF4-FFF2-40B4-BE49-F238E27FC236}">
                    <a16:creationId xmlns:a16="http://schemas.microsoft.com/office/drawing/2014/main" id="{AA6D7F7A-72C5-7447-A10D-BE8B904F020A}"/>
                  </a:ext>
                </a:extLst>
              </p:cNvPr>
              <p:cNvPicPr/>
              <p:nvPr/>
            </p:nvPicPr>
            <p:blipFill>
              <a:blip r:embed="rId12"/>
              <a:stretch>
                <a:fillRect/>
              </a:stretch>
            </p:blipFill>
            <p:spPr>
              <a:xfrm>
                <a:off x="10897920" y="3462936"/>
                <a:ext cx="3603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E872C16D-0EE5-9D40-B64A-F881458A5AB5}"/>
                  </a:ext>
                </a:extLst>
              </p14:cNvPr>
              <p14:cNvContentPartPr/>
              <p14:nvPr/>
            </p14:nvContentPartPr>
            <p14:xfrm>
              <a:off x="11030400" y="3222456"/>
              <a:ext cx="160200" cy="338040"/>
            </p14:xfrm>
          </p:contentPart>
        </mc:Choice>
        <mc:Fallback>
          <p:pic>
            <p:nvPicPr>
              <p:cNvPr id="10" name="Ink 9">
                <a:extLst>
                  <a:ext uri="{FF2B5EF4-FFF2-40B4-BE49-F238E27FC236}">
                    <a16:creationId xmlns:a16="http://schemas.microsoft.com/office/drawing/2014/main" id="{E872C16D-0EE5-9D40-B64A-F881458A5AB5}"/>
                  </a:ext>
                </a:extLst>
              </p:cNvPr>
              <p:cNvPicPr/>
              <p:nvPr/>
            </p:nvPicPr>
            <p:blipFill>
              <a:blip r:embed="rId14"/>
              <a:stretch>
                <a:fillRect/>
              </a:stretch>
            </p:blipFill>
            <p:spPr>
              <a:xfrm>
                <a:off x="11021400" y="3213456"/>
                <a:ext cx="17784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CDFEAC60-F68D-AA48-B853-C32006FE62E4}"/>
                  </a:ext>
                </a:extLst>
              </p14:cNvPr>
              <p14:cNvContentPartPr/>
              <p14:nvPr/>
            </p14:nvContentPartPr>
            <p14:xfrm>
              <a:off x="11461680" y="3290136"/>
              <a:ext cx="377280" cy="293760"/>
            </p14:xfrm>
          </p:contentPart>
        </mc:Choice>
        <mc:Fallback>
          <p:pic>
            <p:nvPicPr>
              <p:cNvPr id="11" name="Ink 10">
                <a:extLst>
                  <a:ext uri="{FF2B5EF4-FFF2-40B4-BE49-F238E27FC236}">
                    <a16:creationId xmlns:a16="http://schemas.microsoft.com/office/drawing/2014/main" id="{CDFEAC60-F68D-AA48-B853-C32006FE62E4}"/>
                  </a:ext>
                </a:extLst>
              </p:cNvPr>
              <p:cNvPicPr/>
              <p:nvPr/>
            </p:nvPicPr>
            <p:blipFill>
              <a:blip r:embed="rId16"/>
              <a:stretch>
                <a:fillRect/>
              </a:stretch>
            </p:blipFill>
            <p:spPr>
              <a:xfrm>
                <a:off x="11453040" y="3281136"/>
                <a:ext cx="39492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DE3D59ED-95ED-9548-92E3-8C66267B8091}"/>
                  </a:ext>
                </a:extLst>
              </p14:cNvPr>
              <p14:cNvContentPartPr/>
              <p14:nvPr/>
            </p14:nvContentPartPr>
            <p14:xfrm>
              <a:off x="11645640" y="3346296"/>
              <a:ext cx="5040" cy="1440"/>
            </p14:xfrm>
          </p:contentPart>
        </mc:Choice>
        <mc:Fallback>
          <p:pic>
            <p:nvPicPr>
              <p:cNvPr id="13" name="Ink 12">
                <a:extLst>
                  <a:ext uri="{FF2B5EF4-FFF2-40B4-BE49-F238E27FC236}">
                    <a16:creationId xmlns:a16="http://schemas.microsoft.com/office/drawing/2014/main" id="{DE3D59ED-95ED-9548-92E3-8C66267B8091}"/>
                  </a:ext>
                </a:extLst>
              </p:cNvPr>
              <p:cNvPicPr/>
              <p:nvPr/>
            </p:nvPicPr>
            <p:blipFill>
              <a:blip r:embed="rId18"/>
              <a:stretch>
                <a:fillRect/>
              </a:stretch>
            </p:blipFill>
            <p:spPr>
              <a:xfrm>
                <a:off x="11637000" y="3337296"/>
                <a:ext cx="226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CDE1B25C-8A5F-E24B-B3AB-A7EF86C3B0D8}"/>
                  </a:ext>
                </a:extLst>
              </p14:cNvPr>
              <p14:cNvContentPartPr/>
              <p14:nvPr/>
            </p14:nvContentPartPr>
            <p14:xfrm>
              <a:off x="10269360" y="2363856"/>
              <a:ext cx="505080" cy="348120"/>
            </p14:xfrm>
          </p:contentPart>
        </mc:Choice>
        <mc:Fallback>
          <p:pic>
            <p:nvPicPr>
              <p:cNvPr id="15" name="Ink 14">
                <a:extLst>
                  <a:ext uri="{FF2B5EF4-FFF2-40B4-BE49-F238E27FC236}">
                    <a16:creationId xmlns:a16="http://schemas.microsoft.com/office/drawing/2014/main" id="{CDE1B25C-8A5F-E24B-B3AB-A7EF86C3B0D8}"/>
                  </a:ext>
                </a:extLst>
              </p:cNvPr>
              <p:cNvPicPr/>
              <p:nvPr/>
            </p:nvPicPr>
            <p:blipFill>
              <a:blip r:embed="rId20"/>
              <a:stretch>
                <a:fillRect/>
              </a:stretch>
            </p:blipFill>
            <p:spPr>
              <a:xfrm>
                <a:off x="10260720" y="2355216"/>
                <a:ext cx="52272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FAE18D37-AA56-ED45-8037-CA6BB6D891A6}"/>
                  </a:ext>
                </a:extLst>
              </p14:cNvPr>
              <p14:cNvContentPartPr/>
              <p14:nvPr/>
            </p14:nvContentPartPr>
            <p14:xfrm>
              <a:off x="11026440" y="2486256"/>
              <a:ext cx="275400" cy="21600"/>
            </p14:xfrm>
          </p:contentPart>
        </mc:Choice>
        <mc:Fallback>
          <p:pic>
            <p:nvPicPr>
              <p:cNvPr id="16" name="Ink 15">
                <a:extLst>
                  <a:ext uri="{FF2B5EF4-FFF2-40B4-BE49-F238E27FC236}">
                    <a16:creationId xmlns:a16="http://schemas.microsoft.com/office/drawing/2014/main" id="{FAE18D37-AA56-ED45-8037-CA6BB6D891A6}"/>
                  </a:ext>
                </a:extLst>
              </p:cNvPr>
              <p:cNvPicPr/>
              <p:nvPr/>
            </p:nvPicPr>
            <p:blipFill>
              <a:blip r:embed="rId22"/>
              <a:stretch>
                <a:fillRect/>
              </a:stretch>
            </p:blipFill>
            <p:spPr>
              <a:xfrm>
                <a:off x="11017440" y="2477256"/>
                <a:ext cx="2930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6B9181CD-49AC-E14A-9D91-DF2C94A89E6B}"/>
                  </a:ext>
                </a:extLst>
              </p14:cNvPr>
              <p14:cNvContentPartPr/>
              <p14:nvPr/>
            </p14:nvContentPartPr>
            <p14:xfrm>
              <a:off x="10926000" y="2619816"/>
              <a:ext cx="316440" cy="57960"/>
            </p14:xfrm>
          </p:contentPart>
        </mc:Choice>
        <mc:Fallback>
          <p:pic>
            <p:nvPicPr>
              <p:cNvPr id="17" name="Ink 16">
                <a:extLst>
                  <a:ext uri="{FF2B5EF4-FFF2-40B4-BE49-F238E27FC236}">
                    <a16:creationId xmlns:a16="http://schemas.microsoft.com/office/drawing/2014/main" id="{6B9181CD-49AC-E14A-9D91-DF2C94A89E6B}"/>
                  </a:ext>
                </a:extLst>
              </p:cNvPr>
              <p:cNvPicPr/>
              <p:nvPr/>
            </p:nvPicPr>
            <p:blipFill>
              <a:blip r:embed="rId24"/>
              <a:stretch>
                <a:fillRect/>
              </a:stretch>
            </p:blipFill>
            <p:spPr>
              <a:xfrm>
                <a:off x="10917360" y="2611176"/>
                <a:ext cx="3340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4BD06DFB-6206-B34E-B114-A05C4190C97F}"/>
                  </a:ext>
                </a:extLst>
              </p14:cNvPr>
              <p14:cNvContentPartPr/>
              <p14:nvPr/>
            </p14:nvContentPartPr>
            <p14:xfrm>
              <a:off x="11068920" y="2350176"/>
              <a:ext cx="108360" cy="416880"/>
            </p14:xfrm>
          </p:contentPart>
        </mc:Choice>
        <mc:Fallback>
          <p:pic>
            <p:nvPicPr>
              <p:cNvPr id="18" name="Ink 17">
                <a:extLst>
                  <a:ext uri="{FF2B5EF4-FFF2-40B4-BE49-F238E27FC236}">
                    <a16:creationId xmlns:a16="http://schemas.microsoft.com/office/drawing/2014/main" id="{4BD06DFB-6206-B34E-B114-A05C4190C97F}"/>
                  </a:ext>
                </a:extLst>
              </p:cNvPr>
              <p:cNvPicPr/>
              <p:nvPr/>
            </p:nvPicPr>
            <p:blipFill>
              <a:blip r:embed="rId26"/>
              <a:stretch>
                <a:fillRect/>
              </a:stretch>
            </p:blipFill>
            <p:spPr>
              <a:xfrm>
                <a:off x="11060280" y="2341176"/>
                <a:ext cx="12600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A8AEA592-A0C0-A843-8E9A-5D4D6E01A150}"/>
                  </a:ext>
                </a:extLst>
              </p14:cNvPr>
              <p14:cNvContentPartPr/>
              <p14:nvPr/>
            </p14:nvContentPartPr>
            <p14:xfrm>
              <a:off x="11585880" y="2417496"/>
              <a:ext cx="367200" cy="251640"/>
            </p14:xfrm>
          </p:contentPart>
        </mc:Choice>
        <mc:Fallback>
          <p:pic>
            <p:nvPicPr>
              <p:cNvPr id="19" name="Ink 18">
                <a:extLst>
                  <a:ext uri="{FF2B5EF4-FFF2-40B4-BE49-F238E27FC236}">
                    <a16:creationId xmlns:a16="http://schemas.microsoft.com/office/drawing/2014/main" id="{A8AEA592-A0C0-A843-8E9A-5D4D6E01A150}"/>
                  </a:ext>
                </a:extLst>
              </p:cNvPr>
              <p:cNvPicPr/>
              <p:nvPr/>
            </p:nvPicPr>
            <p:blipFill>
              <a:blip r:embed="rId28"/>
              <a:stretch>
                <a:fillRect/>
              </a:stretch>
            </p:blipFill>
            <p:spPr>
              <a:xfrm>
                <a:off x="11576880" y="2408856"/>
                <a:ext cx="3848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0495B082-3877-2047-9FDF-88A861E3CE75}"/>
                  </a:ext>
                </a:extLst>
              </p14:cNvPr>
              <p14:cNvContentPartPr/>
              <p14:nvPr/>
            </p14:nvContentPartPr>
            <p14:xfrm>
              <a:off x="10854720" y="2273136"/>
              <a:ext cx="68400" cy="146160"/>
            </p14:xfrm>
          </p:contentPart>
        </mc:Choice>
        <mc:Fallback>
          <p:pic>
            <p:nvPicPr>
              <p:cNvPr id="20" name="Ink 19">
                <a:extLst>
                  <a:ext uri="{FF2B5EF4-FFF2-40B4-BE49-F238E27FC236}">
                    <a16:creationId xmlns:a16="http://schemas.microsoft.com/office/drawing/2014/main" id="{0495B082-3877-2047-9FDF-88A861E3CE75}"/>
                  </a:ext>
                </a:extLst>
              </p:cNvPr>
              <p:cNvPicPr/>
              <p:nvPr/>
            </p:nvPicPr>
            <p:blipFill>
              <a:blip r:embed="rId30"/>
              <a:stretch>
                <a:fillRect/>
              </a:stretch>
            </p:blipFill>
            <p:spPr>
              <a:xfrm>
                <a:off x="10846080" y="2264136"/>
                <a:ext cx="86040" cy="163800"/>
              </a:xfrm>
              <a:prstGeom prst="rect">
                <a:avLst/>
              </a:prstGeom>
            </p:spPr>
          </p:pic>
        </mc:Fallback>
      </mc:AlternateContent>
      <p:grpSp>
        <p:nvGrpSpPr>
          <p:cNvPr id="39" name="Group 38">
            <a:extLst>
              <a:ext uri="{FF2B5EF4-FFF2-40B4-BE49-F238E27FC236}">
                <a16:creationId xmlns:a16="http://schemas.microsoft.com/office/drawing/2014/main" id="{49992B95-5945-C14B-BF35-E23884FEDBA8}"/>
              </a:ext>
            </a:extLst>
          </p:cNvPr>
          <p:cNvGrpSpPr/>
          <p:nvPr/>
        </p:nvGrpSpPr>
        <p:grpSpPr>
          <a:xfrm>
            <a:off x="5127840" y="2322096"/>
            <a:ext cx="5059080" cy="2670480"/>
            <a:chOff x="5127840" y="2322096"/>
            <a:chExt cx="5059080" cy="2670480"/>
          </a:xfrm>
        </p:grpSpPr>
        <mc:AlternateContent xmlns:mc="http://schemas.openxmlformats.org/markup-compatibility/2006">
          <mc:Choice xmlns:p14="http://schemas.microsoft.com/office/powerpoint/2010/main" Requires="p14">
            <p:contentPart p14:bwMode="auto" r:id="rId31">
              <p14:nvContentPartPr>
                <p14:cNvPr id="3" name="Ink 2">
                  <a:extLst>
                    <a:ext uri="{FF2B5EF4-FFF2-40B4-BE49-F238E27FC236}">
                      <a16:creationId xmlns:a16="http://schemas.microsoft.com/office/drawing/2014/main" id="{4A7C3EF4-FD04-9A4B-849A-F75B2B3A3948}"/>
                    </a:ext>
                  </a:extLst>
                </p14:cNvPr>
                <p14:cNvContentPartPr/>
                <p14:nvPr/>
              </p14:nvContentPartPr>
              <p14:xfrm>
                <a:off x="5325480" y="2481576"/>
                <a:ext cx="1883880" cy="1195200"/>
              </p14:xfrm>
            </p:contentPart>
          </mc:Choice>
          <mc:Fallback>
            <p:pic>
              <p:nvPicPr>
                <p:cNvPr id="3" name="Ink 2">
                  <a:extLst>
                    <a:ext uri="{FF2B5EF4-FFF2-40B4-BE49-F238E27FC236}">
                      <a16:creationId xmlns:a16="http://schemas.microsoft.com/office/drawing/2014/main" id="{4A7C3EF4-FD04-9A4B-849A-F75B2B3A3948}"/>
                    </a:ext>
                  </a:extLst>
                </p:cNvPr>
                <p:cNvPicPr/>
                <p:nvPr/>
              </p:nvPicPr>
              <p:blipFill>
                <a:blip r:embed="rId32"/>
                <a:stretch>
                  <a:fillRect/>
                </a:stretch>
              </p:blipFill>
              <p:spPr>
                <a:xfrm>
                  <a:off x="5316840" y="2472936"/>
                  <a:ext cx="1901520" cy="1212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 name="Ink 3">
                  <a:extLst>
                    <a:ext uri="{FF2B5EF4-FFF2-40B4-BE49-F238E27FC236}">
                      <a16:creationId xmlns:a16="http://schemas.microsoft.com/office/drawing/2014/main" id="{0EE4B546-12C4-8D49-8F0C-79446711F8DD}"/>
                    </a:ext>
                  </a:extLst>
                </p14:cNvPr>
                <p14:cNvContentPartPr/>
                <p14:nvPr/>
              </p14:nvContentPartPr>
              <p14:xfrm>
                <a:off x="7216560" y="2463576"/>
                <a:ext cx="2422440" cy="1212120"/>
              </p14:xfrm>
            </p:contentPart>
          </mc:Choice>
          <mc:Fallback>
            <p:pic>
              <p:nvPicPr>
                <p:cNvPr id="4" name="Ink 3">
                  <a:extLst>
                    <a:ext uri="{FF2B5EF4-FFF2-40B4-BE49-F238E27FC236}">
                      <a16:creationId xmlns:a16="http://schemas.microsoft.com/office/drawing/2014/main" id="{0EE4B546-12C4-8D49-8F0C-79446711F8DD}"/>
                    </a:ext>
                  </a:extLst>
                </p:cNvPr>
                <p:cNvPicPr/>
                <p:nvPr/>
              </p:nvPicPr>
              <p:blipFill>
                <a:blip r:embed="rId34"/>
                <a:stretch>
                  <a:fillRect/>
                </a:stretch>
              </p:blipFill>
              <p:spPr>
                <a:xfrm>
                  <a:off x="7207920" y="2454936"/>
                  <a:ext cx="2440080" cy="1229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Ink 22">
                  <a:extLst>
                    <a:ext uri="{FF2B5EF4-FFF2-40B4-BE49-F238E27FC236}">
                      <a16:creationId xmlns:a16="http://schemas.microsoft.com/office/drawing/2014/main" id="{665283A3-D999-3740-B316-3DB767A9E601}"/>
                    </a:ext>
                  </a:extLst>
                </p14:cNvPr>
                <p14:cNvContentPartPr/>
                <p14:nvPr/>
              </p14:nvContentPartPr>
              <p14:xfrm>
                <a:off x="6327360" y="2724576"/>
                <a:ext cx="117360" cy="172080"/>
              </p14:xfrm>
            </p:contentPart>
          </mc:Choice>
          <mc:Fallback>
            <p:pic>
              <p:nvPicPr>
                <p:cNvPr id="23" name="Ink 22">
                  <a:extLst>
                    <a:ext uri="{FF2B5EF4-FFF2-40B4-BE49-F238E27FC236}">
                      <a16:creationId xmlns:a16="http://schemas.microsoft.com/office/drawing/2014/main" id="{665283A3-D999-3740-B316-3DB767A9E601}"/>
                    </a:ext>
                  </a:extLst>
                </p:cNvPr>
                <p:cNvPicPr/>
                <p:nvPr/>
              </p:nvPicPr>
              <p:blipFill>
                <a:blip r:embed="rId36"/>
                <a:stretch>
                  <a:fillRect/>
                </a:stretch>
              </p:blipFill>
              <p:spPr>
                <a:xfrm>
                  <a:off x="6318360" y="2715576"/>
                  <a:ext cx="1350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4" name="Ink 23">
                  <a:extLst>
                    <a:ext uri="{FF2B5EF4-FFF2-40B4-BE49-F238E27FC236}">
                      <a16:creationId xmlns:a16="http://schemas.microsoft.com/office/drawing/2014/main" id="{2ECB3E80-C390-EC4C-B4BF-928F13161B54}"/>
                    </a:ext>
                  </a:extLst>
                </p14:cNvPr>
                <p14:cNvContentPartPr/>
                <p14:nvPr/>
              </p14:nvContentPartPr>
              <p14:xfrm>
                <a:off x="6151320" y="2499576"/>
                <a:ext cx="665640" cy="424440"/>
              </p14:xfrm>
            </p:contentPart>
          </mc:Choice>
          <mc:Fallback>
            <p:pic>
              <p:nvPicPr>
                <p:cNvPr id="24" name="Ink 23">
                  <a:extLst>
                    <a:ext uri="{FF2B5EF4-FFF2-40B4-BE49-F238E27FC236}">
                      <a16:creationId xmlns:a16="http://schemas.microsoft.com/office/drawing/2014/main" id="{2ECB3E80-C390-EC4C-B4BF-928F13161B54}"/>
                    </a:ext>
                  </a:extLst>
                </p:cNvPr>
                <p:cNvPicPr/>
                <p:nvPr/>
              </p:nvPicPr>
              <p:blipFill>
                <a:blip r:embed="rId38"/>
                <a:stretch>
                  <a:fillRect/>
                </a:stretch>
              </p:blipFill>
              <p:spPr>
                <a:xfrm>
                  <a:off x="6142680" y="2490576"/>
                  <a:ext cx="68328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 name="Ink 24">
                  <a:extLst>
                    <a:ext uri="{FF2B5EF4-FFF2-40B4-BE49-F238E27FC236}">
                      <a16:creationId xmlns:a16="http://schemas.microsoft.com/office/drawing/2014/main" id="{9F68131E-1A6C-E342-8E36-59162A2BA3DB}"/>
                    </a:ext>
                  </a:extLst>
                </p14:cNvPr>
                <p14:cNvContentPartPr/>
                <p14:nvPr/>
              </p14:nvContentPartPr>
              <p14:xfrm>
                <a:off x="8499960" y="2322096"/>
                <a:ext cx="1154880" cy="501480"/>
              </p14:xfrm>
            </p:contentPart>
          </mc:Choice>
          <mc:Fallback>
            <p:pic>
              <p:nvPicPr>
                <p:cNvPr id="25" name="Ink 24">
                  <a:extLst>
                    <a:ext uri="{FF2B5EF4-FFF2-40B4-BE49-F238E27FC236}">
                      <a16:creationId xmlns:a16="http://schemas.microsoft.com/office/drawing/2014/main" id="{9F68131E-1A6C-E342-8E36-59162A2BA3DB}"/>
                    </a:ext>
                  </a:extLst>
                </p:cNvPr>
                <p:cNvPicPr/>
                <p:nvPr/>
              </p:nvPicPr>
              <p:blipFill>
                <a:blip r:embed="rId40"/>
                <a:stretch>
                  <a:fillRect/>
                </a:stretch>
              </p:blipFill>
              <p:spPr>
                <a:xfrm>
                  <a:off x="8490960" y="2313096"/>
                  <a:ext cx="117252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2D3DBE2E-BB4B-AD40-A794-82F507513BA4}"/>
                    </a:ext>
                  </a:extLst>
                </p14:cNvPr>
                <p14:cNvContentPartPr/>
                <p14:nvPr/>
              </p14:nvContentPartPr>
              <p14:xfrm>
                <a:off x="5127840" y="4167816"/>
                <a:ext cx="360" cy="360"/>
              </p14:xfrm>
            </p:contentPart>
          </mc:Choice>
          <mc:Fallback>
            <p:pic>
              <p:nvPicPr>
                <p:cNvPr id="27" name="Ink 26">
                  <a:extLst>
                    <a:ext uri="{FF2B5EF4-FFF2-40B4-BE49-F238E27FC236}">
                      <a16:creationId xmlns:a16="http://schemas.microsoft.com/office/drawing/2014/main" id="{2D3DBE2E-BB4B-AD40-A794-82F507513BA4}"/>
                    </a:ext>
                  </a:extLst>
                </p:cNvPr>
                <p:cNvPicPr/>
                <p:nvPr/>
              </p:nvPicPr>
              <p:blipFill>
                <a:blip r:embed="rId42"/>
                <a:stretch>
                  <a:fillRect/>
                </a:stretch>
              </p:blipFill>
              <p:spPr>
                <a:xfrm>
                  <a:off x="5119200" y="415881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D4D5E9EC-5BB7-8F49-B6C1-ACD7039B6E99}"/>
                    </a:ext>
                  </a:extLst>
                </p14:cNvPr>
                <p14:cNvContentPartPr/>
                <p14:nvPr/>
              </p14:nvContentPartPr>
              <p14:xfrm>
                <a:off x="6037560" y="4090776"/>
                <a:ext cx="31320" cy="46080"/>
              </p14:xfrm>
            </p:contentPart>
          </mc:Choice>
          <mc:Fallback>
            <p:pic>
              <p:nvPicPr>
                <p:cNvPr id="28" name="Ink 27">
                  <a:extLst>
                    <a:ext uri="{FF2B5EF4-FFF2-40B4-BE49-F238E27FC236}">
                      <a16:creationId xmlns:a16="http://schemas.microsoft.com/office/drawing/2014/main" id="{D4D5E9EC-5BB7-8F49-B6C1-ACD7039B6E99}"/>
                    </a:ext>
                  </a:extLst>
                </p:cNvPr>
                <p:cNvPicPr/>
                <p:nvPr/>
              </p:nvPicPr>
              <p:blipFill>
                <a:blip r:embed="rId44"/>
                <a:stretch>
                  <a:fillRect/>
                </a:stretch>
              </p:blipFill>
              <p:spPr>
                <a:xfrm>
                  <a:off x="6028560" y="4081776"/>
                  <a:ext cx="489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Ink 28">
                  <a:extLst>
                    <a:ext uri="{FF2B5EF4-FFF2-40B4-BE49-F238E27FC236}">
                      <a16:creationId xmlns:a16="http://schemas.microsoft.com/office/drawing/2014/main" id="{12EE6670-4CAD-1C4C-BD2D-3B77120AF989}"/>
                    </a:ext>
                  </a:extLst>
                </p14:cNvPr>
                <p14:cNvContentPartPr/>
                <p14:nvPr/>
              </p14:nvContentPartPr>
              <p14:xfrm>
                <a:off x="8372520" y="3232176"/>
                <a:ext cx="20160" cy="24840"/>
              </p14:xfrm>
            </p:contentPart>
          </mc:Choice>
          <mc:Fallback>
            <p:pic>
              <p:nvPicPr>
                <p:cNvPr id="29" name="Ink 28">
                  <a:extLst>
                    <a:ext uri="{FF2B5EF4-FFF2-40B4-BE49-F238E27FC236}">
                      <a16:creationId xmlns:a16="http://schemas.microsoft.com/office/drawing/2014/main" id="{12EE6670-4CAD-1C4C-BD2D-3B77120AF989}"/>
                    </a:ext>
                  </a:extLst>
                </p:cNvPr>
                <p:cNvPicPr/>
                <p:nvPr/>
              </p:nvPicPr>
              <p:blipFill>
                <a:blip r:embed="rId46"/>
                <a:stretch>
                  <a:fillRect/>
                </a:stretch>
              </p:blipFill>
              <p:spPr>
                <a:xfrm>
                  <a:off x="8363880" y="3223176"/>
                  <a:ext cx="378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Ink 29">
                  <a:extLst>
                    <a:ext uri="{FF2B5EF4-FFF2-40B4-BE49-F238E27FC236}">
                      <a16:creationId xmlns:a16="http://schemas.microsoft.com/office/drawing/2014/main" id="{7BAB6387-6FBE-804D-AC10-1CC5856D064E}"/>
                    </a:ext>
                  </a:extLst>
                </p14:cNvPr>
                <p14:cNvContentPartPr/>
                <p14:nvPr/>
              </p14:nvContentPartPr>
              <p14:xfrm>
                <a:off x="7315560" y="4067376"/>
                <a:ext cx="12240" cy="42480"/>
              </p14:xfrm>
            </p:contentPart>
          </mc:Choice>
          <mc:Fallback>
            <p:pic>
              <p:nvPicPr>
                <p:cNvPr id="30" name="Ink 29">
                  <a:extLst>
                    <a:ext uri="{FF2B5EF4-FFF2-40B4-BE49-F238E27FC236}">
                      <a16:creationId xmlns:a16="http://schemas.microsoft.com/office/drawing/2014/main" id="{7BAB6387-6FBE-804D-AC10-1CC5856D064E}"/>
                    </a:ext>
                  </a:extLst>
                </p:cNvPr>
                <p:cNvPicPr/>
                <p:nvPr/>
              </p:nvPicPr>
              <p:blipFill>
                <a:blip r:embed="rId48"/>
                <a:stretch>
                  <a:fillRect/>
                </a:stretch>
              </p:blipFill>
              <p:spPr>
                <a:xfrm>
                  <a:off x="7306920" y="4058736"/>
                  <a:ext cx="298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Ink 30">
                  <a:extLst>
                    <a:ext uri="{FF2B5EF4-FFF2-40B4-BE49-F238E27FC236}">
                      <a16:creationId xmlns:a16="http://schemas.microsoft.com/office/drawing/2014/main" id="{2779F5FA-E74C-1547-84F8-34EF4275970E}"/>
                    </a:ext>
                  </a:extLst>
                </p14:cNvPr>
                <p14:cNvContentPartPr/>
                <p14:nvPr/>
              </p14:nvContentPartPr>
              <p14:xfrm>
                <a:off x="7995600" y="3618816"/>
                <a:ext cx="1544040" cy="802800"/>
              </p14:xfrm>
            </p:contentPart>
          </mc:Choice>
          <mc:Fallback>
            <p:pic>
              <p:nvPicPr>
                <p:cNvPr id="31" name="Ink 30">
                  <a:extLst>
                    <a:ext uri="{FF2B5EF4-FFF2-40B4-BE49-F238E27FC236}">
                      <a16:creationId xmlns:a16="http://schemas.microsoft.com/office/drawing/2014/main" id="{2779F5FA-E74C-1547-84F8-34EF4275970E}"/>
                    </a:ext>
                  </a:extLst>
                </p:cNvPr>
                <p:cNvPicPr/>
                <p:nvPr/>
              </p:nvPicPr>
              <p:blipFill>
                <a:blip r:embed="rId50"/>
                <a:stretch>
                  <a:fillRect/>
                </a:stretch>
              </p:blipFill>
              <p:spPr>
                <a:xfrm>
                  <a:off x="7986960" y="3610176"/>
                  <a:ext cx="1561680" cy="820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40CE33E2-F61A-2540-A57D-607AD9C502E8}"/>
                    </a:ext>
                  </a:extLst>
                </p14:cNvPr>
                <p14:cNvContentPartPr/>
                <p14:nvPr/>
              </p14:nvContentPartPr>
              <p14:xfrm>
                <a:off x="9418320" y="3792696"/>
                <a:ext cx="700920" cy="386640"/>
              </p14:xfrm>
            </p:contentPart>
          </mc:Choice>
          <mc:Fallback>
            <p:pic>
              <p:nvPicPr>
                <p:cNvPr id="32" name="Ink 31">
                  <a:extLst>
                    <a:ext uri="{FF2B5EF4-FFF2-40B4-BE49-F238E27FC236}">
                      <a16:creationId xmlns:a16="http://schemas.microsoft.com/office/drawing/2014/main" id="{40CE33E2-F61A-2540-A57D-607AD9C502E8}"/>
                    </a:ext>
                  </a:extLst>
                </p:cNvPr>
                <p:cNvPicPr/>
                <p:nvPr/>
              </p:nvPicPr>
              <p:blipFill>
                <a:blip r:embed="rId52"/>
                <a:stretch>
                  <a:fillRect/>
                </a:stretch>
              </p:blipFill>
              <p:spPr>
                <a:xfrm>
                  <a:off x="9409680" y="3783696"/>
                  <a:ext cx="71856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3" name="Ink 32">
                  <a:extLst>
                    <a:ext uri="{FF2B5EF4-FFF2-40B4-BE49-F238E27FC236}">
                      <a16:creationId xmlns:a16="http://schemas.microsoft.com/office/drawing/2014/main" id="{26E71AFA-63E4-5942-A8EE-CE3104C89BA7}"/>
                    </a:ext>
                  </a:extLst>
                </p14:cNvPr>
                <p14:cNvContentPartPr/>
                <p14:nvPr/>
              </p14:nvContentPartPr>
              <p14:xfrm>
                <a:off x="9632520" y="3826896"/>
                <a:ext cx="554400" cy="232560"/>
              </p14:xfrm>
            </p:contentPart>
          </mc:Choice>
          <mc:Fallback>
            <p:pic>
              <p:nvPicPr>
                <p:cNvPr id="33" name="Ink 32">
                  <a:extLst>
                    <a:ext uri="{FF2B5EF4-FFF2-40B4-BE49-F238E27FC236}">
                      <a16:creationId xmlns:a16="http://schemas.microsoft.com/office/drawing/2014/main" id="{26E71AFA-63E4-5942-A8EE-CE3104C89BA7}"/>
                    </a:ext>
                  </a:extLst>
                </p:cNvPr>
                <p:cNvPicPr/>
                <p:nvPr/>
              </p:nvPicPr>
              <p:blipFill>
                <a:blip r:embed="rId54"/>
                <a:stretch>
                  <a:fillRect/>
                </a:stretch>
              </p:blipFill>
              <p:spPr>
                <a:xfrm>
                  <a:off x="9623520" y="3818256"/>
                  <a:ext cx="57204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B52C323D-1044-3B40-82D3-6B50AF0D1099}"/>
                    </a:ext>
                  </a:extLst>
                </p14:cNvPr>
                <p14:cNvContentPartPr/>
                <p14:nvPr/>
              </p14:nvContentPartPr>
              <p14:xfrm>
                <a:off x="7999920" y="2417136"/>
                <a:ext cx="22320" cy="95400"/>
              </p14:xfrm>
            </p:contentPart>
          </mc:Choice>
          <mc:Fallback>
            <p:pic>
              <p:nvPicPr>
                <p:cNvPr id="35" name="Ink 34">
                  <a:extLst>
                    <a:ext uri="{FF2B5EF4-FFF2-40B4-BE49-F238E27FC236}">
                      <a16:creationId xmlns:a16="http://schemas.microsoft.com/office/drawing/2014/main" id="{B52C323D-1044-3B40-82D3-6B50AF0D1099}"/>
                    </a:ext>
                  </a:extLst>
                </p:cNvPr>
                <p:cNvPicPr/>
                <p:nvPr/>
              </p:nvPicPr>
              <p:blipFill>
                <a:blip r:embed="rId56"/>
                <a:stretch>
                  <a:fillRect/>
                </a:stretch>
              </p:blipFill>
              <p:spPr>
                <a:xfrm>
                  <a:off x="7990920" y="2408136"/>
                  <a:ext cx="399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3D2A1CEF-136D-B14D-AC77-44C82D8FDAD0}"/>
                    </a:ext>
                  </a:extLst>
                </p14:cNvPr>
                <p14:cNvContentPartPr/>
                <p14:nvPr/>
              </p14:nvContentPartPr>
              <p14:xfrm>
                <a:off x="8017560" y="3246216"/>
                <a:ext cx="1953360" cy="1632240"/>
              </p14:xfrm>
            </p:contentPart>
          </mc:Choice>
          <mc:Fallback>
            <p:pic>
              <p:nvPicPr>
                <p:cNvPr id="36" name="Ink 35">
                  <a:extLst>
                    <a:ext uri="{FF2B5EF4-FFF2-40B4-BE49-F238E27FC236}">
                      <a16:creationId xmlns:a16="http://schemas.microsoft.com/office/drawing/2014/main" id="{3D2A1CEF-136D-B14D-AC77-44C82D8FDAD0}"/>
                    </a:ext>
                  </a:extLst>
                </p:cNvPr>
                <p:cNvPicPr/>
                <p:nvPr/>
              </p:nvPicPr>
              <p:blipFill>
                <a:blip r:embed="rId58"/>
                <a:stretch>
                  <a:fillRect/>
                </a:stretch>
              </p:blipFill>
              <p:spPr>
                <a:xfrm>
                  <a:off x="8008920" y="3237216"/>
                  <a:ext cx="1971000" cy="16498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59C4D83F-5420-3646-8792-704C8C6142DD}"/>
                    </a:ext>
                  </a:extLst>
                </p14:cNvPr>
                <p14:cNvContentPartPr/>
                <p14:nvPr/>
              </p14:nvContentPartPr>
              <p14:xfrm>
                <a:off x="7762320" y="4581816"/>
                <a:ext cx="335160" cy="410760"/>
              </p14:xfrm>
            </p:contentPart>
          </mc:Choice>
          <mc:Fallback>
            <p:pic>
              <p:nvPicPr>
                <p:cNvPr id="37" name="Ink 36">
                  <a:extLst>
                    <a:ext uri="{FF2B5EF4-FFF2-40B4-BE49-F238E27FC236}">
                      <a16:creationId xmlns:a16="http://schemas.microsoft.com/office/drawing/2014/main" id="{59C4D83F-5420-3646-8792-704C8C6142DD}"/>
                    </a:ext>
                  </a:extLst>
                </p:cNvPr>
                <p:cNvPicPr/>
                <p:nvPr/>
              </p:nvPicPr>
              <p:blipFill>
                <a:blip r:embed="rId60"/>
                <a:stretch>
                  <a:fillRect/>
                </a:stretch>
              </p:blipFill>
              <p:spPr>
                <a:xfrm>
                  <a:off x="7753320" y="4572816"/>
                  <a:ext cx="35280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8527A943-D3DA-AB48-BCEB-8057BE466F8A}"/>
                    </a:ext>
                  </a:extLst>
                </p14:cNvPr>
                <p14:cNvContentPartPr/>
                <p14:nvPr/>
              </p14:nvContentPartPr>
              <p14:xfrm>
                <a:off x="7780680" y="4617096"/>
                <a:ext cx="295200" cy="333000"/>
              </p14:xfrm>
            </p:contentPart>
          </mc:Choice>
          <mc:Fallback>
            <p:pic>
              <p:nvPicPr>
                <p:cNvPr id="38" name="Ink 37">
                  <a:extLst>
                    <a:ext uri="{FF2B5EF4-FFF2-40B4-BE49-F238E27FC236}">
                      <a16:creationId xmlns:a16="http://schemas.microsoft.com/office/drawing/2014/main" id="{8527A943-D3DA-AB48-BCEB-8057BE466F8A}"/>
                    </a:ext>
                  </a:extLst>
                </p:cNvPr>
                <p:cNvPicPr/>
                <p:nvPr/>
              </p:nvPicPr>
              <p:blipFill>
                <a:blip r:embed="rId62"/>
                <a:stretch>
                  <a:fillRect/>
                </a:stretch>
              </p:blipFill>
              <p:spPr>
                <a:xfrm>
                  <a:off x="7771680" y="4608096"/>
                  <a:ext cx="312840" cy="350640"/>
                </a:xfrm>
                <a:prstGeom prst="rect">
                  <a:avLst/>
                </a:prstGeom>
              </p:spPr>
            </p:pic>
          </mc:Fallback>
        </mc:AlternateContent>
      </p:grpSp>
      <p:grpSp>
        <p:nvGrpSpPr>
          <p:cNvPr id="42" name="Group 41">
            <a:extLst>
              <a:ext uri="{FF2B5EF4-FFF2-40B4-BE49-F238E27FC236}">
                <a16:creationId xmlns:a16="http://schemas.microsoft.com/office/drawing/2014/main" id="{B7905066-175C-A345-904B-CA7C5D97E505}"/>
              </a:ext>
            </a:extLst>
          </p:cNvPr>
          <p:cNvGrpSpPr/>
          <p:nvPr/>
        </p:nvGrpSpPr>
        <p:grpSpPr>
          <a:xfrm>
            <a:off x="7813080" y="5682696"/>
            <a:ext cx="722880" cy="480600"/>
            <a:chOff x="7813080" y="5682696"/>
            <a:chExt cx="722880" cy="480600"/>
          </a:xfrm>
        </p:grpSpPr>
        <mc:AlternateContent xmlns:mc="http://schemas.openxmlformats.org/markup-compatibility/2006">
          <mc:Choice xmlns:p14="http://schemas.microsoft.com/office/powerpoint/2010/main" Requires="p14">
            <p:contentPart p14:bwMode="auto" r:id="rId63">
              <p14:nvContentPartPr>
                <p14:cNvPr id="40" name="Ink 39">
                  <a:extLst>
                    <a:ext uri="{FF2B5EF4-FFF2-40B4-BE49-F238E27FC236}">
                      <a16:creationId xmlns:a16="http://schemas.microsoft.com/office/drawing/2014/main" id="{6A8F4C7F-1A70-C442-BCDC-E52F1FAFB8B7}"/>
                    </a:ext>
                  </a:extLst>
                </p14:cNvPr>
                <p14:cNvContentPartPr/>
                <p14:nvPr/>
              </p14:nvContentPartPr>
              <p14:xfrm>
                <a:off x="7813080" y="5812656"/>
                <a:ext cx="543960" cy="350640"/>
              </p14:xfrm>
            </p:contentPart>
          </mc:Choice>
          <mc:Fallback>
            <p:pic>
              <p:nvPicPr>
                <p:cNvPr id="40" name="Ink 39">
                  <a:extLst>
                    <a:ext uri="{FF2B5EF4-FFF2-40B4-BE49-F238E27FC236}">
                      <a16:creationId xmlns:a16="http://schemas.microsoft.com/office/drawing/2014/main" id="{6A8F4C7F-1A70-C442-BCDC-E52F1FAFB8B7}"/>
                    </a:ext>
                  </a:extLst>
                </p:cNvPr>
                <p:cNvPicPr/>
                <p:nvPr/>
              </p:nvPicPr>
              <p:blipFill>
                <a:blip r:embed="rId64"/>
                <a:stretch>
                  <a:fillRect/>
                </a:stretch>
              </p:blipFill>
              <p:spPr>
                <a:xfrm>
                  <a:off x="7804440" y="5804016"/>
                  <a:ext cx="56160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C17D8978-EDEA-1043-A8FE-2DA5EFD7DC62}"/>
                    </a:ext>
                  </a:extLst>
                </p14:cNvPr>
                <p14:cNvContentPartPr/>
                <p14:nvPr/>
              </p14:nvContentPartPr>
              <p14:xfrm>
                <a:off x="7883280" y="5682696"/>
                <a:ext cx="652680" cy="363960"/>
              </p14:xfrm>
            </p:contentPart>
          </mc:Choice>
          <mc:Fallback>
            <p:pic>
              <p:nvPicPr>
                <p:cNvPr id="41" name="Ink 40">
                  <a:extLst>
                    <a:ext uri="{FF2B5EF4-FFF2-40B4-BE49-F238E27FC236}">
                      <a16:creationId xmlns:a16="http://schemas.microsoft.com/office/drawing/2014/main" id="{C17D8978-EDEA-1043-A8FE-2DA5EFD7DC62}"/>
                    </a:ext>
                  </a:extLst>
                </p:cNvPr>
                <p:cNvPicPr/>
                <p:nvPr/>
              </p:nvPicPr>
              <p:blipFill>
                <a:blip r:embed="rId66"/>
                <a:stretch>
                  <a:fillRect/>
                </a:stretch>
              </p:blipFill>
              <p:spPr>
                <a:xfrm>
                  <a:off x="7874640" y="5674056"/>
                  <a:ext cx="670320" cy="381600"/>
                </a:xfrm>
                <a:prstGeom prst="rect">
                  <a:avLst/>
                </a:prstGeom>
              </p:spPr>
            </p:pic>
          </mc:Fallback>
        </mc:AlternateContent>
      </p:grpSp>
      <p:grpSp>
        <p:nvGrpSpPr>
          <p:cNvPr id="65" name="Group 64">
            <a:extLst>
              <a:ext uri="{FF2B5EF4-FFF2-40B4-BE49-F238E27FC236}">
                <a16:creationId xmlns:a16="http://schemas.microsoft.com/office/drawing/2014/main" id="{989DEBA2-1E93-5548-B296-01284B6E331B}"/>
              </a:ext>
            </a:extLst>
          </p:cNvPr>
          <p:cNvGrpSpPr/>
          <p:nvPr/>
        </p:nvGrpSpPr>
        <p:grpSpPr>
          <a:xfrm>
            <a:off x="9991080" y="4473456"/>
            <a:ext cx="1904040" cy="1841400"/>
            <a:chOff x="9991080" y="4473456"/>
            <a:chExt cx="1904040" cy="1841400"/>
          </a:xfrm>
        </p:grpSpPr>
        <mc:AlternateContent xmlns:mc="http://schemas.openxmlformats.org/markup-compatibility/2006">
          <mc:Choice xmlns:p14="http://schemas.microsoft.com/office/powerpoint/2010/main" Requires="p14">
            <p:contentPart p14:bwMode="auto" r:id="rId67">
              <p14:nvContentPartPr>
                <p14:cNvPr id="47" name="Ink 46">
                  <a:extLst>
                    <a:ext uri="{FF2B5EF4-FFF2-40B4-BE49-F238E27FC236}">
                      <a16:creationId xmlns:a16="http://schemas.microsoft.com/office/drawing/2014/main" id="{09443B8E-E136-CB43-9713-7C366B29B367}"/>
                    </a:ext>
                  </a:extLst>
                </p14:cNvPr>
                <p14:cNvContentPartPr/>
                <p14:nvPr/>
              </p14:nvContentPartPr>
              <p14:xfrm>
                <a:off x="10087920" y="5438616"/>
                <a:ext cx="178200" cy="342000"/>
              </p14:xfrm>
            </p:contentPart>
          </mc:Choice>
          <mc:Fallback>
            <p:pic>
              <p:nvPicPr>
                <p:cNvPr id="47" name="Ink 46">
                  <a:extLst>
                    <a:ext uri="{FF2B5EF4-FFF2-40B4-BE49-F238E27FC236}">
                      <a16:creationId xmlns:a16="http://schemas.microsoft.com/office/drawing/2014/main" id="{09443B8E-E136-CB43-9713-7C366B29B367}"/>
                    </a:ext>
                  </a:extLst>
                </p:cNvPr>
                <p:cNvPicPr/>
                <p:nvPr/>
              </p:nvPicPr>
              <p:blipFill>
                <a:blip r:embed="rId68"/>
                <a:stretch>
                  <a:fillRect/>
                </a:stretch>
              </p:blipFill>
              <p:spPr>
                <a:xfrm>
                  <a:off x="10079280" y="5429976"/>
                  <a:ext cx="19584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8" name="Ink 47">
                  <a:extLst>
                    <a:ext uri="{FF2B5EF4-FFF2-40B4-BE49-F238E27FC236}">
                      <a16:creationId xmlns:a16="http://schemas.microsoft.com/office/drawing/2014/main" id="{D0B7CFA2-7B6F-1849-9962-1EF7F5A17067}"/>
                    </a:ext>
                  </a:extLst>
                </p14:cNvPr>
                <p14:cNvContentPartPr/>
                <p14:nvPr/>
              </p14:nvContentPartPr>
              <p14:xfrm>
                <a:off x="10450800" y="5541936"/>
                <a:ext cx="208800" cy="113400"/>
              </p14:xfrm>
            </p:contentPart>
          </mc:Choice>
          <mc:Fallback>
            <p:pic>
              <p:nvPicPr>
                <p:cNvPr id="48" name="Ink 47">
                  <a:extLst>
                    <a:ext uri="{FF2B5EF4-FFF2-40B4-BE49-F238E27FC236}">
                      <a16:creationId xmlns:a16="http://schemas.microsoft.com/office/drawing/2014/main" id="{D0B7CFA2-7B6F-1849-9962-1EF7F5A17067}"/>
                    </a:ext>
                  </a:extLst>
                </p:cNvPr>
                <p:cNvPicPr/>
                <p:nvPr/>
              </p:nvPicPr>
              <p:blipFill>
                <a:blip r:embed="rId70"/>
                <a:stretch>
                  <a:fillRect/>
                </a:stretch>
              </p:blipFill>
              <p:spPr>
                <a:xfrm>
                  <a:off x="10441800" y="5533296"/>
                  <a:ext cx="2264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Ink 48">
                  <a:extLst>
                    <a:ext uri="{FF2B5EF4-FFF2-40B4-BE49-F238E27FC236}">
                      <a16:creationId xmlns:a16="http://schemas.microsoft.com/office/drawing/2014/main" id="{F3048AF1-36AD-BE4A-B4D6-D4BE9A8E1043}"/>
                    </a:ext>
                  </a:extLst>
                </p14:cNvPr>
                <p14:cNvContentPartPr/>
                <p14:nvPr/>
              </p14:nvContentPartPr>
              <p14:xfrm>
                <a:off x="10718640" y="5348616"/>
                <a:ext cx="182520" cy="276120"/>
              </p14:xfrm>
            </p:contentPart>
          </mc:Choice>
          <mc:Fallback>
            <p:pic>
              <p:nvPicPr>
                <p:cNvPr id="49" name="Ink 48">
                  <a:extLst>
                    <a:ext uri="{FF2B5EF4-FFF2-40B4-BE49-F238E27FC236}">
                      <a16:creationId xmlns:a16="http://schemas.microsoft.com/office/drawing/2014/main" id="{F3048AF1-36AD-BE4A-B4D6-D4BE9A8E1043}"/>
                    </a:ext>
                  </a:extLst>
                </p:cNvPr>
                <p:cNvPicPr/>
                <p:nvPr/>
              </p:nvPicPr>
              <p:blipFill>
                <a:blip r:embed="rId72"/>
                <a:stretch>
                  <a:fillRect/>
                </a:stretch>
              </p:blipFill>
              <p:spPr>
                <a:xfrm>
                  <a:off x="10709640" y="5339976"/>
                  <a:ext cx="20016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0" name="Ink 49">
                  <a:extLst>
                    <a:ext uri="{FF2B5EF4-FFF2-40B4-BE49-F238E27FC236}">
                      <a16:creationId xmlns:a16="http://schemas.microsoft.com/office/drawing/2014/main" id="{C13CDCE2-A39D-1A4D-B396-D16B7425B0F1}"/>
                    </a:ext>
                  </a:extLst>
                </p14:cNvPr>
                <p14:cNvContentPartPr/>
                <p14:nvPr/>
              </p14:nvContentPartPr>
              <p14:xfrm>
                <a:off x="10004040" y="6093816"/>
                <a:ext cx="220320" cy="221040"/>
              </p14:xfrm>
            </p:contentPart>
          </mc:Choice>
          <mc:Fallback>
            <p:pic>
              <p:nvPicPr>
                <p:cNvPr id="50" name="Ink 49">
                  <a:extLst>
                    <a:ext uri="{FF2B5EF4-FFF2-40B4-BE49-F238E27FC236}">
                      <a16:creationId xmlns:a16="http://schemas.microsoft.com/office/drawing/2014/main" id="{C13CDCE2-A39D-1A4D-B396-D16B7425B0F1}"/>
                    </a:ext>
                  </a:extLst>
                </p:cNvPr>
                <p:cNvPicPr/>
                <p:nvPr/>
              </p:nvPicPr>
              <p:blipFill>
                <a:blip r:embed="rId74"/>
                <a:stretch>
                  <a:fillRect/>
                </a:stretch>
              </p:blipFill>
              <p:spPr>
                <a:xfrm>
                  <a:off x="9995400" y="6084816"/>
                  <a:ext cx="2379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1" name="Ink 50">
                  <a:extLst>
                    <a:ext uri="{FF2B5EF4-FFF2-40B4-BE49-F238E27FC236}">
                      <a16:creationId xmlns:a16="http://schemas.microsoft.com/office/drawing/2014/main" id="{1E909859-A4F1-3D46-8ECF-2C7D8F3A2203}"/>
                    </a:ext>
                  </a:extLst>
                </p14:cNvPr>
                <p14:cNvContentPartPr/>
                <p14:nvPr/>
              </p14:nvContentPartPr>
              <p14:xfrm>
                <a:off x="10349640" y="6109656"/>
                <a:ext cx="181800" cy="71280"/>
              </p14:xfrm>
            </p:contentPart>
          </mc:Choice>
          <mc:Fallback>
            <p:pic>
              <p:nvPicPr>
                <p:cNvPr id="51" name="Ink 50">
                  <a:extLst>
                    <a:ext uri="{FF2B5EF4-FFF2-40B4-BE49-F238E27FC236}">
                      <a16:creationId xmlns:a16="http://schemas.microsoft.com/office/drawing/2014/main" id="{1E909859-A4F1-3D46-8ECF-2C7D8F3A2203}"/>
                    </a:ext>
                  </a:extLst>
                </p:cNvPr>
                <p:cNvPicPr/>
                <p:nvPr/>
              </p:nvPicPr>
              <p:blipFill>
                <a:blip r:embed="rId76"/>
                <a:stretch>
                  <a:fillRect/>
                </a:stretch>
              </p:blipFill>
              <p:spPr>
                <a:xfrm>
                  <a:off x="10341000" y="6101016"/>
                  <a:ext cx="1994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2" name="Ink 51">
                  <a:extLst>
                    <a:ext uri="{FF2B5EF4-FFF2-40B4-BE49-F238E27FC236}">
                      <a16:creationId xmlns:a16="http://schemas.microsoft.com/office/drawing/2014/main" id="{3B4D954F-F999-9D47-8617-B9F2AD759D92}"/>
                    </a:ext>
                  </a:extLst>
                </p14:cNvPr>
                <p14:cNvContentPartPr/>
                <p14:nvPr/>
              </p14:nvContentPartPr>
              <p14:xfrm>
                <a:off x="10400400" y="6037656"/>
                <a:ext cx="57600" cy="215640"/>
              </p14:xfrm>
            </p:contentPart>
          </mc:Choice>
          <mc:Fallback>
            <p:pic>
              <p:nvPicPr>
                <p:cNvPr id="52" name="Ink 51">
                  <a:extLst>
                    <a:ext uri="{FF2B5EF4-FFF2-40B4-BE49-F238E27FC236}">
                      <a16:creationId xmlns:a16="http://schemas.microsoft.com/office/drawing/2014/main" id="{3B4D954F-F999-9D47-8617-B9F2AD759D92}"/>
                    </a:ext>
                  </a:extLst>
                </p:cNvPr>
                <p:cNvPicPr/>
                <p:nvPr/>
              </p:nvPicPr>
              <p:blipFill>
                <a:blip r:embed="rId78"/>
                <a:stretch>
                  <a:fillRect/>
                </a:stretch>
              </p:blipFill>
              <p:spPr>
                <a:xfrm>
                  <a:off x="10391760" y="6028656"/>
                  <a:ext cx="752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3" name="Ink 52">
                  <a:extLst>
                    <a:ext uri="{FF2B5EF4-FFF2-40B4-BE49-F238E27FC236}">
                      <a16:creationId xmlns:a16="http://schemas.microsoft.com/office/drawing/2014/main" id="{43DA9278-149A-AF4D-8CBF-055463E751F0}"/>
                    </a:ext>
                  </a:extLst>
                </p14:cNvPr>
                <p14:cNvContentPartPr/>
                <p14:nvPr/>
              </p14:nvContentPartPr>
              <p14:xfrm>
                <a:off x="10673640" y="5884296"/>
                <a:ext cx="137880" cy="290160"/>
              </p14:xfrm>
            </p:contentPart>
          </mc:Choice>
          <mc:Fallback>
            <p:pic>
              <p:nvPicPr>
                <p:cNvPr id="53" name="Ink 52">
                  <a:extLst>
                    <a:ext uri="{FF2B5EF4-FFF2-40B4-BE49-F238E27FC236}">
                      <a16:creationId xmlns:a16="http://schemas.microsoft.com/office/drawing/2014/main" id="{43DA9278-149A-AF4D-8CBF-055463E751F0}"/>
                    </a:ext>
                  </a:extLst>
                </p:cNvPr>
                <p:cNvPicPr/>
                <p:nvPr/>
              </p:nvPicPr>
              <p:blipFill>
                <a:blip r:embed="rId80"/>
                <a:stretch>
                  <a:fillRect/>
                </a:stretch>
              </p:blipFill>
              <p:spPr>
                <a:xfrm>
                  <a:off x="10665000" y="5875656"/>
                  <a:ext cx="15552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4" name="Ink 53">
                  <a:extLst>
                    <a:ext uri="{FF2B5EF4-FFF2-40B4-BE49-F238E27FC236}">
                      <a16:creationId xmlns:a16="http://schemas.microsoft.com/office/drawing/2014/main" id="{25AE8955-72CE-9E4D-8FF2-CB9AD00677C5}"/>
                    </a:ext>
                  </a:extLst>
                </p14:cNvPr>
                <p14:cNvContentPartPr/>
                <p14:nvPr/>
              </p14:nvContentPartPr>
              <p14:xfrm>
                <a:off x="10832040" y="5971416"/>
                <a:ext cx="181080" cy="79200"/>
              </p14:xfrm>
            </p:contentPart>
          </mc:Choice>
          <mc:Fallback>
            <p:pic>
              <p:nvPicPr>
                <p:cNvPr id="54" name="Ink 53">
                  <a:extLst>
                    <a:ext uri="{FF2B5EF4-FFF2-40B4-BE49-F238E27FC236}">
                      <a16:creationId xmlns:a16="http://schemas.microsoft.com/office/drawing/2014/main" id="{25AE8955-72CE-9E4D-8FF2-CB9AD00677C5}"/>
                    </a:ext>
                  </a:extLst>
                </p:cNvPr>
                <p:cNvPicPr/>
                <p:nvPr/>
              </p:nvPicPr>
              <p:blipFill>
                <a:blip r:embed="rId82"/>
                <a:stretch>
                  <a:fillRect/>
                </a:stretch>
              </p:blipFill>
              <p:spPr>
                <a:xfrm>
                  <a:off x="10823040" y="5962776"/>
                  <a:ext cx="1987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5" name="Ink 54">
                  <a:extLst>
                    <a:ext uri="{FF2B5EF4-FFF2-40B4-BE49-F238E27FC236}">
                      <a16:creationId xmlns:a16="http://schemas.microsoft.com/office/drawing/2014/main" id="{FC1099CB-3ED9-A046-9BA5-107825C7B04B}"/>
                    </a:ext>
                  </a:extLst>
                </p14:cNvPr>
                <p14:cNvContentPartPr/>
                <p14:nvPr/>
              </p14:nvContentPartPr>
              <p14:xfrm>
                <a:off x="11080080" y="5777016"/>
                <a:ext cx="162000" cy="260280"/>
              </p14:xfrm>
            </p:contentPart>
          </mc:Choice>
          <mc:Fallback>
            <p:pic>
              <p:nvPicPr>
                <p:cNvPr id="55" name="Ink 54">
                  <a:extLst>
                    <a:ext uri="{FF2B5EF4-FFF2-40B4-BE49-F238E27FC236}">
                      <a16:creationId xmlns:a16="http://schemas.microsoft.com/office/drawing/2014/main" id="{FC1099CB-3ED9-A046-9BA5-107825C7B04B}"/>
                    </a:ext>
                  </a:extLst>
                </p:cNvPr>
                <p:cNvPicPr/>
                <p:nvPr/>
              </p:nvPicPr>
              <p:blipFill>
                <a:blip r:embed="rId84"/>
                <a:stretch>
                  <a:fillRect/>
                </a:stretch>
              </p:blipFill>
              <p:spPr>
                <a:xfrm>
                  <a:off x="11071440" y="5768016"/>
                  <a:ext cx="1796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6" name="Ink 55">
                  <a:extLst>
                    <a:ext uri="{FF2B5EF4-FFF2-40B4-BE49-F238E27FC236}">
                      <a16:creationId xmlns:a16="http://schemas.microsoft.com/office/drawing/2014/main" id="{B3D1263A-BC3D-8048-8C44-E85D4C4A52FA}"/>
                    </a:ext>
                  </a:extLst>
                </p14:cNvPr>
                <p14:cNvContentPartPr/>
                <p14:nvPr/>
              </p14:nvContentPartPr>
              <p14:xfrm>
                <a:off x="11229840" y="5629416"/>
                <a:ext cx="246600" cy="525600"/>
              </p14:xfrm>
            </p:contentPart>
          </mc:Choice>
          <mc:Fallback>
            <p:pic>
              <p:nvPicPr>
                <p:cNvPr id="56" name="Ink 55">
                  <a:extLst>
                    <a:ext uri="{FF2B5EF4-FFF2-40B4-BE49-F238E27FC236}">
                      <a16:creationId xmlns:a16="http://schemas.microsoft.com/office/drawing/2014/main" id="{B3D1263A-BC3D-8048-8C44-E85D4C4A52FA}"/>
                    </a:ext>
                  </a:extLst>
                </p:cNvPr>
                <p:cNvPicPr/>
                <p:nvPr/>
              </p:nvPicPr>
              <p:blipFill>
                <a:blip r:embed="rId86"/>
                <a:stretch>
                  <a:fillRect/>
                </a:stretch>
              </p:blipFill>
              <p:spPr>
                <a:xfrm>
                  <a:off x="11220840" y="5620776"/>
                  <a:ext cx="264240" cy="5432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9" name="Ink 58">
                  <a:extLst>
                    <a:ext uri="{FF2B5EF4-FFF2-40B4-BE49-F238E27FC236}">
                      <a16:creationId xmlns:a16="http://schemas.microsoft.com/office/drawing/2014/main" id="{6E95E9ED-B5F1-E04B-A62B-7010C85E3F0B}"/>
                    </a:ext>
                  </a:extLst>
                </p14:cNvPr>
                <p14:cNvContentPartPr/>
                <p14:nvPr/>
              </p14:nvContentPartPr>
              <p14:xfrm>
                <a:off x="11435400" y="4473456"/>
                <a:ext cx="459720" cy="355680"/>
              </p14:xfrm>
            </p:contentPart>
          </mc:Choice>
          <mc:Fallback>
            <p:pic>
              <p:nvPicPr>
                <p:cNvPr id="59" name="Ink 58">
                  <a:extLst>
                    <a:ext uri="{FF2B5EF4-FFF2-40B4-BE49-F238E27FC236}">
                      <a16:creationId xmlns:a16="http://schemas.microsoft.com/office/drawing/2014/main" id="{6E95E9ED-B5F1-E04B-A62B-7010C85E3F0B}"/>
                    </a:ext>
                  </a:extLst>
                </p:cNvPr>
                <p:cNvPicPr/>
                <p:nvPr/>
              </p:nvPicPr>
              <p:blipFill>
                <a:blip r:embed="rId88"/>
                <a:stretch>
                  <a:fillRect/>
                </a:stretch>
              </p:blipFill>
              <p:spPr>
                <a:xfrm>
                  <a:off x="11426400" y="4464816"/>
                  <a:ext cx="47736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0" name="Ink 59">
                  <a:extLst>
                    <a:ext uri="{FF2B5EF4-FFF2-40B4-BE49-F238E27FC236}">
                      <a16:creationId xmlns:a16="http://schemas.microsoft.com/office/drawing/2014/main" id="{356FD5B1-15BB-7844-AB93-23C9839F887E}"/>
                    </a:ext>
                  </a:extLst>
                </p14:cNvPr>
                <p14:cNvContentPartPr/>
                <p14:nvPr/>
              </p14:nvContentPartPr>
              <p14:xfrm>
                <a:off x="11241720" y="5181576"/>
                <a:ext cx="362160" cy="283680"/>
              </p14:xfrm>
            </p:contentPart>
          </mc:Choice>
          <mc:Fallback>
            <p:pic>
              <p:nvPicPr>
                <p:cNvPr id="60" name="Ink 59">
                  <a:extLst>
                    <a:ext uri="{FF2B5EF4-FFF2-40B4-BE49-F238E27FC236}">
                      <a16:creationId xmlns:a16="http://schemas.microsoft.com/office/drawing/2014/main" id="{356FD5B1-15BB-7844-AB93-23C9839F887E}"/>
                    </a:ext>
                  </a:extLst>
                </p:cNvPr>
                <p:cNvPicPr/>
                <p:nvPr/>
              </p:nvPicPr>
              <p:blipFill>
                <a:blip r:embed="rId90"/>
                <a:stretch>
                  <a:fillRect/>
                </a:stretch>
              </p:blipFill>
              <p:spPr>
                <a:xfrm>
                  <a:off x="11232720" y="5172576"/>
                  <a:ext cx="3798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1" name="Ink 60">
                  <a:extLst>
                    <a:ext uri="{FF2B5EF4-FFF2-40B4-BE49-F238E27FC236}">
                      <a16:creationId xmlns:a16="http://schemas.microsoft.com/office/drawing/2014/main" id="{49852378-497D-A241-A39A-D08DA2D33DC9}"/>
                    </a:ext>
                  </a:extLst>
                </p14:cNvPr>
                <p14:cNvContentPartPr/>
                <p14:nvPr/>
              </p14:nvContentPartPr>
              <p14:xfrm>
                <a:off x="9991080" y="5464896"/>
                <a:ext cx="877680" cy="165960"/>
              </p14:xfrm>
            </p:contentPart>
          </mc:Choice>
          <mc:Fallback>
            <p:pic>
              <p:nvPicPr>
                <p:cNvPr id="61" name="Ink 60">
                  <a:extLst>
                    <a:ext uri="{FF2B5EF4-FFF2-40B4-BE49-F238E27FC236}">
                      <a16:creationId xmlns:a16="http://schemas.microsoft.com/office/drawing/2014/main" id="{49852378-497D-A241-A39A-D08DA2D33DC9}"/>
                    </a:ext>
                  </a:extLst>
                </p:cNvPr>
                <p:cNvPicPr/>
                <p:nvPr/>
              </p:nvPicPr>
              <p:blipFill>
                <a:blip r:embed="rId92"/>
                <a:stretch>
                  <a:fillRect/>
                </a:stretch>
              </p:blipFill>
              <p:spPr>
                <a:xfrm>
                  <a:off x="9982080" y="5455896"/>
                  <a:ext cx="8953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2" name="Ink 61">
                  <a:extLst>
                    <a:ext uri="{FF2B5EF4-FFF2-40B4-BE49-F238E27FC236}">
                      <a16:creationId xmlns:a16="http://schemas.microsoft.com/office/drawing/2014/main" id="{66DC3520-8858-C046-83CC-A9077EEB7EAD}"/>
                    </a:ext>
                  </a:extLst>
                </p14:cNvPr>
                <p14:cNvContentPartPr/>
                <p14:nvPr/>
              </p14:nvContentPartPr>
              <p14:xfrm>
                <a:off x="10161720" y="5631576"/>
                <a:ext cx="1198800" cy="659880"/>
              </p14:xfrm>
            </p:contentPart>
          </mc:Choice>
          <mc:Fallback>
            <p:pic>
              <p:nvPicPr>
                <p:cNvPr id="62" name="Ink 61">
                  <a:extLst>
                    <a:ext uri="{FF2B5EF4-FFF2-40B4-BE49-F238E27FC236}">
                      <a16:creationId xmlns:a16="http://schemas.microsoft.com/office/drawing/2014/main" id="{66DC3520-8858-C046-83CC-A9077EEB7EAD}"/>
                    </a:ext>
                  </a:extLst>
                </p:cNvPr>
                <p:cNvPicPr/>
                <p:nvPr/>
              </p:nvPicPr>
              <p:blipFill>
                <a:blip r:embed="rId94"/>
                <a:stretch>
                  <a:fillRect/>
                </a:stretch>
              </p:blipFill>
              <p:spPr>
                <a:xfrm>
                  <a:off x="10152720" y="5622936"/>
                  <a:ext cx="1216440" cy="6775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3" name="Ink 42">
                  <a:extLst>
                    <a:ext uri="{FF2B5EF4-FFF2-40B4-BE49-F238E27FC236}">
                      <a16:creationId xmlns:a16="http://schemas.microsoft.com/office/drawing/2014/main" id="{C3F06284-0300-8D4D-AAD7-894C159D55D3}"/>
                    </a:ext>
                  </a:extLst>
                </p14:cNvPr>
                <p14:cNvContentPartPr/>
                <p14:nvPr/>
              </p14:nvContentPartPr>
              <p14:xfrm>
                <a:off x="10382760" y="4712136"/>
                <a:ext cx="341280" cy="307080"/>
              </p14:xfrm>
            </p:contentPart>
          </mc:Choice>
          <mc:Fallback>
            <p:pic>
              <p:nvPicPr>
                <p:cNvPr id="43" name="Ink 42">
                  <a:extLst>
                    <a:ext uri="{FF2B5EF4-FFF2-40B4-BE49-F238E27FC236}">
                      <a16:creationId xmlns:a16="http://schemas.microsoft.com/office/drawing/2014/main" id="{C3F06284-0300-8D4D-AAD7-894C159D55D3}"/>
                    </a:ext>
                  </a:extLst>
                </p:cNvPr>
                <p:cNvPicPr/>
                <p:nvPr/>
              </p:nvPicPr>
              <p:blipFill>
                <a:blip r:embed="rId96"/>
                <a:stretch>
                  <a:fillRect/>
                </a:stretch>
              </p:blipFill>
              <p:spPr>
                <a:xfrm>
                  <a:off x="10374120" y="4703496"/>
                  <a:ext cx="35892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4" name="Ink 43">
                  <a:extLst>
                    <a:ext uri="{FF2B5EF4-FFF2-40B4-BE49-F238E27FC236}">
                      <a16:creationId xmlns:a16="http://schemas.microsoft.com/office/drawing/2014/main" id="{EA7C9661-9813-E642-ADFC-4095994DD678}"/>
                    </a:ext>
                  </a:extLst>
                </p14:cNvPr>
                <p14:cNvContentPartPr/>
                <p14:nvPr/>
              </p14:nvContentPartPr>
              <p14:xfrm>
                <a:off x="10800720" y="4719336"/>
                <a:ext cx="224640" cy="73440"/>
              </p14:xfrm>
            </p:contentPart>
          </mc:Choice>
          <mc:Fallback>
            <p:pic>
              <p:nvPicPr>
                <p:cNvPr id="44" name="Ink 43">
                  <a:extLst>
                    <a:ext uri="{FF2B5EF4-FFF2-40B4-BE49-F238E27FC236}">
                      <a16:creationId xmlns:a16="http://schemas.microsoft.com/office/drawing/2014/main" id="{EA7C9661-9813-E642-ADFC-4095994DD678}"/>
                    </a:ext>
                  </a:extLst>
                </p:cNvPr>
                <p:cNvPicPr/>
                <p:nvPr/>
              </p:nvPicPr>
              <p:blipFill>
                <a:blip r:embed="rId98"/>
                <a:stretch>
                  <a:fillRect/>
                </a:stretch>
              </p:blipFill>
              <p:spPr>
                <a:xfrm>
                  <a:off x="10792080" y="4710336"/>
                  <a:ext cx="2422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5" name="Ink 44">
                  <a:extLst>
                    <a:ext uri="{FF2B5EF4-FFF2-40B4-BE49-F238E27FC236}">
                      <a16:creationId xmlns:a16="http://schemas.microsoft.com/office/drawing/2014/main" id="{840A2901-364E-B449-BE3D-77A26C4B8895}"/>
                    </a:ext>
                  </a:extLst>
                </p14:cNvPr>
                <p14:cNvContentPartPr/>
                <p14:nvPr/>
              </p14:nvContentPartPr>
              <p14:xfrm>
                <a:off x="10903320" y="4646976"/>
                <a:ext cx="32400" cy="298800"/>
              </p14:xfrm>
            </p:contentPart>
          </mc:Choice>
          <mc:Fallback>
            <p:pic>
              <p:nvPicPr>
                <p:cNvPr id="45" name="Ink 44">
                  <a:extLst>
                    <a:ext uri="{FF2B5EF4-FFF2-40B4-BE49-F238E27FC236}">
                      <a16:creationId xmlns:a16="http://schemas.microsoft.com/office/drawing/2014/main" id="{840A2901-364E-B449-BE3D-77A26C4B8895}"/>
                    </a:ext>
                  </a:extLst>
                </p:cNvPr>
                <p:cNvPicPr/>
                <p:nvPr/>
              </p:nvPicPr>
              <p:blipFill>
                <a:blip r:embed="rId100"/>
                <a:stretch>
                  <a:fillRect/>
                </a:stretch>
              </p:blipFill>
              <p:spPr>
                <a:xfrm>
                  <a:off x="10894320" y="4638336"/>
                  <a:ext cx="5004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46" name="Ink 45">
                  <a:extLst>
                    <a:ext uri="{FF2B5EF4-FFF2-40B4-BE49-F238E27FC236}">
                      <a16:creationId xmlns:a16="http://schemas.microsoft.com/office/drawing/2014/main" id="{F73E1560-9686-964C-A08B-F0E426187EAE}"/>
                    </a:ext>
                  </a:extLst>
                </p14:cNvPr>
                <p14:cNvContentPartPr/>
                <p14:nvPr/>
              </p14:nvContentPartPr>
              <p14:xfrm>
                <a:off x="11086920" y="4523856"/>
                <a:ext cx="200520" cy="381960"/>
              </p14:xfrm>
            </p:contentPart>
          </mc:Choice>
          <mc:Fallback>
            <p:pic>
              <p:nvPicPr>
                <p:cNvPr id="46" name="Ink 45">
                  <a:extLst>
                    <a:ext uri="{FF2B5EF4-FFF2-40B4-BE49-F238E27FC236}">
                      <a16:creationId xmlns:a16="http://schemas.microsoft.com/office/drawing/2014/main" id="{F73E1560-9686-964C-A08B-F0E426187EAE}"/>
                    </a:ext>
                  </a:extLst>
                </p:cNvPr>
                <p:cNvPicPr/>
                <p:nvPr/>
              </p:nvPicPr>
              <p:blipFill>
                <a:blip r:embed="rId102"/>
                <a:stretch>
                  <a:fillRect/>
                </a:stretch>
              </p:blipFill>
              <p:spPr>
                <a:xfrm>
                  <a:off x="11077920" y="4515216"/>
                  <a:ext cx="2181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3" name="Ink 62">
                  <a:extLst>
                    <a:ext uri="{FF2B5EF4-FFF2-40B4-BE49-F238E27FC236}">
                      <a16:creationId xmlns:a16="http://schemas.microsoft.com/office/drawing/2014/main" id="{D768B357-8CCF-3340-9086-7F5D50284017}"/>
                    </a:ext>
                  </a:extLst>
                </p14:cNvPr>
                <p14:cNvContentPartPr/>
                <p14:nvPr/>
              </p14:nvContentPartPr>
              <p14:xfrm>
                <a:off x="10599840" y="4727256"/>
                <a:ext cx="570600" cy="227880"/>
              </p14:xfrm>
            </p:contentPart>
          </mc:Choice>
          <mc:Fallback>
            <p:pic>
              <p:nvPicPr>
                <p:cNvPr id="63" name="Ink 62">
                  <a:extLst>
                    <a:ext uri="{FF2B5EF4-FFF2-40B4-BE49-F238E27FC236}">
                      <a16:creationId xmlns:a16="http://schemas.microsoft.com/office/drawing/2014/main" id="{D768B357-8CCF-3340-9086-7F5D50284017}"/>
                    </a:ext>
                  </a:extLst>
                </p:cNvPr>
                <p:cNvPicPr/>
                <p:nvPr/>
              </p:nvPicPr>
              <p:blipFill>
                <a:blip r:embed="rId104"/>
                <a:stretch>
                  <a:fillRect/>
                </a:stretch>
              </p:blipFill>
              <p:spPr>
                <a:xfrm>
                  <a:off x="10591200" y="4718616"/>
                  <a:ext cx="588240" cy="245520"/>
                </a:xfrm>
                <a:prstGeom prst="rect">
                  <a:avLst/>
                </a:prstGeom>
              </p:spPr>
            </p:pic>
          </mc:Fallback>
        </mc:AlternateContent>
      </p:grpSp>
      <p:grpSp>
        <p:nvGrpSpPr>
          <p:cNvPr id="71" name="Group 70">
            <a:extLst>
              <a:ext uri="{FF2B5EF4-FFF2-40B4-BE49-F238E27FC236}">
                <a16:creationId xmlns:a16="http://schemas.microsoft.com/office/drawing/2014/main" id="{CFA56EAB-9065-2542-890B-D60C9BCCF0C3}"/>
              </a:ext>
            </a:extLst>
          </p:cNvPr>
          <p:cNvGrpSpPr/>
          <p:nvPr/>
        </p:nvGrpSpPr>
        <p:grpSpPr>
          <a:xfrm>
            <a:off x="2734560" y="4759656"/>
            <a:ext cx="568800" cy="290880"/>
            <a:chOff x="2734560" y="4759656"/>
            <a:chExt cx="568800" cy="290880"/>
          </a:xfrm>
        </p:grpSpPr>
        <mc:AlternateContent xmlns:mc="http://schemas.openxmlformats.org/markup-compatibility/2006">
          <mc:Choice xmlns:p14="http://schemas.microsoft.com/office/powerpoint/2010/main" Requires="p14">
            <p:contentPart p14:bwMode="auto" r:id="rId105">
              <p14:nvContentPartPr>
                <p14:cNvPr id="66" name="Ink 65">
                  <a:extLst>
                    <a:ext uri="{FF2B5EF4-FFF2-40B4-BE49-F238E27FC236}">
                      <a16:creationId xmlns:a16="http://schemas.microsoft.com/office/drawing/2014/main" id="{B9FFD455-F3F5-DF48-BBCF-ADCFDF94E9E2}"/>
                    </a:ext>
                  </a:extLst>
                </p14:cNvPr>
                <p14:cNvContentPartPr/>
                <p14:nvPr/>
              </p14:nvContentPartPr>
              <p14:xfrm>
                <a:off x="2734560" y="4759656"/>
                <a:ext cx="568800" cy="290880"/>
              </p14:xfrm>
            </p:contentPart>
          </mc:Choice>
          <mc:Fallback>
            <p:pic>
              <p:nvPicPr>
                <p:cNvPr id="66" name="Ink 65">
                  <a:extLst>
                    <a:ext uri="{FF2B5EF4-FFF2-40B4-BE49-F238E27FC236}">
                      <a16:creationId xmlns:a16="http://schemas.microsoft.com/office/drawing/2014/main" id="{B9FFD455-F3F5-DF48-BBCF-ADCFDF94E9E2}"/>
                    </a:ext>
                  </a:extLst>
                </p:cNvPr>
                <p:cNvPicPr/>
                <p:nvPr/>
              </p:nvPicPr>
              <p:blipFill>
                <a:blip r:embed="rId106"/>
                <a:stretch>
                  <a:fillRect/>
                </a:stretch>
              </p:blipFill>
              <p:spPr>
                <a:xfrm>
                  <a:off x="2725560" y="4750656"/>
                  <a:ext cx="5864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7" name="Ink 66">
                  <a:extLst>
                    <a:ext uri="{FF2B5EF4-FFF2-40B4-BE49-F238E27FC236}">
                      <a16:creationId xmlns:a16="http://schemas.microsoft.com/office/drawing/2014/main" id="{339764F9-E776-2A40-9CB4-83A72ABE0E65}"/>
                    </a:ext>
                  </a:extLst>
                </p14:cNvPr>
                <p14:cNvContentPartPr/>
                <p14:nvPr/>
              </p14:nvContentPartPr>
              <p14:xfrm>
                <a:off x="2918520" y="4763256"/>
                <a:ext cx="381960" cy="208440"/>
              </p14:xfrm>
            </p:contentPart>
          </mc:Choice>
          <mc:Fallback>
            <p:pic>
              <p:nvPicPr>
                <p:cNvPr id="67" name="Ink 66">
                  <a:extLst>
                    <a:ext uri="{FF2B5EF4-FFF2-40B4-BE49-F238E27FC236}">
                      <a16:creationId xmlns:a16="http://schemas.microsoft.com/office/drawing/2014/main" id="{339764F9-E776-2A40-9CB4-83A72ABE0E65}"/>
                    </a:ext>
                  </a:extLst>
                </p:cNvPr>
                <p:cNvPicPr/>
                <p:nvPr/>
              </p:nvPicPr>
              <p:blipFill>
                <a:blip r:embed="rId108"/>
                <a:stretch>
                  <a:fillRect/>
                </a:stretch>
              </p:blipFill>
              <p:spPr>
                <a:xfrm>
                  <a:off x="2909880" y="4754256"/>
                  <a:ext cx="399600" cy="226080"/>
                </a:xfrm>
                <a:prstGeom prst="rect">
                  <a:avLst/>
                </a:prstGeom>
              </p:spPr>
            </p:pic>
          </mc:Fallback>
        </mc:AlternateContent>
      </p:grpSp>
      <p:grpSp>
        <p:nvGrpSpPr>
          <p:cNvPr id="70" name="Group 69">
            <a:extLst>
              <a:ext uri="{FF2B5EF4-FFF2-40B4-BE49-F238E27FC236}">
                <a16:creationId xmlns:a16="http://schemas.microsoft.com/office/drawing/2014/main" id="{3DBF443E-89CA-2649-BB07-86519FD65C05}"/>
              </a:ext>
            </a:extLst>
          </p:cNvPr>
          <p:cNvGrpSpPr/>
          <p:nvPr/>
        </p:nvGrpSpPr>
        <p:grpSpPr>
          <a:xfrm>
            <a:off x="2575800" y="2979096"/>
            <a:ext cx="667800" cy="292680"/>
            <a:chOff x="2575800" y="2979096"/>
            <a:chExt cx="667800" cy="292680"/>
          </a:xfrm>
        </p:grpSpPr>
        <mc:AlternateContent xmlns:mc="http://schemas.openxmlformats.org/markup-compatibility/2006">
          <mc:Choice xmlns:p14="http://schemas.microsoft.com/office/powerpoint/2010/main" Requires="p14">
            <p:contentPart p14:bwMode="auto" r:id="rId109">
              <p14:nvContentPartPr>
                <p14:cNvPr id="68" name="Ink 67">
                  <a:extLst>
                    <a:ext uri="{FF2B5EF4-FFF2-40B4-BE49-F238E27FC236}">
                      <a16:creationId xmlns:a16="http://schemas.microsoft.com/office/drawing/2014/main" id="{71C75EB3-60D0-164F-BC5F-B3C1C872456F}"/>
                    </a:ext>
                  </a:extLst>
                </p14:cNvPr>
                <p14:cNvContentPartPr/>
                <p14:nvPr/>
              </p14:nvContentPartPr>
              <p14:xfrm>
                <a:off x="2575800" y="2979096"/>
                <a:ext cx="442080" cy="247320"/>
              </p14:xfrm>
            </p:contentPart>
          </mc:Choice>
          <mc:Fallback>
            <p:pic>
              <p:nvPicPr>
                <p:cNvPr id="68" name="Ink 67">
                  <a:extLst>
                    <a:ext uri="{FF2B5EF4-FFF2-40B4-BE49-F238E27FC236}">
                      <a16:creationId xmlns:a16="http://schemas.microsoft.com/office/drawing/2014/main" id="{71C75EB3-60D0-164F-BC5F-B3C1C872456F}"/>
                    </a:ext>
                  </a:extLst>
                </p:cNvPr>
                <p:cNvPicPr/>
                <p:nvPr/>
              </p:nvPicPr>
              <p:blipFill>
                <a:blip r:embed="rId110"/>
                <a:stretch>
                  <a:fillRect/>
                </a:stretch>
              </p:blipFill>
              <p:spPr>
                <a:xfrm>
                  <a:off x="2566800" y="2970096"/>
                  <a:ext cx="45972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9" name="Ink 68">
                  <a:extLst>
                    <a:ext uri="{FF2B5EF4-FFF2-40B4-BE49-F238E27FC236}">
                      <a16:creationId xmlns:a16="http://schemas.microsoft.com/office/drawing/2014/main" id="{BC0C3104-4161-304D-8305-A61684BF318B}"/>
                    </a:ext>
                  </a:extLst>
                </p14:cNvPr>
                <p14:cNvContentPartPr/>
                <p14:nvPr/>
              </p14:nvContentPartPr>
              <p14:xfrm>
                <a:off x="2705040" y="3081696"/>
                <a:ext cx="538560" cy="190080"/>
              </p14:xfrm>
            </p:contentPart>
          </mc:Choice>
          <mc:Fallback>
            <p:pic>
              <p:nvPicPr>
                <p:cNvPr id="69" name="Ink 68">
                  <a:extLst>
                    <a:ext uri="{FF2B5EF4-FFF2-40B4-BE49-F238E27FC236}">
                      <a16:creationId xmlns:a16="http://schemas.microsoft.com/office/drawing/2014/main" id="{BC0C3104-4161-304D-8305-A61684BF318B}"/>
                    </a:ext>
                  </a:extLst>
                </p:cNvPr>
                <p:cNvPicPr/>
                <p:nvPr/>
              </p:nvPicPr>
              <p:blipFill>
                <a:blip r:embed="rId112"/>
                <a:stretch>
                  <a:fillRect/>
                </a:stretch>
              </p:blipFill>
              <p:spPr>
                <a:xfrm>
                  <a:off x="2696040" y="3072696"/>
                  <a:ext cx="556200" cy="207720"/>
                </a:xfrm>
                <a:prstGeom prst="rect">
                  <a:avLst/>
                </a:prstGeom>
              </p:spPr>
            </p:pic>
          </mc:Fallback>
        </mc:AlternateContent>
      </p:grpSp>
      <p:grpSp>
        <p:nvGrpSpPr>
          <p:cNvPr id="74" name="Group 73">
            <a:extLst>
              <a:ext uri="{FF2B5EF4-FFF2-40B4-BE49-F238E27FC236}">
                <a16:creationId xmlns:a16="http://schemas.microsoft.com/office/drawing/2014/main" id="{86FB420B-1C79-DF42-832E-359B4E3EA02C}"/>
              </a:ext>
            </a:extLst>
          </p:cNvPr>
          <p:cNvGrpSpPr/>
          <p:nvPr/>
        </p:nvGrpSpPr>
        <p:grpSpPr>
          <a:xfrm>
            <a:off x="2789640" y="3841296"/>
            <a:ext cx="829440" cy="311400"/>
            <a:chOff x="2789640" y="3841296"/>
            <a:chExt cx="829440" cy="311400"/>
          </a:xfrm>
        </p:grpSpPr>
        <mc:AlternateContent xmlns:mc="http://schemas.openxmlformats.org/markup-compatibility/2006">
          <mc:Choice xmlns:p14="http://schemas.microsoft.com/office/powerpoint/2010/main" Requires="p14">
            <p:contentPart p14:bwMode="auto" r:id="rId113">
              <p14:nvContentPartPr>
                <p14:cNvPr id="72" name="Ink 71">
                  <a:extLst>
                    <a:ext uri="{FF2B5EF4-FFF2-40B4-BE49-F238E27FC236}">
                      <a16:creationId xmlns:a16="http://schemas.microsoft.com/office/drawing/2014/main" id="{9A1C6F2B-FA39-2949-B557-AB1B0C895C74}"/>
                    </a:ext>
                  </a:extLst>
                </p14:cNvPr>
                <p14:cNvContentPartPr/>
                <p14:nvPr/>
              </p14:nvContentPartPr>
              <p14:xfrm>
                <a:off x="2789640" y="3841296"/>
                <a:ext cx="711360" cy="303840"/>
              </p14:xfrm>
            </p:contentPart>
          </mc:Choice>
          <mc:Fallback>
            <p:pic>
              <p:nvPicPr>
                <p:cNvPr id="72" name="Ink 71">
                  <a:extLst>
                    <a:ext uri="{FF2B5EF4-FFF2-40B4-BE49-F238E27FC236}">
                      <a16:creationId xmlns:a16="http://schemas.microsoft.com/office/drawing/2014/main" id="{9A1C6F2B-FA39-2949-B557-AB1B0C895C74}"/>
                    </a:ext>
                  </a:extLst>
                </p:cNvPr>
                <p:cNvPicPr/>
                <p:nvPr/>
              </p:nvPicPr>
              <p:blipFill>
                <a:blip r:embed="rId114"/>
                <a:stretch>
                  <a:fillRect/>
                </a:stretch>
              </p:blipFill>
              <p:spPr>
                <a:xfrm>
                  <a:off x="2780640" y="3832656"/>
                  <a:ext cx="72900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3" name="Ink 72">
                  <a:extLst>
                    <a:ext uri="{FF2B5EF4-FFF2-40B4-BE49-F238E27FC236}">
                      <a16:creationId xmlns:a16="http://schemas.microsoft.com/office/drawing/2014/main" id="{FA4DCD61-25E6-BE46-90FF-3A7C01E141A7}"/>
                    </a:ext>
                  </a:extLst>
                </p14:cNvPr>
                <p14:cNvContentPartPr/>
                <p14:nvPr/>
              </p14:nvContentPartPr>
              <p14:xfrm>
                <a:off x="2974680" y="3894936"/>
                <a:ext cx="644400" cy="257760"/>
              </p14:xfrm>
            </p:contentPart>
          </mc:Choice>
          <mc:Fallback>
            <p:pic>
              <p:nvPicPr>
                <p:cNvPr id="73" name="Ink 72">
                  <a:extLst>
                    <a:ext uri="{FF2B5EF4-FFF2-40B4-BE49-F238E27FC236}">
                      <a16:creationId xmlns:a16="http://schemas.microsoft.com/office/drawing/2014/main" id="{FA4DCD61-25E6-BE46-90FF-3A7C01E141A7}"/>
                    </a:ext>
                  </a:extLst>
                </p:cNvPr>
                <p:cNvPicPr/>
                <p:nvPr/>
              </p:nvPicPr>
              <p:blipFill>
                <a:blip r:embed="rId116"/>
                <a:stretch>
                  <a:fillRect/>
                </a:stretch>
              </p:blipFill>
              <p:spPr>
                <a:xfrm>
                  <a:off x="2965680" y="3885936"/>
                  <a:ext cx="662040" cy="275400"/>
                </a:xfrm>
                <a:prstGeom prst="rect">
                  <a:avLst/>
                </a:prstGeom>
              </p:spPr>
            </p:pic>
          </mc:Fallback>
        </mc:AlternateContent>
      </p:grpSp>
      <p:grpSp>
        <p:nvGrpSpPr>
          <p:cNvPr id="77" name="Group 76">
            <a:extLst>
              <a:ext uri="{FF2B5EF4-FFF2-40B4-BE49-F238E27FC236}">
                <a16:creationId xmlns:a16="http://schemas.microsoft.com/office/drawing/2014/main" id="{262F7C0A-B0C6-3B4B-86D8-6AAD1DAFBA5C}"/>
              </a:ext>
            </a:extLst>
          </p:cNvPr>
          <p:cNvGrpSpPr/>
          <p:nvPr/>
        </p:nvGrpSpPr>
        <p:grpSpPr>
          <a:xfrm>
            <a:off x="2754720" y="5512776"/>
            <a:ext cx="1119240" cy="467280"/>
            <a:chOff x="2754720" y="5512776"/>
            <a:chExt cx="1119240" cy="467280"/>
          </a:xfrm>
        </p:grpSpPr>
        <mc:AlternateContent xmlns:mc="http://schemas.openxmlformats.org/markup-compatibility/2006">
          <mc:Choice xmlns:p14="http://schemas.microsoft.com/office/powerpoint/2010/main" Requires="p14">
            <p:contentPart p14:bwMode="auto" r:id="rId117">
              <p14:nvContentPartPr>
                <p14:cNvPr id="75" name="Ink 74">
                  <a:extLst>
                    <a:ext uri="{FF2B5EF4-FFF2-40B4-BE49-F238E27FC236}">
                      <a16:creationId xmlns:a16="http://schemas.microsoft.com/office/drawing/2014/main" id="{23689027-B4C3-9445-A38E-D209CCB17FBE}"/>
                    </a:ext>
                  </a:extLst>
                </p14:cNvPr>
                <p14:cNvContentPartPr/>
                <p14:nvPr/>
              </p14:nvContentPartPr>
              <p14:xfrm>
                <a:off x="2754720" y="5741016"/>
                <a:ext cx="565920" cy="235080"/>
              </p14:xfrm>
            </p:contentPart>
          </mc:Choice>
          <mc:Fallback>
            <p:pic>
              <p:nvPicPr>
                <p:cNvPr id="75" name="Ink 74">
                  <a:extLst>
                    <a:ext uri="{FF2B5EF4-FFF2-40B4-BE49-F238E27FC236}">
                      <a16:creationId xmlns:a16="http://schemas.microsoft.com/office/drawing/2014/main" id="{23689027-B4C3-9445-A38E-D209CCB17FBE}"/>
                    </a:ext>
                  </a:extLst>
                </p:cNvPr>
                <p:cNvPicPr/>
                <p:nvPr/>
              </p:nvPicPr>
              <p:blipFill>
                <a:blip r:embed="rId118"/>
                <a:stretch>
                  <a:fillRect/>
                </a:stretch>
              </p:blipFill>
              <p:spPr>
                <a:xfrm>
                  <a:off x="2746080" y="5732376"/>
                  <a:ext cx="58356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6" name="Ink 75">
                  <a:extLst>
                    <a:ext uri="{FF2B5EF4-FFF2-40B4-BE49-F238E27FC236}">
                      <a16:creationId xmlns:a16="http://schemas.microsoft.com/office/drawing/2014/main" id="{F5F96403-5E4D-8D40-8C8C-1A433E551C75}"/>
                    </a:ext>
                  </a:extLst>
                </p14:cNvPr>
                <p14:cNvContentPartPr/>
                <p14:nvPr/>
              </p14:nvContentPartPr>
              <p14:xfrm>
                <a:off x="2937240" y="5512776"/>
                <a:ext cx="936720" cy="467280"/>
              </p14:xfrm>
            </p:contentPart>
          </mc:Choice>
          <mc:Fallback>
            <p:pic>
              <p:nvPicPr>
                <p:cNvPr id="76" name="Ink 75">
                  <a:extLst>
                    <a:ext uri="{FF2B5EF4-FFF2-40B4-BE49-F238E27FC236}">
                      <a16:creationId xmlns:a16="http://schemas.microsoft.com/office/drawing/2014/main" id="{F5F96403-5E4D-8D40-8C8C-1A433E551C75}"/>
                    </a:ext>
                  </a:extLst>
                </p:cNvPr>
                <p:cNvPicPr/>
                <p:nvPr/>
              </p:nvPicPr>
              <p:blipFill>
                <a:blip r:embed="rId120"/>
                <a:stretch>
                  <a:fillRect/>
                </a:stretch>
              </p:blipFill>
              <p:spPr>
                <a:xfrm>
                  <a:off x="2928600" y="5503776"/>
                  <a:ext cx="954360" cy="484920"/>
                </a:xfrm>
                <a:prstGeom prst="rect">
                  <a:avLst/>
                </a:prstGeom>
              </p:spPr>
            </p:pic>
          </mc:Fallback>
        </mc:AlternateContent>
      </p:grpSp>
    </p:spTree>
    <p:extLst>
      <p:ext uri="{BB962C8B-B14F-4D97-AF65-F5344CB8AC3E}">
        <p14:creationId xmlns:p14="http://schemas.microsoft.com/office/powerpoint/2010/main" val="3428354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DF98A-E5C0-FE4A-9FDC-4602893CB6A4}"/>
              </a:ext>
            </a:extLst>
          </p:cNvPr>
          <p:cNvPicPr>
            <a:picLocks noChangeAspect="1"/>
          </p:cNvPicPr>
          <p:nvPr/>
        </p:nvPicPr>
        <p:blipFill>
          <a:blip r:embed="rId2"/>
          <a:stretch>
            <a:fillRect/>
          </a:stretch>
        </p:blipFill>
        <p:spPr>
          <a:xfrm>
            <a:off x="715108" y="607440"/>
            <a:ext cx="11476892" cy="6018097"/>
          </a:xfrm>
          <a:prstGeom prst="rect">
            <a:avLst/>
          </a:prstGeom>
        </p:spPr>
      </p:pic>
      <p:cxnSp>
        <p:nvCxnSpPr>
          <p:cNvPr id="4" name="Straight Arrow Connector 3">
            <a:extLst>
              <a:ext uri="{FF2B5EF4-FFF2-40B4-BE49-F238E27FC236}">
                <a16:creationId xmlns:a16="http://schemas.microsoft.com/office/drawing/2014/main" id="{9784CE15-C43E-5D42-891A-28505E0A0B89}"/>
              </a:ext>
            </a:extLst>
          </p:cNvPr>
          <p:cNvCxnSpPr>
            <a:cxnSpLocks/>
          </p:cNvCxnSpPr>
          <p:nvPr/>
        </p:nvCxnSpPr>
        <p:spPr>
          <a:xfrm flipV="1">
            <a:off x="10181962"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84260D40-E49B-224F-8D27-1D3B6102EF81}"/>
              </a:ext>
            </a:extLst>
          </p:cNvPr>
          <p:cNvCxnSpPr/>
          <p:nvPr/>
        </p:nvCxnSpPr>
        <p:spPr>
          <a:xfrm flipV="1">
            <a:off x="10808677"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914A057C-7F9B-A84A-8358-E4A6A3DBD900}"/>
              </a:ext>
            </a:extLst>
          </p:cNvPr>
          <p:cNvCxnSpPr>
            <a:cxnSpLocks/>
          </p:cNvCxnSpPr>
          <p:nvPr/>
        </p:nvCxnSpPr>
        <p:spPr>
          <a:xfrm>
            <a:off x="10210800" y="4982308"/>
            <a:ext cx="0" cy="63304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1A8A40A-6817-0C47-A0D8-69E4250B3709}"/>
              </a:ext>
            </a:extLst>
          </p:cNvPr>
          <p:cNvSpPr txBox="1"/>
          <p:nvPr/>
        </p:nvSpPr>
        <p:spPr>
          <a:xfrm>
            <a:off x="9412173" y="1569329"/>
            <a:ext cx="1047979" cy="461665"/>
          </a:xfrm>
          <a:prstGeom prst="rect">
            <a:avLst/>
          </a:prstGeom>
          <a:noFill/>
        </p:spPr>
        <p:txBody>
          <a:bodyPr wrap="none" rtlCol="0">
            <a:spAutoFit/>
          </a:bodyPr>
          <a:lstStyle/>
          <a:p>
            <a:r>
              <a:rPr lang="en-US" sz="1200" dirty="0"/>
              <a:t>Multiplicative</a:t>
            </a:r>
          </a:p>
          <a:p>
            <a:r>
              <a:rPr lang="en-US" sz="1200" dirty="0"/>
              <a:t>term</a:t>
            </a:r>
          </a:p>
        </p:txBody>
      </p:sp>
      <p:sp>
        <p:nvSpPr>
          <p:cNvPr id="9" name="TextBox 8">
            <a:extLst>
              <a:ext uri="{FF2B5EF4-FFF2-40B4-BE49-F238E27FC236}">
                <a16:creationId xmlns:a16="http://schemas.microsoft.com/office/drawing/2014/main" id="{3E578500-69D1-8540-BC92-F591B16F2662}"/>
              </a:ext>
            </a:extLst>
          </p:cNvPr>
          <p:cNvSpPr txBox="1"/>
          <p:nvPr/>
        </p:nvSpPr>
        <p:spPr>
          <a:xfrm>
            <a:off x="10629026" y="1569328"/>
            <a:ext cx="697050" cy="461665"/>
          </a:xfrm>
          <a:prstGeom prst="rect">
            <a:avLst/>
          </a:prstGeom>
          <a:noFill/>
        </p:spPr>
        <p:txBody>
          <a:bodyPr wrap="none" rtlCol="0">
            <a:spAutoFit/>
          </a:bodyPr>
          <a:lstStyle/>
          <a:p>
            <a:r>
              <a:rPr lang="en-US" sz="1200" dirty="0"/>
              <a:t>Additive</a:t>
            </a:r>
          </a:p>
          <a:p>
            <a:r>
              <a:rPr lang="en-US" sz="1200" dirty="0"/>
              <a:t>term</a:t>
            </a:r>
          </a:p>
        </p:txBody>
      </p:sp>
      <p:sp>
        <p:nvSpPr>
          <p:cNvPr id="10" name="TextBox 9">
            <a:extLst>
              <a:ext uri="{FF2B5EF4-FFF2-40B4-BE49-F238E27FC236}">
                <a16:creationId xmlns:a16="http://schemas.microsoft.com/office/drawing/2014/main" id="{2B961B49-9A39-504A-BB90-AE686A5454F0}"/>
              </a:ext>
            </a:extLst>
          </p:cNvPr>
          <p:cNvSpPr txBox="1"/>
          <p:nvPr/>
        </p:nvSpPr>
        <p:spPr>
          <a:xfrm>
            <a:off x="9478961" y="5658780"/>
            <a:ext cx="1047979" cy="461665"/>
          </a:xfrm>
          <a:prstGeom prst="rect">
            <a:avLst/>
          </a:prstGeom>
          <a:noFill/>
        </p:spPr>
        <p:txBody>
          <a:bodyPr wrap="none" rtlCol="0">
            <a:spAutoFit/>
          </a:bodyPr>
          <a:lstStyle/>
          <a:p>
            <a:r>
              <a:rPr lang="en-US" sz="1200" dirty="0"/>
              <a:t>Multiplicative</a:t>
            </a:r>
          </a:p>
          <a:p>
            <a:r>
              <a:rPr lang="en-US" sz="1200" dirty="0"/>
              <a:t>term</a:t>
            </a:r>
          </a:p>
        </p:txBody>
      </p:sp>
      <p:grpSp>
        <p:nvGrpSpPr>
          <p:cNvPr id="69" name="Group 68">
            <a:extLst>
              <a:ext uri="{FF2B5EF4-FFF2-40B4-BE49-F238E27FC236}">
                <a16:creationId xmlns:a16="http://schemas.microsoft.com/office/drawing/2014/main" id="{AA20107F-86EE-4946-A2D8-4218CD903662}"/>
              </a:ext>
            </a:extLst>
          </p:cNvPr>
          <p:cNvGrpSpPr/>
          <p:nvPr/>
        </p:nvGrpSpPr>
        <p:grpSpPr>
          <a:xfrm>
            <a:off x="2268360" y="1103136"/>
            <a:ext cx="1473480" cy="456840"/>
            <a:chOff x="2268360" y="1103136"/>
            <a:chExt cx="1473480" cy="456840"/>
          </a:xfrm>
        </p:grpSpPr>
        <mc:AlternateContent xmlns:mc="http://schemas.openxmlformats.org/markup-compatibility/2006">
          <mc:Choice xmlns:p14="http://schemas.microsoft.com/office/powerpoint/2010/main" Requires="p14">
            <p:contentPart p14:bwMode="auto" r:id="rId3">
              <p14:nvContentPartPr>
                <p14:cNvPr id="61" name="Ink 60">
                  <a:extLst>
                    <a:ext uri="{FF2B5EF4-FFF2-40B4-BE49-F238E27FC236}">
                      <a16:creationId xmlns:a16="http://schemas.microsoft.com/office/drawing/2014/main" id="{0EA5CB22-EC06-3B46-AF83-292096CF4B38}"/>
                    </a:ext>
                  </a:extLst>
                </p14:cNvPr>
                <p14:cNvContentPartPr/>
                <p14:nvPr/>
              </p14:nvContentPartPr>
              <p14:xfrm>
                <a:off x="2268360" y="1272696"/>
                <a:ext cx="361080" cy="287280"/>
              </p14:xfrm>
            </p:contentPart>
          </mc:Choice>
          <mc:Fallback>
            <p:pic>
              <p:nvPicPr>
                <p:cNvPr id="61" name="Ink 60">
                  <a:extLst>
                    <a:ext uri="{FF2B5EF4-FFF2-40B4-BE49-F238E27FC236}">
                      <a16:creationId xmlns:a16="http://schemas.microsoft.com/office/drawing/2014/main" id="{0EA5CB22-EC06-3B46-AF83-292096CF4B38}"/>
                    </a:ext>
                  </a:extLst>
                </p:cNvPr>
                <p:cNvPicPr/>
                <p:nvPr/>
              </p:nvPicPr>
              <p:blipFill>
                <a:blip r:embed="rId4"/>
                <a:stretch>
                  <a:fillRect/>
                </a:stretch>
              </p:blipFill>
              <p:spPr>
                <a:xfrm>
                  <a:off x="2259360" y="1263696"/>
                  <a:ext cx="37872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2" name="Ink 61">
                  <a:extLst>
                    <a:ext uri="{FF2B5EF4-FFF2-40B4-BE49-F238E27FC236}">
                      <a16:creationId xmlns:a16="http://schemas.microsoft.com/office/drawing/2014/main" id="{A544410A-306F-DA48-95BE-79AA07C43B6B}"/>
                    </a:ext>
                  </a:extLst>
                </p14:cNvPr>
                <p14:cNvContentPartPr/>
                <p14:nvPr/>
              </p14:nvContentPartPr>
              <p14:xfrm>
                <a:off x="2575800" y="1323816"/>
                <a:ext cx="117360" cy="57600"/>
              </p14:xfrm>
            </p:contentPart>
          </mc:Choice>
          <mc:Fallback>
            <p:pic>
              <p:nvPicPr>
                <p:cNvPr id="62" name="Ink 61">
                  <a:extLst>
                    <a:ext uri="{FF2B5EF4-FFF2-40B4-BE49-F238E27FC236}">
                      <a16:creationId xmlns:a16="http://schemas.microsoft.com/office/drawing/2014/main" id="{A544410A-306F-DA48-95BE-79AA07C43B6B}"/>
                    </a:ext>
                  </a:extLst>
                </p:cNvPr>
                <p:cNvPicPr/>
                <p:nvPr/>
              </p:nvPicPr>
              <p:blipFill>
                <a:blip r:embed="rId6"/>
                <a:stretch>
                  <a:fillRect/>
                </a:stretch>
              </p:blipFill>
              <p:spPr>
                <a:xfrm>
                  <a:off x="2566800" y="1314816"/>
                  <a:ext cx="1350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3" name="Ink 62">
                  <a:extLst>
                    <a:ext uri="{FF2B5EF4-FFF2-40B4-BE49-F238E27FC236}">
                      <a16:creationId xmlns:a16="http://schemas.microsoft.com/office/drawing/2014/main" id="{3197375F-0B77-CE4E-8890-CA753ED72BD4}"/>
                    </a:ext>
                  </a:extLst>
                </p14:cNvPr>
                <p14:cNvContentPartPr/>
                <p14:nvPr/>
              </p14:nvContentPartPr>
              <p14:xfrm>
                <a:off x="2393280" y="1209696"/>
                <a:ext cx="126360" cy="189360"/>
              </p14:xfrm>
            </p:contentPart>
          </mc:Choice>
          <mc:Fallback>
            <p:pic>
              <p:nvPicPr>
                <p:cNvPr id="63" name="Ink 62">
                  <a:extLst>
                    <a:ext uri="{FF2B5EF4-FFF2-40B4-BE49-F238E27FC236}">
                      <a16:creationId xmlns:a16="http://schemas.microsoft.com/office/drawing/2014/main" id="{3197375F-0B77-CE4E-8890-CA753ED72BD4}"/>
                    </a:ext>
                  </a:extLst>
                </p:cNvPr>
                <p:cNvPicPr/>
                <p:nvPr/>
              </p:nvPicPr>
              <p:blipFill>
                <a:blip r:embed="rId8"/>
                <a:stretch>
                  <a:fillRect/>
                </a:stretch>
              </p:blipFill>
              <p:spPr>
                <a:xfrm>
                  <a:off x="2384280" y="1200696"/>
                  <a:ext cx="1440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4" name="Ink 63">
                  <a:extLst>
                    <a:ext uri="{FF2B5EF4-FFF2-40B4-BE49-F238E27FC236}">
                      <a16:creationId xmlns:a16="http://schemas.microsoft.com/office/drawing/2014/main" id="{3398EDF1-458A-7F42-ACE8-E16831752C14}"/>
                    </a:ext>
                  </a:extLst>
                </p14:cNvPr>
                <p14:cNvContentPartPr/>
                <p14:nvPr/>
              </p14:nvContentPartPr>
              <p14:xfrm>
                <a:off x="2721960" y="1103136"/>
                <a:ext cx="461880" cy="334800"/>
              </p14:xfrm>
            </p:contentPart>
          </mc:Choice>
          <mc:Fallback>
            <p:pic>
              <p:nvPicPr>
                <p:cNvPr id="64" name="Ink 63">
                  <a:extLst>
                    <a:ext uri="{FF2B5EF4-FFF2-40B4-BE49-F238E27FC236}">
                      <a16:creationId xmlns:a16="http://schemas.microsoft.com/office/drawing/2014/main" id="{3398EDF1-458A-7F42-ACE8-E16831752C14}"/>
                    </a:ext>
                  </a:extLst>
                </p:cNvPr>
                <p:cNvPicPr/>
                <p:nvPr/>
              </p:nvPicPr>
              <p:blipFill>
                <a:blip r:embed="rId10"/>
                <a:stretch>
                  <a:fillRect/>
                </a:stretch>
              </p:blipFill>
              <p:spPr>
                <a:xfrm>
                  <a:off x="2713320" y="1094496"/>
                  <a:ext cx="47952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5" name="Ink 64">
                  <a:extLst>
                    <a:ext uri="{FF2B5EF4-FFF2-40B4-BE49-F238E27FC236}">
                      <a16:creationId xmlns:a16="http://schemas.microsoft.com/office/drawing/2014/main" id="{2A1D25CE-2138-4B48-9B62-63D16E94CB84}"/>
                    </a:ext>
                  </a:extLst>
                </p14:cNvPr>
                <p14:cNvContentPartPr/>
                <p14:nvPr/>
              </p14:nvContentPartPr>
              <p14:xfrm>
                <a:off x="2881440" y="1201776"/>
                <a:ext cx="109800" cy="4680"/>
              </p14:xfrm>
            </p:contentPart>
          </mc:Choice>
          <mc:Fallback>
            <p:pic>
              <p:nvPicPr>
                <p:cNvPr id="65" name="Ink 64">
                  <a:extLst>
                    <a:ext uri="{FF2B5EF4-FFF2-40B4-BE49-F238E27FC236}">
                      <a16:creationId xmlns:a16="http://schemas.microsoft.com/office/drawing/2014/main" id="{2A1D25CE-2138-4B48-9B62-63D16E94CB84}"/>
                    </a:ext>
                  </a:extLst>
                </p:cNvPr>
                <p:cNvPicPr/>
                <p:nvPr/>
              </p:nvPicPr>
              <p:blipFill>
                <a:blip r:embed="rId12"/>
                <a:stretch>
                  <a:fillRect/>
                </a:stretch>
              </p:blipFill>
              <p:spPr>
                <a:xfrm>
                  <a:off x="2872800" y="1193136"/>
                  <a:ext cx="12744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6" name="Ink 65">
                  <a:extLst>
                    <a:ext uri="{FF2B5EF4-FFF2-40B4-BE49-F238E27FC236}">
                      <a16:creationId xmlns:a16="http://schemas.microsoft.com/office/drawing/2014/main" id="{B7A67E0D-FFA5-BD42-B902-6AF3CFE1CF58}"/>
                    </a:ext>
                  </a:extLst>
                </p14:cNvPr>
                <p14:cNvContentPartPr/>
                <p14:nvPr/>
              </p14:nvContentPartPr>
              <p14:xfrm>
                <a:off x="3421080" y="1169736"/>
                <a:ext cx="27720" cy="47160"/>
              </p14:xfrm>
            </p:contentPart>
          </mc:Choice>
          <mc:Fallback>
            <p:pic>
              <p:nvPicPr>
                <p:cNvPr id="66" name="Ink 65">
                  <a:extLst>
                    <a:ext uri="{FF2B5EF4-FFF2-40B4-BE49-F238E27FC236}">
                      <a16:creationId xmlns:a16="http://schemas.microsoft.com/office/drawing/2014/main" id="{B7A67E0D-FFA5-BD42-B902-6AF3CFE1CF58}"/>
                    </a:ext>
                  </a:extLst>
                </p:cNvPr>
                <p:cNvPicPr/>
                <p:nvPr/>
              </p:nvPicPr>
              <p:blipFill>
                <a:blip r:embed="rId14"/>
                <a:stretch>
                  <a:fillRect/>
                </a:stretch>
              </p:blipFill>
              <p:spPr>
                <a:xfrm>
                  <a:off x="3412440" y="1161096"/>
                  <a:ext cx="453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7" name="Ink 66">
                  <a:extLst>
                    <a:ext uri="{FF2B5EF4-FFF2-40B4-BE49-F238E27FC236}">
                      <a16:creationId xmlns:a16="http://schemas.microsoft.com/office/drawing/2014/main" id="{571B5907-57C4-F546-AB43-917E1DC76B1A}"/>
                    </a:ext>
                  </a:extLst>
                </p14:cNvPr>
                <p14:cNvContentPartPr/>
                <p14:nvPr/>
              </p14:nvContentPartPr>
              <p14:xfrm>
                <a:off x="3382560" y="1409856"/>
                <a:ext cx="51120" cy="57600"/>
              </p14:xfrm>
            </p:contentPart>
          </mc:Choice>
          <mc:Fallback>
            <p:pic>
              <p:nvPicPr>
                <p:cNvPr id="67" name="Ink 66">
                  <a:extLst>
                    <a:ext uri="{FF2B5EF4-FFF2-40B4-BE49-F238E27FC236}">
                      <a16:creationId xmlns:a16="http://schemas.microsoft.com/office/drawing/2014/main" id="{571B5907-57C4-F546-AB43-917E1DC76B1A}"/>
                    </a:ext>
                  </a:extLst>
                </p:cNvPr>
                <p:cNvPicPr/>
                <p:nvPr/>
              </p:nvPicPr>
              <p:blipFill>
                <a:blip r:embed="rId16"/>
                <a:stretch>
                  <a:fillRect/>
                </a:stretch>
              </p:blipFill>
              <p:spPr>
                <a:xfrm>
                  <a:off x="3373560" y="1400856"/>
                  <a:ext cx="687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8" name="Ink 67">
                  <a:extLst>
                    <a:ext uri="{FF2B5EF4-FFF2-40B4-BE49-F238E27FC236}">
                      <a16:creationId xmlns:a16="http://schemas.microsoft.com/office/drawing/2014/main" id="{E0B10CEF-11B8-5A47-A236-4841E85A5001}"/>
                    </a:ext>
                  </a:extLst>
                </p14:cNvPr>
                <p14:cNvContentPartPr/>
                <p14:nvPr/>
              </p14:nvContentPartPr>
              <p14:xfrm>
                <a:off x="3575160" y="1362696"/>
                <a:ext cx="166680" cy="18000"/>
              </p14:xfrm>
            </p:contentPart>
          </mc:Choice>
          <mc:Fallback>
            <p:pic>
              <p:nvPicPr>
                <p:cNvPr id="68" name="Ink 67">
                  <a:extLst>
                    <a:ext uri="{FF2B5EF4-FFF2-40B4-BE49-F238E27FC236}">
                      <a16:creationId xmlns:a16="http://schemas.microsoft.com/office/drawing/2014/main" id="{E0B10CEF-11B8-5A47-A236-4841E85A5001}"/>
                    </a:ext>
                  </a:extLst>
                </p:cNvPr>
                <p:cNvPicPr/>
                <p:nvPr/>
              </p:nvPicPr>
              <p:blipFill>
                <a:blip r:embed="rId18"/>
                <a:stretch>
                  <a:fillRect/>
                </a:stretch>
              </p:blipFill>
              <p:spPr>
                <a:xfrm>
                  <a:off x="3566520" y="1353696"/>
                  <a:ext cx="184320" cy="35640"/>
                </a:xfrm>
                <a:prstGeom prst="rect">
                  <a:avLst/>
                </a:prstGeom>
              </p:spPr>
            </p:pic>
          </mc:Fallback>
        </mc:AlternateContent>
      </p:grpSp>
    </p:spTree>
    <p:extLst>
      <p:ext uri="{BB962C8B-B14F-4D97-AF65-F5344CB8AC3E}">
        <p14:creationId xmlns:p14="http://schemas.microsoft.com/office/powerpoint/2010/main" val="399778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C7634-9AE4-2443-BDFE-AF17937F61C2}"/>
              </a:ext>
            </a:extLst>
          </p:cNvPr>
          <p:cNvSpPr txBox="1"/>
          <p:nvPr/>
        </p:nvSpPr>
        <p:spPr>
          <a:xfrm>
            <a:off x="2426678" y="3165230"/>
            <a:ext cx="8616461" cy="800219"/>
          </a:xfrm>
          <a:prstGeom prst="rect">
            <a:avLst/>
          </a:prstGeom>
          <a:noFill/>
        </p:spPr>
        <p:txBody>
          <a:bodyPr wrap="none" rtlCol="0">
            <a:spAutoFit/>
          </a:bodyPr>
          <a:lstStyle/>
          <a:p>
            <a:r>
              <a:rPr lang="en-GB" sz="2800" dirty="0">
                <a:solidFill>
                  <a:srgbClr val="FF0000"/>
                </a:solidFill>
                <a:latin typeface="Arial" panose="020B0604020202020204" pitchFamily="34" charset="0"/>
              </a:rPr>
              <a:t>3. Measure of symmetricity – Skewness and Kurtosis</a:t>
            </a:r>
          </a:p>
          <a:p>
            <a:endParaRPr lang="en-US" dirty="0"/>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A94CCC57-6DBA-1844-BDCD-172684C2B2BE}"/>
                  </a:ext>
                </a:extLst>
              </p14:cNvPr>
              <p14:cNvContentPartPr/>
              <p14:nvPr/>
            </p14:nvContentPartPr>
            <p14:xfrm>
              <a:off x="5814360" y="2652216"/>
              <a:ext cx="1921680" cy="637920"/>
            </p14:xfrm>
          </p:contentPart>
        </mc:Choice>
        <mc:Fallback>
          <p:pic>
            <p:nvPicPr>
              <p:cNvPr id="8" name="Ink 7">
                <a:extLst>
                  <a:ext uri="{FF2B5EF4-FFF2-40B4-BE49-F238E27FC236}">
                    <a16:creationId xmlns:a16="http://schemas.microsoft.com/office/drawing/2014/main" id="{A94CCC57-6DBA-1844-BDCD-172684C2B2BE}"/>
                  </a:ext>
                </a:extLst>
              </p:cNvPr>
              <p:cNvPicPr/>
              <p:nvPr/>
            </p:nvPicPr>
            <p:blipFill>
              <a:blip r:embed="rId3"/>
              <a:stretch>
                <a:fillRect/>
              </a:stretch>
            </p:blipFill>
            <p:spPr>
              <a:xfrm>
                <a:off x="5805360" y="2643216"/>
                <a:ext cx="1939320" cy="655560"/>
              </a:xfrm>
              <a:prstGeom prst="rect">
                <a:avLst/>
              </a:prstGeom>
            </p:spPr>
          </p:pic>
        </mc:Fallback>
      </mc:AlternateContent>
      <p:grpSp>
        <p:nvGrpSpPr>
          <p:cNvPr id="10" name="Group 9">
            <a:extLst>
              <a:ext uri="{FF2B5EF4-FFF2-40B4-BE49-F238E27FC236}">
                <a16:creationId xmlns:a16="http://schemas.microsoft.com/office/drawing/2014/main" id="{EEDCC76E-FD7B-9849-A51C-C583E0BC8CB7}"/>
              </a:ext>
            </a:extLst>
          </p:cNvPr>
          <p:cNvGrpSpPr/>
          <p:nvPr/>
        </p:nvGrpSpPr>
        <p:grpSpPr>
          <a:xfrm>
            <a:off x="4563360" y="3698376"/>
            <a:ext cx="5302080" cy="907200"/>
            <a:chOff x="4563360" y="3698376"/>
            <a:chExt cx="5302080" cy="90720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ED99B05-86BE-E143-A89A-5DEFFE21C036}"/>
                    </a:ext>
                  </a:extLst>
                </p14:cNvPr>
                <p14:cNvContentPartPr/>
                <p14:nvPr/>
              </p14:nvContentPartPr>
              <p14:xfrm>
                <a:off x="4729320" y="3805656"/>
                <a:ext cx="960840" cy="405360"/>
              </p14:xfrm>
            </p:contentPart>
          </mc:Choice>
          <mc:Fallback>
            <p:pic>
              <p:nvPicPr>
                <p:cNvPr id="2" name="Ink 1">
                  <a:extLst>
                    <a:ext uri="{FF2B5EF4-FFF2-40B4-BE49-F238E27FC236}">
                      <a16:creationId xmlns:a16="http://schemas.microsoft.com/office/drawing/2014/main" id="{3ED99B05-86BE-E143-A89A-5DEFFE21C036}"/>
                    </a:ext>
                  </a:extLst>
                </p:cNvPr>
                <p:cNvPicPr/>
                <p:nvPr/>
              </p:nvPicPr>
              <p:blipFill>
                <a:blip r:embed="rId5"/>
                <a:stretch>
                  <a:fillRect/>
                </a:stretch>
              </p:blipFill>
              <p:spPr>
                <a:xfrm>
                  <a:off x="4720320" y="3796656"/>
                  <a:ext cx="97848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3424AD94-F944-CC47-8147-3C6A9B79D3BE}"/>
                    </a:ext>
                  </a:extLst>
                </p14:cNvPr>
                <p14:cNvContentPartPr/>
                <p14:nvPr/>
              </p14:nvContentPartPr>
              <p14:xfrm>
                <a:off x="5735880" y="3883776"/>
                <a:ext cx="309240" cy="180720"/>
              </p14:xfrm>
            </p:contentPart>
          </mc:Choice>
          <mc:Fallback>
            <p:pic>
              <p:nvPicPr>
                <p:cNvPr id="4" name="Ink 3">
                  <a:extLst>
                    <a:ext uri="{FF2B5EF4-FFF2-40B4-BE49-F238E27FC236}">
                      <a16:creationId xmlns:a16="http://schemas.microsoft.com/office/drawing/2014/main" id="{3424AD94-F944-CC47-8147-3C6A9B79D3BE}"/>
                    </a:ext>
                  </a:extLst>
                </p:cNvPr>
                <p:cNvPicPr/>
                <p:nvPr/>
              </p:nvPicPr>
              <p:blipFill>
                <a:blip r:embed="rId7"/>
                <a:stretch>
                  <a:fillRect/>
                </a:stretch>
              </p:blipFill>
              <p:spPr>
                <a:xfrm>
                  <a:off x="5726880" y="3875136"/>
                  <a:ext cx="32688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325B58F1-41F9-4141-9B3F-6468B40A3DE3}"/>
                    </a:ext>
                  </a:extLst>
                </p14:cNvPr>
                <p14:cNvContentPartPr/>
                <p14:nvPr/>
              </p14:nvContentPartPr>
              <p14:xfrm>
                <a:off x="4563360" y="3698376"/>
                <a:ext cx="230400" cy="456120"/>
              </p14:xfrm>
            </p:contentPart>
          </mc:Choice>
          <mc:Fallback>
            <p:pic>
              <p:nvPicPr>
                <p:cNvPr id="6" name="Ink 5">
                  <a:extLst>
                    <a:ext uri="{FF2B5EF4-FFF2-40B4-BE49-F238E27FC236}">
                      <a16:creationId xmlns:a16="http://schemas.microsoft.com/office/drawing/2014/main" id="{325B58F1-41F9-4141-9B3F-6468B40A3DE3}"/>
                    </a:ext>
                  </a:extLst>
                </p:cNvPr>
                <p:cNvPicPr/>
                <p:nvPr/>
              </p:nvPicPr>
              <p:blipFill>
                <a:blip r:embed="rId9"/>
                <a:stretch>
                  <a:fillRect/>
                </a:stretch>
              </p:blipFill>
              <p:spPr>
                <a:xfrm>
                  <a:off x="4554360" y="3689736"/>
                  <a:ext cx="248040" cy="473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C83FF79A-ABFE-E244-8222-7052ABFF09AA}"/>
                    </a:ext>
                  </a:extLst>
                </p14:cNvPr>
                <p14:cNvContentPartPr/>
                <p14:nvPr/>
              </p14:nvContentPartPr>
              <p14:xfrm>
                <a:off x="5816880" y="3723936"/>
                <a:ext cx="4048560" cy="881640"/>
              </p14:xfrm>
            </p:contentPart>
          </mc:Choice>
          <mc:Fallback>
            <p:pic>
              <p:nvPicPr>
                <p:cNvPr id="9" name="Ink 8">
                  <a:extLst>
                    <a:ext uri="{FF2B5EF4-FFF2-40B4-BE49-F238E27FC236}">
                      <a16:creationId xmlns:a16="http://schemas.microsoft.com/office/drawing/2014/main" id="{C83FF79A-ABFE-E244-8222-7052ABFF09AA}"/>
                    </a:ext>
                  </a:extLst>
                </p:cNvPr>
                <p:cNvPicPr/>
                <p:nvPr/>
              </p:nvPicPr>
              <p:blipFill>
                <a:blip r:embed="rId11"/>
                <a:stretch>
                  <a:fillRect/>
                </a:stretch>
              </p:blipFill>
              <p:spPr>
                <a:xfrm>
                  <a:off x="5807880" y="3714936"/>
                  <a:ext cx="4066200" cy="899280"/>
                </a:xfrm>
                <a:prstGeom prst="rect">
                  <a:avLst/>
                </a:prstGeom>
              </p:spPr>
            </p:pic>
          </mc:Fallback>
        </mc:AlternateContent>
      </p:grpSp>
    </p:spTree>
    <p:extLst>
      <p:ext uri="{BB962C8B-B14F-4D97-AF65-F5344CB8AC3E}">
        <p14:creationId xmlns:p14="http://schemas.microsoft.com/office/powerpoint/2010/main" val="4245016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521829" cy="4493538"/>
          </a:xfrm>
          <a:prstGeom prst="rect">
            <a:avLst/>
          </a:prstGeom>
          <a:noFill/>
        </p:spPr>
        <p:txBody>
          <a:bodyPr wrap="square" rtlCol="0">
            <a:spAutoFit/>
          </a:bodyPr>
          <a:lstStyle/>
          <a:p>
            <a:r>
              <a:rPr lang="en-US" sz="2800" b="1" dirty="0">
                <a:solidFill>
                  <a:srgbClr val="FF0000"/>
                </a:solidFill>
              </a:rPr>
              <a:t>1. Skewness</a:t>
            </a:r>
          </a:p>
          <a:p>
            <a:endParaRPr lang="en-US" dirty="0"/>
          </a:p>
          <a:p>
            <a:r>
              <a:rPr lang="en-GB" dirty="0"/>
              <a:t>Skewness is usually described as a measure of a dataset’s symmetry – or lack of symmetry.   A perfectly symmetrical data set will have a skewness of 0.   The normal distribution has a skewness of 0. Skewness is calculated as:</a:t>
            </a:r>
          </a:p>
          <a:p>
            <a:endParaRPr lang="en-GB" dirty="0"/>
          </a:p>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skew</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br>
              <a:rPr lang="en-GB" sz="1600" i="1" dirty="0">
                <a:solidFill>
                  <a:srgbClr val="0070C0"/>
                </a:solidFill>
              </a:rPr>
            </a:br>
            <a:r>
              <a:rPr lang="en-GB" sz="1600" i="1" dirty="0">
                <a:solidFill>
                  <a:srgbClr val="0070C0"/>
                </a:solidFill>
              </a:rPr>
              <a:t>print(skew(x))</a:t>
            </a:r>
          </a:p>
          <a:p>
            <a:endParaRPr lang="en-GB" sz="1600" b="1" i="1" dirty="0"/>
          </a:p>
          <a:p>
            <a:endParaRPr lang="en-GB" sz="1600" b="1" i="1" dirty="0"/>
          </a:p>
          <a:p>
            <a:r>
              <a:rPr lang="en-GB" dirty="0"/>
              <a:t>….</a:t>
            </a:r>
          </a:p>
          <a:p>
            <a:r>
              <a:rPr lang="en-GB" dirty="0"/>
              <a:t>Mathematically:</a:t>
            </a:r>
          </a:p>
          <a:p>
            <a:endParaRPr lang="en-GB" dirty="0"/>
          </a:p>
          <a:p>
            <a:endParaRPr lang="en-US" dirty="0"/>
          </a:p>
        </p:txBody>
      </p:sp>
      <p:pic>
        <p:nvPicPr>
          <p:cNvPr id="3" name="Picture 2">
            <a:extLst>
              <a:ext uri="{FF2B5EF4-FFF2-40B4-BE49-F238E27FC236}">
                <a16:creationId xmlns:a16="http://schemas.microsoft.com/office/drawing/2014/main" id="{B0E83B60-0955-B444-9A46-D9553161E468}"/>
              </a:ext>
            </a:extLst>
          </p:cNvPr>
          <p:cNvPicPr>
            <a:picLocks noChangeAspect="1"/>
          </p:cNvPicPr>
          <p:nvPr/>
        </p:nvPicPr>
        <p:blipFill>
          <a:blip r:embed="rId2"/>
          <a:stretch>
            <a:fillRect/>
          </a:stretch>
        </p:blipFill>
        <p:spPr>
          <a:xfrm>
            <a:off x="5051533" y="4636830"/>
            <a:ext cx="1674765" cy="779231"/>
          </a:xfrm>
          <a:prstGeom prst="rect">
            <a:avLst/>
          </a:prstGeom>
        </p:spPr>
      </p:pic>
      <p:sp>
        <p:nvSpPr>
          <p:cNvPr id="4" name="TextBox 3">
            <a:extLst>
              <a:ext uri="{FF2B5EF4-FFF2-40B4-BE49-F238E27FC236}">
                <a16:creationId xmlns:a16="http://schemas.microsoft.com/office/drawing/2014/main" id="{C9ECB0F9-9ECE-E54F-9459-7EF678AF0D2C}"/>
              </a:ext>
            </a:extLst>
          </p:cNvPr>
          <p:cNvSpPr txBox="1"/>
          <p:nvPr/>
        </p:nvSpPr>
        <p:spPr>
          <a:xfrm>
            <a:off x="1465384" y="4138246"/>
            <a:ext cx="9687291" cy="2862322"/>
          </a:xfrm>
          <a:prstGeom prst="rect">
            <a:avLst/>
          </a:prstGeom>
          <a:noFill/>
        </p:spPr>
        <p:txBody>
          <a:bodyPr wrap="square" rtlCol="0">
            <a:spAutoFit/>
          </a:bodyPr>
          <a:lstStyle/>
          <a:p>
            <a:endParaRPr lang="en-GB" dirty="0"/>
          </a:p>
          <a:p>
            <a:endParaRPr lang="en-GB" dirty="0"/>
          </a:p>
          <a:p>
            <a:endParaRPr lang="en-GB" dirty="0"/>
          </a:p>
          <a:p>
            <a:endParaRPr lang="en-GB" dirty="0"/>
          </a:p>
          <a:p>
            <a:endParaRPr lang="en-GB" dirty="0"/>
          </a:p>
          <a:p>
            <a:endParaRPr lang="en-GB" dirty="0"/>
          </a:p>
          <a:p>
            <a:r>
              <a:rPr lang="en-GB" dirty="0"/>
              <a:t>where n is the sample size, X</a:t>
            </a:r>
            <a:r>
              <a:rPr lang="en-GB" baseline="-25000" dirty="0"/>
              <a:t>i</a:t>
            </a:r>
            <a:r>
              <a:rPr lang="en-GB" dirty="0"/>
              <a:t> is the </a:t>
            </a:r>
            <a:r>
              <a:rPr lang="en-GB" dirty="0" err="1"/>
              <a:t>i</a:t>
            </a:r>
            <a:r>
              <a:rPr lang="en-GB" baseline="30000" dirty="0" err="1"/>
              <a:t>th</a:t>
            </a:r>
            <a:r>
              <a:rPr lang="en-GB" dirty="0"/>
              <a:t> X value, X-Bar is the average and s is the sample standard deviation.  Note the exponent in the summation.  It is “3”.  The skewness is referred to as the “third standardized central moment for the probability model.”</a:t>
            </a:r>
          </a:p>
          <a:p>
            <a:endParaRPr lang="en-GB"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CDE58D7-8A36-AE47-8275-A72B69D2129F}"/>
                  </a:ext>
                </a:extLst>
              </p14:cNvPr>
              <p14:cNvContentPartPr/>
              <p14:nvPr/>
            </p14:nvContentPartPr>
            <p14:xfrm>
              <a:off x="8262360" y="4513416"/>
              <a:ext cx="2696760" cy="68040"/>
            </p14:xfrm>
          </p:contentPart>
        </mc:Choice>
        <mc:Fallback>
          <p:pic>
            <p:nvPicPr>
              <p:cNvPr id="5" name="Ink 4">
                <a:extLst>
                  <a:ext uri="{FF2B5EF4-FFF2-40B4-BE49-F238E27FC236}">
                    <a16:creationId xmlns:a16="http://schemas.microsoft.com/office/drawing/2014/main" id="{9CDE58D7-8A36-AE47-8275-A72B69D2129F}"/>
                  </a:ext>
                </a:extLst>
              </p:cNvPr>
              <p:cNvPicPr/>
              <p:nvPr/>
            </p:nvPicPr>
            <p:blipFill>
              <a:blip r:embed="rId4"/>
              <a:stretch>
                <a:fillRect/>
              </a:stretch>
            </p:blipFill>
            <p:spPr>
              <a:xfrm>
                <a:off x="8253360" y="4504776"/>
                <a:ext cx="27144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5D7F6C16-4C5B-5940-B505-86027B0318AF}"/>
                  </a:ext>
                </a:extLst>
              </p14:cNvPr>
              <p14:cNvContentPartPr/>
              <p14:nvPr/>
            </p14:nvContentPartPr>
            <p14:xfrm>
              <a:off x="9713520" y="2555376"/>
              <a:ext cx="230760" cy="2617200"/>
            </p14:xfrm>
          </p:contentPart>
        </mc:Choice>
        <mc:Fallback>
          <p:pic>
            <p:nvPicPr>
              <p:cNvPr id="9" name="Ink 8">
                <a:extLst>
                  <a:ext uri="{FF2B5EF4-FFF2-40B4-BE49-F238E27FC236}">
                    <a16:creationId xmlns:a16="http://schemas.microsoft.com/office/drawing/2014/main" id="{5D7F6C16-4C5B-5940-B505-86027B0318AF}"/>
                  </a:ext>
                </a:extLst>
              </p:cNvPr>
              <p:cNvPicPr/>
              <p:nvPr/>
            </p:nvPicPr>
            <p:blipFill>
              <a:blip r:embed="rId6"/>
              <a:stretch>
                <a:fillRect/>
              </a:stretch>
            </p:blipFill>
            <p:spPr>
              <a:xfrm>
                <a:off x="9704520" y="2546736"/>
                <a:ext cx="248400" cy="2634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7AC339F2-2205-CC44-8EC2-2BCE62175FD0}"/>
                  </a:ext>
                </a:extLst>
              </p14:cNvPr>
              <p14:cNvContentPartPr/>
              <p14:nvPr/>
            </p14:nvContentPartPr>
            <p14:xfrm>
              <a:off x="9730080" y="4134696"/>
              <a:ext cx="30600" cy="1176120"/>
            </p14:xfrm>
          </p:contentPart>
        </mc:Choice>
        <mc:Fallback>
          <p:pic>
            <p:nvPicPr>
              <p:cNvPr id="11" name="Ink 10">
                <a:extLst>
                  <a:ext uri="{FF2B5EF4-FFF2-40B4-BE49-F238E27FC236}">
                    <a16:creationId xmlns:a16="http://schemas.microsoft.com/office/drawing/2014/main" id="{7AC339F2-2205-CC44-8EC2-2BCE62175FD0}"/>
                  </a:ext>
                </a:extLst>
              </p:cNvPr>
              <p:cNvPicPr/>
              <p:nvPr/>
            </p:nvPicPr>
            <p:blipFill>
              <a:blip r:embed="rId8"/>
              <a:stretch>
                <a:fillRect/>
              </a:stretch>
            </p:blipFill>
            <p:spPr>
              <a:xfrm>
                <a:off x="9721440" y="4125696"/>
                <a:ext cx="48240" cy="1193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4773E9A4-C646-1A4D-A2E4-0D4D68A0902A}"/>
                  </a:ext>
                </a:extLst>
              </p14:cNvPr>
              <p14:cNvContentPartPr/>
              <p14:nvPr/>
            </p14:nvContentPartPr>
            <p14:xfrm>
              <a:off x="8338680" y="3230736"/>
              <a:ext cx="2797920" cy="1050840"/>
            </p14:xfrm>
          </p:contentPart>
        </mc:Choice>
        <mc:Fallback>
          <p:pic>
            <p:nvPicPr>
              <p:cNvPr id="6" name="Ink 5">
                <a:extLst>
                  <a:ext uri="{FF2B5EF4-FFF2-40B4-BE49-F238E27FC236}">
                    <a16:creationId xmlns:a16="http://schemas.microsoft.com/office/drawing/2014/main" id="{4773E9A4-C646-1A4D-A2E4-0D4D68A0902A}"/>
                  </a:ext>
                </a:extLst>
              </p:cNvPr>
              <p:cNvPicPr/>
              <p:nvPr/>
            </p:nvPicPr>
            <p:blipFill>
              <a:blip r:embed="rId10"/>
              <a:stretch>
                <a:fillRect/>
              </a:stretch>
            </p:blipFill>
            <p:spPr>
              <a:xfrm>
                <a:off x="8329680" y="3222096"/>
                <a:ext cx="2815560" cy="1068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EF724E3E-671B-7440-A5EA-7075ECC9447B}"/>
                  </a:ext>
                </a:extLst>
              </p14:cNvPr>
              <p14:cNvContentPartPr/>
              <p14:nvPr/>
            </p14:nvContentPartPr>
            <p14:xfrm>
              <a:off x="10860120" y="4473456"/>
              <a:ext cx="526320" cy="67320"/>
            </p14:xfrm>
          </p:contentPart>
        </mc:Choice>
        <mc:Fallback>
          <p:pic>
            <p:nvPicPr>
              <p:cNvPr id="7" name="Ink 6">
                <a:extLst>
                  <a:ext uri="{FF2B5EF4-FFF2-40B4-BE49-F238E27FC236}">
                    <a16:creationId xmlns:a16="http://schemas.microsoft.com/office/drawing/2014/main" id="{EF724E3E-671B-7440-A5EA-7075ECC9447B}"/>
                  </a:ext>
                </a:extLst>
              </p:cNvPr>
              <p:cNvPicPr/>
              <p:nvPr/>
            </p:nvPicPr>
            <p:blipFill>
              <a:blip r:embed="rId12"/>
              <a:stretch>
                <a:fillRect/>
              </a:stretch>
            </p:blipFill>
            <p:spPr>
              <a:xfrm>
                <a:off x="10851120" y="4464816"/>
                <a:ext cx="543960" cy="84960"/>
              </a:xfrm>
              <a:prstGeom prst="rect">
                <a:avLst/>
              </a:prstGeom>
            </p:spPr>
          </p:pic>
        </mc:Fallback>
      </mc:AlternateContent>
      <p:grpSp>
        <p:nvGrpSpPr>
          <p:cNvPr id="22" name="Group 21">
            <a:extLst>
              <a:ext uri="{FF2B5EF4-FFF2-40B4-BE49-F238E27FC236}">
                <a16:creationId xmlns:a16="http://schemas.microsoft.com/office/drawing/2014/main" id="{C5522028-122F-BC44-B73E-FF80A6527203}"/>
              </a:ext>
            </a:extLst>
          </p:cNvPr>
          <p:cNvGrpSpPr/>
          <p:nvPr/>
        </p:nvGrpSpPr>
        <p:grpSpPr>
          <a:xfrm>
            <a:off x="9219600" y="4522416"/>
            <a:ext cx="593640" cy="815040"/>
            <a:chOff x="9219600" y="4522416"/>
            <a:chExt cx="593640" cy="815040"/>
          </a:xfrm>
        </p:grpSpPr>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46D01AD5-2F38-FE4A-A512-46561ED3D605}"/>
                    </a:ext>
                  </a:extLst>
                </p14:cNvPr>
                <p14:cNvContentPartPr/>
                <p14:nvPr/>
              </p14:nvContentPartPr>
              <p14:xfrm>
                <a:off x="9684360" y="4522416"/>
                <a:ext cx="98640" cy="108720"/>
              </p14:xfrm>
            </p:contentPart>
          </mc:Choice>
          <mc:Fallback>
            <p:pic>
              <p:nvPicPr>
                <p:cNvPr id="13" name="Ink 12">
                  <a:extLst>
                    <a:ext uri="{FF2B5EF4-FFF2-40B4-BE49-F238E27FC236}">
                      <a16:creationId xmlns:a16="http://schemas.microsoft.com/office/drawing/2014/main" id="{46D01AD5-2F38-FE4A-A512-46561ED3D605}"/>
                    </a:ext>
                  </a:extLst>
                </p:cNvPr>
                <p:cNvPicPr/>
                <p:nvPr/>
              </p:nvPicPr>
              <p:blipFill>
                <a:blip r:embed="rId14"/>
                <a:stretch>
                  <a:fillRect/>
                </a:stretch>
              </p:blipFill>
              <p:spPr>
                <a:xfrm>
                  <a:off x="9675720" y="4513416"/>
                  <a:ext cx="1162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8B5D60B6-ECD2-004C-8416-A6283C5E701F}"/>
                    </a:ext>
                  </a:extLst>
                </p14:cNvPr>
                <p14:cNvContentPartPr/>
                <p14:nvPr/>
              </p14:nvContentPartPr>
              <p14:xfrm>
                <a:off x="9219600" y="4724016"/>
                <a:ext cx="456120" cy="169200"/>
              </p14:xfrm>
            </p:contentPart>
          </mc:Choice>
          <mc:Fallback>
            <p:pic>
              <p:nvPicPr>
                <p:cNvPr id="15" name="Ink 14">
                  <a:extLst>
                    <a:ext uri="{FF2B5EF4-FFF2-40B4-BE49-F238E27FC236}">
                      <a16:creationId xmlns:a16="http://schemas.microsoft.com/office/drawing/2014/main" id="{8B5D60B6-ECD2-004C-8416-A6283C5E701F}"/>
                    </a:ext>
                  </a:extLst>
                </p:cNvPr>
                <p:cNvPicPr/>
                <p:nvPr/>
              </p:nvPicPr>
              <p:blipFill>
                <a:blip r:embed="rId16"/>
                <a:stretch>
                  <a:fillRect/>
                </a:stretch>
              </p:blipFill>
              <p:spPr>
                <a:xfrm>
                  <a:off x="9210600" y="4715016"/>
                  <a:ext cx="4737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449E05E2-A07F-D446-8A22-C81EDFD83E5B}"/>
                    </a:ext>
                  </a:extLst>
                </p14:cNvPr>
                <p14:cNvContentPartPr/>
                <p14:nvPr/>
              </p14:nvContentPartPr>
              <p14:xfrm>
                <a:off x="9273960" y="4973136"/>
                <a:ext cx="384480" cy="183600"/>
              </p14:xfrm>
            </p:contentPart>
          </mc:Choice>
          <mc:Fallback>
            <p:pic>
              <p:nvPicPr>
                <p:cNvPr id="16" name="Ink 15">
                  <a:extLst>
                    <a:ext uri="{FF2B5EF4-FFF2-40B4-BE49-F238E27FC236}">
                      <a16:creationId xmlns:a16="http://schemas.microsoft.com/office/drawing/2014/main" id="{449E05E2-A07F-D446-8A22-C81EDFD83E5B}"/>
                    </a:ext>
                  </a:extLst>
                </p:cNvPr>
                <p:cNvPicPr/>
                <p:nvPr/>
              </p:nvPicPr>
              <p:blipFill>
                <a:blip r:embed="rId18"/>
                <a:stretch>
                  <a:fillRect/>
                </a:stretch>
              </p:blipFill>
              <p:spPr>
                <a:xfrm>
                  <a:off x="9264960" y="4964496"/>
                  <a:ext cx="40212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A12463F8-F82D-F540-AC9A-E5EB8E6DB42B}"/>
                    </a:ext>
                  </a:extLst>
                </p14:cNvPr>
                <p14:cNvContentPartPr/>
                <p14:nvPr/>
              </p14:nvContentPartPr>
              <p14:xfrm>
                <a:off x="9279360" y="5203536"/>
                <a:ext cx="256320" cy="133920"/>
              </p14:xfrm>
            </p:contentPart>
          </mc:Choice>
          <mc:Fallback>
            <p:pic>
              <p:nvPicPr>
                <p:cNvPr id="17" name="Ink 16">
                  <a:extLst>
                    <a:ext uri="{FF2B5EF4-FFF2-40B4-BE49-F238E27FC236}">
                      <a16:creationId xmlns:a16="http://schemas.microsoft.com/office/drawing/2014/main" id="{A12463F8-F82D-F540-AC9A-E5EB8E6DB42B}"/>
                    </a:ext>
                  </a:extLst>
                </p:cNvPr>
                <p:cNvPicPr/>
                <p:nvPr/>
              </p:nvPicPr>
              <p:blipFill>
                <a:blip r:embed="rId20"/>
                <a:stretch>
                  <a:fillRect/>
                </a:stretch>
              </p:blipFill>
              <p:spPr>
                <a:xfrm>
                  <a:off x="9270360" y="5194896"/>
                  <a:ext cx="27396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 18">
                  <a:extLst>
                    <a:ext uri="{FF2B5EF4-FFF2-40B4-BE49-F238E27FC236}">
                      <a16:creationId xmlns:a16="http://schemas.microsoft.com/office/drawing/2014/main" id="{7187FA99-7782-7C41-8925-22B5142A672B}"/>
                    </a:ext>
                  </a:extLst>
                </p14:cNvPr>
                <p14:cNvContentPartPr/>
                <p14:nvPr/>
              </p14:nvContentPartPr>
              <p14:xfrm>
                <a:off x="9598320" y="5177256"/>
                <a:ext cx="214920" cy="152280"/>
              </p14:xfrm>
            </p:contentPart>
          </mc:Choice>
          <mc:Fallback>
            <p:pic>
              <p:nvPicPr>
                <p:cNvPr id="19" name="Ink 18">
                  <a:extLst>
                    <a:ext uri="{FF2B5EF4-FFF2-40B4-BE49-F238E27FC236}">
                      <a16:creationId xmlns:a16="http://schemas.microsoft.com/office/drawing/2014/main" id="{7187FA99-7782-7C41-8925-22B5142A672B}"/>
                    </a:ext>
                  </a:extLst>
                </p:cNvPr>
                <p:cNvPicPr/>
                <p:nvPr/>
              </p:nvPicPr>
              <p:blipFill>
                <a:blip r:embed="rId22"/>
                <a:stretch>
                  <a:fillRect/>
                </a:stretch>
              </p:blipFill>
              <p:spPr>
                <a:xfrm>
                  <a:off x="9589680" y="5168616"/>
                  <a:ext cx="2325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1" name="Ink 20">
                  <a:extLst>
                    <a:ext uri="{FF2B5EF4-FFF2-40B4-BE49-F238E27FC236}">
                      <a16:creationId xmlns:a16="http://schemas.microsoft.com/office/drawing/2014/main" id="{FB56E098-0869-C544-8934-0A3541B21C54}"/>
                    </a:ext>
                  </a:extLst>
                </p14:cNvPr>
                <p14:cNvContentPartPr/>
                <p14:nvPr/>
              </p14:nvContentPartPr>
              <p14:xfrm>
                <a:off x="9705600" y="4571736"/>
                <a:ext cx="9360" cy="34920"/>
              </p14:xfrm>
            </p:contentPart>
          </mc:Choice>
          <mc:Fallback>
            <p:pic>
              <p:nvPicPr>
                <p:cNvPr id="21" name="Ink 20">
                  <a:extLst>
                    <a:ext uri="{FF2B5EF4-FFF2-40B4-BE49-F238E27FC236}">
                      <a16:creationId xmlns:a16="http://schemas.microsoft.com/office/drawing/2014/main" id="{FB56E098-0869-C544-8934-0A3541B21C54}"/>
                    </a:ext>
                  </a:extLst>
                </p:cNvPr>
                <p:cNvPicPr/>
                <p:nvPr/>
              </p:nvPicPr>
              <p:blipFill>
                <a:blip r:embed="rId24"/>
                <a:stretch>
                  <a:fillRect/>
                </a:stretch>
              </p:blipFill>
              <p:spPr>
                <a:xfrm>
                  <a:off x="9696600" y="4562736"/>
                  <a:ext cx="27000" cy="5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56" name="Ink 55">
                <a:extLst>
                  <a:ext uri="{FF2B5EF4-FFF2-40B4-BE49-F238E27FC236}">
                    <a16:creationId xmlns:a16="http://schemas.microsoft.com/office/drawing/2014/main" id="{9B642088-4F1A-B549-BBBC-A293D57D16D3}"/>
                  </a:ext>
                </a:extLst>
              </p14:cNvPr>
              <p14:cNvContentPartPr/>
              <p14:nvPr/>
            </p14:nvContentPartPr>
            <p14:xfrm>
              <a:off x="2210040" y="6386496"/>
              <a:ext cx="104760" cy="11880"/>
            </p14:xfrm>
          </p:contentPart>
        </mc:Choice>
        <mc:Fallback>
          <p:pic>
            <p:nvPicPr>
              <p:cNvPr id="56" name="Ink 55">
                <a:extLst>
                  <a:ext uri="{FF2B5EF4-FFF2-40B4-BE49-F238E27FC236}">
                    <a16:creationId xmlns:a16="http://schemas.microsoft.com/office/drawing/2014/main" id="{9B642088-4F1A-B549-BBBC-A293D57D16D3}"/>
                  </a:ext>
                </a:extLst>
              </p:cNvPr>
              <p:cNvPicPr/>
              <p:nvPr/>
            </p:nvPicPr>
            <p:blipFill>
              <a:blip r:embed="rId26"/>
              <a:stretch>
                <a:fillRect/>
              </a:stretch>
            </p:blipFill>
            <p:spPr>
              <a:xfrm>
                <a:off x="2201040" y="6377856"/>
                <a:ext cx="122400" cy="29520"/>
              </a:xfrm>
              <a:prstGeom prst="rect">
                <a:avLst/>
              </a:prstGeom>
            </p:spPr>
          </p:pic>
        </mc:Fallback>
      </mc:AlternateContent>
      <p:grpSp>
        <p:nvGrpSpPr>
          <p:cNvPr id="59" name="Group 58">
            <a:extLst>
              <a:ext uri="{FF2B5EF4-FFF2-40B4-BE49-F238E27FC236}">
                <a16:creationId xmlns:a16="http://schemas.microsoft.com/office/drawing/2014/main" id="{6479AE02-32A5-754D-A1C9-B52BF687A437}"/>
              </a:ext>
            </a:extLst>
          </p:cNvPr>
          <p:cNvGrpSpPr/>
          <p:nvPr/>
        </p:nvGrpSpPr>
        <p:grpSpPr>
          <a:xfrm>
            <a:off x="2250360" y="5280936"/>
            <a:ext cx="3854520" cy="509760"/>
            <a:chOff x="2250360" y="5280936"/>
            <a:chExt cx="3854520" cy="509760"/>
          </a:xfrm>
        </p:grpSpPr>
        <mc:AlternateContent xmlns:mc="http://schemas.openxmlformats.org/markup-compatibility/2006">
          <mc:Choice xmlns:p14="http://schemas.microsoft.com/office/powerpoint/2010/main" Requires="p14">
            <p:contentPart p14:bwMode="auto" r:id="rId27">
              <p14:nvContentPartPr>
                <p14:cNvPr id="57" name="Ink 56">
                  <a:extLst>
                    <a:ext uri="{FF2B5EF4-FFF2-40B4-BE49-F238E27FC236}">
                      <a16:creationId xmlns:a16="http://schemas.microsoft.com/office/drawing/2014/main" id="{C40DDC32-FF07-2843-AF1E-BB1A830960DE}"/>
                    </a:ext>
                  </a:extLst>
                </p14:cNvPr>
                <p14:cNvContentPartPr/>
                <p14:nvPr/>
              </p14:nvContentPartPr>
              <p14:xfrm>
                <a:off x="2250360" y="5280936"/>
                <a:ext cx="3854520" cy="332640"/>
              </p14:xfrm>
            </p:contentPart>
          </mc:Choice>
          <mc:Fallback>
            <p:pic>
              <p:nvPicPr>
                <p:cNvPr id="57" name="Ink 56">
                  <a:extLst>
                    <a:ext uri="{FF2B5EF4-FFF2-40B4-BE49-F238E27FC236}">
                      <a16:creationId xmlns:a16="http://schemas.microsoft.com/office/drawing/2014/main" id="{C40DDC32-FF07-2843-AF1E-BB1A830960DE}"/>
                    </a:ext>
                  </a:extLst>
                </p:cNvPr>
                <p:cNvPicPr/>
                <p:nvPr/>
              </p:nvPicPr>
              <p:blipFill>
                <a:blip r:embed="rId28"/>
                <a:stretch>
                  <a:fillRect/>
                </a:stretch>
              </p:blipFill>
              <p:spPr>
                <a:xfrm>
                  <a:off x="2241720" y="5272296"/>
                  <a:ext cx="387216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8" name="Ink 57">
                  <a:extLst>
                    <a:ext uri="{FF2B5EF4-FFF2-40B4-BE49-F238E27FC236}">
                      <a16:creationId xmlns:a16="http://schemas.microsoft.com/office/drawing/2014/main" id="{4D60CA2B-D4A6-364D-8191-4D6B448C1C9E}"/>
                    </a:ext>
                  </a:extLst>
                </p14:cNvPr>
                <p14:cNvContentPartPr/>
                <p14:nvPr/>
              </p14:nvContentPartPr>
              <p14:xfrm>
                <a:off x="2269440" y="5589456"/>
                <a:ext cx="21600" cy="201240"/>
              </p14:xfrm>
            </p:contentPart>
          </mc:Choice>
          <mc:Fallback>
            <p:pic>
              <p:nvPicPr>
                <p:cNvPr id="58" name="Ink 57">
                  <a:extLst>
                    <a:ext uri="{FF2B5EF4-FFF2-40B4-BE49-F238E27FC236}">
                      <a16:creationId xmlns:a16="http://schemas.microsoft.com/office/drawing/2014/main" id="{4D60CA2B-D4A6-364D-8191-4D6B448C1C9E}"/>
                    </a:ext>
                  </a:extLst>
                </p:cNvPr>
                <p:cNvPicPr/>
                <p:nvPr/>
              </p:nvPicPr>
              <p:blipFill>
                <a:blip r:embed="rId30"/>
                <a:stretch>
                  <a:fillRect/>
                </a:stretch>
              </p:blipFill>
              <p:spPr>
                <a:xfrm>
                  <a:off x="2260800" y="5580456"/>
                  <a:ext cx="39240" cy="218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69" name="Ink 68">
                <a:extLst>
                  <a:ext uri="{FF2B5EF4-FFF2-40B4-BE49-F238E27FC236}">
                    <a16:creationId xmlns:a16="http://schemas.microsoft.com/office/drawing/2014/main" id="{C3B30FA7-87B6-D44A-9EF9-6B2B0461F7BE}"/>
                  </a:ext>
                </a:extLst>
              </p14:cNvPr>
              <p14:cNvContentPartPr/>
              <p14:nvPr/>
            </p14:nvContentPartPr>
            <p14:xfrm>
              <a:off x="5646600" y="3466536"/>
              <a:ext cx="512640" cy="164160"/>
            </p14:xfrm>
          </p:contentPart>
        </mc:Choice>
        <mc:Fallback>
          <p:pic>
            <p:nvPicPr>
              <p:cNvPr id="69" name="Ink 68">
                <a:extLst>
                  <a:ext uri="{FF2B5EF4-FFF2-40B4-BE49-F238E27FC236}">
                    <a16:creationId xmlns:a16="http://schemas.microsoft.com/office/drawing/2014/main" id="{C3B30FA7-87B6-D44A-9EF9-6B2B0461F7BE}"/>
                  </a:ext>
                </a:extLst>
              </p:cNvPr>
              <p:cNvPicPr/>
              <p:nvPr/>
            </p:nvPicPr>
            <p:blipFill>
              <a:blip r:embed="rId32"/>
              <a:stretch>
                <a:fillRect/>
              </a:stretch>
            </p:blipFill>
            <p:spPr>
              <a:xfrm>
                <a:off x="5637960" y="3457536"/>
                <a:ext cx="530280" cy="181800"/>
              </a:xfrm>
              <a:prstGeom prst="rect">
                <a:avLst/>
              </a:prstGeom>
            </p:spPr>
          </p:pic>
        </mc:Fallback>
      </mc:AlternateContent>
      <p:grpSp>
        <p:nvGrpSpPr>
          <p:cNvPr id="74" name="Group 73">
            <a:extLst>
              <a:ext uri="{FF2B5EF4-FFF2-40B4-BE49-F238E27FC236}">
                <a16:creationId xmlns:a16="http://schemas.microsoft.com/office/drawing/2014/main" id="{58B9861E-626C-E74F-8EC5-447DEA777E07}"/>
              </a:ext>
            </a:extLst>
          </p:cNvPr>
          <p:cNvGrpSpPr/>
          <p:nvPr/>
        </p:nvGrpSpPr>
        <p:grpSpPr>
          <a:xfrm>
            <a:off x="943920" y="1869576"/>
            <a:ext cx="7677000" cy="2295000"/>
            <a:chOff x="943920" y="1869576"/>
            <a:chExt cx="7677000" cy="2295000"/>
          </a:xfrm>
        </p:grpSpPr>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C7F86577-DEC6-3740-ACE8-8ED74751B2C7}"/>
                    </a:ext>
                  </a:extLst>
                </p14:cNvPr>
                <p14:cNvContentPartPr/>
                <p14:nvPr/>
              </p14:nvContentPartPr>
              <p14:xfrm>
                <a:off x="1221120" y="2186376"/>
                <a:ext cx="614520" cy="1207080"/>
              </p14:xfrm>
            </p:contentPart>
          </mc:Choice>
          <mc:Fallback>
            <p:pic>
              <p:nvPicPr>
                <p:cNvPr id="23" name="Ink 22">
                  <a:extLst>
                    <a:ext uri="{FF2B5EF4-FFF2-40B4-BE49-F238E27FC236}">
                      <a16:creationId xmlns:a16="http://schemas.microsoft.com/office/drawing/2014/main" id="{C7F86577-DEC6-3740-ACE8-8ED74751B2C7}"/>
                    </a:ext>
                  </a:extLst>
                </p:cNvPr>
                <p:cNvPicPr/>
                <p:nvPr/>
              </p:nvPicPr>
              <p:blipFill>
                <a:blip r:embed="rId34"/>
                <a:stretch>
                  <a:fillRect/>
                </a:stretch>
              </p:blipFill>
              <p:spPr>
                <a:xfrm>
                  <a:off x="1212480" y="2177376"/>
                  <a:ext cx="632160" cy="1224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FC4338B4-7294-C844-AC21-D396C9FC00C6}"/>
                    </a:ext>
                  </a:extLst>
                </p14:cNvPr>
                <p14:cNvContentPartPr/>
                <p14:nvPr/>
              </p14:nvContentPartPr>
              <p14:xfrm>
                <a:off x="2814480" y="3202296"/>
                <a:ext cx="474840" cy="228240"/>
              </p14:xfrm>
            </p:contentPart>
          </mc:Choice>
          <mc:Fallback>
            <p:pic>
              <p:nvPicPr>
                <p:cNvPr id="24" name="Ink 23">
                  <a:extLst>
                    <a:ext uri="{FF2B5EF4-FFF2-40B4-BE49-F238E27FC236}">
                      <a16:creationId xmlns:a16="http://schemas.microsoft.com/office/drawing/2014/main" id="{FC4338B4-7294-C844-AC21-D396C9FC00C6}"/>
                    </a:ext>
                  </a:extLst>
                </p:cNvPr>
                <p:cNvPicPr/>
                <p:nvPr/>
              </p:nvPicPr>
              <p:blipFill>
                <a:blip r:embed="rId36"/>
                <a:stretch>
                  <a:fillRect/>
                </a:stretch>
              </p:blipFill>
              <p:spPr>
                <a:xfrm>
                  <a:off x="2805480" y="3193656"/>
                  <a:ext cx="49248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Ink 24">
                  <a:extLst>
                    <a:ext uri="{FF2B5EF4-FFF2-40B4-BE49-F238E27FC236}">
                      <a16:creationId xmlns:a16="http://schemas.microsoft.com/office/drawing/2014/main" id="{8645FD04-8751-8D44-9418-49A2F9D4C630}"/>
                    </a:ext>
                  </a:extLst>
                </p14:cNvPr>
                <p14:cNvContentPartPr/>
                <p14:nvPr/>
              </p14:nvContentPartPr>
              <p14:xfrm>
                <a:off x="2963520" y="3166296"/>
                <a:ext cx="655560" cy="291960"/>
              </p14:xfrm>
            </p:contentPart>
          </mc:Choice>
          <mc:Fallback>
            <p:pic>
              <p:nvPicPr>
                <p:cNvPr id="25" name="Ink 24">
                  <a:extLst>
                    <a:ext uri="{FF2B5EF4-FFF2-40B4-BE49-F238E27FC236}">
                      <a16:creationId xmlns:a16="http://schemas.microsoft.com/office/drawing/2014/main" id="{8645FD04-8751-8D44-9418-49A2F9D4C630}"/>
                    </a:ext>
                  </a:extLst>
                </p:cNvPr>
                <p:cNvPicPr/>
                <p:nvPr/>
              </p:nvPicPr>
              <p:blipFill>
                <a:blip r:embed="rId38"/>
                <a:stretch>
                  <a:fillRect/>
                </a:stretch>
              </p:blipFill>
              <p:spPr>
                <a:xfrm>
                  <a:off x="2954520" y="3157656"/>
                  <a:ext cx="67320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126524BB-BE07-664F-9338-84FA707DC2FA}"/>
                    </a:ext>
                  </a:extLst>
                </p14:cNvPr>
                <p14:cNvContentPartPr/>
                <p14:nvPr/>
              </p14:nvContentPartPr>
              <p14:xfrm>
                <a:off x="2120040" y="3339816"/>
                <a:ext cx="637560" cy="81000"/>
              </p14:xfrm>
            </p:contentPart>
          </mc:Choice>
          <mc:Fallback>
            <p:pic>
              <p:nvPicPr>
                <p:cNvPr id="27" name="Ink 26">
                  <a:extLst>
                    <a:ext uri="{FF2B5EF4-FFF2-40B4-BE49-F238E27FC236}">
                      <a16:creationId xmlns:a16="http://schemas.microsoft.com/office/drawing/2014/main" id="{126524BB-BE07-664F-9338-84FA707DC2FA}"/>
                    </a:ext>
                  </a:extLst>
                </p:cNvPr>
                <p:cNvPicPr/>
                <p:nvPr/>
              </p:nvPicPr>
              <p:blipFill>
                <a:blip r:embed="rId40"/>
                <a:stretch>
                  <a:fillRect/>
                </a:stretch>
              </p:blipFill>
              <p:spPr>
                <a:xfrm>
                  <a:off x="2111040" y="3330816"/>
                  <a:ext cx="65520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89A6B92E-8944-C846-9D1B-0A8B379846BE}"/>
                    </a:ext>
                  </a:extLst>
                </p14:cNvPr>
                <p14:cNvContentPartPr/>
                <p14:nvPr/>
              </p14:nvContentPartPr>
              <p14:xfrm>
                <a:off x="2023200" y="3422256"/>
                <a:ext cx="632520" cy="127440"/>
              </p14:xfrm>
            </p:contentPart>
          </mc:Choice>
          <mc:Fallback>
            <p:pic>
              <p:nvPicPr>
                <p:cNvPr id="28" name="Ink 27">
                  <a:extLst>
                    <a:ext uri="{FF2B5EF4-FFF2-40B4-BE49-F238E27FC236}">
                      <a16:creationId xmlns:a16="http://schemas.microsoft.com/office/drawing/2014/main" id="{89A6B92E-8944-C846-9D1B-0A8B379846BE}"/>
                    </a:ext>
                  </a:extLst>
                </p:cNvPr>
                <p:cNvPicPr/>
                <p:nvPr/>
              </p:nvPicPr>
              <p:blipFill>
                <a:blip r:embed="rId42"/>
                <a:stretch>
                  <a:fillRect/>
                </a:stretch>
              </p:blipFill>
              <p:spPr>
                <a:xfrm>
                  <a:off x="2014560" y="3413616"/>
                  <a:ext cx="6501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7DD9D5D7-FE16-6347-AD18-65B958E50F7A}"/>
                    </a:ext>
                  </a:extLst>
                </p14:cNvPr>
                <p14:cNvContentPartPr/>
                <p14:nvPr/>
              </p14:nvContentPartPr>
              <p14:xfrm>
                <a:off x="2059560" y="3429096"/>
                <a:ext cx="599400" cy="160920"/>
              </p14:xfrm>
            </p:contentPart>
          </mc:Choice>
          <mc:Fallback>
            <p:pic>
              <p:nvPicPr>
                <p:cNvPr id="29" name="Ink 28">
                  <a:extLst>
                    <a:ext uri="{FF2B5EF4-FFF2-40B4-BE49-F238E27FC236}">
                      <a16:creationId xmlns:a16="http://schemas.microsoft.com/office/drawing/2014/main" id="{7DD9D5D7-FE16-6347-AD18-65B958E50F7A}"/>
                    </a:ext>
                  </a:extLst>
                </p:cNvPr>
                <p:cNvPicPr/>
                <p:nvPr/>
              </p:nvPicPr>
              <p:blipFill>
                <a:blip r:embed="rId44"/>
                <a:stretch>
                  <a:fillRect/>
                </a:stretch>
              </p:blipFill>
              <p:spPr>
                <a:xfrm>
                  <a:off x="2050560" y="3420456"/>
                  <a:ext cx="6170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EF3B7841-9333-FB4C-9DF5-A35229A3542E}"/>
                    </a:ext>
                  </a:extLst>
                </p14:cNvPr>
                <p14:cNvContentPartPr/>
                <p14:nvPr/>
              </p14:nvContentPartPr>
              <p14:xfrm>
                <a:off x="3638880" y="2215896"/>
                <a:ext cx="508680" cy="201600"/>
              </p14:xfrm>
            </p:contentPart>
          </mc:Choice>
          <mc:Fallback>
            <p:pic>
              <p:nvPicPr>
                <p:cNvPr id="31" name="Ink 30">
                  <a:extLst>
                    <a:ext uri="{FF2B5EF4-FFF2-40B4-BE49-F238E27FC236}">
                      <a16:creationId xmlns:a16="http://schemas.microsoft.com/office/drawing/2014/main" id="{EF3B7841-9333-FB4C-9DF5-A35229A3542E}"/>
                    </a:ext>
                  </a:extLst>
                </p:cNvPr>
                <p:cNvPicPr/>
                <p:nvPr/>
              </p:nvPicPr>
              <p:blipFill>
                <a:blip r:embed="rId46"/>
                <a:stretch>
                  <a:fillRect/>
                </a:stretch>
              </p:blipFill>
              <p:spPr>
                <a:xfrm>
                  <a:off x="3629880" y="2207256"/>
                  <a:ext cx="5263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CF37EDF5-53CA-C344-A878-7D3E451D2D4C}"/>
                    </a:ext>
                  </a:extLst>
                </p14:cNvPr>
                <p14:cNvContentPartPr/>
                <p14:nvPr/>
              </p14:nvContentPartPr>
              <p14:xfrm>
                <a:off x="3801960" y="2159016"/>
                <a:ext cx="682920" cy="194040"/>
              </p14:xfrm>
            </p:contentPart>
          </mc:Choice>
          <mc:Fallback>
            <p:pic>
              <p:nvPicPr>
                <p:cNvPr id="32" name="Ink 31">
                  <a:extLst>
                    <a:ext uri="{FF2B5EF4-FFF2-40B4-BE49-F238E27FC236}">
                      <a16:creationId xmlns:a16="http://schemas.microsoft.com/office/drawing/2014/main" id="{CF37EDF5-53CA-C344-A878-7D3E451D2D4C}"/>
                    </a:ext>
                  </a:extLst>
                </p:cNvPr>
                <p:cNvPicPr/>
                <p:nvPr/>
              </p:nvPicPr>
              <p:blipFill>
                <a:blip r:embed="rId48"/>
                <a:stretch>
                  <a:fillRect/>
                </a:stretch>
              </p:blipFill>
              <p:spPr>
                <a:xfrm>
                  <a:off x="3793320" y="2150016"/>
                  <a:ext cx="7005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Ink 33">
                  <a:extLst>
                    <a:ext uri="{FF2B5EF4-FFF2-40B4-BE49-F238E27FC236}">
                      <a16:creationId xmlns:a16="http://schemas.microsoft.com/office/drawing/2014/main" id="{977DC5C9-CC9F-874C-A3D5-39ADFA498EC5}"/>
                    </a:ext>
                  </a:extLst>
                </p14:cNvPr>
                <p14:cNvContentPartPr/>
                <p14:nvPr/>
              </p14:nvContentPartPr>
              <p14:xfrm>
                <a:off x="1992240" y="2748336"/>
                <a:ext cx="396000" cy="51480"/>
              </p14:xfrm>
            </p:contentPart>
          </mc:Choice>
          <mc:Fallback>
            <p:pic>
              <p:nvPicPr>
                <p:cNvPr id="34" name="Ink 33">
                  <a:extLst>
                    <a:ext uri="{FF2B5EF4-FFF2-40B4-BE49-F238E27FC236}">
                      <a16:creationId xmlns:a16="http://schemas.microsoft.com/office/drawing/2014/main" id="{977DC5C9-CC9F-874C-A3D5-39ADFA498EC5}"/>
                    </a:ext>
                  </a:extLst>
                </p:cNvPr>
                <p:cNvPicPr/>
                <p:nvPr/>
              </p:nvPicPr>
              <p:blipFill>
                <a:blip r:embed="rId50"/>
                <a:stretch>
                  <a:fillRect/>
                </a:stretch>
              </p:blipFill>
              <p:spPr>
                <a:xfrm>
                  <a:off x="1983600" y="2739696"/>
                  <a:ext cx="4136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Ink 34">
                  <a:extLst>
                    <a:ext uri="{FF2B5EF4-FFF2-40B4-BE49-F238E27FC236}">
                      <a16:creationId xmlns:a16="http://schemas.microsoft.com/office/drawing/2014/main" id="{81A34F9D-F761-8C46-A12E-E25026534701}"/>
                    </a:ext>
                  </a:extLst>
                </p14:cNvPr>
                <p14:cNvContentPartPr/>
                <p14:nvPr/>
              </p14:nvContentPartPr>
              <p14:xfrm>
                <a:off x="3498840" y="3034536"/>
                <a:ext cx="718200" cy="25560"/>
              </p14:xfrm>
            </p:contentPart>
          </mc:Choice>
          <mc:Fallback>
            <p:pic>
              <p:nvPicPr>
                <p:cNvPr id="35" name="Ink 34">
                  <a:extLst>
                    <a:ext uri="{FF2B5EF4-FFF2-40B4-BE49-F238E27FC236}">
                      <a16:creationId xmlns:a16="http://schemas.microsoft.com/office/drawing/2014/main" id="{81A34F9D-F761-8C46-A12E-E25026534701}"/>
                    </a:ext>
                  </a:extLst>
                </p:cNvPr>
                <p:cNvPicPr/>
                <p:nvPr/>
              </p:nvPicPr>
              <p:blipFill>
                <a:blip r:embed="rId52"/>
                <a:stretch>
                  <a:fillRect/>
                </a:stretch>
              </p:blipFill>
              <p:spPr>
                <a:xfrm>
                  <a:off x="3490200" y="3025536"/>
                  <a:ext cx="7358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Ink 35">
                  <a:extLst>
                    <a:ext uri="{FF2B5EF4-FFF2-40B4-BE49-F238E27FC236}">
                      <a16:creationId xmlns:a16="http://schemas.microsoft.com/office/drawing/2014/main" id="{8C9FFE70-2E9D-A54D-97F6-28ED0BD8F118}"/>
                    </a:ext>
                  </a:extLst>
                </p14:cNvPr>
                <p14:cNvContentPartPr/>
                <p14:nvPr/>
              </p14:nvContentPartPr>
              <p14:xfrm>
                <a:off x="3456720" y="3009696"/>
                <a:ext cx="1001520" cy="33480"/>
              </p14:xfrm>
            </p:contentPart>
          </mc:Choice>
          <mc:Fallback>
            <p:pic>
              <p:nvPicPr>
                <p:cNvPr id="36" name="Ink 35">
                  <a:extLst>
                    <a:ext uri="{FF2B5EF4-FFF2-40B4-BE49-F238E27FC236}">
                      <a16:creationId xmlns:a16="http://schemas.microsoft.com/office/drawing/2014/main" id="{8C9FFE70-2E9D-A54D-97F6-28ED0BD8F118}"/>
                    </a:ext>
                  </a:extLst>
                </p:cNvPr>
                <p:cNvPicPr/>
                <p:nvPr/>
              </p:nvPicPr>
              <p:blipFill>
                <a:blip r:embed="rId54"/>
                <a:stretch>
                  <a:fillRect/>
                </a:stretch>
              </p:blipFill>
              <p:spPr>
                <a:xfrm>
                  <a:off x="3448080" y="3000696"/>
                  <a:ext cx="10191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Ink 36">
                  <a:extLst>
                    <a:ext uri="{FF2B5EF4-FFF2-40B4-BE49-F238E27FC236}">
                      <a16:creationId xmlns:a16="http://schemas.microsoft.com/office/drawing/2014/main" id="{339B4C06-5A91-1A46-8CA5-32EB4B9CA0AA}"/>
                    </a:ext>
                  </a:extLst>
                </p14:cNvPr>
                <p14:cNvContentPartPr/>
                <p14:nvPr/>
              </p14:nvContentPartPr>
              <p14:xfrm>
                <a:off x="3730320" y="3035256"/>
                <a:ext cx="747360" cy="35280"/>
              </p14:xfrm>
            </p:contentPart>
          </mc:Choice>
          <mc:Fallback>
            <p:pic>
              <p:nvPicPr>
                <p:cNvPr id="37" name="Ink 36">
                  <a:extLst>
                    <a:ext uri="{FF2B5EF4-FFF2-40B4-BE49-F238E27FC236}">
                      <a16:creationId xmlns:a16="http://schemas.microsoft.com/office/drawing/2014/main" id="{339B4C06-5A91-1A46-8CA5-32EB4B9CA0AA}"/>
                    </a:ext>
                  </a:extLst>
                </p:cNvPr>
                <p:cNvPicPr/>
                <p:nvPr/>
              </p:nvPicPr>
              <p:blipFill>
                <a:blip r:embed="rId56"/>
                <a:stretch>
                  <a:fillRect/>
                </a:stretch>
              </p:blipFill>
              <p:spPr>
                <a:xfrm>
                  <a:off x="3721680" y="3026616"/>
                  <a:ext cx="7650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8" name="Ink 37">
                  <a:extLst>
                    <a:ext uri="{FF2B5EF4-FFF2-40B4-BE49-F238E27FC236}">
                      <a16:creationId xmlns:a16="http://schemas.microsoft.com/office/drawing/2014/main" id="{B368D7E7-4A65-154D-AD6C-0C713D6D5737}"/>
                    </a:ext>
                  </a:extLst>
                </p14:cNvPr>
                <p14:cNvContentPartPr/>
                <p14:nvPr/>
              </p14:nvContentPartPr>
              <p14:xfrm>
                <a:off x="3838680" y="3049656"/>
                <a:ext cx="590040" cy="12960"/>
              </p14:xfrm>
            </p:contentPart>
          </mc:Choice>
          <mc:Fallback>
            <p:pic>
              <p:nvPicPr>
                <p:cNvPr id="38" name="Ink 37">
                  <a:extLst>
                    <a:ext uri="{FF2B5EF4-FFF2-40B4-BE49-F238E27FC236}">
                      <a16:creationId xmlns:a16="http://schemas.microsoft.com/office/drawing/2014/main" id="{B368D7E7-4A65-154D-AD6C-0C713D6D5737}"/>
                    </a:ext>
                  </a:extLst>
                </p:cNvPr>
                <p:cNvPicPr/>
                <p:nvPr/>
              </p:nvPicPr>
              <p:blipFill>
                <a:blip r:embed="rId58"/>
                <a:stretch>
                  <a:fillRect/>
                </a:stretch>
              </p:blipFill>
              <p:spPr>
                <a:xfrm>
                  <a:off x="3830040" y="3041016"/>
                  <a:ext cx="6076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Ink 39">
                  <a:extLst>
                    <a:ext uri="{FF2B5EF4-FFF2-40B4-BE49-F238E27FC236}">
                      <a16:creationId xmlns:a16="http://schemas.microsoft.com/office/drawing/2014/main" id="{485B020F-E5E6-C44D-A43C-58CC9A29E60F}"/>
                    </a:ext>
                  </a:extLst>
                </p14:cNvPr>
                <p14:cNvContentPartPr/>
                <p14:nvPr/>
              </p14:nvContentPartPr>
              <p14:xfrm>
                <a:off x="2796840" y="3106176"/>
                <a:ext cx="419400" cy="109800"/>
              </p14:xfrm>
            </p:contentPart>
          </mc:Choice>
          <mc:Fallback>
            <p:pic>
              <p:nvPicPr>
                <p:cNvPr id="40" name="Ink 39">
                  <a:extLst>
                    <a:ext uri="{FF2B5EF4-FFF2-40B4-BE49-F238E27FC236}">
                      <a16:creationId xmlns:a16="http://schemas.microsoft.com/office/drawing/2014/main" id="{485B020F-E5E6-C44D-A43C-58CC9A29E60F}"/>
                    </a:ext>
                  </a:extLst>
                </p:cNvPr>
                <p:cNvPicPr/>
                <p:nvPr/>
              </p:nvPicPr>
              <p:blipFill>
                <a:blip r:embed="rId60"/>
                <a:stretch>
                  <a:fillRect/>
                </a:stretch>
              </p:blipFill>
              <p:spPr>
                <a:xfrm>
                  <a:off x="2788200" y="3097176"/>
                  <a:ext cx="4370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Ink 40">
                  <a:extLst>
                    <a:ext uri="{FF2B5EF4-FFF2-40B4-BE49-F238E27FC236}">
                      <a16:creationId xmlns:a16="http://schemas.microsoft.com/office/drawing/2014/main" id="{A06416A1-D40C-E24A-9C1D-26945BDF27A6}"/>
                    </a:ext>
                  </a:extLst>
                </p14:cNvPr>
                <p14:cNvContentPartPr/>
                <p14:nvPr/>
              </p14:nvContentPartPr>
              <p14:xfrm>
                <a:off x="3021480" y="3087816"/>
                <a:ext cx="437400" cy="132840"/>
              </p14:xfrm>
            </p:contentPart>
          </mc:Choice>
          <mc:Fallback>
            <p:pic>
              <p:nvPicPr>
                <p:cNvPr id="41" name="Ink 40">
                  <a:extLst>
                    <a:ext uri="{FF2B5EF4-FFF2-40B4-BE49-F238E27FC236}">
                      <a16:creationId xmlns:a16="http://schemas.microsoft.com/office/drawing/2014/main" id="{A06416A1-D40C-E24A-9C1D-26945BDF27A6}"/>
                    </a:ext>
                  </a:extLst>
                </p:cNvPr>
                <p:cNvPicPr/>
                <p:nvPr/>
              </p:nvPicPr>
              <p:blipFill>
                <a:blip r:embed="rId62"/>
                <a:stretch>
                  <a:fillRect/>
                </a:stretch>
              </p:blipFill>
              <p:spPr>
                <a:xfrm>
                  <a:off x="3012480" y="3078816"/>
                  <a:ext cx="4550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3" name="Ink 42">
                  <a:extLst>
                    <a:ext uri="{FF2B5EF4-FFF2-40B4-BE49-F238E27FC236}">
                      <a16:creationId xmlns:a16="http://schemas.microsoft.com/office/drawing/2014/main" id="{FB62E734-0BB8-E647-A4B0-D0DF2D02F099}"/>
                    </a:ext>
                  </a:extLst>
                </p14:cNvPr>
                <p14:cNvContentPartPr/>
                <p14:nvPr/>
              </p14:nvContentPartPr>
              <p14:xfrm>
                <a:off x="2084760" y="3264576"/>
                <a:ext cx="313560" cy="22320"/>
              </p14:xfrm>
            </p:contentPart>
          </mc:Choice>
          <mc:Fallback>
            <p:pic>
              <p:nvPicPr>
                <p:cNvPr id="43" name="Ink 42">
                  <a:extLst>
                    <a:ext uri="{FF2B5EF4-FFF2-40B4-BE49-F238E27FC236}">
                      <a16:creationId xmlns:a16="http://schemas.microsoft.com/office/drawing/2014/main" id="{FB62E734-0BB8-E647-A4B0-D0DF2D02F099}"/>
                    </a:ext>
                  </a:extLst>
                </p:cNvPr>
                <p:cNvPicPr/>
                <p:nvPr/>
              </p:nvPicPr>
              <p:blipFill>
                <a:blip r:embed="rId64"/>
                <a:stretch>
                  <a:fillRect/>
                </a:stretch>
              </p:blipFill>
              <p:spPr>
                <a:xfrm>
                  <a:off x="2076120" y="3255936"/>
                  <a:ext cx="3312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Ink 44">
                  <a:extLst>
                    <a:ext uri="{FF2B5EF4-FFF2-40B4-BE49-F238E27FC236}">
                      <a16:creationId xmlns:a16="http://schemas.microsoft.com/office/drawing/2014/main" id="{3F48AB4B-1D1B-7648-ADFA-EDA6CC30718E}"/>
                    </a:ext>
                  </a:extLst>
                </p14:cNvPr>
                <p14:cNvContentPartPr/>
                <p14:nvPr/>
              </p14:nvContentPartPr>
              <p14:xfrm>
                <a:off x="5705280" y="1882536"/>
                <a:ext cx="32760" cy="368280"/>
              </p14:xfrm>
            </p:contentPart>
          </mc:Choice>
          <mc:Fallback>
            <p:pic>
              <p:nvPicPr>
                <p:cNvPr id="45" name="Ink 44">
                  <a:extLst>
                    <a:ext uri="{FF2B5EF4-FFF2-40B4-BE49-F238E27FC236}">
                      <a16:creationId xmlns:a16="http://schemas.microsoft.com/office/drawing/2014/main" id="{3F48AB4B-1D1B-7648-ADFA-EDA6CC30718E}"/>
                    </a:ext>
                  </a:extLst>
                </p:cNvPr>
                <p:cNvPicPr/>
                <p:nvPr/>
              </p:nvPicPr>
              <p:blipFill>
                <a:blip r:embed="rId66"/>
                <a:stretch>
                  <a:fillRect/>
                </a:stretch>
              </p:blipFill>
              <p:spPr>
                <a:xfrm>
                  <a:off x="5696280" y="1873896"/>
                  <a:ext cx="5040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Ink 45">
                  <a:extLst>
                    <a:ext uri="{FF2B5EF4-FFF2-40B4-BE49-F238E27FC236}">
                      <a16:creationId xmlns:a16="http://schemas.microsoft.com/office/drawing/2014/main" id="{F6A06295-C673-8744-92FC-384F57ED51CE}"/>
                    </a:ext>
                  </a:extLst>
                </p14:cNvPr>
                <p14:cNvContentPartPr/>
                <p14:nvPr/>
              </p14:nvContentPartPr>
              <p14:xfrm>
                <a:off x="5768640" y="1869576"/>
                <a:ext cx="2852280" cy="599040"/>
              </p14:xfrm>
            </p:contentPart>
          </mc:Choice>
          <mc:Fallback>
            <p:pic>
              <p:nvPicPr>
                <p:cNvPr id="46" name="Ink 45">
                  <a:extLst>
                    <a:ext uri="{FF2B5EF4-FFF2-40B4-BE49-F238E27FC236}">
                      <a16:creationId xmlns:a16="http://schemas.microsoft.com/office/drawing/2014/main" id="{F6A06295-C673-8744-92FC-384F57ED51CE}"/>
                    </a:ext>
                  </a:extLst>
                </p:cNvPr>
                <p:cNvPicPr/>
                <p:nvPr/>
              </p:nvPicPr>
              <p:blipFill>
                <a:blip r:embed="rId68"/>
                <a:stretch>
                  <a:fillRect/>
                </a:stretch>
              </p:blipFill>
              <p:spPr>
                <a:xfrm>
                  <a:off x="5759640" y="1860936"/>
                  <a:ext cx="2869920" cy="616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8" name="Ink 47">
                  <a:extLst>
                    <a:ext uri="{FF2B5EF4-FFF2-40B4-BE49-F238E27FC236}">
                      <a16:creationId xmlns:a16="http://schemas.microsoft.com/office/drawing/2014/main" id="{39D32F1E-E063-B543-AC39-DF34DB559870}"/>
                    </a:ext>
                  </a:extLst>
                </p14:cNvPr>
                <p14:cNvContentPartPr/>
                <p14:nvPr/>
              </p14:nvContentPartPr>
              <p14:xfrm>
                <a:off x="5403240" y="2117616"/>
                <a:ext cx="632520" cy="41400"/>
              </p14:xfrm>
            </p:contentPart>
          </mc:Choice>
          <mc:Fallback>
            <p:pic>
              <p:nvPicPr>
                <p:cNvPr id="48" name="Ink 47">
                  <a:extLst>
                    <a:ext uri="{FF2B5EF4-FFF2-40B4-BE49-F238E27FC236}">
                      <a16:creationId xmlns:a16="http://schemas.microsoft.com/office/drawing/2014/main" id="{39D32F1E-E063-B543-AC39-DF34DB559870}"/>
                    </a:ext>
                  </a:extLst>
                </p:cNvPr>
                <p:cNvPicPr/>
                <p:nvPr/>
              </p:nvPicPr>
              <p:blipFill>
                <a:blip r:embed="rId70"/>
                <a:stretch>
                  <a:fillRect/>
                </a:stretch>
              </p:blipFill>
              <p:spPr>
                <a:xfrm>
                  <a:off x="5394240" y="2108616"/>
                  <a:ext cx="6501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Ink 48">
                  <a:extLst>
                    <a:ext uri="{FF2B5EF4-FFF2-40B4-BE49-F238E27FC236}">
                      <a16:creationId xmlns:a16="http://schemas.microsoft.com/office/drawing/2014/main" id="{9866FA5E-9774-8F42-B4C3-AA701E7C3EC8}"/>
                    </a:ext>
                  </a:extLst>
                </p14:cNvPr>
                <p14:cNvContentPartPr/>
                <p14:nvPr/>
              </p14:nvContentPartPr>
              <p14:xfrm>
                <a:off x="5276520" y="2037336"/>
                <a:ext cx="271080" cy="180000"/>
              </p14:xfrm>
            </p:contentPart>
          </mc:Choice>
          <mc:Fallback>
            <p:pic>
              <p:nvPicPr>
                <p:cNvPr id="49" name="Ink 48">
                  <a:extLst>
                    <a:ext uri="{FF2B5EF4-FFF2-40B4-BE49-F238E27FC236}">
                      <a16:creationId xmlns:a16="http://schemas.microsoft.com/office/drawing/2014/main" id="{9866FA5E-9774-8F42-B4C3-AA701E7C3EC8}"/>
                    </a:ext>
                  </a:extLst>
                </p:cNvPr>
                <p:cNvPicPr/>
                <p:nvPr/>
              </p:nvPicPr>
              <p:blipFill>
                <a:blip r:embed="rId72"/>
                <a:stretch>
                  <a:fillRect/>
                </a:stretch>
              </p:blipFill>
              <p:spPr>
                <a:xfrm>
                  <a:off x="5267520" y="2028336"/>
                  <a:ext cx="2887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1" name="Ink 50">
                  <a:extLst>
                    <a:ext uri="{FF2B5EF4-FFF2-40B4-BE49-F238E27FC236}">
                      <a16:creationId xmlns:a16="http://schemas.microsoft.com/office/drawing/2014/main" id="{D5E9EF2B-F8E0-B14A-9E2A-07E37E06F7EC}"/>
                    </a:ext>
                  </a:extLst>
                </p14:cNvPr>
                <p14:cNvContentPartPr/>
                <p14:nvPr/>
              </p14:nvContentPartPr>
              <p14:xfrm>
                <a:off x="5445360" y="2039136"/>
                <a:ext cx="100440" cy="284040"/>
              </p14:xfrm>
            </p:contentPart>
          </mc:Choice>
          <mc:Fallback>
            <p:pic>
              <p:nvPicPr>
                <p:cNvPr id="51" name="Ink 50">
                  <a:extLst>
                    <a:ext uri="{FF2B5EF4-FFF2-40B4-BE49-F238E27FC236}">
                      <a16:creationId xmlns:a16="http://schemas.microsoft.com/office/drawing/2014/main" id="{D5E9EF2B-F8E0-B14A-9E2A-07E37E06F7EC}"/>
                    </a:ext>
                  </a:extLst>
                </p:cNvPr>
                <p:cNvPicPr/>
                <p:nvPr/>
              </p:nvPicPr>
              <p:blipFill>
                <a:blip r:embed="rId74"/>
                <a:stretch>
                  <a:fillRect/>
                </a:stretch>
              </p:blipFill>
              <p:spPr>
                <a:xfrm>
                  <a:off x="5436360" y="2030136"/>
                  <a:ext cx="1180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0" name="Ink 59">
                  <a:extLst>
                    <a:ext uri="{FF2B5EF4-FFF2-40B4-BE49-F238E27FC236}">
                      <a16:creationId xmlns:a16="http://schemas.microsoft.com/office/drawing/2014/main" id="{D65A4C5F-51E4-B34C-A3C3-8E598E50C3EF}"/>
                    </a:ext>
                  </a:extLst>
                </p14:cNvPr>
                <p14:cNvContentPartPr/>
                <p14:nvPr/>
              </p14:nvContentPartPr>
              <p14:xfrm>
                <a:off x="4165920" y="3639336"/>
                <a:ext cx="26280" cy="243000"/>
              </p14:xfrm>
            </p:contentPart>
          </mc:Choice>
          <mc:Fallback>
            <p:pic>
              <p:nvPicPr>
                <p:cNvPr id="60" name="Ink 59">
                  <a:extLst>
                    <a:ext uri="{FF2B5EF4-FFF2-40B4-BE49-F238E27FC236}">
                      <a16:creationId xmlns:a16="http://schemas.microsoft.com/office/drawing/2014/main" id="{D65A4C5F-51E4-B34C-A3C3-8E598E50C3EF}"/>
                    </a:ext>
                  </a:extLst>
                </p:cNvPr>
                <p:cNvPicPr/>
                <p:nvPr/>
              </p:nvPicPr>
              <p:blipFill>
                <a:blip r:embed="rId76"/>
                <a:stretch>
                  <a:fillRect/>
                </a:stretch>
              </p:blipFill>
              <p:spPr>
                <a:xfrm>
                  <a:off x="4156920" y="3630696"/>
                  <a:ext cx="4392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1" name="Ink 60">
                  <a:extLst>
                    <a:ext uri="{FF2B5EF4-FFF2-40B4-BE49-F238E27FC236}">
                      <a16:creationId xmlns:a16="http://schemas.microsoft.com/office/drawing/2014/main" id="{86793BCC-3CC6-E249-A22C-7ED8603AE220}"/>
                    </a:ext>
                  </a:extLst>
                </p14:cNvPr>
                <p14:cNvContentPartPr/>
                <p14:nvPr/>
              </p14:nvContentPartPr>
              <p14:xfrm>
                <a:off x="4367160" y="3598656"/>
                <a:ext cx="198360" cy="260640"/>
              </p14:xfrm>
            </p:contentPart>
          </mc:Choice>
          <mc:Fallback>
            <p:pic>
              <p:nvPicPr>
                <p:cNvPr id="61" name="Ink 60">
                  <a:extLst>
                    <a:ext uri="{FF2B5EF4-FFF2-40B4-BE49-F238E27FC236}">
                      <a16:creationId xmlns:a16="http://schemas.microsoft.com/office/drawing/2014/main" id="{86793BCC-3CC6-E249-A22C-7ED8603AE220}"/>
                    </a:ext>
                  </a:extLst>
                </p:cNvPr>
                <p:cNvPicPr/>
                <p:nvPr/>
              </p:nvPicPr>
              <p:blipFill>
                <a:blip r:embed="rId78"/>
                <a:stretch>
                  <a:fillRect/>
                </a:stretch>
              </p:blipFill>
              <p:spPr>
                <a:xfrm>
                  <a:off x="4358520" y="3590016"/>
                  <a:ext cx="21600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3" name="Ink 62">
                  <a:extLst>
                    <a:ext uri="{FF2B5EF4-FFF2-40B4-BE49-F238E27FC236}">
                      <a16:creationId xmlns:a16="http://schemas.microsoft.com/office/drawing/2014/main" id="{299E58F7-E3B0-1B4E-A4E8-C5541A212DFC}"/>
                    </a:ext>
                  </a:extLst>
                </p14:cNvPr>
                <p14:cNvContentPartPr/>
                <p14:nvPr/>
              </p14:nvContentPartPr>
              <p14:xfrm>
                <a:off x="4119120" y="3636816"/>
                <a:ext cx="48600" cy="125280"/>
              </p14:xfrm>
            </p:contentPart>
          </mc:Choice>
          <mc:Fallback>
            <p:pic>
              <p:nvPicPr>
                <p:cNvPr id="63" name="Ink 62">
                  <a:extLst>
                    <a:ext uri="{FF2B5EF4-FFF2-40B4-BE49-F238E27FC236}">
                      <a16:creationId xmlns:a16="http://schemas.microsoft.com/office/drawing/2014/main" id="{299E58F7-E3B0-1B4E-A4E8-C5541A212DFC}"/>
                    </a:ext>
                  </a:extLst>
                </p:cNvPr>
                <p:cNvPicPr/>
                <p:nvPr/>
              </p:nvPicPr>
              <p:blipFill>
                <a:blip r:embed="rId80"/>
                <a:stretch>
                  <a:fillRect/>
                </a:stretch>
              </p:blipFill>
              <p:spPr>
                <a:xfrm>
                  <a:off x="4110120" y="3627816"/>
                  <a:ext cx="662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4" name="Ink 63">
                  <a:extLst>
                    <a:ext uri="{FF2B5EF4-FFF2-40B4-BE49-F238E27FC236}">
                      <a16:creationId xmlns:a16="http://schemas.microsoft.com/office/drawing/2014/main" id="{5B9D1A9F-68BB-2A46-8EB1-5D2BF950333C}"/>
                    </a:ext>
                  </a:extLst>
                </p14:cNvPr>
                <p14:cNvContentPartPr/>
                <p14:nvPr/>
              </p14:nvContentPartPr>
              <p14:xfrm>
                <a:off x="4123440" y="3876576"/>
                <a:ext cx="180360" cy="47160"/>
              </p14:xfrm>
            </p:contentPart>
          </mc:Choice>
          <mc:Fallback>
            <p:pic>
              <p:nvPicPr>
                <p:cNvPr id="64" name="Ink 63">
                  <a:extLst>
                    <a:ext uri="{FF2B5EF4-FFF2-40B4-BE49-F238E27FC236}">
                      <a16:creationId xmlns:a16="http://schemas.microsoft.com/office/drawing/2014/main" id="{5B9D1A9F-68BB-2A46-8EB1-5D2BF950333C}"/>
                    </a:ext>
                  </a:extLst>
                </p:cNvPr>
                <p:cNvPicPr/>
                <p:nvPr/>
              </p:nvPicPr>
              <p:blipFill>
                <a:blip r:embed="rId82"/>
                <a:stretch>
                  <a:fillRect/>
                </a:stretch>
              </p:blipFill>
              <p:spPr>
                <a:xfrm>
                  <a:off x="4114800" y="3867936"/>
                  <a:ext cx="1980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5" name="Ink 64">
                  <a:extLst>
                    <a:ext uri="{FF2B5EF4-FFF2-40B4-BE49-F238E27FC236}">
                      <a16:creationId xmlns:a16="http://schemas.microsoft.com/office/drawing/2014/main" id="{B37230B5-D03D-4448-9AEC-DAF4BCDB5D3A}"/>
                    </a:ext>
                  </a:extLst>
                </p14:cNvPr>
                <p14:cNvContentPartPr/>
                <p14:nvPr/>
              </p14:nvContentPartPr>
              <p14:xfrm>
                <a:off x="3944520" y="3447816"/>
                <a:ext cx="1086840" cy="716760"/>
              </p14:xfrm>
            </p:contentPart>
          </mc:Choice>
          <mc:Fallback>
            <p:pic>
              <p:nvPicPr>
                <p:cNvPr id="65" name="Ink 64">
                  <a:extLst>
                    <a:ext uri="{FF2B5EF4-FFF2-40B4-BE49-F238E27FC236}">
                      <a16:creationId xmlns:a16="http://schemas.microsoft.com/office/drawing/2014/main" id="{B37230B5-D03D-4448-9AEC-DAF4BCDB5D3A}"/>
                    </a:ext>
                  </a:extLst>
                </p:cNvPr>
                <p:cNvPicPr/>
                <p:nvPr/>
              </p:nvPicPr>
              <p:blipFill>
                <a:blip r:embed="rId84"/>
                <a:stretch>
                  <a:fillRect/>
                </a:stretch>
              </p:blipFill>
              <p:spPr>
                <a:xfrm>
                  <a:off x="3935880" y="3438816"/>
                  <a:ext cx="1104480" cy="7344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6" name="Ink 65">
                  <a:extLst>
                    <a:ext uri="{FF2B5EF4-FFF2-40B4-BE49-F238E27FC236}">
                      <a16:creationId xmlns:a16="http://schemas.microsoft.com/office/drawing/2014/main" id="{562291E1-3064-8C4D-9E01-9BC03B7E529A}"/>
                    </a:ext>
                  </a:extLst>
                </p14:cNvPr>
                <p14:cNvContentPartPr/>
                <p14:nvPr/>
              </p14:nvContentPartPr>
              <p14:xfrm>
                <a:off x="4916520" y="3537816"/>
                <a:ext cx="405720" cy="170280"/>
              </p14:xfrm>
            </p:contentPart>
          </mc:Choice>
          <mc:Fallback>
            <p:pic>
              <p:nvPicPr>
                <p:cNvPr id="66" name="Ink 65">
                  <a:extLst>
                    <a:ext uri="{FF2B5EF4-FFF2-40B4-BE49-F238E27FC236}">
                      <a16:creationId xmlns:a16="http://schemas.microsoft.com/office/drawing/2014/main" id="{562291E1-3064-8C4D-9E01-9BC03B7E529A}"/>
                    </a:ext>
                  </a:extLst>
                </p:cNvPr>
                <p:cNvPicPr/>
                <p:nvPr/>
              </p:nvPicPr>
              <p:blipFill>
                <a:blip r:embed="rId86"/>
                <a:stretch>
                  <a:fillRect/>
                </a:stretch>
              </p:blipFill>
              <p:spPr>
                <a:xfrm>
                  <a:off x="4907520" y="3529176"/>
                  <a:ext cx="4233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7" name="Ink 66">
                  <a:extLst>
                    <a:ext uri="{FF2B5EF4-FFF2-40B4-BE49-F238E27FC236}">
                      <a16:creationId xmlns:a16="http://schemas.microsoft.com/office/drawing/2014/main" id="{F21C63EC-3915-624D-8A49-3B809510EC32}"/>
                    </a:ext>
                  </a:extLst>
                </p14:cNvPr>
                <p14:cNvContentPartPr/>
                <p14:nvPr/>
              </p14:nvContentPartPr>
              <p14:xfrm>
                <a:off x="4899600" y="3608016"/>
                <a:ext cx="111600" cy="170640"/>
              </p14:xfrm>
            </p:contentPart>
          </mc:Choice>
          <mc:Fallback>
            <p:pic>
              <p:nvPicPr>
                <p:cNvPr id="67" name="Ink 66">
                  <a:extLst>
                    <a:ext uri="{FF2B5EF4-FFF2-40B4-BE49-F238E27FC236}">
                      <a16:creationId xmlns:a16="http://schemas.microsoft.com/office/drawing/2014/main" id="{F21C63EC-3915-624D-8A49-3B809510EC32}"/>
                    </a:ext>
                  </a:extLst>
                </p:cNvPr>
                <p:cNvPicPr/>
                <p:nvPr/>
              </p:nvPicPr>
              <p:blipFill>
                <a:blip r:embed="rId88"/>
                <a:stretch>
                  <a:fillRect/>
                </a:stretch>
              </p:blipFill>
              <p:spPr>
                <a:xfrm>
                  <a:off x="4890600" y="3599376"/>
                  <a:ext cx="1292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0" name="Ink 69">
                  <a:extLst>
                    <a:ext uri="{FF2B5EF4-FFF2-40B4-BE49-F238E27FC236}">
                      <a16:creationId xmlns:a16="http://schemas.microsoft.com/office/drawing/2014/main" id="{2F9ECF37-30F0-F548-900A-9234DE6F09A1}"/>
                    </a:ext>
                  </a:extLst>
                </p14:cNvPr>
                <p14:cNvContentPartPr/>
                <p14:nvPr/>
              </p14:nvContentPartPr>
              <p14:xfrm>
                <a:off x="943920" y="2712696"/>
                <a:ext cx="424080" cy="309240"/>
              </p14:xfrm>
            </p:contentPart>
          </mc:Choice>
          <mc:Fallback>
            <p:pic>
              <p:nvPicPr>
                <p:cNvPr id="70" name="Ink 69">
                  <a:extLst>
                    <a:ext uri="{FF2B5EF4-FFF2-40B4-BE49-F238E27FC236}">
                      <a16:creationId xmlns:a16="http://schemas.microsoft.com/office/drawing/2014/main" id="{2F9ECF37-30F0-F548-900A-9234DE6F09A1}"/>
                    </a:ext>
                  </a:extLst>
                </p:cNvPr>
                <p:cNvPicPr/>
                <p:nvPr/>
              </p:nvPicPr>
              <p:blipFill>
                <a:blip r:embed="rId90"/>
                <a:stretch>
                  <a:fillRect/>
                </a:stretch>
              </p:blipFill>
              <p:spPr>
                <a:xfrm>
                  <a:off x="935280" y="2704056"/>
                  <a:ext cx="4417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1" name="Ink 70">
                  <a:extLst>
                    <a:ext uri="{FF2B5EF4-FFF2-40B4-BE49-F238E27FC236}">
                      <a16:creationId xmlns:a16="http://schemas.microsoft.com/office/drawing/2014/main" id="{1888D5F1-1FE6-514A-908E-84B004A171D1}"/>
                    </a:ext>
                  </a:extLst>
                </p14:cNvPr>
                <p14:cNvContentPartPr/>
                <p14:nvPr/>
              </p14:nvContentPartPr>
              <p14:xfrm>
                <a:off x="1125720" y="2651496"/>
                <a:ext cx="520920" cy="305640"/>
              </p14:xfrm>
            </p:contentPart>
          </mc:Choice>
          <mc:Fallback>
            <p:pic>
              <p:nvPicPr>
                <p:cNvPr id="71" name="Ink 70">
                  <a:extLst>
                    <a:ext uri="{FF2B5EF4-FFF2-40B4-BE49-F238E27FC236}">
                      <a16:creationId xmlns:a16="http://schemas.microsoft.com/office/drawing/2014/main" id="{1888D5F1-1FE6-514A-908E-84B004A171D1}"/>
                    </a:ext>
                  </a:extLst>
                </p:cNvPr>
                <p:cNvPicPr/>
                <p:nvPr/>
              </p:nvPicPr>
              <p:blipFill>
                <a:blip r:embed="rId92"/>
                <a:stretch>
                  <a:fillRect/>
                </a:stretch>
              </p:blipFill>
              <p:spPr>
                <a:xfrm>
                  <a:off x="1116720" y="2642496"/>
                  <a:ext cx="53856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3" name="Ink 72">
                  <a:extLst>
                    <a:ext uri="{FF2B5EF4-FFF2-40B4-BE49-F238E27FC236}">
                      <a16:creationId xmlns:a16="http://schemas.microsoft.com/office/drawing/2014/main" id="{16AC16E1-0F48-D74F-A4B3-97AB5A7175F9}"/>
                    </a:ext>
                  </a:extLst>
                </p14:cNvPr>
                <p14:cNvContentPartPr/>
                <p14:nvPr/>
              </p14:nvContentPartPr>
              <p14:xfrm>
                <a:off x="3245040" y="3132456"/>
                <a:ext cx="1283040" cy="533880"/>
              </p14:xfrm>
            </p:contentPart>
          </mc:Choice>
          <mc:Fallback>
            <p:pic>
              <p:nvPicPr>
                <p:cNvPr id="73" name="Ink 72">
                  <a:extLst>
                    <a:ext uri="{FF2B5EF4-FFF2-40B4-BE49-F238E27FC236}">
                      <a16:creationId xmlns:a16="http://schemas.microsoft.com/office/drawing/2014/main" id="{16AC16E1-0F48-D74F-A4B3-97AB5A7175F9}"/>
                    </a:ext>
                  </a:extLst>
                </p:cNvPr>
                <p:cNvPicPr/>
                <p:nvPr/>
              </p:nvPicPr>
              <p:blipFill>
                <a:blip r:embed="rId94"/>
                <a:stretch>
                  <a:fillRect/>
                </a:stretch>
              </p:blipFill>
              <p:spPr>
                <a:xfrm>
                  <a:off x="3236400" y="3123816"/>
                  <a:ext cx="1300680" cy="551520"/>
                </a:xfrm>
                <a:prstGeom prst="rect">
                  <a:avLst/>
                </a:prstGeom>
              </p:spPr>
            </p:pic>
          </mc:Fallback>
        </mc:AlternateContent>
      </p:grpSp>
      <p:grpSp>
        <p:nvGrpSpPr>
          <p:cNvPr id="80" name="Group 79">
            <a:extLst>
              <a:ext uri="{FF2B5EF4-FFF2-40B4-BE49-F238E27FC236}">
                <a16:creationId xmlns:a16="http://schemas.microsoft.com/office/drawing/2014/main" id="{3DFE9F3F-BFDE-CE49-8A81-0098F5366ABF}"/>
              </a:ext>
            </a:extLst>
          </p:cNvPr>
          <p:cNvGrpSpPr/>
          <p:nvPr/>
        </p:nvGrpSpPr>
        <p:grpSpPr>
          <a:xfrm>
            <a:off x="6670800" y="4676856"/>
            <a:ext cx="1302120" cy="599040"/>
            <a:chOff x="6670800" y="4676856"/>
            <a:chExt cx="1302120" cy="599040"/>
          </a:xfrm>
        </p:grpSpPr>
        <mc:AlternateContent xmlns:mc="http://schemas.openxmlformats.org/markup-compatibility/2006">
          <mc:Choice xmlns:p14="http://schemas.microsoft.com/office/powerpoint/2010/main" Requires="p14">
            <p:contentPart p14:bwMode="auto" r:id="rId95">
              <p14:nvContentPartPr>
                <p14:cNvPr id="53" name="Ink 52">
                  <a:extLst>
                    <a:ext uri="{FF2B5EF4-FFF2-40B4-BE49-F238E27FC236}">
                      <a16:creationId xmlns:a16="http://schemas.microsoft.com/office/drawing/2014/main" id="{7B36516F-5C74-1145-912F-F8478E0BAA28}"/>
                    </a:ext>
                  </a:extLst>
                </p14:cNvPr>
                <p14:cNvContentPartPr/>
                <p14:nvPr/>
              </p14:nvContentPartPr>
              <p14:xfrm>
                <a:off x="7102080" y="5021016"/>
                <a:ext cx="569520" cy="254880"/>
              </p14:xfrm>
            </p:contentPart>
          </mc:Choice>
          <mc:Fallback>
            <p:pic>
              <p:nvPicPr>
                <p:cNvPr id="53" name="Ink 52">
                  <a:extLst>
                    <a:ext uri="{FF2B5EF4-FFF2-40B4-BE49-F238E27FC236}">
                      <a16:creationId xmlns:a16="http://schemas.microsoft.com/office/drawing/2014/main" id="{7B36516F-5C74-1145-912F-F8478E0BAA28}"/>
                    </a:ext>
                  </a:extLst>
                </p:cNvPr>
                <p:cNvPicPr/>
                <p:nvPr/>
              </p:nvPicPr>
              <p:blipFill>
                <a:blip r:embed="rId96"/>
                <a:stretch>
                  <a:fillRect/>
                </a:stretch>
              </p:blipFill>
              <p:spPr>
                <a:xfrm>
                  <a:off x="7093080" y="5012016"/>
                  <a:ext cx="58716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4" name="Ink 53">
                  <a:extLst>
                    <a:ext uri="{FF2B5EF4-FFF2-40B4-BE49-F238E27FC236}">
                      <a16:creationId xmlns:a16="http://schemas.microsoft.com/office/drawing/2014/main" id="{29F13501-E85C-1149-A0AF-6D94D14AA96A}"/>
                    </a:ext>
                  </a:extLst>
                </p14:cNvPr>
                <p14:cNvContentPartPr/>
                <p14:nvPr/>
              </p14:nvContentPartPr>
              <p14:xfrm>
                <a:off x="7364160" y="5005536"/>
                <a:ext cx="608760" cy="234360"/>
              </p14:xfrm>
            </p:contentPart>
          </mc:Choice>
          <mc:Fallback>
            <p:pic>
              <p:nvPicPr>
                <p:cNvPr id="54" name="Ink 53">
                  <a:extLst>
                    <a:ext uri="{FF2B5EF4-FFF2-40B4-BE49-F238E27FC236}">
                      <a16:creationId xmlns:a16="http://schemas.microsoft.com/office/drawing/2014/main" id="{29F13501-E85C-1149-A0AF-6D94D14AA96A}"/>
                    </a:ext>
                  </a:extLst>
                </p:cNvPr>
                <p:cNvPicPr/>
                <p:nvPr/>
              </p:nvPicPr>
              <p:blipFill>
                <a:blip r:embed="rId98"/>
                <a:stretch>
                  <a:fillRect/>
                </a:stretch>
              </p:blipFill>
              <p:spPr>
                <a:xfrm>
                  <a:off x="7355160" y="4996536"/>
                  <a:ext cx="6264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5" name="Ink 74">
                  <a:extLst>
                    <a:ext uri="{FF2B5EF4-FFF2-40B4-BE49-F238E27FC236}">
                      <a16:creationId xmlns:a16="http://schemas.microsoft.com/office/drawing/2014/main" id="{7145B6D5-615F-4441-A044-BA9BBCD623BC}"/>
                    </a:ext>
                  </a:extLst>
                </p14:cNvPr>
                <p14:cNvContentPartPr/>
                <p14:nvPr/>
              </p14:nvContentPartPr>
              <p14:xfrm>
                <a:off x="6985440" y="4676856"/>
                <a:ext cx="604080" cy="281160"/>
              </p14:xfrm>
            </p:contentPart>
          </mc:Choice>
          <mc:Fallback>
            <p:pic>
              <p:nvPicPr>
                <p:cNvPr id="75" name="Ink 74">
                  <a:extLst>
                    <a:ext uri="{FF2B5EF4-FFF2-40B4-BE49-F238E27FC236}">
                      <a16:creationId xmlns:a16="http://schemas.microsoft.com/office/drawing/2014/main" id="{7145B6D5-615F-4441-A044-BA9BBCD623BC}"/>
                    </a:ext>
                  </a:extLst>
                </p:cNvPr>
                <p:cNvPicPr/>
                <p:nvPr/>
              </p:nvPicPr>
              <p:blipFill>
                <a:blip r:embed="rId100"/>
                <a:stretch>
                  <a:fillRect/>
                </a:stretch>
              </p:blipFill>
              <p:spPr>
                <a:xfrm>
                  <a:off x="6976800" y="4668216"/>
                  <a:ext cx="62172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6" name="Ink 75">
                  <a:extLst>
                    <a:ext uri="{FF2B5EF4-FFF2-40B4-BE49-F238E27FC236}">
                      <a16:creationId xmlns:a16="http://schemas.microsoft.com/office/drawing/2014/main" id="{5B780AAE-57A8-6547-AFF2-538E27394DC7}"/>
                    </a:ext>
                  </a:extLst>
                </p14:cNvPr>
                <p14:cNvContentPartPr/>
                <p14:nvPr/>
              </p14:nvContentPartPr>
              <p14:xfrm>
                <a:off x="7235640" y="4831296"/>
                <a:ext cx="323280" cy="110520"/>
              </p14:xfrm>
            </p:contentPart>
          </mc:Choice>
          <mc:Fallback>
            <p:pic>
              <p:nvPicPr>
                <p:cNvPr id="76" name="Ink 75">
                  <a:extLst>
                    <a:ext uri="{FF2B5EF4-FFF2-40B4-BE49-F238E27FC236}">
                      <a16:creationId xmlns:a16="http://schemas.microsoft.com/office/drawing/2014/main" id="{5B780AAE-57A8-6547-AFF2-538E27394DC7}"/>
                    </a:ext>
                  </a:extLst>
                </p:cNvPr>
                <p:cNvPicPr/>
                <p:nvPr/>
              </p:nvPicPr>
              <p:blipFill>
                <a:blip r:embed="rId102"/>
                <a:stretch>
                  <a:fillRect/>
                </a:stretch>
              </p:blipFill>
              <p:spPr>
                <a:xfrm>
                  <a:off x="7227000" y="4822656"/>
                  <a:ext cx="3409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8" name="Ink 77">
                  <a:extLst>
                    <a:ext uri="{FF2B5EF4-FFF2-40B4-BE49-F238E27FC236}">
                      <a16:creationId xmlns:a16="http://schemas.microsoft.com/office/drawing/2014/main" id="{3E5521CD-E2A0-2745-A5EB-5BA057A18DF5}"/>
                    </a:ext>
                  </a:extLst>
                </p14:cNvPr>
                <p14:cNvContentPartPr/>
                <p14:nvPr/>
              </p14:nvContentPartPr>
              <p14:xfrm>
                <a:off x="6706800" y="4918416"/>
                <a:ext cx="304560" cy="147960"/>
              </p14:xfrm>
            </p:contentPart>
          </mc:Choice>
          <mc:Fallback>
            <p:pic>
              <p:nvPicPr>
                <p:cNvPr id="78" name="Ink 77">
                  <a:extLst>
                    <a:ext uri="{FF2B5EF4-FFF2-40B4-BE49-F238E27FC236}">
                      <a16:creationId xmlns:a16="http://schemas.microsoft.com/office/drawing/2014/main" id="{3E5521CD-E2A0-2745-A5EB-5BA057A18DF5}"/>
                    </a:ext>
                  </a:extLst>
                </p:cNvPr>
                <p:cNvPicPr/>
                <p:nvPr/>
              </p:nvPicPr>
              <p:blipFill>
                <a:blip r:embed="rId104"/>
                <a:stretch>
                  <a:fillRect/>
                </a:stretch>
              </p:blipFill>
              <p:spPr>
                <a:xfrm>
                  <a:off x="6698160" y="4909776"/>
                  <a:ext cx="3222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9" name="Ink 78">
                  <a:extLst>
                    <a:ext uri="{FF2B5EF4-FFF2-40B4-BE49-F238E27FC236}">
                      <a16:creationId xmlns:a16="http://schemas.microsoft.com/office/drawing/2014/main" id="{5F73512C-C42C-C04E-801B-1D6FBB2AD3FC}"/>
                    </a:ext>
                  </a:extLst>
                </p14:cNvPr>
                <p14:cNvContentPartPr/>
                <p14:nvPr/>
              </p14:nvContentPartPr>
              <p14:xfrm>
                <a:off x="6670800" y="4956216"/>
                <a:ext cx="353160" cy="162720"/>
              </p14:xfrm>
            </p:contentPart>
          </mc:Choice>
          <mc:Fallback>
            <p:pic>
              <p:nvPicPr>
                <p:cNvPr id="79" name="Ink 78">
                  <a:extLst>
                    <a:ext uri="{FF2B5EF4-FFF2-40B4-BE49-F238E27FC236}">
                      <a16:creationId xmlns:a16="http://schemas.microsoft.com/office/drawing/2014/main" id="{5F73512C-C42C-C04E-801B-1D6FBB2AD3FC}"/>
                    </a:ext>
                  </a:extLst>
                </p:cNvPr>
                <p:cNvPicPr/>
                <p:nvPr/>
              </p:nvPicPr>
              <p:blipFill>
                <a:blip r:embed="rId106"/>
                <a:stretch>
                  <a:fillRect/>
                </a:stretch>
              </p:blipFill>
              <p:spPr>
                <a:xfrm>
                  <a:off x="6661800" y="4947216"/>
                  <a:ext cx="370800" cy="180360"/>
                </a:xfrm>
                <a:prstGeom prst="rect">
                  <a:avLst/>
                </a:prstGeom>
              </p:spPr>
            </p:pic>
          </mc:Fallback>
        </mc:AlternateContent>
      </p:grpSp>
    </p:spTree>
    <p:extLst>
      <p:ext uri="{BB962C8B-B14F-4D97-AF65-F5344CB8AC3E}">
        <p14:creationId xmlns:p14="http://schemas.microsoft.com/office/powerpoint/2010/main" val="988356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609385" cy="7509748"/>
          </a:xfrm>
          <a:prstGeom prst="rect">
            <a:avLst/>
          </a:prstGeom>
          <a:noFill/>
        </p:spPr>
        <p:txBody>
          <a:bodyPr wrap="square" rtlCol="0">
            <a:spAutoFit/>
          </a:bodyPr>
          <a:lstStyle/>
          <a:p>
            <a:r>
              <a:rPr lang="en-US" sz="2800" b="1" dirty="0">
                <a:solidFill>
                  <a:srgbClr val="FF0000"/>
                </a:solidFill>
              </a:rPr>
              <a:t>Skewness</a:t>
            </a:r>
          </a:p>
          <a:p>
            <a:endParaRPr lang="en-US" sz="2800" b="1" dirty="0"/>
          </a:p>
          <a:p>
            <a:r>
              <a:rPr lang="en-GB" sz="2000" b="1" i="1" dirty="0"/>
              <a:t>So, when is the skewness too much?  The rule of thumb seems to be:</a:t>
            </a:r>
          </a:p>
          <a:p>
            <a:endParaRPr lang="en-GB" dirty="0"/>
          </a:p>
          <a:p>
            <a:pPr marL="342900" indent="-342900">
              <a:buFont typeface="+mj-lt"/>
              <a:buAutoNum type="arabicPeriod"/>
            </a:pPr>
            <a:r>
              <a:rPr lang="en-GB" dirty="0"/>
              <a:t>If the skewness is between -0.5 and 0.5, the data are fairly symmetrical.</a:t>
            </a:r>
          </a:p>
          <a:p>
            <a:pPr marL="342900" indent="-342900">
              <a:buFont typeface="+mj-lt"/>
              <a:buAutoNum type="arabicPeriod"/>
            </a:pPr>
            <a:r>
              <a:rPr lang="en-GB" dirty="0"/>
              <a:t>If the skewness is between -1 and – 0.5 or between 0.5 and 1, the data are moderately skewed.</a:t>
            </a:r>
          </a:p>
          <a:p>
            <a:pPr marL="342900" indent="-342900">
              <a:buFont typeface="+mj-lt"/>
              <a:buAutoNum type="arabicPeriod"/>
            </a:pPr>
            <a:r>
              <a:rPr lang="en-GB" dirty="0"/>
              <a:t>If the skewness is less than -1 or greater than 1, the data are highly skewed.</a:t>
            </a:r>
          </a:p>
          <a:p>
            <a:pPr marL="342900" indent="-342900">
              <a:buFont typeface="+mj-lt"/>
              <a:buAutoNum type="arabicPeriod"/>
            </a:pPr>
            <a:endParaRPr lang="en-GB" dirty="0"/>
          </a:p>
          <a:p>
            <a:pPr marL="342900" indent="-342900">
              <a:buFont typeface="+mj-lt"/>
              <a:buAutoNum type="arabicPeriod"/>
            </a:pPr>
            <a:endParaRPr lang="en-GB" dirty="0"/>
          </a:p>
          <a:p>
            <a:r>
              <a:rPr lang="en-GB" b="1" dirty="0">
                <a:solidFill>
                  <a:srgbClr val="FF0000"/>
                </a:solidFill>
              </a:rPr>
              <a:t>Importance of Skewness</a:t>
            </a:r>
            <a:r>
              <a:rPr lang="en-GB" dirty="0"/>
              <a:t>:</a:t>
            </a:r>
          </a:p>
          <a:p>
            <a:endParaRPr lang="en-GB" dirty="0"/>
          </a:p>
          <a:p>
            <a:r>
              <a:rPr lang="en-GB" dirty="0"/>
              <a:t>Measures of asymmetry like skewness are the </a:t>
            </a:r>
            <a:r>
              <a:rPr lang="en-GB" b="1" dirty="0"/>
              <a:t>link between central tendency measures and probability </a:t>
            </a:r>
            <a:r>
              <a:rPr lang="en-GB" dirty="0"/>
              <a:t>theory, which ultimately allows us to get a more complete understanding of the data we are working with.</a:t>
            </a:r>
          </a:p>
          <a:p>
            <a:endParaRPr lang="en-GB" dirty="0"/>
          </a:p>
          <a:p>
            <a:r>
              <a:rPr lang="en-GB" dirty="0"/>
              <a:t>Knowing that the market has a 70% probability of going up and a 30% probability of going down may appear helpful if you rely on normal distributions. However, if you were told that if the market goes up, it will go up 2% and if it goes down, it will go down 10%, then you could see the skewed returns and make a better informed decision.</a:t>
            </a:r>
          </a:p>
          <a:p>
            <a:endParaRPr lang="en-GB" dirty="0"/>
          </a:p>
          <a:p>
            <a:r>
              <a:rPr lang="en-GB" dirty="0"/>
              <a:t>                                                       E(r) = 0.7*0.02 + 0.3*-0.1 = -0.014</a:t>
            </a:r>
          </a:p>
          <a:p>
            <a:br>
              <a:rPr lang="en-GB" dirty="0"/>
            </a:br>
            <a:endParaRPr lang="en-GB" dirty="0"/>
          </a:p>
          <a:p>
            <a:endParaRPr lang="en-US" sz="2800" b="1" dirty="0"/>
          </a:p>
          <a:p>
            <a:endParaRPr lang="en-US"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50EDF456-944F-D140-8F36-9220B0743235}"/>
                  </a:ext>
                </a:extLst>
              </p14:cNvPr>
              <p14:cNvContentPartPr/>
              <p14:nvPr/>
            </p14:nvContentPartPr>
            <p14:xfrm>
              <a:off x="4385160" y="1690656"/>
              <a:ext cx="1472040" cy="521280"/>
            </p14:xfrm>
          </p:contentPart>
        </mc:Choice>
        <mc:Fallback>
          <p:pic>
            <p:nvPicPr>
              <p:cNvPr id="6" name="Ink 5">
                <a:extLst>
                  <a:ext uri="{FF2B5EF4-FFF2-40B4-BE49-F238E27FC236}">
                    <a16:creationId xmlns:a16="http://schemas.microsoft.com/office/drawing/2014/main" id="{50EDF456-944F-D140-8F36-9220B0743235}"/>
                  </a:ext>
                </a:extLst>
              </p:cNvPr>
              <p:cNvPicPr/>
              <p:nvPr/>
            </p:nvPicPr>
            <p:blipFill>
              <a:blip r:embed="rId3"/>
              <a:stretch>
                <a:fillRect/>
              </a:stretch>
            </p:blipFill>
            <p:spPr>
              <a:xfrm>
                <a:off x="4376160" y="1681656"/>
                <a:ext cx="148968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73ED4BB5-202F-5C4A-8350-669F8AD6011C}"/>
                  </a:ext>
                </a:extLst>
              </p14:cNvPr>
              <p14:cNvContentPartPr/>
              <p14:nvPr/>
            </p14:nvContentPartPr>
            <p14:xfrm>
              <a:off x="5967720" y="1724496"/>
              <a:ext cx="2379240" cy="195840"/>
            </p14:xfrm>
          </p:contentPart>
        </mc:Choice>
        <mc:Fallback>
          <p:pic>
            <p:nvPicPr>
              <p:cNvPr id="7" name="Ink 6">
                <a:extLst>
                  <a:ext uri="{FF2B5EF4-FFF2-40B4-BE49-F238E27FC236}">
                    <a16:creationId xmlns:a16="http://schemas.microsoft.com/office/drawing/2014/main" id="{73ED4BB5-202F-5C4A-8350-669F8AD6011C}"/>
                  </a:ext>
                </a:extLst>
              </p:cNvPr>
              <p:cNvPicPr/>
              <p:nvPr/>
            </p:nvPicPr>
            <p:blipFill>
              <a:blip r:embed="rId5"/>
              <a:stretch>
                <a:fillRect/>
              </a:stretch>
            </p:blipFill>
            <p:spPr>
              <a:xfrm>
                <a:off x="5958720" y="1715856"/>
                <a:ext cx="2396880" cy="213480"/>
              </a:xfrm>
              <a:prstGeom prst="rect">
                <a:avLst/>
              </a:prstGeom>
            </p:spPr>
          </p:pic>
        </mc:Fallback>
      </mc:AlternateContent>
      <p:grpSp>
        <p:nvGrpSpPr>
          <p:cNvPr id="17" name="Group 16">
            <a:extLst>
              <a:ext uri="{FF2B5EF4-FFF2-40B4-BE49-F238E27FC236}">
                <a16:creationId xmlns:a16="http://schemas.microsoft.com/office/drawing/2014/main" id="{1663D191-DC63-DE4A-BDD0-2D9875F668C6}"/>
              </a:ext>
            </a:extLst>
          </p:cNvPr>
          <p:cNvGrpSpPr/>
          <p:nvPr/>
        </p:nvGrpSpPr>
        <p:grpSpPr>
          <a:xfrm>
            <a:off x="6365880" y="151656"/>
            <a:ext cx="2566800" cy="810360"/>
            <a:chOff x="6365880" y="151656"/>
            <a:chExt cx="2566800" cy="810360"/>
          </a:xfrm>
        </p:grpSpPr>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B4E2BB46-89F5-BE41-B425-AF5EA15CDC95}"/>
                    </a:ext>
                  </a:extLst>
                </p14:cNvPr>
                <p14:cNvContentPartPr/>
                <p14:nvPr/>
              </p14:nvContentPartPr>
              <p14:xfrm>
                <a:off x="7287120" y="325536"/>
                <a:ext cx="422640" cy="353160"/>
              </p14:xfrm>
            </p:contentPart>
          </mc:Choice>
          <mc:Fallback>
            <p:pic>
              <p:nvPicPr>
                <p:cNvPr id="8" name="Ink 7">
                  <a:extLst>
                    <a:ext uri="{FF2B5EF4-FFF2-40B4-BE49-F238E27FC236}">
                      <a16:creationId xmlns:a16="http://schemas.microsoft.com/office/drawing/2014/main" id="{B4E2BB46-89F5-BE41-B425-AF5EA15CDC95}"/>
                    </a:ext>
                  </a:extLst>
                </p:cNvPr>
                <p:cNvPicPr/>
                <p:nvPr/>
              </p:nvPicPr>
              <p:blipFill>
                <a:blip r:embed="rId7"/>
                <a:stretch>
                  <a:fillRect/>
                </a:stretch>
              </p:blipFill>
              <p:spPr>
                <a:xfrm>
                  <a:off x="7278120" y="316536"/>
                  <a:ext cx="44028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A1A378B2-A60B-2041-83ED-62A20916CC97}"/>
                    </a:ext>
                  </a:extLst>
                </p14:cNvPr>
                <p14:cNvContentPartPr/>
                <p14:nvPr/>
              </p14:nvContentPartPr>
              <p14:xfrm>
                <a:off x="6365880" y="496536"/>
                <a:ext cx="610920" cy="162720"/>
              </p14:xfrm>
            </p:contentPart>
          </mc:Choice>
          <mc:Fallback>
            <p:pic>
              <p:nvPicPr>
                <p:cNvPr id="9" name="Ink 8">
                  <a:extLst>
                    <a:ext uri="{FF2B5EF4-FFF2-40B4-BE49-F238E27FC236}">
                      <a16:creationId xmlns:a16="http://schemas.microsoft.com/office/drawing/2014/main" id="{A1A378B2-A60B-2041-83ED-62A20916CC97}"/>
                    </a:ext>
                  </a:extLst>
                </p:cNvPr>
                <p:cNvPicPr/>
                <p:nvPr/>
              </p:nvPicPr>
              <p:blipFill>
                <a:blip r:embed="rId9"/>
                <a:stretch>
                  <a:fillRect/>
                </a:stretch>
              </p:blipFill>
              <p:spPr>
                <a:xfrm>
                  <a:off x="6357240" y="487536"/>
                  <a:ext cx="6285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13E14A07-A7A3-A04E-B6FF-6D31441B481C}"/>
                    </a:ext>
                  </a:extLst>
                </p14:cNvPr>
                <p14:cNvContentPartPr/>
                <p14:nvPr/>
              </p14:nvContentPartPr>
              <p14:xfrm>
                <a:off x="7980120" y="363696"/>
                <a:ext cx="266040" cy="214560"/>
              </p14:xfrm>
            </p:contentPart>
          </mc:Choice>
          <mc:Fallback>
            <p:pic>
              <p:nvPicPr>
                <p:cNvPr id="11" name="Ink 10">
                  <a:extLst>
                    <a:ext uri="{FF2B5EF4-FFF2-40B4-BE49-F238E27FC236}">
                      <a16:creationId xmlns:a16="http://schemas.microsoft.com/office/drawing/2014/main" id="{13E14A07-A7A3-A04E-B6FF-6D31441B481C}"/>
                    </a:ext>
                  </a:extLst>
                </p:cNvPr>
                <p:cNvPicPr/>
                <p:nvPr/>
              </p:nvPicPr>
              <p:blipFill>
                <a:blip r:embed="rId11"/>
                <a:stretch>
                  <a:fillRect/>
                </a:stretch>
              </p:blipFill>
              <p:spPr>
                <a:xfrm>
                  <a:off x="7971120" y="355056"/>
                  <a:ext cx="2836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08C2457E-DAF8-D64F-A853-2016A5D60124}"/>
                    </a:ext>
                  </a:extLst>
                </p14:cNvPr>
                <p14:cNvContentPartPr/>
                <p14:nvPr/>
              </p14:nvContentPartPr>
              <p14:xfrm>
                <a:off x="8055360" y="393936"/>
                <a:ext cx="877320" cy="124200"/>
              </p14:xfrm>
            </p:contentPart>
          </mc:Choice>
          <mc:Fallback>
            <p:pic>
              <p:nvPicPr>
                <p:cNvPr id="12" name="Ink 11">
                  <a:extLst>
                    <a:ext uri="{FF2B5EF4-FFF2-40B4-BE49-F238E27FC236}">
                      <a16:creationId xmlns:a16="http://schemas.microsoft.com/office/drawing/2014/main" id="{08C2457E-DAF8-D64F-A853-2016A5D60124}"/>
                    </a:ext>
                  </a:extLst>
                </p:cNvPr>
                <p:cNvPicPr/>
                <p:nvPr/>
              </p:nvPicPr>
              <p:blipFill>
                <a:blip r:embed="rId13"/>
                <a:stretch>
                  <a:fillRect/>
                </a:stretch>
              </p:blipFill>
              <p:spPr>
                <a:xfrm>
                  <a:off x="8046360" y="385296"/>
                  <a:ext cx="8949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C6E274FC-3F70-A447-8C05-74D48D0AE804}"/>
                    </a:ext>
                  </a:extLst>
                </p14:cNvPr>
                <p14:cNvContentPartPr/>
                <p14:nvPr/>
              </p14:nvContentPartPr>
              <p14:xfrm>
                <a:off x="7083360" y="474576"/>
                <a:ext cx="115200" cy="487440"/>
              </p14:xfrm>
            </p:contentPart>
          </mc:Choice>
          <mc:Fallback>
            <p:pic>
              <p:nvPicPr>
                <p:cNvPr id="14" name="Ink 13">
                  <a:extLst>
                    <a:ext uri="{FF2B5EF4-FFF2-40B4-BE49-F238E27FC236}">
                      <a16:creationId xmlns:a16="http://schemas.microsoft.com/office/drawing/2014/main" id="{C6E274FC-3F70-A447-8C05-74D48D0AE804}"/>
                    </a:ext>
                  </a:extLst>
                </p:cNvPr>
                <p:cNvPicPr/>
                <p:nvPr/>
              </p:nvPicPr>
              <p:blipFill>
                <a:blip r:embed="rId15"/>
                <a:stretch>
                  <a:fillRect/>
                </a:stretch>
              </p:blipFill>
              <p:spPr>
                <a:xfrm>
                  <a:off x="7074360" y="465936"/>
                  <a:ext cx="13284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CD8CD547-4CAB-7541-B8B9-20AEF96DAA42}"/>
                    </a:ext>
                  </a:extLst>
                </p14:cNvPr>
                <p14:cNvContentPartPr/>
                <p14:nvPr/>
              </p14:nvContentPartPr>
              <p14:xfrm>
                <a:off x="7023600" y="151656"/>
                <a:ext cx="997920" cy="793800"/>
              </p14:xfrm>
            </p:contentPart>
          </mc:Choice>
          <mc:Fallback>
            <p:pic>
              <p:nvPicPr>
                <p:cNvPr id="16" name="Ink 15">
                  <a:extLst>
                    <a:ext uri="{FF2B5EF4-FFF2-40B4-BE49-F238E27FC236}">
                      <a16:creationId xmlns:a16="http://schemas.microsoft.com/office/drawing/2014/main" id="{CD8CD547-4CAB-7541-B8B9-20AEF96DAA42}"/>
                    </a:ext>
                  </a:extLst>
                </p:cNvPr>
                <p:cNvPicPr/>
                <p:nvPr/>
              </p:nvPicPr>
              <p:blipFill>
                <a:blip r:embed="rId17"/>
                <a:stretch>
                  <a:fillRect/>
                </a:stretch>
              </p:blipFill>
              <p:spPr>
                <a:xfrm>
                  <a:off x="7014960" y="143016"/>
                  <a:ext cx="1015560" cy="811440"/>
                </a:xfrm>
                <a:prstGeom prst="rect">
                  <a:avLst/>
                </a:prstGeom>
              </p:spPr>
            </p:pic>
          </mc:Fallback>
        </mc:AlternateContent>
      </p:grpSp>
      <p:grpSp>
        <p:nvGrpSpPr>
          <p:cNvPr id="33" name="Group 32">
            <a:extLst>
              <a:ext uri="{FF2B5EF4-FFF2-40B4-BE49-F238E27FC236}">
                <a16:creationId xmlns:a16="http://schemas.microsoft.com/office/drawing/2014/main" id="{4B03B85C-B958-CE46-B332-ECD280566A7B}"/>
              </a:ext>
            </a:extLst>
          </p:cNvPr>
          <p:cNvGrpSpPr/>
          <p:nvPr/>
        </p:nvGrpSpPr>
        <p:grpSpPr>
          <a:xfrm>
            <a:off x="1443960" y="119976"/>
            <a:ext cx="4623480" cy="1010880"/>
            <a:chOff x="1443960" y="119976"/>
            <a:chExt cx="4623480" cy="1010880"/>
          </a:xfrm>
        </p:grpSpPr>
        <mc:AlternateContent xmlns:mc="http://schemas.openxmlformats.org/markup-compatibility/2006">
          <mc:Choice xmlns:p14="http://schemas.microsoft.com/office/powerpoint/2010/main" Requires="p14">
            <p:contentPart p14:bwMode="auto" r:id="rId18">
              <p14:nvContentPartPr>
                <p14:cNvPr id="3" name="Ink 2">
                  <a:extLst>
                    <a:ext uri="{FF2B5EF4-FFF2-40B4-BE49-F238E27FC236}">
                      <a16:creationId xmlns:a16="http://schemas.microsoft.com/office/drawing/2014/main" id="{D4F6DA11-629E-0D47-9650-87544D92BA38}"/>
                    </a:ext>
                  </a:extLst>
                </p14:cNvPr>
                <p14:cNvContentPartPr/>
                <p14:nvPr/>
              </p14:nvContentPartPr>
              <p14:xfrm>
                <a:off x="1443960" y="893256"/>
                <a:ext cx="1586160" cy="147240"/>
              </p14:xfrm>
            </p:contentPart>
          </mc:Choice>
          <mc:Fallback>
            <p:pic>
              <p:nvPicPr>
                <p:cNvPr id="3" name="Ink 2">
                  <a:extLst>
                    <a:ext uri="{FF2B5EF4-FFF2-40B4-BE49-F238E27FC236}">
                      <a16:creationId xmlns:a16="http://schemas.microsoft.com/office/drawing/2014/main" id="{D4F6DA11-629E-0D47-9650-87544D92BA38}"/>
                    </a:ext>
                  </a:extLst>
                </p:cNvPr>
                <p:cNvPicPr/>
                <p:nvPr/>
              </p:nvPicPr>
              <p:blipFill>
                <a:blip r:embed="rId19"/>
                <a:stretch>
                  <a:fillRect/>
                </a:stretch>
              </p:blipFill>
              <p:spPr>
                <a:xfrm>
                  <a:off x="1434960" y="884256"/>
                  <a:ext cx="16038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 name="Ink 3">
                  <a:extLst>
                    <a:ext uri="{FF2B5EF4-FFF2-40B4-BE49-F238E27FC236}">
                      <a16:creationId xmlns:a16="http://schemas.microsoft.com/office/drawing/2014/main" id="{0FCD0FA2-4A88-8142-98DC-864083755159}"/>
                    </a:ext>
                  </a:extLst>
                </p14:cNvPr>
                <p14:cNvContentPartPr/>
                <p14:nvPr/>
              </p14:nvContentPartPr>
              <p14:xfrm>
                <a:off x="1549440" y="985416"/>
                <a:ext cx="1607400" cy="141840"/>
              </p14:xfrm>
            </p:contentPart>
          </mc:Choice>
          <mc:Fallback>
            <p:pic>
              <p:nvPicPr>
                <p:cNvPr id="4" name="Ink 3">
                  <a:extLst>
                    <a:ext uri="{FF2B5EF4-FFF2-40B4-BE49-F238E27FC236}">
                      <a16:creationId xmlns:a16="http://schemas.microsoft.com/office/drawing/2014/main" id="{0FCD0FA2-4A88-8142-98DC-864083755159}"/>
                    </a:ext>
                  </a:extLst>
                </p:cNvPr>
                <p:cNvPicPr/>
                <p:nvPr/>
              </p:nvPicPr>
              <p:blipFill>
                <a:blip r:embed="rId21"/>
                <a:stretch>
                  <a:fillRect/>
                </a:stretch>
              </p:blipFill>
              <p:spPr>
                <a:xfrm>
                  <a:off x="1540440" y="976776"/>
                  <a:ext cx="16250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BE4A2C83-D258-B14C-81D9-30FF371ABAE9}"/>
                    </a:ext>
                  </a:extLst>
                </p14:cNvPr>
                <p14:cNvContentPartPr/>
                <p14:nvPr/>
              </p14:nvContentPartPr>
              <p14:xfrm>
                <a:off x="3578760" y="740256"/>
                <a:ext cx="172440" cy="46080"/>
              </p14:xfrm>
            </p:contentPart>
          </mc:Choice>
          <mc:Fallback>
            <p:pic>
              <p:nvPicPr>
                <p:cNvPr id="18" name="Ink 17">
                  <a:extLst>
                    <a:ext uri="{FF2B5EF4-FFF2-40B4-BE49-F238E27FC236}">
                      <a16:creationId xmlns:a16="http://schemas.microsoft.com/office/drawing/2014/main" id="{BE4A2C83-D258-B14C-81D9-30FF371ABAE9}"/>
                    </a:ext>
                  </a:extLst>
                </p:cNvPr>
                <p:cNvPicPr/>
                <p:nvPr/>
              </p:nvPicPr>
              <p:blipFill>
                <a:blip r:embed="rId23"/>
                <a:stretch>
                  <a:fillRect/>
                </a:stretch>
              </p:blipFill>
              <p:spPr>
                <a:xfrm>
                  <a:off x="3569760" y="731256"/>
                  <a:ext cx="1900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CC277ED0-1B7B-1942-AD75-08F548E9E328}"/>
                    </a:ext>
                  </a:extLst>
                </p14:cNvPr>
                <p14:cNvContentPartPr/>
                <p14:nvPr/>
              </p14:nvContentPartPr>
              <p14:xfrm>
                <a:off x="3912480" y="568896"/>
                <a:ext cx="156960" cy="237600"/>
              </p14:xfrm>
            </p:contentPart>
          </mc:Choice>
          <mc:Fallback>
            <p:pic>
              <p:nvPicPr>
                <p:cNvPr id="19" name="Ink 18">
                  <a:extLst>
                    <a:ext uri="{FF2B5EF4-FFF2-40B4-BE49-F238E27FC236}">
                      <a16:creationId xmlns:a16="http://schemas.microsoft.com/office/drawing/2014/main" id="{CC277ED0-1B7B-1942-AD75-08F548E9E328}"/>
                    </a:ext>
                  </a:extLst>
                </p:cNvPr>
                <p:cNvPicPr/>
                <p:nvPr/>
              </p:nvPicPr>
              <p:blipFill>
                <a:blip r:embed="rId25"/>
                <a:stretch>
                  <a:fillRect/>
                </a:stretch>
              </p:blipFill>
              <p:spPr>
                <a:xfrm>
                  <a:off x="3903840" y="559896"/>
                  <a:ext cx="17460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375D69CF-7DD6-C841-9187-1BACC8500295}"/>
                    </a:ext>
                  </a:extLst>
                </p14:cNvPr>
                <p14:cNvContentPartPr/>
                <p14:nvPr/>
              </p14:nvContentPartPr>
              <p14:xfrm>
                <a:off x="4169520" y="614616"/>
                <a:ext cx="2520" cy="17280"/>
              </p14:xfrm>
            </p:contentPart>
          </mc:Choice>
          <mc:Fallback>
            <p:pic>
              <p:nvPicPr>
                <p:cNvPr id="20" name="Ink 19">
                  <a:extLst>
                    <a:ext uri="{FF2B5EF4-FFF2-40B4-BE49-F238E27FC236}">
                      <a16:creationId xmlns:a16="http://schemas.microsoft.com/office/drawing/2014/main" id="{375D69CF-7DD6-C841-9187-1BACC8500295}"/>
                    </a:ext>
                  </a:extLst>
                </p:cNvPr>
                <p:cNvPicPr/>
                <p:nvPr/>
              </p:nvPicPr>
              <p:blipFill>
                <a:blip r:embed="rId27"/>
                <a:stretch>
                  <a:fillRect/>
                </a:stretch>
              </p:blipFill>
              <p:spPr>
                <a:xfrm>
                  <a:off x="4160520" y="605616"/>
                  <a:ext cx="201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991938F6-BF17-1440-A51D-36C0DA8995A7}"/>
                    </a:ext>
                  </a:extLst>
                </p14:cNvPr>
                <p14:cNvContentPartPr/>
                <p14:nvPr/>
              </p14:nvContentPartPr>
              <p14:xfrm>
                <a:off x="4318200" y="509496"/>
                <a:ext cx="157680" cy="199080"/>
              </p14:xfrm>
            </p:contentPart>
          </mc:Choice>
          <mc:Fallback>
            <p:pic>
              <p:nvPicPr>
                <p:cNvPr id="21" name="Ink 20">
                  <a:extLst>
                    <a:ext uri="{FF2B5EF4-FFF2-40B4-BE49-F238E27FC236}">
                      <a16:creationId xmlns:a16="http://schemas.microsoft.com/office/drawing/2014/main" id="{991938F6-BF17-1440-A51D-36C0DA8995A7}"/>
                    </a:ext>
                  </a:extLst>
                </p:cNvPr>
                <p:cNvPicPr/>
                <p:nvPr/>
              </p:nvPicPr>
              <p:blipFill>
                <a:blip r:embed="rId29"/>
                <a:stretch>
                  <a:fillRect/>
                </a:stretch>
              </p:blipFill>
              <p:spPr>
                <a:xfrm>
                  <a:off x="4309560" y="500856"/>
                  <a:ext cx="1753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F6006E14-7018-0B48-9C75-A721B8256C75}"/>
                    </a:ext>
                  </a:extLst>
                </p14:cNvPr>
                <p14:cNvContentPartPr/>
                <p14:nvPr/>
              </p14:nvContentPartPr>
              <p14:xfrm>
                <a:off x="4313880" y="470616"/>
                <a:ext cx="189000" cy="19080"/>
              </p14:xfrm>
            </p:contentPart>
          </mc:Choice>
          <mc:Fallback>
            <p:pic>
              <p:nvPicPr>
                <p:cNvPr id="22" name="Ink 21">
                  <a:extLst>
                    <a:ext uri="{FF2B5EF4-FFF2-40B4-BE49-F238E27FC236}">
                      <a16:creationId xmlns:a16="http://schemas.microsoft.com/office/drawing/2014/main" id="{F6006E14-7018-0B48-9C75-A721B8256C75}"/>
                    </a:ext>
                  </a:extLst>
                </p:cNvPr>
                <p:cNvPicPr/>
                <p:nvPr/>
              </p:nvPicPr>
              <p:blipFill>
                <a:blip r:embed="rId31"/>
                <a:stretch>
                  <a:fillRect/>
                </a:stretch>
              </p:blipFill>
              <p:spPr>
                <a:xfrm>
                  <a:off x="4304880" y="461616"/>
                  <a:ext cx="2066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9F68E062-3C3A-8344-9405-F342E4E256A1}"/>
                    </a:ext>
                  </a:extLst>
                </p14:cNvPr>
                <p14:cNvContentPartPr/>
                <p14:nvPr/>
              </p14:nvContentPartPr>
              <p14:xfrm>
                <a:off x="4696920" y="559896"/>
                <a:ext cx="154080" cy="45000"/>
              </p14:xfrm>
            </p:contentPart>
          </mc:Choice>
          <mc:Fallback>
            <p:pic>
              <p:nvPicPr>
                <p:cNvPr id="23" name="Ink 22">
                  <a:extLst>
                    <a:ext uri="{FF2B5EF4-FFF2-40B4-BE49-F238E27FC236}">
                      <a16:creationId xmlns:a16="http://schemas.microsoft.com/office/drawing/2014/main" id="{9F68E062-3C3A-8344-9405-F342E4E256A1}"/>
                    </a:ext>
                  </a:extLst>
                </p:cNvPr>
                <p:cNvPicPr/>
                <p:nvPr/>
              </p:nvPicPr>
              <p:blipFill>
                <a:blip r:embed="rId33"/>
                <a:stretch>
                  <a:fillRect/>
                </a:stretch>
              </p:blipFill>
              <p:spPr>
                <a:xfrm>
                  <a:off x="4687920" y="550896"/>
                  <a:ext cx="17172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Ink 24">
                  <a:extLst>
                    <a:ext uri="{FF2B5EF4-FFF2-40B4-BE49-F238E27FC236}">
                      <a16:creationId xmlns:a16="http://schemas.microsoft.com/office/drawing/2014/main" id="{3A2BA189-5268-004A-B4FB-18F5664CEAA7}"/>
                    </a:ext>
                  </a:extLst>
                </p14:cNvPr>
                <p14:cNvContentPartPr/>
                <p14:nvPr/>
              </p14:nvContentPartPr>
              <p14:xfrm>
                <a:off x="5139720" y="374136"/>
                <a:ext cx="154080" cy="230040"/>
              </p14:xfrm>
            </p:contentPart>
          </mc:Choice>
          <mc:Fallback>
            <p:pic>
              <p:nvPicPr>
                <p:cNvPr id="25" name="Ink 24">
                  <a:extLst>
                    <a:ext uri="{FF2B5EF4-FFF2-40B4-BE49-F238E27FC236}">
                      <a16:creationId xmlns:a16="http://schemas.microsoft.com/office/drawing/2014/main" id="{3A2BA189-5268-004A-B4FB-18F5664CEAA7}"/>
                    </a:ext>
                  </a:extLst>
                </p:cNvPr>
                <p:cNvPicPr/>
                <p:nvPr/>
              </p:nvPicPr>
              <p:blipFill>
                <a:blip r:embed="rId35"/>
                <a:stretch>
                  <a:fillRect/>
                </a:stretch>
              </p:blipFill>
              <p:spPr>
                <a:xfrm>
                  <a:off x="5130720" y="365496"/>
                  <a:ext cx="1717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B7E41C07-7747-944E-A2F2-13BB2F0B9A46}"/>
                    </a:ext>
                  </a:extLst>
                </p14:cNvPr>
                <p14:cNvContentPartPr/>
                <p14:nvPr/>
              </p14:nvContentPartPr>
              <p14:xfrm>
                <a:off x="5420880" y="396096"/>
                <a:ext cx="20160" cy="20520"/>
              </p14:xfrm>
            </p:contentPart>
          </mc:Choice>
          <mc:Fallback>
            <p:pic>
              <p:nvPicPr>
                <p:cNvPr id="26" name="Ink 25">
                  <a:extLst>
                    <a:ext uri="{FF2B5EF4-FFF2-40B4-BE49-F238E27FC236}">
                      <a16:creationId xmlns:a16="http://schemas.microsoft.com/office/drawing/2014/main" id="{B7E41C07-7747-944E-A2F2-13BB2F0B9A46}"/>
                    </a:ext>
                  </a:extLst>
                </p:cNvPr>
                <p:cNvPicPr/>
                <p:nvPr/>
              </p:nvPicPr>
              <p:blipFill>
                <a:blip r:embed="rId37"/>
                <a:stretch>
                  <a:fillRect/>
                </a:stretch>
              </p:blipFill>
              <p:spPr>
                <a:xfrm>
                  <a:off x="5412240" y="387096"/>
                  <a:ext cx="378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E780A437-B1C6-1E4D-836D-0DC705368EFF}"/>
                    </a:ext>
                  </a:extLst>
                </p14:cNvPr>
                <p14:cNvContentPartPr/>
                <p14:nvPr/>
              </p14:nvContentPartPr>
              <p14:xfrm>
                <a:off x="5526720" y="361896"/>
                <a:ext cx="92520" cy="178200"/>
              </p14:xfrm>
            </p:contentPart>
          </mc:Choice>
          <mc:Fallback>
            <p:pic>
              <p:nvPicPr>
                <p:cNvPr id="27" name="Ink 26">
                  <a:extLst>
                    <a:ext uri="{FF2B5EF4-FFF2-40B4-BE49-F238E27FC236}">
                      <a16:creationId xmlns:a16="http://schemas.microsoft.com/office/drawing/2014/main" id="{E780A437-B1C6-1E4D-836D-0DC705368EFF}"/>
                    </a:ext>
                  </a:extLst>
                </p:cNvPr>
                <p:cNvPicPr/>
                <p:nvPr/>
              </p:nvPicPr>
              <p:blipFill>
                <a:blip r:embed="rId39"/>
                <a:stretch>
                  <a:fillRect/>
                </a:stretch>
              </p:blipFill>
              <p:spPr>
                <a:xfrm>
                  <a:off x="5518080" y="352896"/>
                  <a:ext cx="1101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F584A7A7-238E-D044-A6FD-674E4BCAC2FB}"/>
                    </a:ext>
                  </a:extLst>
                </p14:cNvPr>
                <p14:cNvContentPartPr/>
                <p14:nvPr/>
              </p14:nvContentPartPr>
              <p14:xfrm>
                <a:off x="5522400" y="265776"/>
                <a:ext cx="99000" cy="52200"/>
              </p14:xfrm>
            </p:contentPart>
          </mc:Choice>
          <mc:Fallback>
            <p:pic>
              <p:nvPicPr>
                <p:cNvPr id="28" name="Ink 27">
                  <a:extLst>
                    <a:ext uri="{FF2B5EF4-FFF2-40B4-BE49-F238E27FC236}">
                      <a16:creationId xmlns:a16="http://schemas.microsoft.com/office/drawing/2014/main" id="{F584A7A7-238E-D044-A6FD-674E4BCAC2FB}"/>
                    </a:ext>
                  </a:extLst>
                </p:cNvPr>
                <p:cNvPicPr/>
                <p:nvPr/>
              </p:nvPicPr>
              <p:blipFill>
                <a:blip r:embed="rId41"/>
                <a:stretch>
                  <a:fillRect/>
                </a:stretch>
              </p:blipFill>
              <p:spPr>
                <a:xfrm>
                  <a:off x="5513400" y="257136"/>
                  <a:ext cx="1166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B726D2AB-28D8-C149-8963-CEEB0E098609}"/>
                    </a:ext>
                  </a:extLst>
                </p14:cNvPr>
                <p14:cNvContentPartPr/>
                <p14:nvPr/>
              </p14:nvContentPartPr>
              <p14:xfrm>
                <a:off x="4768200" y="474936"/>
                <a:ext cx="212040" cy="232560"/>
              </p14:xfrm>
            </p:contentPart>
          </mc:Choice>
          <mc:Fallback>
            <p:pic>
              <p:nvPicPr>
                <p:cNvPr id="30" name="Ink 29">
                  <a:extLst>
                    <a:ext uri="{FF2B5EF4-FFF2-40B4-BE49-F238E27FC236}">
                      <a16:creationId xmlns:a16="http://schemas.microsoft.com/office/drawing/2014/main" id="{B726D2AB-28D8-C149-8963-CEEB0E098609}"/>
                    </a:ext>
                  </a:extLst>
                </p:cNvPr>
                <p:cNvPicPr/>
                <p:nvPr/>
              </p:nvPicPr>
              <p:blipFill>
                <a:blip r:embed="rId43"/>
                <a:stretch>
                  <a:fillRect/>
                </a:stretch>
              </p:blipFill>
              <p:spPr>
                <a:xfrm>
                  <a:off x="4759200" y="466296"/>
                  <a:ext cx="22968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3FA62AEB-D025-C94B-AACA-FFBDC9A5EEEF}"/>
                    </a:ext>
                  </a:extLst>
                </p14:cNvPr>
                <p14:cNvContentPartPr/>
                <p14:nvPr/>
              </p14:nvContentPartPr>
              <p14:xfrm>
                <a:off x="3534120" y="119976"/>
                <a:ext cx="2533320" cy="1010880"/>
              </p14:xfrm>
            </p:contentPart>
          </mc:Choice>
          <mc:Fallback>
            <p:pic>
              <p:nvPicPr>
                <p:cNvPr id="32" name="Ink 31">
                  <a:extLst>
                    <a:ext uri="{FF2B5EF4-FFF2-40B4-BE49-F238E27FC236}">
                      <a16:creationId xmlns:a16="http://schemas.microsoft.com/office/drawing/2014/main" id="{3FA62AEB-D025-C94B-AACA-FFBDC9A5EEEF}"/>
                    </a:ext>
                  </a:extLst>
                </p:cNvPr>
                <p:cNvPicPr/>
                <p:nvPr/>
              </p:nvPicPr>
              <p:blipFill>
                <a:blip r:embed="rId45"/>
                <a:stretch>
                  <a:fillRect/>
                </a:stretch>
              </p:blipFill>
              <p:spPr>
                <a:xfrm>
                  <a:off x="3525120" y="111336"/>
                  <a:ext cx="2550960" cy="1028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3EFBFCC5-5B2C-2145-B8BC-031B44FDD12E}"/>
                  </a:ext>
                </a:extLst>
              </p14:cNvPr>
              <p14:cNvContentPartPr/>
              <p14:nvPr/>
            </p14:nvContentPartPr>
            <p14:xfrm>
              <a:off x="9098640" y="1478616"/>
              <a:ext cx="1091520" cy="534600"/>
            </p14:xfrm>
          </p:contentPart>
        </mc:Choice>
        <mc:Fallback>
          <p:pic>
            <p:nvPicPr>
              <p:cNvPr id="34" name="Ink 33">
                <a:extLst>
                  <a:ext uri="{FF2B5EF4-FFF2-40B4-BE49-F238E27FC236}">
                    <a16:creationId xmlns:a16="http://schemas.microsoft.com/office/drawing/2014/main" id="{3EFBFCC5-5B2C-2145-B8BC-031B44FDD12E}"/>
                  </a:ext>
                </a:extLst>
              </p:cNvPr>
              <p:cNvPicPr/>
              <p:nvPr/>
            </p:nvPicPr>
            <p:blipFill>
              <a:blip r:embed="rId47"/>
              <a:stretch>
                <a:fillRect/>
              </a:stretch>
            </p:blipFill>
            <p:spPr>
              <a:xfrm>
                <a:off x="9089640" y="1469616"/>
                <a:ext cx="1109160" cy="552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Ink 34">
                <a:extLst>
                  <a:ext uri="{FF2B5EF4-FFF2-40B4-BE49-F238E27FC236}">
                    <a16:creationId xmlns:a16="http://schemas.microsoft.com/office/drawing/2014/main" id="{E25EE206-EBBD-5847-86AC-F440F2350D01}"/>
                  </a:ext>
                </a:extLst>
              </p14:cNvPr>
              <p14:cNvContentPartPr/>
              <p14:nvPr/>
            </p14:nvContentPartPr>
            <p14:xfrm>
              <a:off x="4444200" y="2162616"/>
              <a:ext cx="424080" cy="392400"/>
            </p14:xfrm>
          </p:contentPart>
        </mc:Choice>
        <mc:Fallback>
          <p:pic>
            <p:nvPicPr>
              <p:cNvPr id="35" name="Ink 34">
                <a:extLst>
                  <a:ext uri="{FF2B5EF4-FFF2-40B4-BE49-F238E27FC236}">
                    <a16:creationId xmlns:a16="http://schemas.microsoft.com/office/drawing/2014/main" id="{E25EE206-EBBD-5847-86AC-F440F2350D01}"/>
                  </a:ext>
                </a:extLst>
              </p:cNvPr>
              <p:cNvPicPr/>
              <p:nvPr/>
            </p:nvPicPr>
            <p:blipFill>
              <a:blip r:embed="rId49"/>
              <a:stretch>
                <a:fillRect/>
              </a:stretch>
            </p:blipFill>
            <p:spPr>
              <a:xfrm>
                <a:off x="4435200" y="2153976"/>
                <a:ext cx="44172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Ink 35">
                <a:extLst>
                  <a:ext uri="{FF2B5EF4-FFF2-40B4-BE49-F238E27FC236}">
                    <a16:creationId xmlns:a16="http://schemas.microsoft.com/office/drawing/2014/main" id="{6F3A2E74-D54D-6842-B04C-A2ABC152E0A1}"/>
                  </a:ext>
                </a:extLst>
              </p14:cNvPr>
              <p14:cNvContentPartPr/>
              <p14:nvPr/>
            </p14:nvContentPartPr>
            <p14:xfrm>
              <a:off x="5101920" y="2101776"/>
              <a:ext cx="758880" cy="489600"/>
            </p14:xfrm>
          </p:contentPart>
        </mc:Choice>
        <mc:Fallback>
          <p:pic>
            <p:nvPicPr>
              <p:cNvPr id="36" name="Ink 35">
                <a:extLst>
                  <a:ext uri="{FF2B5EF4-FFF2-40B4-BE49-F238E27FC236}">
                    <a16:creationId xmlns:a16="http://schemas.microsoft.com/office/drawing/2014/main" id="{6F3A2E74-D54D-6842-B04C-A2ABC152E0A1}"/>
                  </a:ext>
                </a:extLst>
              </p:cNvPr>
              <p:cNvPicPr/>
              <p:nvPr/>
            </p:nvPicPr>
            <p:blipFill>
              <a:blip r:embed="rId51"/>
              <a:stretch>
                <a:fillRect/>
              </a:stretch>
            </p:blipFill>
            <p:spPr>
              <a:xfrm>
                <a:off x="5093280" y="2092776"/>
                <a:ext cx="776520" cy="507240"/>
              </a:xfrm>
              <a:prstGeom prst="rect">
                <a:avLst/>
              </a:prstGeom>
            </p:spPr>
          </p:pic>
        </mc:Fallback>
      </mc:AlternateContent>
      <p:grpSp>
        <p:nvGrpSpPr>
          <p:cNvPr id="46" name="Group 45">
            <a:extLst>
              <a:ext uri="{FF2B5EF4-FFF2-40B4-BE49-F238E27FC236}">
                <a16:creationId xmlns:a16="http://schemas.microsoft.com/office/drawing/2014/main" id="{E2D31E3E-E7A4-A94A-9B9A-C092724B5050}"/>
              </a:ext>
            </a:extLst>
          </p:cNvPr>
          <p:cNvGrpSpPr/>
          <p:nvPr/>
        </p:nvGrpSpPr>
        <p:grpSpPr>
          <a:xfrm>
            <a:off x="4486680" y="2452776"/>
            <a:ext cx="495720" cy="475560"/>
            <a:chOff x="4486680" y="2452776"/>
            <a:chExt cx="495720" cy="475560"/>
          </a:xfrm>
        </p:grpSpPr>
        <mc:AlternateContent xmlns:mc="http://schemas.openxmlformats.org/markup-compatibility/2006">
          <mc:Choice xmlns:p14="http://schemas.microsoft.com/office/powerpoint/2010/main" Requires="p14">
            <p:contentPart p14:bwMode="auto" r:id="rId52">
              <p14:nvContentPartPr>
                <p14:cNvPr id="44" name="Ink 43">
                  <a:extLst>
                    <a:ext uri="{FF2B5EF4-FFF2-40B4-BE49-F238E27FC236}">
                      <a16:creationId xmlns:a16="http://schemas.microsoft.com/office/drawing/2014/main" id="{07CDF822-6931-5642-B230-F106850817B3}"/>
                    </a:ext>
                  </a:extLst>
                </p14:cNvPr>
                <p14:cNvContentPartPr/>
                <p14:nvPr/>
              </p14:nvContentPartPr>
              <p14:xfrm>
                <a:off x="4575240" y="2791176"/>
                <a:ext cx="282240" cy="20160"/>
              </p14:xfrm>
            </p:contentPart>
          </mc:Choice>
          <mc:Fallback>
            <p:pic>
              <p:nvPicPr>
                <p:cNvPr id="44" name="Ink 43">
                  <a:extLst>
                    <a:ext uri="{FF2B5EF4-FFF2-40B4-BE49-F238E27FC236}">
                      <a16:creationId xmlns:a16="http://schemas.microsoft.com/office/drawing/2014/main" id="{07CDF822-6931-5642-B230-F106850817B3}"/>
                    </a:ext>
                  </a:extLst>
                </p:cNvPr>
                <p:cNvPicPr/>
                <p:nvPr/>
              </p:nvPicPr>
              <p:blipFill>
                <a:blip r:embed="rId53"/>
                <a:stretch>
                  <a:fillRect/>
                </a:stretch>
              </p:blipFill>
              <p:spPr>
                <a:xfrm>
                  <a:off x="4566240" y="2782536"/>
                  <a:ext cx="2998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 name="Ink 44">
                  <a:extLst>
                    <a:ext uri="{FF2B5EF4-FFF2-40B4-BE49-F238E27FC236}">
                      <a16:creationId xmlns:a16="http://schemas.microsoft.com/office/drawing/2014/main" id="{CC659C65-FAE1-8845-804C-2E208E32D2B5}"/>
                    </a:ext>
                  </a:extLst>
                </p14:cNvPr>
                <p14:cNvContentPartPr/>
                <p14:nvPr/>
              </p14:nvContentPartPr>
              <p14:xfrm>
                <a:off x="4486680" y="2452776"/>
                <a:ext cx="495720" cy="475560"/>
              </p14:xfrm>
            </p:contentPart>
          </mc:Choice>
          <mc:Fallback>
            <p:pic>
              <p:nvPicPr>
                <p:cNvPr id="45" name="Ink 44">
                  <a:extLst>
                    <a:ext uri="{FF2B5EF4-FFF2-40B4-BE49-F238E27FC236}">
                      <a16:creationId xmlns:a16="http://schemas.microsoft.com/office/drawing/2014/main" id="{CC659C65-FAE1-8845-804C-2E208E32D2B5}"/>
                    </a:ext>
                  </a:extLst>
                </p:cNvPr>
                <p:cNvPicPr/>
                <p:nvPr/>
              </p:nvPicPr>
              <p:blipFill>
                <a:blip r:embed="rId55"/>
                <a:stretch>
                  <a:fillRect/>
                </a:stretch>
              </p:blipFill>
              <p:spPr>
                <a:xfrm>
                  <a:off x="4478040" y="2444136"/>
                  <a:ext cx="513360" cy="493200"/>
                </a:xfrm>
                <a:prstGeom prst="rect">
                  <a:avLst/>
                </a:prstGeom>
              </p:spPr>
            </p:pic>
          </mc:Fallback>
        </mc:AlternateContent>
      </p:grpSp>
      <p:grpSp>
        <p:nvGrpSpPr>
          <p:cNvPr id="49" name="Group 48">
            <a:extLst>
              <a:ext uri="{FF2B5EF4-FFF2-40B4-BE49-F238E27FC236}">
                <a16:creationId xmlns:a16="http://schemas.microsoft.com/office/drawing/2014/main" id="{4F6CB0A8-7C58-5A46-8FEF-2BD31DA0ED1E}"/>
              </a:ext>
            </a:extLst>
          </p:cNvPr>
          <p:cNvGrpSpPr/>
          <p:nvPr/>
        </p:nvGrpSpPr>
        <p:grpSpPr>
          <a:xfrm>
            <a:off x="6714360" y="2066136"/>
            <a:ext cx="4467240" cy="900360"/>
            <a:chOff x="6714360" y="2066136"/>
            <a:chExt cx="4467240" cy="900360"/>
          </a:xfrm>
        </p:grpSpPr>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5F1A0B7F-C82E-D94B-A653-D491719B14C9}"/>
                    </a:ext>
                  </a:extLst>
                </p14:cNvPr>
                <p14:cNvContentPartPr/>
                <p14:nvPr/>
              </p14:nvContentPartPr>
              <p14:xfrm>
                <a:off x="6714360" y="2066136"/>
                <a:ext cx="725040" cy="520200"/>
              </p14:xfrm>
            </p:contentPart>
          </mc:Choice>
          <mc:Fallback>
            <p:pic>
              <p:nvPicPr>
                <p:cNvPr id="37" name="Ink 36">
                  <a:extLst>
                    <a:ext uri="{FF2B5EF4-FFF2-40B4-BE49-F238E27FC236}">
                      <a16:creationId xmlns:a16="http://schemas.microsoft.com/office/drawing/2014/main" id="{5F1A0B7F-C82E-D94B-A653-D491719B14C9}"/>
                    </a:ext>
                  </a:extLst>
                </p:cNvPr>
                <p:cNvPicPr/>
                <p:nvPr/>
              </p:nvPicPr>
              <p:blipFill>
                <a:blip r:embed="rId57"/>
                <a:stretch>
                  <a:fillRect/>
                </a:stretch>
              </p:blipFill>
              <p:spPr>
                <a:xfrm>
                  <a:off x="6705720" y="2057136"/>
                  <a:ext cx="742680" cy="537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43111ED5-112E-A24E-8414-31003A8816B2}"/>
                    </a:ext>
                  </a:extLst>
                </p14:cNvPr>
                <p14:cNvContentPartPr/>
                <p14:nvPr/>
              </p14:nvContentPartPr>
              <p14:xfrm>
                <a:off x="7499880" y="2098896"/>
                <a:ext cx="484560" cy="477000"/>
              </p14:xfrm>
            </p:contentPart>
          </mc:Choice>
          <mc:Fallback>
            <p:pic>
              <p:nvPicPr>
                <p:cNvPr id="38" name="Ink 37">
                  <a:extLst>
                    <a:ext uri="{FF2B5EF4-FFF2-40B4-BE49-F238E27FC236}">
                      <a16:creationId xmlns:a16="http://schemas.microsoft.com/office/drawing/2014/main" id="{43111ED5-112E-A24E-8414-31003A8816B2}"/>
                    </a:ext>
                  </a:extLst>
                </p:cNvPr>
                <p:cNvPicPr/>
                <p:nvPr/>
              </p:nvPicPr>
              <p:blipFill>
                <a:blip r:embed="rId59"/>
                <a:stretch>
                  <a:fillRect/>
                </a:stretch>
              </p:blipFill>
              <p:spPr>
                <a:xfrm>
                  <a:off x="7490880" y="2090256"/>
                  <a:ext cx="50220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id="{C8242601-0794-364D-87CF-139AA67E1B0E}"/>
                    </a:ext>
                  </a:extLst>
                </p14:cNvPr>
                <p14:cNvContentPartPr/>
                <p14:nvPr/>
              </p14:nvContentPartPr>
              <p14:xfrm>
                <a:off x="9401400" y="2400576"/>
                <a:ext cx="1780200" cy="112320"/>
              </p14:xfrm>
            </p:contentPart>
          </mc:Choice>
          <mc:Fallback>
            <p:pic>
              <p:nvPicPr>
                <p:cNvPr id="40" name="Ink 39">
                  <a:extLst>
                    <a:ext uri="{FF2B5EF4-FFF2-40B4-BE49-F238E27FC236}">
                      <a16:creationId xmlns:a16="http://schemas.microsoft.com/office/drawing/2014/main" id="{C8242601-0794-364D-87CF-139AA67E1B0E}"/>
                    </a:ext>
                  </a:extLst>
                </p:cNvPr>
                <p:cNvPicPr/>
                <p:nvPr/>
              </p:nvPicPr>
              <p:blipFill>
                <a:blip r:embed="rId61"/>
                <a:stretch>
                  <a:fillRect/>
                </a:stretch>
              </p:blipFill>
              <p:spPr>
                <a:xfrm>
                  <a:off x="9392760" y="2391576"/>
                  <a:ext cx="17978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4328E0BB-6F2F-0948-A9C7-A3EC7EA4851B}"/>
                    </a:ext>
                  </a:extLst>
                </p14:cNvPr>
                <p14:cNvContentPartPr/>
                <p14:nvPr/>
              </p14:nvContentPartPr>
              <p14:xfrm>
                <a:off x="7854480" y="2769216"/>
                <a:ext cx="1366200" cy="78120"/>
              </p14:xfrm>
            </p:contentPart>
          </mc:Choice>
          <mc:Fallback>
            <p:pic>
              <p:nvPicPr>
                <p:cNvPr id="41" name="Ink 40">
                  <a:extLst>
                    <a:ext uri="{FF2B5EF4-FFF2-40B4-BE49-F238E27FC236}">
                      <a16:creationId xmlns:a16="http://schemas.microsoft.com/office/drawing/2014/main" id="{4328E0BB-6F2F-0948-A9C7-A3EC7EA4851B}"/>
                    </a:ext>
                  </a:extLst>
                </p:cNvPr>
                <p:cNvPicPr/>
                <p:nvPr/>
              </p:nvPicPr>
              <p:blipFill>
                <a:blip r:embed="rId63"/>
                <a:stretch>
                  <a:fillRect/>
                </a:stretch>
              </p:blipFill>
              <p:spPr>
                <a:xfrm>
                  <a:off x="7845480" y="2760216"/>
                  <a:ext cx="13838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6D4701D4-FFCD-3844-878B-1A882608CBC7}"/>
                    </a:ext>
                  </a:extLst>
                </p14:cNvPr>
                <p14:cNvContentPartPr/>
                <p14:nvPr/>
              </p14:nvContentPartPr>
              <p14:xfrm>
                <a:off x="7787520" y="2918616"/>
                <a:ext cx="1341000" cy="47880"/>
              </p14:xfrm>
            </p:contentPart>
          </mc:Choice>
          <mc:Fallback>
            <p:pic>
              <p:nvPicPr>
                <p:cNvPr id="42" name="Ink 41">
                  <a:extLst>
                    <a:ext uri="{FF2B5EF4-FFF2-40B4-BE49-F238E27FC236}">
                      <a16:creationId xmlns:a16="http://schemas.microsoft.com/office/drawing/2014/main" id="{6D4701D4-FFCD-3844-878B-1A882608CBC7}"/>
                    </a:ext>
                  </a:extLst>
                </p:cNvPr>
                <p:cNvPicPr/>
                <p:nvPr/>
              </p:nvPicPr>
              <p:blipFill>
                <a:blip r:embed="rId65"/>
                <a:stretch>
                  <a:fillRect/>
                </a:stretch>
              </p:blipFill>
              <p:spPr>
                <a:xfrm>
                  <a:off x="7778880" y="2909616"/>
                  <a:ext cx="13586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7" name="Ink 46">
                  <a:extLst>
                    <a:ext uri="{FF2B5EF4-FFF2-40B4-BE49-F238E27FC236}">
                      <a16:creationId xmlns:a16="http://schemas.microsoft.com/office/drawing/2014/main" id="{F0C6C723-13B8-6E41-8781-58001D0EA581}"/>
                    </a:ext>
                  </a:extLst>
                </p14:cNvPr>
                <p14:cNvContentPartPr/>
                <p14:nvPr/>
              </p14:nvContentPartPr>
              <p14:xfrm>
                <a:off x="9327600" y="2689296"/>
                <a:ext cx="369720" cy="266040"/>
              </p14:xfrm>
            </p:contentPart>
          </mc:Choice>
          <mc:Fallback>
            <p:pic>
              <p:nvPicPr>
                <p:cNvPr id="47" name="Ink 46">
                  <a:extLst>
                    <a:ext uri="{FF2B5EF4-FFF2-40B4-BE49-F238E27FC236}">
                      <a16:creationId xmlns:a16="http://schemas.microsoft.com/office/drawing/2014/main" id="{F0C6C723-13B8-6E41-8781-58001D0EA581}"/>
                    </a:ext>
                  </a:extLst>
                </p:cNvPr>
                <p:cNvPicPr/>
                <p:nvPr/>
              </p:nvPicPr>
              <p:blipFill>
                <a:blip r:embed="rId67"/>
                <a:stretch>
                  <a:fillRect/>
                </a:stretch>
              </p:blipFill>
              <p:spPr>
                <a:xfrm>
                  <a:off x="9318960" y="2680296"/>
                  <a:ext cx="3873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8" name="Ink 47">
                  <a:extLst>
                    <a:ext uri="{FF2B5EF4-FFF2-40B4-BE49-F238E27FC236}">
                      <a16:creationId xmlns:a16="http://schemas.microsoft.com/office/drawing/2014/main" id="{391A77BA-5873-B741-B420-20B8BF7E9EF4}"/>
                    </a:ext>
                  </a:extLst>
                </p14:cNvPr>
                <p14:cNvContentPartPr/>
                <p14:nvPr/>
              </p14:nvContentPartPr>
              <p14:xfrm>
                <a:off x="9488160" y="2681736"/>
                <a:ext cx="474480" cy="250920"/>
              </p14:xfrm>
            </p:contentPart>
          </mc:Choice>
          <mc:Fallback>
            <p:pic>
              <p:nvPicPr>
                <p:cNvPr id="48" name="Ink 47">
                  <a:extLst>
                    <a:ext uri="{FF2B5EF4-FFF2-40B4-BE49-F238E27FC236}">
                      <a16:creationId xmlns:a16="http://schemas.microsoft.com/office/drawing/2014/main" id="{391A77BA-5873-B741-B420-20B8BF7E9EF4}"/>
                    </a:ext>
                  </a:extLst>
                </p:cNvPr>
                <p:cNvPicPr/>
                <p:nvPr/>
              </p:nvPicPr>
              <p:blipFill>
                <a:blip r:embed="rId69"/>
                <a:stretch>
                  <a:fillRect/>
                </a:stretch>
              </p:blipFill>
              <p:spPr>
                <a:xfrm>
                  <a:off x="9479160" y="2672736"/>
                  <a:ext cx="492120" cy="268560"/>
                </a:xfrm>
                <a:prstGeom prst="rect">
                  <a:avLst/>
                </a:prstGeom>
              </p:spPr>
            </p:pic>
          </mc:Fallback>
        </mc:AlternateContent>
      </p:grpSp>
      <p:grpSp>
        <p:nvGrpSpPr>
          <p:cNvPr id="58" name="Group 57">
            <a:extLst>
              <a:ext uri="{FF2B5EF4-FFF2-40B4-BE49-F238E27FC236}">
                <a16:creationId xmlns:a16="http://schemas.microsoft.com/office/drawing/2014/main" id="{25C363CC-63B1-5041-9B09-8C314A4AAC3D}"/>
              </a:ext>
            </a:extLst>
          </p:cNvPr>
          <p:cNvGrpSpPr/>
          <p:nvPr/>
        </p:nvGrpSpPr>
        <p:grpSpPr>
          <a:xfrm>
            <a:off x="5980320" y="2908176"/>
            <a:ext cx="1000800" cy="852120"/>
            <a:chOff x="5980320" y="2908176"/>
            <a:chExt cx="1000800" cy="852120"/>
          </a:xfrm>
        </p:grpSpPr>
        <mc:AlternateContent xmlns:mc="http://schemas.openxmlformats.org/markup-compatibility/2006">
          <mc:Choice xmlns:p14="http://schemas.microsoft.com/office/powerpoint/2010/main" Requires="p14">
            <p:contentPart p14:bwMode="auto" r:id="rId70">
              <p14:nvContentPartPr>
                <p14:cNvPr id="50" name="Ink 49">
                  <a:extLst>
                    <a:ext uri="{FF2B5EF4-FFF2-40B4-BE49-F238E27FC236}">
                      <a16:creationId xmlns:a16="http://schemas.microsoft.com/office/drawing/2014/main" id="{254FE51A-2B6F-2744-A9A3-C58174D9D6AB}"/>
                    </a:ext>
                  </a:extLst>
                </p14:cNvPr>
                <p14:cNvContentPartPr/>
                <p14:nvPr/>
              </p14:nvContentPartPr>
              <p14:xfrm>
                <a:off x="6363720" y="3199776"/>
                <a:ext cx="14760" cy="279000"/>
              </p14:xfrm>
            </p:contentPart>
          </mc:Choice>
          <mc:Fallback>
            <p:pic>
              <p:nvPicPr>
                <p:cNvPr id="50" name="Ink 49">
                  <a:extLst>
                    <a:ext uri="{FF2B5EF4-FFF2-40B4-BE49-F238E27FC236}">
                      <a16:creationId xmlns:a16="http://schemas.microsoft.com/office/drawing/2014/main" id="{254FE51A-2B6F-2744-A9A3-C58174D9D6AB}"/>
                    </a:ext>
                  </a:extLst>
                </p:cNvPr>
                <p:cNvPicPr/>
                <p:nvPr/>
              </p:nvPicPr>
              <p:blipFill>
                <a:blip r:embed="rId71"/>
                <a:stretch>
                  <a:fillRect/>
                </a:stretch>
              </p:blipFill>
              <p:spPr>
                <a:xfrm>
                  <a:off x="6354720" y="3191136"/>
                  <a:ext cx="324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1" name="Ink 50">
                  <a:extLst>
                    <a:ext uri="{FF2B5EF4-FFF2-40B4-BE49-F238E27FC236}">
                      <a16:creationId xmlns:a16="http://schemas.microsoft.com/office/drawing/2014/main" id="{6EAB827E-45F0-7341-BCDC-B3A2E6D7A919}"/>
                    </a:ext>
                  </a:extLst>
                </p14:cNvPr>
                <p14:cNvContentPartPr/>
                <p14:nvPr/>
              </p14:nvContentPartPr>
              <p14:xfrm>
                <a:off x="6483960" y="3365736"/>
                <a:ext cx="9000" cy="32040"/>
              </p14:xfrm>
            </p:contentPart>
          </mc:Choice>
          <mc:Fallback>
            <p:pic>
              <p:nvPicPr>
                <p:cNvPr id="51" name="Ink 50">
                  <a:extLst>
                    <a:ext uri="{FF2B5EF4-FFF2-40B4-BE49-F238E27FC236}">
                      <a16:creationId xmlns:a16="http://schemas.microsoft.com/office/drawing/2014/main" id="{6EAB827E-45F0-7341-BCDC-B3A2E6D7A919}"/>
                    </a:ext>
                  </a:extLst>
                </p:cNvPr>
                <p:cNvPicPr/>
                <p:nvPr/>
              </p:nvPicPr>
              <p:blipFill>
                <a:blip r:embed="rId73"/>
                <a:stretch>
                  <a:fillRect/>
                </a:stretch>
              </p:blipFill>
              <p:spPr>
                <a:xfrm>
                  <a:off x="6475320" y="3357096"/>
                  <a:ext cx="266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2" name="Ink 51">
                  <a:extLst>
                    <a:ext uri="{FF2B5EF4-FFF2-40B4-BE49-F238E27FC236}">
                      <a16:creationId xmlns:a16="http://schemas.microsoft.com/office/drawing/2014/main" id="{47CDAE47-A7C5-0844-B318-F585BF1D9FA6}"/>
                    </a:ext>
                  </a:extLst>
                </p14:cNvPr>
                <p14:cNvContentPartPr/>
                <p14:nvPr/>
              </p14:nvContentPartPr>
              <p14:xfrm>
                <a:off x="6740280" y="3224256"/>
                <a:ext cx="146520" cy="302400"/>
              </p14:xfrm>
            </p:contentPart>
          </mc:Choice>
          <mc:Fallback>
            <p:pic>
              <p:nvPicPr>
                <p:cNvPr id="52" name="Ink 51">
                  <a:extLst>
                    <a:ext uri="{FF2B5EF4-FFF2-40B4-BE49-F238E27FC236}">
                      <a16:creationId xmlns:a16="http://schemas.microsoft.com/office/drawing/2014/main" id="{47CDAE47-A7C5-0844-B318-F585BF1D9FA6}"/>
                    </a:ext>
                  </a:extLst>
                </p:cNvPr>
                <p:cNvPicPr/>
                <p:nvPr/>
              </p:nvPicPr>
              <p:blipFill>
                <a:blip r:embed="rId75"/>
                <a:stretch>
                  <a:fillRect/>
                </a:stretch>
              </p:blipFill>
              <p:spPr>
                <a:xfrm>
                  <a:off x="6731640" y="3215616"/>
                  <a:ext cx="16416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3" name="Ink 52">
                  <a:extLst>
                    <a:ext uri="{FF2B5EF4-FFF2-40B4-BE49-F238E27FC236}">
                      <a16:creationId xmlns:a16="http://schemas.microsoft.com/office/drawing/2014/main" id="{78E903D0-B22F-2A4D-A839-E0F5C2990102}"/>
                    </a:ext>
                  </a:extLst>
                </p14:cNvPr>
                <p14:cNvContentPartPr/>
                <p14:nvPr/>
              </p14:nvContentPartPr>
              <p14:xfrm>
                <a:off x="6798240" y="3172776"/>
                <a:ext cx="136080" cy="87120"/>
              </p14:xfrm>
            </p:contentPart>
          </mc:Choice>
          <mc:Fallback>
            <p:pic>
              <p:nvPicPr>
                <p:cNvPr id="53" name="Ink 52">
                  <a:extLst>
                    <a:ext uri="{FF2B5EF4-FFF2-40B4-BE49-F238E27FC236}">
                      <a16:creationId xmlns:a16="http://schemas.microsoft.com/office/drawing/2014/main" id="{78E903D0-B22F-2A4D-A839-E0F5C2990102}"/>
                    </a:ext>
                  </a:extLst>
                </p:cNvPr>
                <p:cNvPicPr/>
                <p:nvPr/>
              </p:nvPicPr>
              <p:blipFill>
                <a:blip r:embed="rId77"/>
                <a:stretch>
                  <a:fillRect/>
                </a:stretch>
              </p:blipFill>
              <p:spPr>
                <a:xfrm>
                  <a:off x="6789600" y="3163776"/>
                  <a:ext cx="1537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4" name="Ink 53">
                  <a:extLst>
                    <a:ext uri="{FF2B5EF4-FFF2-40B4-BE49-F238E27FC236}">
                      <a16:creationId xmlns:a16="http://schemas.microsoft.com/office/drawing/2014/main" id="{7EF002BE-0AAB-1549-B58E-837A91926F78}"/>
                    </a:ext>
                  </a:extLst>
                </p14:cNvPr>
                <p14:cNvContentPartPr/>
                <p14:nvPr/>
              </p14:nvContentPartPr>
              <p14:xfrm>
                <a:off x="5980320" y="2908176"/>
                <a:ext cx="963360" cy="852120"/>
              </p14:xfrm>
            </p:contentPart>
          </mc:Choice>
          <mc:Fallback>
            <p:pic>
              <p:nvPicPr>
                <p:cNvPr id="54" name="Ink 53">
                  <a:extLst>
                    <a:ext uri="{FF2B5EF4-FFF2-40B4-BE49-F238E27FC236}">
                      <a16:creationId xmlns:a16="http://schemas.microsoft.com/office/drawing/2014/main" id="{7EF002BE-0AAB-1549-B58E-837A91926F78}"/>
                    </a:ext>
                  </a:extLst>
                </p:cNvPr>
                <p:cNvPicPr/>
                <p:nvPr/>
              </p:nvPicPr>
              <p:blipFill>
                <a:blip r:embed="rId79"/>
                <a:stretch>
                  <a:fillRect/>
                </a:stretch>
              </p:blipFill>
              <p:spPr>
                <a:xfrm>
                  <a:off x="5971680" y="2899536"/>
                  <a:ext cx="981000" cy="869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148CEC42-32C3-8649-A687-C882B8977633}"/>
                    </a:ext>
                  </a:extLst>
                </p14:cNvPr>
                <p14:cNvContentPartPr/>
                <p14:nvPr/>
              </p14:nvContentPartPr>
              <p14:xfrm>
                <a:off x="6188040" y="3213456"/>
                <a:ext cx="793080" cy="87480"/>
              </p14:xfrm>
            </p:contentPart>
          </mc:Choice>
          <mc:Fallback>
            <p:pic>
              <p:nvPicPr>
                <p:cNvPr id="55" name="Ink 54">
                  <a:extLst>
                    <a:ext uri="{FF2B5EF4-FFF2-40B4-BE49-F238E27FC236}">
                      <a16:creationId xmlns:a16="http://schemas.microsoft.com/office/drawing/2014/main" id="{148CEC42-32C3-8649-A687-C882B8977633}"/>
                    </a:ext>
                  </a:extLst>
                </p:cNvPr>
                <p:cNvPicPr/>
                <p:nvPr/>
              </p:nvPicPr>
              <p:blipFill>
                <a:blip r:embed="rId81"/>
                <a:stretch>
                  <a:fillRect/>
                </a:stretch>
              </p:blipFill>
              <p:spPr>
                <a:xfrm>
                  <a:off x="6179040" y="3204816"/>
                  <a:ext cx="8107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Ink 55">
                  <a:extLst>
                    <a:ext uri="{FF2B5EF4-FFF2-40B4-BE49-F238E27FC236}">
                      <a16:creationId xmlns:a16="http://schemas.microsoft.com/office/drawing/2014/main" id="{F3DDDE22-C3E1-614C-AF97-3DFE53CBBC8C}"/>
                    </a:ext>
                  </a:extLst>
                </p14:cNvPr>
                <p14:cNvContentPartPr/>
                <p14:nvPr/>
              </p14:nvContentPartPr>
              <p14:xfrm>
                <a:off x="6207840" y="3352056"/>
                <a:ext cx="426960" cy="51480"/>
              </p14:xfrm>
            </p:contentPart>
          </mc:Choice>
          <mc:Fallback>
            <p:pic>
              <p:nvPicPr>
                <p:cNvPr id="56" name="Ink 55">
                  <a:extLst>
                    <a:ext uri="{FF2B5EF4-FFF2-40B4-BE49-F238E27FC236}">
                      <a16:creationId xmlns:a16="http://schemas.microsoft.com/office/drawing/2014/main" id="{F3DDDE22-C3E1-614C-AF97-3DFE53CBBC8C}"/>
                    </a:ext>
                  </a:extLst>
                </p:cNvPr>
                <p:cNvPicPr/>
                <p:nvPr/>
              </p:nvPicPr>
              <p:blipFill>
                <a:blip r:embed="rId83"/>
                <a:stretch>
                  <a:fillRect/>
                </a:stretch>
              </p:blipFill>
              <p:spPr>
                <a:xfrm>
                  <a:off x="6198840" y="3343416"/>
                  <a:ext cx="4446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Ink 56">
                  <a:extLst>
                    <a:ext uri="{FF2B5EF4-FFF2-40B4-BE49-F238E27FC236}">
                      <a16:creationId xmlns:a16="http://schemas.microsoft.com/office/drawing/2014/main" id="{6BC0F930-586F-A64A-9E42-7490B450EF84}"/>
                    </a:ext>
                  </a:extLst>
                </p14:cNvPr>
                <p14:cNvContentPartPr/>
                <p14:nvPr/>
              </p14:nvContentPartPr>
              <p14:xfrm>
                <a:off x="6322680" y="3411096"/>
                <a:ext cx="636840" cy="136800"/>
              </p14:xfrm>
            </p:contentPart>
          </mc:Choice>
          <mc:Fallback>
            <p:pic>
              <p:nvPicPr>
                <p:cNvPr id="57" name="Ink 56">
                  <a:extLst>
                    <a:ext uri="{FF2B5EF4-FFF2-40B4-BE49-F238E27FC236}">
                      <a16:creationId xmlns:a16="http://schemas.microsoft.com/office/drawing/2014/main" id="{6BC0F930-586F-A64A-9E42-7490B450EF84}"/>
                    </a:ext>
                  </a:extLst>
                </p:cNvPr>
                <p:cNvPicPr/>
                <p:nvPr/>
              </p:nvPicPr>
              <p:blipFill>
                <a:blip r:embed="rId85"/>
                <a:stretch>
                  <a:fillRect/>
                </a:stretch>
              </p:blipFill>
              <p:spPr>
                <a:xfrm>
                  <a:off x="6314040" y="3402096"/>
                  <a:ext cx="654480" cy="154440"/>
                </a:xfrm>
                <a:prstGeom prst="rect">
                  <a:avLst/>
                </a:prstGeom>
              </p:spPr>
            </p:pic>
          </mc:Fallback>
        </mc:AlternateContent>
      </p:grpSp>
    </p:spTree>
    <p:extLst>
      <p:ext uri="{BB962C8B-B14F-4D97-AF65-F5344CB8AC3E}">
        <p14:creationId xmlns:p14="http://schemas.microsoft.com/office/powerpoint/2010/main" val="2959162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66A728-6B11-8D47-A27B-B655B9BC1136}"/>
              </a:ext>
            </a:extLst>
          </p:cNvPr>
          <p:cNvPicPr>
            <a:picLocks noChangeAspect="1"/>
          </p:cNvPicPr>
          <p:nvPr/>
        </p:nvPicPr>
        <p:blipFill>
          <a:blip r:embed="rId2"/>
          <a:stretch>
            <a:fillRect/>
          </a:stretch>
        </p:blipFill>
        <p:spPr>
          <a:xfrm>
            <a:off x="750276" y="625882"/>
            <a:ext cx="11441723" cy="5999656"/>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B88567C-0CE0-6E43-8911-38B737DEE83C}"/>
                  </a:ext>
                </a:extLst>
              </p14:cNvPr>
              <p14:cNvContentPartPr/>
              <p14:nvPr/>
            </p14:nvContentPartPr>
            <p14:xfrm>
              <a:off x="7597080" y="4913736"/>
              <a:ext cx="322920" cy="211320"/>
            </p14:xfrm>
          </p:contentPart>
        </mc:Choice>
        <mc:Fallback>
          <p:pic>
            <p:nvPicPr>
              <p:cNvPr id="3" name="Ink 2">
                <a:extLst>
                  <a:ext uri="{FF2B5EF4-FFF2-40B4-BE49-F238E27FC236}">
                    <a16:creationId xmlns:a16="http://schemas.microsoft.com/office/drawing/2014/main" id="{9B88567C-0CE0-6E43-8911-38B737DEE83C}"/>
                  </a:ext>
                </a:extLst>
              </p:cNvPr>
              <p:cNvPicPr/>
              <p:nvPr/>
            </p:nvPicPr>
            <p:blipFill>
              <a:blip r:embed="rId4"/>
              <a:stretch>
                <a:fillRect/>
              </a:stretch>
            </p:blipFill>
            <p:spPr>
              <a:xfrm>
                <a:off x="7588080" y="4905096"/>
                <a:ext cx="3405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0DDCB21C-A2DD-7742-9922-88696EB0830B}"/>
                  </a:ext>
                </a:extLst>
              </p14:cNvPr>
              <p14:cNvContentPartPr/>
              <p14:nvPr/>
            </p14:nvContentPartPr>
            <p14:xfrm>
              <a:off x="10365120" y="4316856"/>
              <a:ext cx="622800" cy="198000"/>
            </p14:xfrm>
          </p:contentPart>
        </mc:Choice>
        <mc:Fallback>
          <p:pic>
            <p:nvPicPr>
              <p:cNvPr id="11" name="Ink 10">
                <a:extLst>
                  <a:ext uri="{FF2B5EF4-FFF2-40B4-BE49-F238E27FC236}">
                    <a16:creationId xmlns:a16="http://schemas.microsoft.com/office/drawing/2014/main" id="{0DDCB21C-A2DD-7742-9922-88696EB0830B}"/>
                  </a:ext>
                </a:extLst>
              </p:cNvPr>
              <p:cNvPicPr/>
              <p:nvPr/>
            </p:nvPicPr>
            <p:blipFill>
              <a:blip r:embed="rId6"/>
              <a:stretch>
                <a:fillRect/>
              </a:stretch>
            </p:blipFill>
            <p:spPr>
              <a:xfrm>
                <a:off x="10356120" y="4307856"/>
                <a:ext cx="6404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5745F8B9-AA18-CE48-B61F-B338FE3DB5FE}"/>
                  </a:ext>
                </a:extLst>
              </p14:cNvPr>
              <p14:cNvContentPartPr/>
              <p14:nvPr/>
            </p14:nvContentPartPr>
            <p14:xfrm>
              <a:off x="7898040" y="3812856"/>
              <a:ext cx="3281760" cy="1193400"/>
            </p14:xfrm>
          </p:contentPart>
        </mc:Choice>
        <mc:Fallback>
          <p:pic>
            <p:nvPicPr>
              <p:cNvPr id="4" name="Ink 3">
                <a:extLst>
                  <a:ext uri="{FF2B5EF4-FFF2-40B4-BE49-F238E27FC236}">
                    <a16:creationId xmlns:a16="http://schemas.microsoft.com/office/drawing/2014/main" id="{5745F8B9-AA18-CE48-B61F-B338FE3DB5FE}"/>
                  </a:ext>
                </a:extLst>
              </p:cNvPr>
              <p:cNvPicPr/>
              <p:nvPr/>
            </p:nvPicPr>
            <p:blipFill>
              <a:blip r:embed="rId8"/>
              <a:stretch>
                <a:fillRect/>
              </a:stretch>
            </p:blipFill>
            <p:spPr>
              <a:xfrm>
                <a:off x="7889400" y="3804216"/>
                <a:ext cx="3299400" cy="1211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D0281486-09B9-6F4C-8B5C-6430D0C28509}"/>
                  </a:ext>
                </a:extLst>
              </p14:cNvPr>
              <p14:cNvContentPartPr/>
              <p14:nvPr/>
            </p14:nvContentPartPr>
            <p14:xfrm>
              <a:off x="9798480" y="4635096"/>
              <a:ext cx="8640" cy="410760"/>
            </p14:xfrm>
          </p:contentPart>
        </mc:Choice>
        <mc:Fallback>
          <p:pic>
            <p:nvPicPr>
              <p:cNvPr id="5" name="Ink 4">
                <a:extLst>
                  <a:ext uri="{FF2B5EF4-FFF2-40B4-BE49-F238E27FC236}">
                    <a16:creationId xmlns:a16="http://schemas.microsoft.com/office/drawing/2014/main" id="{D0281486-09B9-6F4C-8B5C-6430D0C28509}"/>
                  </a:ext>
                </a:extLst>
              </p:cNvPr>
              <p:cNvPicPr/>
              <p:nvPr/>
            </p:nvPicPr>
            <p:blipFill>
              <a:blip r:embed="rId10"/>
              <a:stretch>
                <a:fillRect/>
              </a:stretch>
            </p:blipFill>
            <p:spPr>
              <a:xfrm>
                <a:off x="9789480" y="4626096"/>
                <a:ext cx="2628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A4B747F2-AD33-9E4A-8888-FB1B6A0DECB4}"/>
                  </a:ext>
                </a:extLst>
              </p14:cNvPr>
              <p14:cNvContentPartPr/>
              <p14:nvPr/>
            </p14:nvContentPartPr>
            <p14:xfrm>
              <a:off x="9821880" y="4620696"/>
              <a:ext cx="216720" cy="343440"/>
            </p14:xfrm>
          </p:contentPart>
        </mc:Choice>
        <mc:Fallback>
          <p:pic>
            <p:nvPicPr>
              <p:cNvPr id="6" name="Ink 5">
                <a:extLst>
                  <a:ext uri="{FF2B5EF4-FFF2-40B4-BE49-F238E27FC236}">
                    <a16:creationId xmlns:a16="http://schemas.microsoft.com/office/drawing/2014/main" id="{A4B747F2-AD33-9E4A-8888-FB1B6A0DECB4}"/>
                  </a:ext>
                </a:extLst>
              </p:cNvPr>
              <p:cNvPicPr/>
              <p:nvPr/>
            </p:nvPicPr>
            <p:blipFill>
              <a:blip r:embed="rId12"/>
              <a:stretch>
                <a:fillRect/>
              </a:stretch>
            </p:blipFill>
            <p:spPr>
              <a:xfrm>
                <a:off x="9812880" y="4611696"/>
                <a:ext cx="23436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2A5BE459-E10B-0C42-8084-C4B1CF52FCD7}"/>
                  </a:ext>
                </a:extLst>
              </p14:cNvPr>
              <p14:cNvContentPartPr/>
              <p14:nvPr/>
            </p14:nvContentPartPr>
            <p14:xfrm>
              <a:off x="10200240" y="4804296"/>
              <a:ext cx="20160" cy="268920"/>
            </p14:xfrm>
          </p:contentPart>
        </mc:Choice>
        <mc:Fallback>
          <p:pic>
            <p:nvPicPr>
              <p:cNvPr id="7" name="Ink 6">
                <a:extLst>
                  <a:ext uri="{FF2B5EF4-FFF2-40B4-BE49-F238E27FC236}">
                    <a16:creationId xmlns:a16="http://schemas.microsoft.com/office/drawing/2014/main" id="{2A5BE459-E10B-0C42-8084-C4B1CF52FCD7}"/>
                  </a:ext>
                </a:extLst>
              </p:cNvPr>
              <p:cNvPicPr/>
              <p:nvPr/>
            </p:nvPicPr>
            <p:blipFill>
              <a:blip r:embed="rId14"/>
              <a:stretch>
                <a:fillRect/>
              </a:stretch>
            </p:blipFill>
            <p:spPr>
              <a:xfrm>
                <a:off x="10191240" y="4795656"/>
                <a:ext cx="378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1CC06ED6-A647-364E-9D86-D5A127A9AC06}"/>
                  </a:ext>
                </a:extLst>
              </p14:cNvPr>
              <p14:cNvContentPartPr/>
              <p14:nvPr/>
            </p14:nvContentPartPr>
            <p14:xfrm>
              <a:off x="10364400" y="4789176"/>
              <a:ext cx="52920" cy="295200"/>
            </p14:xfrm>
          </p:contentPart>
        </mc:Choice>
        <mc:Fallback>
          <p:pic>
            <p:nvPicPr>
              <p:cNvPr id="8" name="Ink 7">
                <a:extLst>
                  <a:ext uri="{FF2B5EF4-FFF2-40B4-BE49-F238E27FC236}">
                    <a16:creationId xmlns:a16="http://schemas.microsoft.com/office/drawing/2014/main" id="{1CC06ED6-A647-364E-9D86-D5A127A9AC06}"/>
                  </a:ext>
                </a:extLst>
              </p:cNvPr>
              <p:cNvPicPr/>
              <p:nvPr/>
            </p:nvPicPr>
            <p:blipFill>
              <a:blip r:embed="rId16"/>
              <a:stretch>
                <a:fillRect/>
              </a:stretch>
            </p:blipFill>
            <p:spPr>
              <a:xfrm>
                <a:off x="10355760" y="4780176"/>
                <a:ext cx="7056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Ink 9">
                <a:extLst>
                  <a:ext uri="{FF2B5EF4-FFF2-40B4-BE49-F238E27FC236}">
                    <a16:creationId xmlns:a16="http://schemas.microsoft.com/office/drawing/2014/main" id="{3D60B305-8D46-BB4D-9236-381028122811}"/>
                  </a:ext>
                </a:extLst>
              </p14:cNvPr>
              <p14:cNvContentPartPr/>
              <p14:nvPr/>
            </p14:nvContentPartPr>
            <p14:xfrm>
              <a:off x="8703720" y="3392736"/>
              <a:ext cx="122400" cy="2334960"/>
            </p14:xfrm>
          </p:contentPart>
        </mc:Choice>
        <mc:Fallback>
          <p:pic>
            <p:nvPicPr>
              <p:cNvPr id="10" name="Ink 9">
                <a:extLst>
                  <a:ext uri="{FF2B5EF4-FFF2-40B4-BE49-F238E27FC236}">
                    <a16:creationId xmlns:a16="http://schemas.microsoft.com/office/drawing/2014/main" id="{3D60B305-8D46-BB4D-9236-381028122811}"/>
                  </a:ext>
                </a:extLst>
              </p:cNvPr>
              <p:cNvPicPr/>
              <p:nvPr/>
            </p:nvPicPr>
            <p:blipFill>
              <a:blip r:embed="rId18"/>
              <a:stretch>
                <a:fillRect/>
              </a:stretch>
            </p:blipFill>
            <p:spPr>
              <a:xfrm>
                <a:off x="8695080" y="3383736"/>
                <a:ext cx="140040" cy="2352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4414BBC8-6E74-EA40-A6F1-F6636526CD97}"/>
                  </a:ext>
                </a:extLst>
              </p14:cNvPr>
              <p14:cNvContentPartPr/>
              <p14:nvPr/>
            </p14:nvContentPartPr>
            <p14:xfrm>
              <a:off x="7620840" y="2929776"/>
              <a:ext cx="3136320" cy="685440"/>
            </p14:xfrm>
          </p:contentPart>
        </mc:Choice>
        <mc:Fallback>
          <p:pic>
            <p:nvPicPr>
              <p:cNvPr id="13" name="Ink 12">
                <a:extLst>
                  <a:ext uri="{FF2B5EF4-FFF2-40B4-BE49-F238E27FC236}">
                    <a16:creationId xmlns:a16="http://schemas.microsoft.com/office/drawing/2014/main" id="{4414BBC8-6E74-EA40-A6F1-F6636526CD97}"/>
                  </a:ext>
                </a:extLst>
              </p:cNvPr>
              <p:cNvPicPr/>
              <p:nvPr/>
            </p:nvPicPr>
            <p:blipFill>
              <a:blip r:embed="rId20"/>
              <a:stretch>
                <a:fillRect/>
              </a:stretch>
            </p:blipFill>
            <p:spPr>
              <a:xfrm>
                <a:off x="7612200" y="2920776"/>
                <a:ext cx="3153960" cy="703080"/>
              </a:xfrm>
              <a:prstGeom prst="rect">
                <a:avLst/>
              </a:prstGeom>
            </p:spPr>
          </p:pic>
        </mc:Fallback>
      </mc:AlternateContent>
      <p:grpSp>
        <p:nvGrpSpPr>
          <p:cNvPr id="22" name="Group 21">
            <a:extLst>
              <a:ext uri="{FF2B5EF4-FFF2-40B4-BE49-F238E27FC236}">
                <a16:creationId xmlns:a16="http://schemas.microsoft.com/office/drawing/2014/main" id="{7B2225F2-1BC2-6242-A2B3-12665074C3A2}"/>
              </a:ext>
            </a:extLst>
          </p:cNvPr>
          <p:cNvGrpSpPr/>
          <p:nvPr/>
        </p:nvGrpSpPr>
        <p:grpSpPr>
          <a:xfrm>
            <a:off x="1953720" y="2867136"/>
            <a:ext cx="3272760" cy="2486520"/>
            <a:chOff x="1953720" y="2867136"/>
            <a:chExt cx="3272760" cy="2486520"/>
          </a:xfrm>
        </p:grpSpPr>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22DF7FE8-9307-2347-A28E-96B83152123E}"/>
                    </a:ext>
                  </a:extLst>
                </p14:cNvPr>
                <p14:cNvContentPartPr/>
                <p14:nvPr/>
              </p14:nvContentPartPr>
              <p14:xfrm>
                <a:off x="2169000" y="3674616"/>
                <a:ext cx="3057480" cy="1162080"/>
              </p14:xfrm>
            </p:contentPart>
          </mc:Choice>
          <mc:Fallback>
            <p:pic>
              <p:nvPicPr>
                <p:cNvPr id="14" name="Ink 13">
                  <a:extLst>
                    <a:ext uri="{FF2B5EF4-FFF2-40B4-BE49-F238E27FC236}">
                      <a16:creationId xmlns:a16="http://schemas.microsoft.com/office/drawing/2014/main" id="{22DF7FE8-9307-2347-A28E-96B83152123E}"/>
                    </a:ext>
                  </a:extLst>
                </p:cNvPr>
                <p:cNvPicPr/>
                <p:nvPr/>
              </p:nvPicPr>
              <p:blipFill>
                <a:blip r:embed="rId22"/>
                <a:stretch>
                  <a:fillRect/>
                </a:stretch>
              </p:blipFill>
              <p:spPr>
                <a:xfrm>
                  <a:off x="2160000" y="3665616"/>
                  <a:ext cx="3075120" cy="1179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D4DCFAD6-CFF4-EF44-92E6-0928BFF19C2C}"/>
                    </a:ext>
                  </a:extLst>
                </p14:cNvPr>
                <p14:cNvContentPartPr/>
                <p14:nvPr/>
              </p14:nvContentPartPr>
              <p14:xfrm>
                <a:off x="4330080" y="3434496"/>
                <a:ext cx="153360" cy="1919160"/>
              </p14:xfrm>
            </p:contentPart>
          </mc:Choice>
          <mc:Fallback>
            <p:pic>
              <p:nvPicPr>
                <p:cNvPr id="16" name="Ink 15">
                  <a:extLst>
                    <a:ext uri="{FF2B5EF4-FFF2-40B4-BE49-F238E27FC236}">
                      <a16:creationId xmlns:a16="http://schemas.microsoft.com/office/drawing/2014/main" id="{D4DCFAD6-CFF4-EF44-92E6-0928BFF19C2C}"/>
                    </a:ext>
                  </a:extLst>
                </p:cNvPr>
                <p:cNvPicPr/>
                <p:nvPr/>
              </p:nvPicPr>
              <p:blipFill>
                <a:blip r:embed="rId24"/>
                <a:stretch>
                  <a:fillRect/>
                </a:stretch>
              </p:blipFill>
              <p:spPr>
                <a:xfrm>
                  <a:off x="4321440" y="3425856"/>
                  <a:ext cx="171000" cy="1936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1CF22F40-645C-0048-BEC1-660595B2E4BA}"/>
                    </a:ext>
                  </a:extLst>
                </p14:cNvPr>
                <p14:cNvContentPartPr/>
                <p14:nvPr/>
              </p14:nvContentPartPr>
              <p14:xfrm>
                <a:off x="2086920" y="4374816"/>
                <a:ext cx="624960" cy="35640"/>
              </p14:xfrm>
            </p:contentPart>
          </mc:Choice>
          <mc:Fallback>
            <p:pic>
              <p:nvPicPr>
                <p:cNvPr id="18" name="Ink 17">
                  <a:extLst>
                    <a:ext uri="{FF2B5EF4-FFF2-40B4-BE49-F238E27FC236}">
                      <a16:creationId xmlns:a16="http://schemas.microsoft.com/office/drawing/2014/main" id="{1CF22F40-645C-0048-BEC1-660595B2E4BA}"/>
                    </a:ext>
                  </a:extLst>
                </p:cNvPr>
                <p:cNvPicPr/>
                <p:nvPr/>
              </p:nvPicPr>
              <p:blipFill>
                <a:blip r:embed="rId26"/>
                <a:stretch>
                  <a:fillRect/>
                </a:stretch>
              </p:blipFill>
              <p:spPr>
                <a:xfrm>
                  <a:off x="2078280" y="4366176"/>
                  <a:ext cx="6426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EEFF268E-AD78-9B49-A74B-CBDAE67F597E}"/>
                    </a:ext>
                  </a:extLst>
                </p14:cNvPr>
                <p14:cNvContentPartPr/>
                <p14:nvPr/>
              </p14:nvContentPartPr>
              <p14:xfrm>
                <a:off x="1953720" y="4190496"/>
                <a:ext cx="342000" cy="400680"/>
              </p14:xfrm>
            </p:contentPart>
          </mc:Choice>
          <mc:Fallback>
            <p:pic>
              <p:nvPicPr>
                <p:cNvPr id="19" name="Ink 18">
                  <a:extLst>
                    <a:ext uri="{FF2B5EF4-FFF2-40B4-BE49-F238E27FC236}">
                      <a16:creationId xmlns:a16="http://schemas.microsoft.com/office/drawing/2014/main" id="{EEFF268E-AD78-9B49-A74B-CBDAE67F597E}"/>
                    </a:ext>
                  </a:extLst>
                </p:cNvPr>
                <p:cNvPicPr/>
                <p:nvPr/>
              </p:nvPicPr>
              <p:blipFill>
                <a:blip r:embed="rId28"/>
                <a:stretch>
                  <a:fillRect/>
                </a:stretch>
              </p:blipFill>
              <p:spPr>
                <a:xfrm>
                  <a:off x="1944720" y="4181496"/>
                  <a:ext cx="35964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B0570D4F-AA5C-B34E-9193-F9C6D7CD9C53}"/>
                    </a:ext>
                  </a:extLst>
                </p14:cNvPr>
                <p14:cNvContentPartPr/>
                <p14:nvPr/>
              </p14:nvContentPartPr>
              <p14:xfrm>
                <a:off x="2037240" y="2867136"/>
                <a:ext cx="3169080" cy="659160"/>
              </p14:xfrm>
            </p:contentPart>
          </mc:Choice>
          <mc:Fallback>
            <p:pic>
              <p:nvPicPr>
                <p:cNvPr id="21" name="Ink 20">
                  <a:extLst>
                    <a:ext uri="{FF2B5EF4-FFF2-40B4-BE49-F238E27FC236}">
                      <a16:creationId xmlns:a16="http://schemas.microsoft.com/office/drawing/2014/main" id="{B0570D4F-AA5C-B34E-9193-F9C6D7CD9C53}"/>
                    </a:ext>
                  </a:extLst>
                </p:cNvPr>
                <p:cNvPicPr/>
                <p:nvPr/>
              </p:nvPicPr>
              <p:blipFill>
                <a:blip r:embed="rId30"/>
                <a:stretch>
                  <a:fillRect/>
                </a:stretch>
              </p:blipFill>
              <p:spPr>
                <a:xfrm>
                  <a:off x="2028600" y="2858496"/>
                  <a:ext cx="3186720" cy="67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9EB38B10-7A82-D54F-8271-4A758BAA5C70}"/>
                  </a:ext>
                </a:extLst>
              </p14:cNvPr>
              <p14:cNvContentPartPr/>
              <p14:nvPr/>
            </p14:nvContentPartPr>
            <p14:xfrm>
              <a:off x="6053760" y="1932216"/>
              <a:ext cx="2795760" cy="900000"/>
            </p14:xfrm>
          </p:contentPart>
        </mc:Choice>
        <mc:Fallback>
          <p:pic>
            <p:nvPicPr>
              <p:cNvPr id="23" name="Ink 22">
                <a:extLst>
                  <a:ext uri="{FF2B5EF4-FFF2-40B4-BE49-F238E27FC236}">
                    <a16:creationId xmlns:a16="http://schemas.microsoft.com/office/drawing/2014/main" id="{9EB38B10-7A82-D54F-8271-4A758BAA5C70}"/>
                  </a:ext>
                </a:extLst>
              </p:cNvPr>
              <p:cNvPicPr/>
              <p:nvPr/>
            </p:nvPicPr>
            <p:blipFill>
              <a:blip r:embed="rId32"/>
              <a:stretch>
                <a:fillRect/>
              </a:stretch>
            </p:blipFill>
            <p:spPr>
              <a:xfrm>
                <a:off x="6044760" y="1923216"/>
                <a:ext cx="2813400" cy="917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19CB8EA0-AD10-4D43-A14C-C8F1B899D7BC}"/>
                  </a:ext>
                </a:extLst>
              </p14:cNvPr>
              <p14:cNvContentPartPr/>
              <p14:nvPr/>
            </p14:nvContentPartPr>
            <p14:xfrm>
              <a:off x="1376640" y="2211216"/>
              <a:ext cx="1205640" cy="1574280"/>
            </p14:xfrm>
          </p:contentPart>
        </mc:Choice>
        <mc:Fallback>
          <p:pic>
            <p:nvPicPr>
              <p:cNvPr id="24" name="Ink 23">
                <a:extLst>
                  <a:ext uri="{FF2B5EF4-FFF2-40B4-BE49-F238E27FC236}">
                    <a16:creationId xmlns:a16="http://schemas.microsoft.com/office/drawing/2014/main" id="{19CB8EA0-AD10-4D43-A14C-C8F1B899D7BC}"/>
                  </a:ext>
                </a:extLst>
              </p:cNvPr>
              <p:cNvPicPr/>
              <p:nvPr/>
            </p:nvPicPr>
            <p:blipFill>
              <a:blip r:embed="rId34"/>
              <a:stretch>
                <a:fillRect/>
              </a:stretch>
            </p:blipFill>
            <p:spPr>
              <a:xfrm>
                <a:off x="1367640" y="2202216"/>
                <a:ext cx="1223280" cy="1591920"/>
              </a:xfrm>
              <a:prstGeom prst="rect">
                <a:avLst/>
              </a:prstGeom>
            </p:spPr>
          </p:pic>
        </mc:Fallback>
      </mc:AlternateContent>
      <p:grpSp>
        <p:nvGrpSpPr>
          <p:cNvPr id="27" name="Group 26">
            <a:extLst>
              <a:ext uri="{FF2B5EF4-FFF2-40B4-BE49-F238E27FC236}">
                <a16:creationId xmlns:a16="http://schemas.microsoft.com/office/drawing/2014/main" id="{97AC09DA-9FCA-B945-8D82-EDD9234D65AB}"/>
              </a:ext>
            </a:extLst>
          </p:cNvPr>
          <p:cNvGrpSpPr/>
          <p:nvPr/>
        </p:nvGrpSpPr>
        <p:grpSpPr>
          <a:xfrm>
            <a:off x="9864360" y="2234256"/>
            <a:ext cx="1309320" cy="1449360"/>
            <a:chOff x="9864360" y="2234256"/>
            <a:chExt cx="1309320" cy="1449360"/>
          </a:xfrm>
        </p:grpSpPr>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FF12FE9D-9AD3-A044-9940-A58507C49705}"/>
                    </a:ext>
                  </a:extLst>
                </p14:cNvPr>
                <p14:cNvContentPartPr/>
                <p14:nvPr/>
              </p14:nvContentPartPr>
              <p14:xfrm>
                <a:off x="10944720" y="2261976"/>
                <a:ext cx="228960" cy="1421640"/>
              </p14:xfrm>
            </p:contentPart>
          </mc:Choice>
          <mc:Fallback>
            <p:pic>
              <p:nvPicPr>
                <p:cNvPr id="25" name="Ink 24">
                  <a:extLst>
                    <a:ext uri="{FF2B5EF4-FFF2-40B4-BE49-F238E27FC236}">
                      <a16:creationId xmlns:a16="http://schemas.microsoft.com/office/drawing/2014/main" id="{FF12FE9D-9AD3-A044-9940-A58507C49705}"/>
                    </a:ext>
                  </a:extLst>
                </p:cNvPr>
                <p:cNvPicPr/>
                <p:nvPr/>
              </p:nvPicPr>
              <p:blipFill>
                <a:blip r:embed="rId36"/>
                <a:stretch>
                  <a:fillRect/>
                </a:stretch>
              </p:blipFill>
              <p:spPr>
                <a:xfrm>
                  <a:off x="10935720" y="2252976"/>
                  <a:ext cx="246600" cy="1439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4B9CE0BC-7142-D74A-A407-69106C815BFD}"/>
                    </a:ext>
                  </a:extLst>
                </p14:cNvPr>
                <p14:cNvContentPartPr/>
                <p14:nvPr/>
              </p14:nvContentPartPr>
              <p14:xfrm>
                <a:off x="9864360" y="2234256"/>
                <a:ext cx="1162440" cy="40680"/>
              </p14:xfrm>
            </p:contentPart>
          </mc:Choice>
          <mc:Fallback>
            <p:pic>
              <p:nvPicPr>
                <p:cNvPr id="26" name="Ink 25">
                  <a:extLst>
                    <a:ext uri="{FF2B5EF4-FFF2-40B4-BE49-F238E27FC236}">
                      <a16:creationId xmlns:a16="http://schemas.microsoft.com/office/drawing/2014/main" id="{4B9CE0BC-7142-D74A-A407-69106C815BFD}"/>
                    </a:ext>
                  </a:extLst>
                </p:cNvPr>
                <p:cNvPicPr/>
                <p:nvPr/>
              </p:nvPicPr>
              <p:blipFill>
                <a:blip r:embed="rId38"/>
                <a:stretch>
                  <a:fillRect/>
                </a:stretch>
              </p:blipFill>
              <p:spPr>
                <a:xfrm>
                  <a:off x="9855720" y="2225616"/>
                  <a:ext cx="1180080" cy="58320"/>
                </a:xfrm>
                <a:prstGeom prst="rect">
                  <a:avLst/>
                </a:prstGeom>
              </p:spPr>
            </p:pic>
          </mc:Fallback>
        </mc:AlternateContent>
      </p:grpSp>
    </p:spTree>
    <p:extLst>
      <p:ext uri="{BB962C8B-B14F-4D97-AF65-F5344CB8AC3E}">
        <p14:creationId xmlns:p14="http://schemas.microsoft.com/office/powerpoint/2010/main" val="4182521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22EED-7C6E-324E-AABC-D6BA337B4977}"/>
              </a:ext>
            </a:extLst>
          </p:cNvPr>
          <p:cNvPicPr>
            <a:picLocks noChangeAspect="1"/>
          </p:cNvPicPr>
          <p:nvPr/>
        </p:nvPicPr>
        <p:blipFill>
          <a:blip r:embed="rId2"/>
          <a:stretch>
            <a:fillRect/>
          </a:stretch>
        </p:blipFill>
        <p:spPr>
          <a:xfrm>
            <a:off x="741582" y="621322"/>
            <a:ext cx="11450417" cy="6004215"/>
          </a:xfrm>
          <a:prstGeom prst="rect">
            <a:avLst/>
          </a:prstGeom>
        </p:spPr>
      </p:pic>
      <p:grpSp>
        <p:nvGrpSpPr>
          <p:cNvPr id="5" name="Group 4">
            <a:extLst>
              <a:ext uri="{FF2B5EF4-FFF2-40B4-BE49-F238E27FC236}">
                <a16:creationId xmlns:a16="http://schemas.microsoft.com/office/drawing/2014/main" id="{728BC671-E61C-BA4F-9AFB-8F9A12339595}"/>
              </a:ext>
            </a:extLst>
          </p:cNvPr>
          <p:cNvGrpSpPr/>
          <p:nvPr/>
        </p:nvGrpSpPr>
        <p:grpSpPr>
          <a:xfrm>
            <a:off x="7112880" y="1875696"/>
            <a:ext cx="863280" cy="147960"/>
            <a:chOff x="7112880" y="1875696"/>
            <a:chExt cx="863280" cy="14796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9E4DB26-B77F-114E-AC09-4C50DB62010D}"/>
                    </a:ext>
                  </a:extLst>
                </p14:cNvPr>
                <p14:cNvContentPartPr/>
                <p14:nvPr/>
              </p14:nvContentPartPr>
              <p14:xfrm>
                <a:off x="7112880" y="1875696"/>
                <a:ext cx="750960" cy="30240"/>
              </p14:xfrm>
            </p:contentPart>
          </mc:Choice>
          <mc:Fallback>
            <p:pic>
              <p:nvPicPr>
                <p:cNvPr id="3" name="Ink 2">
                  <a:extLst>
                    <a:ext uri="{FF2B5EF4-FFF2-40B4-BE49-F238E27FC236}">
                      <a16:creationId xmlns:a16="http://schemas.microsoft.com/office/drawing/2014/main" id="{79E4DB26-B77F-114E-AC09-4C50DB62010D}"/>
                    </a:ext>
                  </a:extLst>
                </p:cNvPr>
                <p:cNvPicPr/>
                <p:nvPr/>
              </p:nvPicPr>
              <p:blipFill>
                <a:blip r:embed="rId4"/>
                <a:stretch>
                  <a:fillRect/>
                </a:stretch>
              </p:blipFill>
              <p:spPr>
                <a:xfrm>
                  <a:off x="7104240" y="1866696"/>
                  <a:ext cx="76860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6A06D0A9-BAFF-0E41-B18A-886B993CFCDD}"/>
                    </a:ext>
                  </a:extLst>
                </p14:cNvPr>
                <p14:cNvContentPartPr/>
                <p14:nvPr/>
              </p14:nvContentPartPr>
              <p14:xfrm>
                <a:off x="7126920" y="1991976"/>
                <a:ext cx="849240" cy="31680"/>
              </p14:xfrm>
            </p:contentPart>
          </mc:Choice>
          <mc:Fallback>
            <p:pic>
              <p:nvPicPr>
                <p:cNvPr id="4" name="Ink 3">
                  <a:extLst>
                    <a:ext uri="{FF2B5EF4-FFF2-40B4-BE49-F238E27FC236}">
                      <a16:creationId xmlns:a16="http://schemas.microsoft.com/office/drawing/2014/main" id="{6A06D0A9-BAFF-0E41-B18A-886B993CFCDD}"/>
                    </a:ext>
                  </a:extLst>
                </p:cNvPr>
                <p:cNvPicPr/>
                <p:nvPr/>
              </p:nvPicPr>
              <p:blipFill>
                <a:blip r:embed="rId6"/>
                <a:stretch>
                  <a:fillRect/>
                </a:stretch>
              </p:blipFill>
              <p:spPr>
                <a:xfrm>
                  <a:off x="7118280" y="1983336"/>
                  <a:ext cx="866880" cy="49320"/>
                </a:xfrm>
                <a:prstGeom prst="rect">
                  <a:avLst/>
                </a:prstGeom>
              </p:spPr>
            </p:pic>
          </mc:Fallback>
        </mc:AlternateContent>
      </p:grpSp>
      <p:grpSp>
        <p:nvGrpSpPr>
          <p:cNvPr id="17" name="Group 16">
            <a:extLst>
              <a:ext uri="{FF2B5EF4-FFF2-40B4-BE49-F238E27FC236}">
                <a16:creationId xmlns:a16="http://schemas.microsoft.com/office/drawing/2014/main" id="{B1EDD35B-49B7-0A41-9628-726AFC283A7B}"/>
              </a:ext>
            </a:extLst>
          </p:cNvPr>
          <p:cNvGrpSpPr/>
          <p:nvPr/>
        </p:nvGrpSpPr>
        <p:grpSpPr>
          <a:xfrm>
            <a:off x="9401040" y="1345776"/>
            <a:ext cx="2195280" cy="928440"/>
            <a:chOff x="9401040" y="1345776"/>
            <a:chExt cx="2195280" cy="928440"/>
          </a:xfrm>
        </p:grpSpPr>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EBB45D73-848D-1548-959D-D987B6B12714}"/>
                    </a:ext>
                  </a:extLst>
                </p14:cNvPr>
                <p14:cNvContentPartPr/>
                <p14:nvPr/>
              </p14:nvContentPartPr>
              <p14:xfrm>
                <a:off x="9424440" y="1463136"/>
                <a:ext cx="326520" cy="44280"/>
              </p14:xfrm>
            </p:contentPart>
          </mc:Choice>
          <mc:Fallback>
            <p:pic>
              <p:nvPicPr>
                <p:cNvPr id="6" name="Ink 5">
                  <a:extLst>
                    <a:ext uri="{FF2B5EF4-FFF2-40B4-BE49-F238E27FC236}">
                      <a16:creationId xmlns:a16="http://schemas.microsoft.com/office/drawing/2014/main" id="{EBB45D73-848D-1548-959D-D987B6B12714}"/>
                    </a:ext>
                  </a:extLst>
                </p:cNvPr>
                <p:cNvPicPr/>
                <p:nvPr/>
              </p:nvPicPr>
              <p:blipFill>
                <a:blip r:embed="rId8"/>
                <a:stretch>
                  <a:fillRect/>
                </a:stretch>
              </p:blipFill>
              <p:spPr>
                <a:xfrm>
                  <a:off x="9415800" y="1454136"/>
                  <a:ext cx="3441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C87B50AC-C2CD-D144-93EA-EE70E23A6637}"/>
                    </a:ext>
                  </a:extLst>
                </p14:cNvPr>
                <p14:cNvContentPartPr/>
                <p14:nvPr/>
              </p14:nvContentPartPr>
              <p14:xfrm>
                <a:off x="9401040" y="1693536"/>
                <a:ext cx="250560" cy="17280"/>
              </p14:xfrm>
            </p:contentPart>
          </mc:Choice>
          <mc:Fallback>
            <p:pic>
              <p:nvPicPr>
                <p:cNvPr id="7" name="Ink 6">
                  <a:extLst>
                    <a:ext uri="{FF2B5EF4-FFF2-40B4-BE49-F238E27FC236}">
                      <a16:creationId xmlns:a16="http://schemas.microsoft.com/office/drawing/2014/main" id="{C87B50AC-C2CD-D144-93EA-EE70E23A6637}"/>
                    </a:ext>
                  </a:extLst>
                </p:cNvPr>
                <p:cNvPicPr/>
                <p:nvPr/>
              </p:nvPicPr>
              <p:blipFill>
                <a:blip r:embed="rId10"/>
                <a:stretch>
                  <a:fillRect/>
                </a:stretch>
              </p:blipFill>
              <p:spPr>
                <a:xfrm>
                  <a:off x="9392400" y="1684536"/>
                  <a:ext cx="2682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5DA1DF69-FEA9-0A49-9C0C-5F35E8DCFB3D}"/>
                    </a:ext>
                  </a:extLst>
                </p14:cNvPr>
                <p14:cNvContentPartPr/>
                <p14:nvPr/>
              </p14:nvContentPartPr>
              <p14:xfrm>
                <a:off x="9875160" y="1345776"/>
                <a:ext cx="825840" cy="473400"/>
              </p14:xfrm>
            </p:contentPart>
          </mc:Choice>
          <mc:Fallback>
            <p:pic>
              <p:nvPicPr>
                <p:cNvPr id="8" name="Ink 7">
                  <a:extLst>
                    <a:ext uri="{FF2B5EF4-FFF2-40B4-BE49-F238E27FC236}">
                      <a16:creationId xmlns:a16="http://schemas.microsoft.com/office/drawing/2014/main" id="{5DA1DF69-FEA9-0A49-9C0C-5F35E8DCFB3D}"/>
                    </a:ext>
                  </a:extLst>
                </p:cNvPr>
                <p:cNvPicPr/>
                <p:nvPr/>
              </p:nvPicPr>
              <p:blipFill>
                <a:blip r:embed="rId12"/>
                <a:stretch>
                  <a:fillRect/>
                </a:stretch>
              </p:blipFill>
              <p:spPr>
                <a:xfrm>
                  <a:off x="9866160" y="1337136"/>
                  <a:ext cx="84348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28E556F9-F8BF-244F-A03D-D9F4F48F4B03}"/>
                    </a:ext>
                  </a:extLst>
                </p14:cNvPr>
                <p14:cNvContentPartPr/>
                <p14:nvPr/>
              </p14:nvContentPartPr>
              <p14:xfrm>
                <a:off x="10570680" y="1459176"/>
                <a:ext cx="182520" cy="18360"/>
              </p14:xfrm>
            </p:contentPart>
          </mc:Choice>
          <mc:Fallback>
            <p:pic>
              <p:nvPicPr>
                <p:cNvPr id="9" name="Ink 8">
                  <a:extLst>
                    <a:ext uri="{FF2B5EF4-FFF2-40B4-BE49-F238E27FC236}">
                      <a16:creationId xmlns:a16="http://schemas.microsoft.com/office/drawing/2014/main" id="{28E556F9-F8BF-244F-A03D-D9F4F48F4B03}"/>
                    </a:ext>
                  </a:extLst>
                </p:cNvPr>
                <p:cNvPicPr/>
                <p:nvPr/>
              </p:nvPicPr>
              <p:blipFill>
                <a:blip r:embed="rId14"/>
                <a:stretch>
                  <a:fillRect/>
                </a:stretch>
              </p:blipFill>
              <p:spPr>
                <a:xfrm>
                  <a:off x="10561680" y="1450536"/>
                  <a:ext cx="2001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E334FD22-EA80-D24B-8EA4-D9E8C301722D}"/>
                    </a:ext>
                  </a:extLst>
                </p14:cNvPr>
                <p14:cNvContentPartPr/>
                <p14:nvPr/>
              </p14:nvContentPartPr>
              <p14:xfrm>
                <a:off x="9893880" y="1907736"/>
                <a:ext cx="300960" cy="366480"/>
              </p14:xfrm>
            </p:contentPart>
          </mc:Choice>
          <mc:Fallback>
            <p:pic>
              <p:nvPicPr>
                <p:cNvPr id="10" name="Ink 9">
                  <a:extLst>
                    <a:ext uri="{FF2B5EF4-FFF2-40B4-BE49-F238E27FC236}">
                      <a16:creationId xmlns:a16="http://schemas.microsoft.com/office/drawing/2014/main" id="{E334FD22-EA80-D24B-8EA4-D9E8C301722D}"/>
                    </a:ext>
                  </a:extLst>
                </p:cNvPr>
                <p:cNvPicPr/>
                <p:nvPr/>
              </p:nvPicPr>
              <p:blipFill>
                <a:blip r:embed="rId16"/>
                <a:stretch>
                  <a:fillRect/>
                </a:stretch>
              </p:blipFill>
              <p:spPr>
                <a:xfrm>
                  <a:off x="9885240" y="1899096"/>
                  <a:ext cx="31860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B59F3E1F-AB4C-2245-B80F-C113EB89E3CE}"/>
                    </a:ext>
                  </a:extLst>
                </p14:cNvPr>
                <p14:cNvContentPartPr/>
                <p14:nvPr/>
              </p14:nvContentPartPr>
              <p14:xfrm>
                <a:off x="10167120" y="2019336"/>
                <a:ext cx="785520" cy="236880"/>
              </p14:xfrm>
            </p:contentPart>
          </mc:Choice>
          <mc:Fallback>
            <p:pic>
              <p:nvPicPr>
                <p:cNvPr id="11" name="Ink 10">
                  <a:extLst>
                    <a:ext uri="{FF2B5EF4-FFF2-40B4-BE49-F238E27FC236}">
                      <a16:creationId xmlns:a16="http://schemas.microsoft.com/office/drawing/2014/main" id="{B59F3E1F-AB4C-2245-B80F-C113EB89E3CE}"/>
                    </a:ext>
                  </a:extLst>
                </p:cNvPr>
                <p:cNvPicPr/>
                <p:nvPr/>
              </p:nvPicPr>
              <p:blipFill>
                <a:blip r:embed="rId18"/>
                <a:stretch>
                  <a:fillRect/>
                </a:stretch>
              </p:blipFill>
              <p:spPr>
                <a:xfrm>
                  <a:off x="10158480" y="2010336"/>
                  <a:ext cx="8031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65363087-A287-2A4C-B6FF-83C3A3D3BA59}"/>
                    </a:ext>
                  </a:extLst>
                </p14:cNvPr>
                <p14:cNvContentPartPr/>
                <p14:nvPr/>
              </p14:nvContentPartPr>
              <p14:xfrm>
                <a:off x="11014920" y="1862736"/>
                <a:ext cx="361440" cy="407520"/>
              </p14:xfrm>
            </p:contentPart>
          </mc:Choice>
          <mc:Fallback>
            <p:pic>
              <p:nvPicPr>
                <p:cNvPr id="12" name="Ink 11">
                  <a:extLst>
                    <a:ext uri="{FF2B5EF4-FFF2-40B4-BE49-F238E27FC236}">
                      <a16:creationId xmlns:a16="http://schemas.microsoft.com/office/drawing/2014/main" id="{65363087-A287-2A4C-B6FF-83C3A3D3BA59}"/>
                    </a:ext>
                  </a:extLst>
                </p:cNvPr>
                <p:cNvPicPr/>
                <p:nvPr/>
              </p:nvPicPr>
              <p:blipFill>
                <a:blip r:embed="rId20"/>
                <a:stretch>
                  <a:fillRect/>
                </a:stretch>
              </p:blipFill>
              <p:spPr>
                <a:xfrm>
                  <a:off x="11006280" y="1854096"/>
                  <a:ext cx="37908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A59C13E9-F29C-B243-B5A4-070EEF4ABB7F}"/>
                    </a:ext>
                  </a:extLst>
                </p14:cNvPr>
                <p14:cNvContentPartPr/>
                <p14:nvPr/>
              </p14:nvContentPartPr>
              <p14:xfrm>
                <a:off x="11575800" y="2120496"/>
                <a:ext cx="20520" cy="31680"/>
              </p14:xfrm>
            </p:contentPart>
          </mc:Choice>
          <mc:Fallback>
            <p:pic>
              <p:nvPicPr>
                <p:cNvPr id="13" name="Ink 12">
                  <a:extLst>
                    <a:ext uri="{FF2B5EF4-FFF2-40B4-BE49-F238E27FC236}">
                      <a16:creationId xmlns:a16="http://schemas.microsoft.com/office/drawing/2014/main" id="{A59C13E9-F29C-B243-B5A4-070EEF4ABB7F}"/>
                    </a:ext>
                  </a:extLst>
                </p:cNvPr>
                <p:cNvPicPr/>
                <p:nvPr/>
              </p:nvPicPr>
              <p:blipFill>
                <a:blip r:embed="rId22"/>
                <a:stretch>
                  <a:fillRect/>
                </a:stretch>
              </p:blipFill>
              <p:spPr>
                <a:xfrm>
                  <a:off x="11566800" y="2111496"/>
                  <a:ext cx="38160" cy="49320"/>
                </a:xfrm>
                <a:prstGeom prst="rect">
                  <a:avLst/>
                </a:prstGeom>
              </p:spPr>
            </p:pic>
          </mc:Fallback>
        </mc:AlternateContent>
      </p:grpSp>
      <p:grpSp>
        <p:nvGrpSpPr>
          <p:cNvPr id="16" name="Group 15">
            <a:extLst>
              <a:ext uri="{FF2B5EF4-FFF2-40B4-BE49-F238E27FC236}">
                <a16:creationId xmlns:a16="http://schemas.microsoft.com/office/drawing/2014/main" id="{8804FD84-AB64-8741-913E-84A15D839A2D}"/>
              </a:ext>
            </a:extLst>
          </p:cNvPr>
          <p:cNvGrpSpPr/>
          <p:nvPr/>
        </p:nvGrpSpPr>
        <p:grpSpPr>
          <a:xfrm>
            <a:off x="10806840" y="2454216"/>
            <a:ext cx="817920" cy="85320"/>
            <a:chOff x="10806840" y="2454216"/>
            <a:chExt cx="817920" cy="85320"/>
          </a:xfrm>
        </p:grpSpPr>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9D2A7574-2DB4-FC44-99F1-E13E1CD27EE9}"/>
                    </a:ext>
                  </a:extLst>
                </p14:cNvPr>
                <p14:cNvContentPartPr/>
                <p14:nvPr/>
              </p14:nvContentPartPr>
              <p14:xfrm>
                <a:off x="10891440" y="2454216"/>
                <a:ext cx="733320" cy="25200"/>
              </p14:xfrm>
            </p:contentPart>
          </mc:Choice>
          <mc:Fallback>
            <p:pic>
              <p:nvPicPr>
                <p:cNvPr id="14" name="Ink 13">
                  <a:extLst>
                    <a:ext uri="{FF2B5EF4-FFF2-40B4-BE49-F238E27FC236}">
                      <a16:creationId xmlns:a16="http://schemas.microsoft.com/office/drawing/2014/main" id="{9D2A7574-2DB4-FC44-99F1-E13E1CD27EE9}"/>
                    </a:ext>
                  </a:extLst>
                </p:cNvPr>
                <p:cNvPicPr/>
                <p:nvPr/>
              </p:nvPicPr>
              <p:blipFill>
                <a:blip r:embed="rId24"/>
                <a:stretch>
                  <a:fillRect/>
                </a:stretch>
              </p:blipFill>
              <p:spPr>
                <a:xfrm>
                  <a:off x="10882800" y="2445576"/>
                  <a:ext cx="7509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053D1D2E-4CBA-1F42-9D0E-5AC2B949B320}"/>
                    </a:ext>
                  </a:extLst>
                </p14:cNvPr>
                <p14:cNvContentPartPr/>
                <p14:nvPr/>
              </p14:nvContentPartPr>
              <p14:xfrm>
                <a:off x="10806840" y="2498496"/>
                <a:ext cx="667440" cy="41040"/>
              </p14:xfrm>
            </p:contentPart>
          </mc:Choice>
          <mc:Fallback>
            <p:pic>
              <p:nvPicPr>
                <p:cNvPr id="15" name="Ink 14">
                  <a:extLst>
                    <a:ext uri="{FF2B5EF4-FFF2-40B4-BE49-F238E27FC236}">
                      <a16:creationId xmlns:a16="http://schemas.microsoft.com/office/drawing/2014/main" id="{053D1D2E-4CBA-1F42-9D0E-5AC2B949B320}"/>
                    </a:ext>
                  </a:extLst>
                </p:cNvPr>
                <p:cNvPicPr/>
                <p:nvPr/>
              </p:nvPicPr>
              <p:blipFill>
                <a:blip r:embed="rId26"/>
                <a:stretch>
                  <a:fillRect/>
                </a:stretch>
              </p:blipFill>
              <p:spPr>
                <a:xfrm>
                  <a:off x="10797840" y="2489856"/>
                  <a:ext cx="685080" cy="58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56ED5C26-2AC4-3641-8C37-AEF71714FDC9}"/>
                  </a:ext>
                </a:extLst>
              </p14:cNvPr>
              <p14:cNvContentPartPr/>
              <p14:nvPr/>
            </p14:nvContentPartPr>
            <p14:xfrm>
              <a:off x="6011640" y="5642016"/>
              <a:ext cx="1002600" cy="601560"/>
            </p14:xfrm>
          </p:contentPart>
        </mc:Choice>
        <mc:Fallback>
          <p:pic>
            <p:nvPicPr>
              <p:cNvPr id="18" name="Ink 17">
                <a:extLst>
                  <a:ext uri="{FF2B5EF4-FFF2-40B4-BE49-F238E27FC236}">
                    <a16:creationId xmlns:a16="http://schemas.microsoft.com/office/drawing/2014/main" id="{56ED5C26-2AC4-3641-8C37-AEF71714FDC9}"/>
                  </a:ext>
                </a:extLst>
              </p:cNvPr>
              <p:cNvPicPr/>
              <p:nvPr/>
            </p:nvPicPr>
            <p:blipFill>
              <a:blip r:embed="rId28"/>
              <a:stretch>
                <a:fillRect/>
              </a:stretch>
            </p:blipFill>
            <p:spPr>
              <a:xfrm>
                <a:off x="6002640" y="5633376"/>
                <a:ext cx="1020240" cy="619200"/>
              </a:xfrm>
              <a:prstGeom prst="rect">
                <a:avLst/>
              </a:prstGeom>
            </p:spPr>
          </p:pic>
        </mc:Fallback>
      </mc:AlternateContent>
      <p:grpSp>
        <p:nvGrpSpPr>
          <p:cNvPr id="21" name="Group 20">
            <a:extLst>
              <a:ext uri="{FF2B5EF4-FFF2-40B4-BE49-F238E27FC236}">
                <a16:creationId xmlns:a16="http://schemas.microsoft.com/office/drawing/2014/main" id="{69FF7D37-54D2-A645-A6EF-D0F0E76FD61B}"/>
              </a:ext>
            </a:extLst>
          </p:cNvPr>
          <p:cNvGrpSpPr/>
          <p:nvPr/>
        </p:nvGrpSpPr>
        <p:grpSpPr>
          <a:xfrm>
            <a:off x="1422360" y="1860576"/>
            <a:ext cx="829800" cy="348840"/>
            <a:chOff x="1422360" y="1860576"/>
            <a:chExt cx="829800" cy="348840"/>
          </a:xfrm>
        </p:grpSpPr>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92605019-EF3B-5D49-842D-F0C8AA67B3FB}"/>
                    </a:ext>
                  </a:extLst>
                </p14:cNvPr>
                <p14:cNvContentPartPr/>
                <p14:nvPr/>
              </p14:nvContentPartPr>
              <p14:xfrm>
                <a:off x="1567080" y="1908096"/>
                <a:ext cx="685080" cy="139680"/>
              </p14:xfrm>
            </p:contentPart>
          </mc:Choice>
          <mc:Fallback>
            <p:pic>
              <p:nvPicPr>
                <p:cNvPr id="19" name="Ink 18">
                  <a:extLst>
                    <a:ext uri="{FF2B5EF4-FFF2-40B4-BE49-F238E27FC236}">
                      <a16:creationId xmlns:a16="http://schemas.microsoft.com/office/drawing/2014/main" id="{92605019-EF3B-5D49-842D-F0C8AA67B3FB}"/>
                    </a:ext>
                  </a:extLst>
                </p:cNvPr>
                <p:cNvPicPr/>
                <p:nvPr/>
              </p:nvPicPr>
              <p:blipFill>
                <a:blip r:embed="rId30"/>
                <a:stretch>
                  <a:fillRect/>
                </a:stretch>
              </p:blipFill>
              <p:spPr>
                <a:xfrm>
                  <a:off x="1558080" y="1899096"/>
                  <a:ext cx="7027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71569057-5025-6941-8464-A3A015EE04E9}"/>
                    </a:ext>
                  </a:extLst>
                </p14:cNvPr>
                <p14:cNvContentPartPr/>
                <p14:nvPr/>
              </p14:nvContentPartPr>
              <p14:xfrm>
                <a:off x="1422360" y="1860576"/>
                <a:ext cx="296640" cy="348840"/>
              </p14:xfrm>
            </p:contentPart>
          </mc:Choice>
          <mc:Fallback>
            <p:pic>
              <p:nvPicPr>
                <p:cNvPr id="20" name="Ink 19">
                  <a:extLst>
                    <a:ext uri="{FF2B5EF4-FFF2-40B4-BE49-F238E27FC236}">
                      <a16:creationId xmlns:a16="http://schemas.microsoft.com/office/drawing/2014/main" id="{71569057-5025-6941-8464-A3A015EE04E9}"/>
                    </a:ext>
                  </a:extLst>
                </p:cNvPr>
                <p:cNvPicPr/>
                <p:nvPr/>
              </p:nvPicPr>
              <p:blipFill>
                <a:blip r:embed="rId32"/>
                <a:stretch>
                  <a:fillRect/>
                </a:stretch>
              </p:blipFill>
              <p:spPr>
                <a:xfrm>
                  <a:off x="1413360" y="1851576"/>
                  <a:ext cx="314280" cy="366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22" name="Ink 21">
                <a:extLst>
                  <a:ext uri="{FF2B5EF4-FFF2-40B4-BE49-F238E27FC236}">
                    <a16:creationId xmlns:a16="http://schemas.microsoft.com/office/drawing/2014/main" id="{7851A134-B74F-4A48-BEE7-2618DE3A0413}"/>
                  </a:ext>
                </a:extLst>
              </p14:cNvPr>
              <p14:cNvContentPartPr/>
              <p14:nvPr/>
            </p14:nvContentPartPr>
            <p14:xfrm>
              <a:off x="7392600" y="6284976"/>
              <a:ext cx="895680" cy="269280"/>
            </p14:xfrm>
          </p:contentPart>
        </mc:Choice>
        <mc:Fallback>
          <p:pic>
            <p:nvPicPr>
              <p:cNvPr id="22" name="Ink 21">
                <a:extLst>
                  <a:ext uri="{FF2B5EF4-FFF2-40B4-BE49-F238E27FC236}">
                    <a16:creationId xmlns:a16="http://schemas.microsoft.com/office/drawing/2014/main" id="{7851A134-B74F-4A48-BEE7-2618DE3A0413}"/>
                  </a:ext>
                </a:extLst>
              </p:cNvPr>
              <p:cNvPicPr/>
              <p:nvPr/>
            </p:nvPicPr>
            <p:blipFill>
              <a:blip r:embed="rId34"/>
              <a:stretch>
                <a:fillRect/>
              </a:stretch>
            </p:blipFill>
            <p:spPr>
              <a:xfrm>
                <a:off x="7383600" y="6275976"/>
                <a:ext cx="91332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Ink 22">
                <a:extLst>
                  <a:ext uri="{FF2B5EF4-FFF2-40B4-BE49-F238E27FC236}">
                    <a16:creationId xmlns:a16="http://schemas.microsoft.com/office/drawing/2014/main" id="{5A34D413-D2DA-E149-A9D8-5C0EDDC6442A}"/>
                  </a:ext>
                </a:extLst>
              </p14:cNvPr>
              <p14:cNvContentPartPr/>
              <p14:nvPr/>
            </p14:nvContentPartPr>
            <p14:xfrm>
              <a:off x="7682040" y="5138376"/>
              <a:ext cx="17280" cy="185400"/>
            </p14:xfrm>
          </p:contentPart>
        </mc:Choice>
        <mc:Fallback>
          <p:pic>
            <p:nvPicPr>
              <p:cNvPr id="23" name="Ink 22">
                <a:extLst>
                  <a:ext uri="{FF2B5EF4-FFF2-40B4-BE49-F238E27FC236}">
                    <a16:creationId xmlns:a16="http://schemas.microsoft.com/office/drawing/2014/main" id="{5A34D413-D2DA-E149-A9D8-5C0EDDC6442A}"/>
                  </a:ext>
                </a:extLst>
              </p:cNvPr>
              <p:cNvPicPr/>
              <p:nvPr/>
            </p:nvPicPr>
            <p:blipFill>
              <a:blip r:embed="rId36"/>
              <a:stretch>
                <a:fillRect/>
              </a:stretch>
            </p:blipFill>
            <p:spPr>
              <a:xfrm>
                <a:off x="7673400" y="5129736"/>
                <a:ext cx="349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4" name="Ink 23">
                <a:extLst>
                  <a:ext uri="{FF2B5EF4-FFF2-40B4-BE49-F238E27FC236}">
                    <a16:creationId xmlns:a16="http://schemas.microsoft.com/office/drawing/2014/main" id="{C8FD1D48-8B65-1B4D-8D3C-BCC78E7FF64E}"/>
                  </a:ext>
                </a:extLst>
              </p14:cNvPr>
              <p14:cNvContentPartPr/>
              <p14:nvPr/>
            </p14:nvContentPartPr>
            <p14:xfrm>
              <a:off x="2522160" y="5118576"/>
              <a:ext cx="19440" cy="296280"/>
            </p14:xfrm>
          </p:contentPart>
        </mc:Choice>
        <mc:Fallback>
          <p:pic>
            <p:nvPicPr>
              <p:cNvPr id="24" name="Ink 23">
                <a:extLst>
                  <a:ext uri="{FF2B5EF4-FFF2-40B4-BE49-F238E27FC236}">
                    <a16:creationId xmlns:a16="http://schemas.microsoft.com/office/drawing/2014/main" id="{C8FD1D48-8B65-1B4D-8D3C-BCC78E7FF64E}"/>
                  </a:ext>
                </a:extLst>
              </p:cNvPr>
              <p:cNvPicPr/>
              <p:nvPr/>
            </p:nvPicPr>
            <p:blipFill>
              <a:blip r:embed="rId38"/>
              <a:stretch>
                <a:fillRect/>
              </a:stretch>
            </p:blipFill>
            <p:spPr>
              <a:xfrm>
                <a:off x="2513520" y="5109576"/>
                <a:ext cx="37080" cy="313920"/>
              </a:xfrm>
              <a:prstGeom prst="rect">
                <a:avLst/>
              </a:prstGeom>
            </p:spPr>
          </p:pic>
        </mc:Fallback>
      </mc:AlternateContent>
      <p:grpSp>
        <p:nvGrpSpPr>
          <p:cNvPr id="33" name="Group 32">
            <a:extLst>
              <a:ext uri="{FF2B5EF4-FFF2-40B4-BE49-F238E27FC236}">
                <a16:creationId xmlns:a16="http://schemas.microsoft.com/office/drawing/2014/main" id="{8E624009-8E8B-F64A-98F5-DE17BA050C68}"/>
              </a:ext>
            </a:extLst>
          </p:cNvPr>
          <p:cNvGrpSpPr/>
          <p:nvPr/>
        </p:nvGrpSpPr>
        <p:grpSpPr>
          <a:xfrm>
            <a:off x="9532440" y="2687136"/>
            <a:ext cx="2460600" cy="2383200"/>
            <a:chOff x="9532440" y="2687136"/>
            <a:chExt cx="2460600" cy="2383200"/>
          </a:xfrm>
        </p:grpSpPr>
        <mc:AlternateContent xmlns:mc="http://schemas.openxmlformats.org/markup-compatibility/2006">
          <mc:Choice xmlns:p14="http://schemas.microsoft.com/office/powerpoint/2010/main" Requires="p14">
            <p:contentPart p14:bwMode="auto" r:id="rId39">
              <p14:nvContentPartPr>
                <p14:cNvPr id="25" name="Ink 24">
                  <a:extLst>
                    <a:ext uri="{FF2B5EF4-FFF2-40B4-BE49-F238E27FC236}">
                      <a16:creationId xmlns:a16="http://schemas.microsoft.com/office/drawing/2014/main" id="{FEB501E5-4A6C-954F-B16E-7203E5D11285}"/>
                    </a:ext>
                  </a:extLst>
                </p14:cNvPr>
                <p14:cNvContentPartPr/>
                <p14:nvPr/>
              </p14:nvContentPartPr>
              <p14:xfrm>
                <a:off x="9532440" y="2824656"/>
                <a:ext cx="2460600" cy="943200"/>
              </p14:xfrm>
            </p:contentPart>
          </mc:Choice>
          <mc:Fallback>
            <p:pic>
              <p:nvPicPr>
                <p:cNvPr id="25" name="Ink 24">
                  <a:extLst>
                    <a:ext uri="{FF2B5EF4-FFF2-40B4-BE49-F238E27FC236}">
                      <a16:creationId xmlns:a16="http://schemas.microsoft.com/office/drawing/2014/main" id="{FEB501E5-4A6C-954F-B16E-7203E5D11285}"/>
                    </a:ext>
                  </a:extLst>
                </p:cNvPr>
                <p:cNvPicPr/>
                <p:nvPr/>
              </p:nvPicPr>
              <p:blipFill>
                <a:blip r:embed="rId40"/>
                <a:stretch>
                  <a:fillRect/>
                </a:stretch>
              </p:blipFill>
              <p:spPr>
                <a:xfrm>
                  <a:off x="9523440" y="2815656"/>
                  <a:ext cx="2478240" cy="9608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Ink 25">
                  <a:extLst>
                    <a:ext uri="{FF2B5EF4-FFF2-40B4-BE49-F238E27FC236}">
                      <a16:creationId xmlns:a16="http://schemas.microsoft.com/office/drawing/2014/main" id="{086CD85C-1937-B047-8E74-A77DCD16843C}"/>
                    </a:ext>
                  </a:extLst>
                </p14:cNvPr>
                <p14:cNvContentPartPr/>
                <p14:nvPr/>
              </p14:nvContentPartPr>
              <p14:xfrm>
                <a:off x="9545760" y="3927336"/>
                <a:ext cx="2322720" cy="183960"/>
              </p14:xfrm>
            </p:contentPart>
          </mc:Choice>
          <mc:Fallback>
            <p:pic>
              <p:nvPicPr>
                <p:cNvPr id="26" name="Ink 25">
                  <a:extLst>
                    <a:ext uri="{FF2B5EF4-FFF2-40B4-BE49-F238E27FC236}">
                      <a16:creationId xmlns:a16="http://schemas.microsoft.com/office/drawing/2014/main" id="{086CD85C-1937-B047-8E74-A77DCD16843C}"/>
                    </a:ext>
                  </a:extLst>
                </p:cNvPr>
                <p:cNvPicPr/>
                <p:nvPr/>
              </p:nvPicPr>
              <p:blipFill>
                <a:blip r:embed="rId42"/>
                <a:stretch>
                  <a:fillRect/>
                </a:stretch>
              </p:blipFill>
              <p:spPr>
                <a:xfrm>
                  <a:off x="9536760" y="3918336"/>
                  <a:ext cx="23403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7" name="Ink 26">
                  <a:extLst>
                    <a:ext uri="{FF2B5EF4-FFF2-40B4-BE49-F238E27FC236}">
                      <a16:creationId xmlns:a16="http://schemas.microsoft.com/office/drawing/2014/main" id="{15C214E5-3EA2-2645-8498-633C8F0133C4}"/>
                    </a:ext>
                  </a:extLst>
                </p14:cNvPr>
                <p14:cNvContentPartPr/>
                <p14:nvPr/>
              </p14:nvContentPartPr>
              <p14:xfrm>
                <a:off x="10569240" y="2687136"/>
                <a:ext cx="174240" cy="1892880"/>
              </p14:xfrm>
            </p:contentPart>
          </mc:Choice>
          <mc:Fallback>
            <p:pic>
              <p:nvPicPr>
                <p:cNvPr id="27" name="Ink 26">
                  <a:extLst>
                    <a:ext uri="{FF2B5EF4-FFF2-40B4-BE49-F238E27FC236}">
                      <a16:creationId xmlns:a16="http://schemas.microsoft.com/office/drawing/2014/main" id="{15C214E5-3EA2-2645-8498-633C8F0133C4}"/>
                    </a:ext>
                  </a:extLst>
                </p:cNvPr>
                <p:cNvPicPr/>
                <p:nvPr/>
              </p:nvPicPr>
              <p:blipFill>
                <a:blip r:embed="rId44"/>
                <a:stretch>
                  <a:fillRect/>
                </a:stretch>
              </p:blipFill>
              <p:spPr>
                <a:xfrm>
                  <a:off x="10560240" y="2678136"/>
                  <a:ext cx="191880" cy="19105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8" name="Ink 27">
                  <a:extLst>
                    <a:ext uri="{FF2B5EF4-FFF2-40B4-BE49-F238E27FC236}">
                      <a16:creationId xmlns:a16="http://schemas.microsoft.com/office/drawing/2014/main" id="{7D8E2B02-DC53-BF4B-8303-42C07678BE34}"/>
                    </a:ext>
                  </a:extLst>
                </p14:cNvPr>
                <p14:cNvContentPartPr/>
                <p14:nvPr/>
              </p14:nvContentPartPr>
              <p14:xfrm>
                <a:off x="10831320" y="4354656"/>
                <a:ext cx="661680" cy="247680"/>
              </p14:xfrm>
            </p:contentPart>
          </mc:Choice>
          <mc:Fallback>
            <p:pic>
              <p:nvPicPr>
                <p:cNvPr id="28" name="Ink 27">
                  <a:extLst>
                    <a:ext uri="{FF2B5EF4-FFF2-40B4-BE49-F238E27FC236}">
                      <a16:creationId xmlns:a16="http://schemas.microsoft.com/office/drawing/2014/main" id="{7D8E2B02-DC53-BF4B-8303-42C07678BE34}"/>
                    </a:ext>
                  </a:extLst>
                </p:cNvPr>
                <p:cNvPicPr/>
                <p:nvPr/>
              </p:nvPicPr>
              <p:blipFill>
                <a:blip r:embed="rId46"/>
                <a:stretch>
                  <a:fillRect/>
                </a:stretch>
              </p:blipFill>
              <p:spPr>
                <a:xfrm>
                  <a:off x="10822680" y="4345656"/>
                  <a:ext cx="67932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CD6E11B6-6238-164C-A82A-F689AA2B89FC}"/>
                    </a:ext>
                  </a:extLst>
                </p14:cNvPr>
                <p14:cNvContentPartPr/>
                <p14:nvPr/>
              </p14:nvContentPartPr>
              <p14:xfrm>
                <a:off x="10730880" y="4788816"/>
                <a:ext cx="771120" cy="281520"/>
              </p14:xfrm>
            </p:contentPart>
          </mc:Choice>
          <mc:Fallback>
            <p:pic>
              <p:nvPicPr>
                <p:cNvPr id="29" name="Ink 28">
                  <a:extLst>
                    <a:ext uri="{FF2B5EF4-FFF2-40B4-BE49-F238E27FC236}">
                      <a16:creationId xmlns:a16="http://schemas.microsoft.com/office/drawing/2014/main" id="{CD6E11B6-6238-164C-A82A-F689AA2B89FC}"/>
                    </a:ext>
                  </a:extLst>
                </p:cNvPr>
                <p:cNvPicPr/>
                <p:nvPr/>
              </p:nvPicPr>
              <p:blipFill>
                <a:blip r:embed="rId48"/>
                <a:stretch>
                  <a:fillRect/>
                </a:stretch>
              </p:blipFill>
              <p:spPr>
                <a:xfrm>
                  <a:off x="10722240" y="4780176"/>
                  <a:ext cx="78876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9AC4BE39-0B45-584B-87FD-AD678439A969}"/>
                    </a:ext>
                  </a:extLst>
                </p14:cNvPr>
                <p14:cNvContentPartPr/>
                <p14:nvPr/>
              </p14:nvContentPartPr>
              <p14:xfrm>
                <a:off x="11455560" y="4681896"/>
                <a:ext cx="14040" cy="26640"/>
              </p14:xfrm>
            </p:contentPart>
          </mc:Choice>
          <mc:Fallback>
            <p:pic>
              <p:nvPicPr>
                <p:cNvPr id="30" name="Ink 29">
                  <a:extLst>
                    <a:ext uri="{FF2B5EF4-FFF2-40B4-BE49-F238E27FC236}">
                      <a16:creationId xmlns:a16="http://schemas.microsoft.com/office/drawing/2014/main" id="{9AC4BE39-0B45-584B-87FD-AD678439A969}"/>
                    </a:ext>
                  </a:extLst>
                </p:cNvPr>
                <p:cNvPicPr/>
                <p:nvPr/>
              </p:nvPicPr>
              <p:blipFill>
                <a:blip r:embed="rId50"/>
                <a:stretch>
                  <a:fillRect/>
                </a:stretch>
              </p:blipFill>
              <p:spPr>
                <a:xfrm>
                  <a:off x="11446920" y="4673256"/>
                  <a:ext cx="316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64DF48E0-358C-4B4A-B74D-5357A71C04D6}"/>
                    </a:ext>
                  </a:extLst>
                </p14:cNvPr>
                <p14:cNvContentPartPr/>
                <p14:nvPr/>
              </p14:nvContentPartPr>
              <p14:xfrm>
                <a:off x="11559600" y="4830576"/>
                <a:ext cx="214560" cy="176760"/>
              </p14:xfrm>
            </p:contentPart>
          </mc:Choice>
          <mc:Fallback>
            <p:pic>
              <p:nvPicPr>
                <p:cNvPr id="31" name="Ink 30">
                  <a:extLst>
                    <a:ext uri="{FF2B5EF4-FFF2-40B4-BE49-F238E27FC236}">
                      <a16:creationId xmlns:a16="http://schemas.microsoft.com/office/drawing/2014/main" id="{64DF48E0-358C-4B4A-B74D-5357A71C04D6}"/>
                    </a:ext>
                  </a:extLst>
                </p:cNvPr>
                <p:cNvPicPr/>
                <p:nvPr/>
              </p:nvPicPr>
              <p:blipFill>
                <a:blip r:embed="rId52"/>
                <a:stretch>
                  <a:fillRect/>
                </a:stretch>
              </p:blipFill>
              <p:spPr>
                <a:xfrm>
                  <a:off x="11550600" y="4821576"/>
                  <a:ext cx="2322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BFE3E66C-6D9D-F24E-BC4C-D0D0E6C56564}"/>
                    </a:ext>
                  </a:extLst>
                </p14:cNvPr>
                <p14:cNvContentPartPr/>
                <p14:nvPr/>
              </p14:nvContentPartPr>
              <p14:xfrm>
                <a:off x="10679040" y="4050816"/>
                <a:ext cx="76680" cy="81000"/>
              </p14:xfrm>
            </p:contentPart>
          </mc:Choice>
          <mc:Fallback>
            <p:pic>
              <p:nvPicPr>
                <p:cNvPr id="32" name="Ink 31">
                  <a:extLst>
                    <a:ext uri="{FF2B5EF4-FFF2-40B4-BE49-F238E27FC236}">
                      <a16:creationId xmlns:a16="http://schemas.microsoft.com/office/drawing/2014/main" id="{BFE3E66C-6D9D-F24E-BC4C-D0D0E6C56564}"/>
                    </a:ext>
                  </a:extLst>
                </p:cNvPr>
                <p:cNvPicPr/>
                <p:nvPr/>
              </p:nvPicPr>
              <p:blipFill>
                <a:blip r:embed="rId54"/>
                <a:stretch>
                  <a:fillRect/>
                </a:stretch>
              </p:blipFill>
              <p:spPr>
                <a:xfrm>
                  <a:off x="10670400" y="4041816"/>
                  <a:ext cx="94320" cy="98640"/>
                </a:xfrm>
                <a:prstGeom prst="rect">
                  <a:avLst/>
                </a:prstGeom>
              </p:spPr>
            </p:pic>
          </mc:Fallback>
        </mc:AlternateContent>
      </p:grpSp>
      <p:grpSp>
        <p:nvGrpSpPr>
          <p:cNvPr id="36" name="Group 35">
            <a:extLst>
              <a:ext uri="{FF2B5EF4-FFF2-40B4-BE49-F238E27FC236}">
                <a16:creationId xmlns:a16="http://schemas.microsoft.com/office/drawing/2014/main" id="{B1BC6059-BA9F-0848-9B77-4365D547E774}"/>
              </a:ext>
            </a:extLst>
          </p:cNvPr>
          <p:cNvGrpSpPr/>
          <p:nvPr/>
        </p:nvGrpSpPr>
        <p:grpSpPr>
          <a:xfrm>
            <a:off x="5119560" y="5436096"/>
            <a:ext cx="449640" cy="212040"/>
            <a:chOff x="5119560" y="5436096"/>
            <a:chExt cx="449640" cy="212040"/>
          </a:xfrm>
        </p:grpSpPr>
        <mc:AlternateContent xmlns:mc="http://schemas.openxmlformats.org/markup-compatibility/2006">
          <mc:Choice xmlns:p14="http://schemas.microsoft.com/office/powerpoint/2010/main" Requires="p14">
            <p:contentPart p14:bwMode="auto" r:id="rId55">
              <p14:nvContentPartPr>
                <p14:cNvPr id="34" name="Ink 33">
                  <a:extLst>
                    <a:ext uri="{FF2B5EF4-FFF2-40B4-BE49-F238E27FC236}">
                      <a16:creationId xmlns:a16="http://schemas.microsoft.com/office/drawing/2014/main" id="{BE03A1B9-F82F-0242-9BD0-5C4F5F6F27E2}"/>
                    </a:ext>
                  </a:extLst>
                </p14:cNvPr>
                <p14:cNvContentPartPr/>
                <p14:nvPr/>
              </p14:nvContentPartPr>
              <p14:xfrm>
                <a:off x="5208480" y="5522856"/>
                <a:ext cx="360720" cy="34920"/>
              </p14:xfrm>
            </p:contentPart>
          </mc:Choice>
          <mc:Fallback>
            <p:pic>
              <p:nvPicPr>
                <p:cNvPr id="34" name="Ink 33">
                  <a:extLst>
                    <a:ext uri="{FF2B5EF4-FFF2-40B4-BE49-F238E27FC236}">
                      <a16:creationId xmlns:a16="http://schemas.microsoft.com/office/drawing/2014/main" id="{BE03A1B9-F82F-0242-9BD0-5C4F5F6F27E2}"/>
                    </a:ext>
                  </a:extLst>
                </p:cNvPr>
                <p:cNvPicPr/>
                <p:nvPr/>
              </p:nvPicPr>
              <p:blipFill>
                <a:blip r:embed="rId56"/>
                <a:stretch>
                  <a:fillRect/>
                </a:stretch>
              </p:blipFill>
              <p:spPr>
                <a:xfrm>
                  <a:off x="5199840" y="5514216"/>
                  <a:ext cx="3783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5" name="Ink 34">
                  <a:extLst>
                    <a:ext uri="{FF2B5EF4-FFF2-40B4-BE49-F238E27FC236}">
                      <a16:creationId xmlns:a16="http://schemas.microsoft.com/office/drawing/2014/main" id="{8E74B990-F300-C244-9127-FC23CCB08102}"/>
                    </a:ext>
                  </a:extLst>
                </p14:cNvPr>
                <p14:cNvContentPartPr/>
                <p14:nvPr/>
              </p14:nvContentPartPr>
              <p14:xfrm>
                <a:off x="5119560" y="5436096"/>
                <a:ext cx="193320" cy="212040"/>
              </p14:xfrm>
            </p:contentPart>
          </mc:Choice>
          <mc:Fallback>
            <p:pic>
              <p:nvPicPr>
                <p:cNvPr id="35" name="Ink 34">
                  <a:extLst>
                    <a:ext uri="{FF2B5EF4-FFF2-40B4-BE49-F238E27FC236}">
                      <a16:creationId xmlns:a16="http://schemas.microsoft.com/office/drawing/2014/main" id="{8E74B990-F300-C244-9127-FC23CCB08102}"/>
                    </a:ext>
                  </a:extLst>
                </p:cNvPr>
                <p:cNvPicPr/>
                <p:nvPr/>
              </p:nvPicPr>
              <p:blipFill>
                <a:blip r:embed="rId58"/>
                <a:stretch>
                  <a:fillRect/>
                </a:stretch>
              </p:blipFill>
              <p:spPr>
                <a:xfrm>
                  <a:off x="5110920" y="5427456"/>
                  <a:ext cx="210960" cy="229680"/>
                </a:xfrm>
                <a:prstGeom prst="rect">
                  <a:avLst/>
                </a:prstGeom>
              </p:spPr>
            </p:pic>
          </mc:Fallback>
        </mc:AlternateContent>
      </p:grpSp>
    </p:spTree>
    <p:extLst>
      <p:ext uri="{BB962C8B-B14F-4D97-AF65-F5344CB8AC3E}">
        <p14:creationId xmlns:p14="http://schemas.microsoft.com/office/powerpoint/2010/main" val="1434564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0FE0B-55BA-CD44-949E-1A26F4EEE8E3}"/>
              </a:ext>
            </a:extLst>
          </p:cNvPr>
          <p:cNvPicPr>
            <a:picLocks noChangeAspect="1"/>
          </p:cNvPicPr>
          <p:nvPr/>
        </p:nvPicPr>
        <p:blipFill>
          <a:blip r:embed="rId2"/>
          <a:stretch>
            <a:fillRect/>
          </a:stretch>
        </p:blipFill>
        <p:spPr>
          <a:xfrm>
            <a:off x="738554" y="619734"/>
            <a:ext cx="11453446" cy="6005803"/>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D6FE06F-2D9B-D54B-B7F7-B32BED1ACBD1}"/>
                  </a:ext>
                </a:extLst>
              </p14:cNvPr>
              <p14:cNvContentPartPr/>
              <p14:nvPr/>
            </p14:nvContentPartPr>
            <p14:xfrm>
              <a:off x="5528160" y="5413776"/>
              <a:ext cx="479160" cy="193320"/>
            </p14:xfrm>
          </p:contentPart>
        </mc:Choice>
        <mc:Fallback>
          <p:pic>
            <p:nvPicPr>
              <p:cNvPr id="3" name="Ink 2">
                <a:extLst>
                  <a:ext uri="{FF2B5EF4-FFF2-40B4-BE49-F238E27FC236}">
                    <a16:creationId xmlns:a16="http://schemas.microsoft.com/office/drawing/2014/main" id="{3D6FE06F-2D9B-D54B-B7F7-B32BED1ACBD1}"/>
                  </a:ext>
                </a:extLst>
              </p:cNvPr>
              <p:cNvPicPr/>
              <p:nvPr/>
            </p:nvPicPr>
            <p:blipFill>
              <a:blip r:embed="rId4"/>
              <a:stretch>
                <a:fillRect/>
              </a:stretch>
            </p:blipFill>
            <p:spPr>
              <a:xfrm>
                <a:off x="5519520" y="5404776"/>
                <a:ext cx="4968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CB0B7C4-CB30-8B44-929B-DD1B8CECD532}"/>
                  </a:ext>
                </a:extLst>
              </p14:cNvPr>
              <p14:cNvContentPartPr/>
              <p14:nvPr/>
            </p14:nvContentPartPr>
            <p14:xfrm>
              <a:off x="4468320" y="5709336"/>
              <a:ext cx="1360800" cy="679320"/>
            </p14:xfrm>
          </p:contentPart>
        </mc:Choice>
        <mc:Fallback>
          <p:pic>
            <p:nvPicPr>
              <p:cNvPr id="4" name="Ink 3">
                <a:extLst>
                  <a:ext uri="{FF2B5EF4-FFF2-40B4-BE49-F238E27FC236}">
                    <a16:creationId xmlns:a16="http://schemas.microsoft.com/office/drawing/2014/main" id="{DCB0B7C4-CB30-8B44-929B-DD1B8CECD532}"/>
                  </a:ext>
                </a:extLst>
              </p:cNvPr>
              <p:cNvPicPr/>
              <p:nvPr/>
            </p:nvPicPr>
            <p:blipFill>
              <a:blip r:embed="rId6"/>
              <a:stretch>
                <a:fillRect/>
              </a:stretch>
            </p:blipFill>
            <p:spPr>
              <a:xfrm>
                <a:off x="4459320" y="5700336"/>
                <a:ext cx="1378440" cy="696960"/>
              </a:xfrm>
              <a:prstGeom prst="rect">
                <a:avLst/>
              </a:prstGeom>
            </p:spPr>
          </p:pic>
        </mc:Fallback>
      </mc:AlternateContent>
      <p:grpSp>
        <p:nvGrpSpPr>
          <p:cNvPr id="18" name="Group 17">
            <a:extLst>
              <a:ext uri="{FF2B5EF4-FFF2-40B4-BE49-F238E27FC236}">
                <a16:creationId xmlns:a16="http://schemas.microsoft.com/office/drawing/2014/main" id="{9B97AA70-1F0C-E243-9F61-8490ED41F47E}"/>
              </a:ext>
            </a:extLst>
          </p:cNvPr>
          <p:cNvGrpSpPr/>
          <p:nvPr/>
        </p:nvGrpSpPr>
        <p:grpSpPr>
          <a:xfrm>
            <a:off x="1441800" y="1871376"/>
            <a:ext cx="2471760" cy="2069640"/>
            <a:chOff x="1441800" y="1871376"/>
            <a:chExt cx="2471760" cy="206964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7E0112EB-37FF-0C4E-844F-CB1D31F721F7}"/>
                    </a:ext>
                  </a:extLst>
                </p14:cNvPr>
                <p14:cNvContentPartPr/>
                <p14:nvPr/>
              </p14:nvContentPartPr>
              <p14:xfrm>
                <a:off x="1441800" y="2226696"/>
                <a:ext cx="502920" cy="619560"/>
              </p14:xfrm>
            </p:contentPart>
          </mc:Choice>
          <mc:Fallback>
            <p:pic>
              <p:nvPicPr>
                <p:cNvPr id="5" name="Ink 4">
                  <a:extLst>
                    <a:ext uri="{FF2B5EF4-FFF2-40B4-BE49-F238E27FC236}">
                      <a16:creationId xmlns:a16="http://schemas.microsoft.com/office/drawing/2014/main" id="{7E0112EB-37FF-0C4E-844F-CB1D31F721F7}"/>
                    </a:ext>
                  </a:extLst>
                </p:cNvPr>
                <p:cNvPicPr/>
                <p:nvPr/>
              </p:nvPicPr>
              <p:blipFill>
                <a:blip r:embed="rId8"/>
                <a:stretch>
                  <a:fillRect/>
                </a:stretch>
              </p:blipFill>
              <p:spPr>
                <a:xfrm>
                  <a:off x="1433160" y="2217696"/>
                  <a:ext cx="520560" cy="637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A646DF0D-70A4-D242-8493-C254B5693DF7}"/>
                    </a:ext>
                  </a:extLst>
                </p14:cNvPr>
                <p14:cNvContentPartPr/>
                <p14:nvPr/>
              </p14:nvContentPartPr>
              <p14:xfrm>
                <a:off x="1801080" y="2344416"/>
                <a:ext cx="607320" cy="236880"/>
              </p14:xfrm>
            </p:contentPart>
          </mc:Choice>
          <mc:Fallback>
            <p:pic>
              <p:nvPicPr>
                <p:cNvPr id="6" name="Ink 5">
                  <a:extLst>
                    <a:ext uri="{FF2B5EF4-FFF2-40B4-BE49-F238E27FC236}">
                      <a16:creationId xmlns:a16="http://schemas.microsoft.com/office/drawing/2014/main" id="{A646DF0D-70A4-D242-8493-C254B5693DF7}"/>
                    </a:ext>
                  </a:extLst>
                </p:cNvPr>
                <p:cNvPicPr/>
                <p:nvPr/>
              </p:nvPicPr>
              <p:blipFill>
                <a:blip r:embed="rId10"/>
                <a:stretch>
                  <a:fillRect/>
                </a:stretch>
              </p:blipFill>
              <p:spPr>
                <a:xfrm>
                  <a:off x="1792440" y="2335416"/>
                  <a:ext cx="6249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4990114E-353A-1345-94C7-FCE741C21ABD}"/>
                    </a:ext>
                  </a:extLst>
                </p14:cNvPr>
                <p14:cNvContentPartPr/>
                <p14:nvPr/>
              </p14:nvContentPartPr>
              <p14:xfrm>
                <a:off x="2460600" y="2080896"/>
                <a:ext cx="824400" cy="496440"/>
              </p14:xfrm>
            </p:contentPart>
          </mc:Choice>
          <mc:Fallback>
            <p:pic>
              <p:nvPicPr>
                <p:cNvPr id="7" name="Ink 6">
                  <a:extLst>
                    <a:ext uri="{FF2B5EF4-FFF2-40B4-BE49-F238E27FC236}">
                      <a16:creationId xmlns:a16="http://schemas.microsoft.com/office/drawing/2014/main" id="{4990114E-353A-1345-94C7-FCE741C21ABD}"/>
                    </a:ext>
                  </a:extLst>
                </p:cNvPr>
                <p:cNvPicPr/>
                <p:nvPr/>
              </p:nvPicPr>
              <p:blipFill>
                <a:blip r:embed="rId12"/>
                <a:stretch>
                  <a:fillRect/>
                </a:stretch>
              </p:blipFill>
              <p:spPr>
                <a:xfrm>
                  <a:off x="2451960" y="2071896"/>
                  <a:ext cx="84204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24206AA1-0082-044B-A671-C3B0B8CE2D67}"/>
                    </a:ext>
                  </a:extLst>
                </p14:cNvPr>
                <p14:cNvContentPartPr/>
                <p14:nvPr/>
              </p14:nvContentPartPr>
              <p14:xfrm>
                <a:off x="3456720" y="2056776"/>
                <a:ext cx="456840" cy="188640"/>
              </p14:xfrm>
            </p:contentPart>
          </mc:Choice>
          <mc:Fallback>
            <p:pic>
              <p:nvPicPr>
                <p:cNvPr id="8" name="Ink 7">
                  <a:extLst>
                    <a:ext uri="{FF2B5EF4-FFF2-40B4-BE49-F238E27FC236}">
                      <a16:creationId xmlns:a16="http://schemas.microsoft.com/office/drawing/2014/main" id="{24206AA1-0082-044B-A671-C3B0B8CE2D67}"/>
                    </a:ext>
                  </a:extLst>
                </p:cNvPr>
                <p:cNvPicPr/>
                <p:nvPr/>
              </p:nvPicPr>
              <p:blipFill>
                <a:blip r:embed="rId14"/>
                <a:stretch>
                  <a:fillRect/>
                </a:stretch>
              </p:blipFill>
              <p:spPr>
                <a:xfrm>
                  <a:off x="3448080" y="2048136"/>
                  <a:ext cx="4744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C1F3685D-DBFF-8346-837A-F790F8942D26}"/>
                    </a:ext>
                  </a:extLst>
                </p14:cNvPr>
                <p14:cNvContentPartPr/>
                <p14:nvPr/>
              </p14:nvContentPartPr>
              <p14:xfrm>
                <a:off x="3261240" y="1871376"/>
                <a:ext cx="39240" cy="80640"/>
              </p14:xfrm>
            </p:contentPart>
          </mc:Choice>
          <mc:Fallback>
            <p:pic>
              <p:nvPicPr>
                <p:cNvPr id="9" name="Ink 8">
                  <a:extLst>
                    <a:ext uri="{FF2B5EF4-FFF2-40B4-BE49-F238E27FC236}">
                      <a16:creationId xmlns:a16="http://schemas.microsoft.com/office/drawing/2014/main" id="{C1F3685D-DBFF-8346-837A-F790F8942D26}"/>
                    </a:ext>
                  </a:extLst>
                </p:cNvPr>
                <p:cNvPicPr/>
                <p:nvPr/>
              </p:nvPicPr>
              <p:blipFill>
                <a:blip r:embed="rId16"/>
                <a:stretch>
                  <a:fillRect/>
                </a:stretch>
              </p:blipFill>
              <p:spPr>
                <a:xfrm>
                  <a:off x="3252600" y="1862376"/>
                  <a:ext cx="568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Ink 9">
                  <a:extLst>
                    <a:ext uri="{FF2B5EF4-FFF2-40B4-BE49-F238E27FC236}">
                      <a16:creationId xmlns:a16="http://schemas.microsoft.com/office/drawing/2014/main" id="{3547DEEE-1AA2-394F-A3FB-F729659A48DA}"/>
                    </a:ext>
                  </a:extLst>
                </p14:cNvPr>
                <p14:cNvContentPartPr/>
                <p14:nvPr/>
              </p14:nvContentPartPr>
              <p14:xfrm>
                <a:off x="2977920" y="2472936"/>
                <a:ext cx="828000" cy="290160"/>
              </p14:xfrm>
            </p:contentPart>
          </mc:Choice>
          <mc:Fallback>
            <p:pic>
              <p:nvPicPr>
                <p:cNvPr id="10" name="Ink 9">
                  <a:extLst>
                    <a:ext uri="{FF2B5EF4-FFF2-40B4-BE49-F238E27FC236}">
                      <a16:creationId xmlns:a16="http://schemas.microsoft.com/office/drawing/2014/main" id="{3547DEEE-1AA2-394F-A3FB-F729659A48DA}"/>
                    </a:ext>
                  </a:extLst>
                </p:cNvPr>
                <p:cNvPicPr/>
                <p:nvPr/>
              </p:nvPicPr>
              <p:blipFill>
                <a:blip r:embed="rId18"/>
                <a:stretch>
                  <a:fillRect/>
                </a:stretch>
              </p:blipFill>
              <p:spPr>
                <a:xfrm>
                  <a:off x="2969280" y="2463936"/>
                  <a:ext cx="8456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ABEFD5F5-D7C2-2649-87A7-270D1BE45963}"/>
                    </a:ext>
                  </a:extLst>
                </p14:cNvPr>
                <p14:cNvContentPartPr/>
                <p14:nvPr/>
              </p14:nvContentPartPr>
              <p14:xfrm>
                <a:off x="3038040" y="2606856"/>
                <a:ext cx="645840" cy="213120"/>
              </p14:xfrm>
            </p:contentPart>
          </mc:Choice>
          <mc:Fallback>
            <p:pic>
              <p:nvPicPr>
                <p:cNvPr id="11" name="Ink 10">
                  <a:extLst>
                    <a:ext uri="{FF2B5EF4-FFF2-40B4-BE49-F238E27FC236}">
                      <a16:creationId xmlns:a16="http://schemas.microsoft.com/office/drawing/2014/main" id="{ABEFD5F5-D7C2-2649-87A7-270D1BE45963}"/>
                    </a:ext>
                  </a:extLst>
                </p:cNvPr>
                <p:cNvPicPr/>
                <p:nvPr/>
              </p:nvPicPr>
              <p:blipFill>
                <a:blip r:embed="rId20"/>
                <a:stretch>
                  <a:fillRect/>
                </a:stretch>
              </p:blipFill>
              <p:spPr>
                <a:xfrm>
                  <a:off x="3029400" y="2598216"/>
                  <a:ext cx="6634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33F182E0-1B9F-F342-B7F7-41C72B48FAA8}"/>
                    </a:ext>
                  </a:extLst>
                </p14:cNvPr>
                <p14:cNvContentPartPr/>
                <p14:nvPr/>
              </p14:nvContentPartPr>
              <p14:xfrm>
                <a:off x="1522080" y="3187536"/>
                <a:ext cx="575280" cy="655200"/>
              </p14:xfrm>
            </p:contentPart>
          </mc:Choice>
          <mc:Fallback>
            <p:pic>
              <p:nvPicPr>
                <p:cNvPr id="13" name="Ink 12">
                  <a:extLst>
                    <a:ext uri="{FF2B5EF4-FFF2-40B4-BE49-F238E27FC236}">
                      <a16:creationId xmlns:a16="http://schemas.microsoft.com/office/drawing/2014/main" id="{33F182E0-1B9F-F342-B7F7-41C72B48FAA8}"/>
                    </a:ext>
                  </a:extLst>
                </p:cNvPr>
                <p:cNvPicPr/>
                <p:nvPr/>
              </p:nvPicPr>
              <p:blipFill>
                <a:blip r:embed="rId22"/>
                <a:stretch>
                  <a:fillRect/>
                </a:stretch>
              </p:blipFill>
              <p:spPr>
                <a:xfrm>
                  <a:off x="1513440" y="3178536"/>
                  <a:ext cx="592920" cy="672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9382C6A7-7F01-2B4B-979A-459F02923820}"/>
                    </a:ext>
                  </a:extLst>
                </p14:cNvPr>
                <p14:cNvContentPartPr/>
                <p14:nvPr/>
              </p14:nvContentPartPr>
              <p14:xfrm>
                <a:off x="2151360" y="3024096"/>
                <a:ext cx="529560" cy="613080"/>
              </p14:xfrm>
            </p:contentPart>
          </mc:Choice>
          <mc:Fallback>
            <p:pic>
              <p:nvPicPr>
                <p:cNvPr id="14" name="Ink 13">
                  <a:extLst>
                    <a:ext uri="{FF2B5EF4-FFF2-40B4-BE49-F238E27FC236}">
                      <a16:creationId xmlns:a16="http://schemas.microsoft.com/office/drawing/2014/main" id="{9382C6A7-7F01-2B4B-979A-459F02923820}"/>
                    </a:ext>
                  </a:extLst>
                </p:cNvPr>
                <p:cNvPicPr/>
                <p:nvPr/>
              </p:nvPicPr>
              <p:blipFill>
                <a:blip r:embed="rId24"/>
                <a:stretch>
                  <a:fillRect/>
                </a:stretch>
              </p:blipFill>
              <p:spPr>
                <a:xfrm>
                  <a:off x="2142720" y="3015456"/>
                  <a:ext cx="547200" cy="630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B93F70B0-B1E5-BE40-8443-A8021FB79336}"/>
                    </a:ext>
                  </a:extLst>
                </p14:cNvPr>
                <p14:cNvContentPartPr/>
                <p14:nvPr/>
              </p14:nvContentPartPr>
              <p14:xfrm>
                <a:off x="1598760" y="3707016"/>
                <a:ext cx="448920" cy="234000"/>
              </p14:xfrm>
            </p:contentPart>
          </mc:Choice>
          <mc:Fallback>
            <p:pic>
              <p:nvPicPr>
                <p:cNvPr id="15" name="Ink 14">
                  <a:extLst>
                    <a:ext uri="{FF2B5EF4-FFF2-40B4-BE49-F238E27FC236}">
                      <a16:creationId xmlns:a16="http://schemas.microsoft.com/office/drawing/2014/main" id="{B93F70B0-B1E5-BE40-8443-A8021FB79336}"/>
                    </a:ext>
                  </a:extLst>
                </p:cNvPr>
                <p:cNvPicPr/>
                <p:nvPr/>
              </p:nvPicPr>
              <p:blipFill>
                <a:blip r:embed="rId26"/>
                <a:stretch>
                  <a:fillRect/>
                </a:stretch>
              </p:blipFill>
              <p:spPr>
                <a:xfrm>
                  <a:off x="1589760" y="3698376"/>
                  <a:ext cx="4665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117F5868-A2C5-0040-B19B-9D65A57ECB4B}"/>
                    </a:ext>
                  </a:extLst>
                </p14:cNvPr>
                <p14:cNvContentPartPr/>
                <p14:nvPr/>
              </p14:nvContentPartPr>
              <p14:xfrm>
                <a:off x="2678040" y="2846976"/>
                <a:ext cx="374760" cy="470880"/>
              </p14:xfrm>
            </p:contentPart>
          </mc:Choice>
          <mc:Fallback>
            <p:pic>
              <p:nvPicPr>
                <p:cNvPr id="17" name="Ink 16">
                  <a:extLst>
                    <a:ext uri="{FF2B5EF4-FFF2-40B4-BE49-F238E27FC236}">
                      <a16:creationId xmlns:a16="http://schemas.microsoft.com/office/drawing/2014/main" id="{117F5868-A2C5-0040-B19B-9D65A57ECB4B}"/>
                    </a:ext>
                  </a:extLst>
                </p:cNvPr>
                <p:cNvPicPr/>
                <p:nvPr/>
              </p:nvPicPr>
              <p:blipFill>
                <a:blip r:embed="rId28"/>
                <a:stretch>
                  <a:fillRect/>
                </a:stretch>
              </p:blipFill>
              <p:spPr>
                <a:xfrm>
                  <a:off x="2669040" y="2838336"/>
                  <a:ext cx="392400" cy="488520"/>
                </a:xfrm>
                <a:prstGeom prst="rect">
                  <a:avLst/>
                </a:prstGeom>
              </p:spPr>
            </p:pic>
          </mc:Fallback>
        </mc:AlternateContent>
      </p:grpSp>
      <p:grpSp>
        <p:nvGrpSpPr>
          <p:cNvPr id="44" name="Group 43">
            <a:extLst>
              <a:ext uri="{FF2B5EF4-FFF2-40B4-BE49-F238E27FC236}">
                <a16:creationId xmlns:a16="http://schemas.microsoft.com/office/drawing/2014/main" id="{9646DC56-920E-A947-B5A5-D63EE1FAC985}"/>
              </a:ext>
            </a:extLst>
          </p:cNvPr>
          <p:cNvGrpSpPr/>
          <p:nvPr/>
        </p:nvGrpSpPr>
        <p:grpSpPr>
          <a:xfrm>
            <a:off x="1074600" y="670776"/>
            <a:ext cx="4621320" cy="1152360"/>
            <a:chOff x="1074600" y="670776"/>
            <a:chExt cx="4621320" cy="1152360"/>
          </a:xfrm>
        </p:grpSpPr>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B00198B1-F3E2-DB43-BB81-040FCC9572D9}"/>
                    </a:ext>
                  </a:extLst>
                </p14:cNvPr>
                <p14:cNvContentPartPr/>
                <p14:nvPr/>
              </p14:nvContentPartPr>
              <p14:xfrm>
                <a:off x="2273760" y="989376"/>
                <a:ext cx="38880" cy="503280"/>
              </p14:xfrm>
            </p:contentPart>
          </mc:Choice>
          <mc:Fallback>
            <p:pic>
              <p:nvPicPr>
                <p:cNvPr id="19" name="Ink 18">
                  <a:extLst>
                    <a:ext uri="{FF2B5EF4-FFF2-40B4-BE49-F238E27FC236}">
                      <a16:creationId xmlns:a16="http://schemas.microsoft.com/office/drawing/2014/main" id="{B00198B1-F3E2-DB43-BB81-040FCC9572D9}"/>
                    </a:ext>
                  </a:extLst>
                </p:cNvPr>
                <p:cNvPicPr/>
                <p:nvPr/>
              </p:nvPicPr>
              <p:blipFill>
                <a:blip r:embed="rId30"/>
                <a:stretch>
                  <a:fillRect/>
                </a:stretch>
              </p:blipFill>
              <p:spPr>
                <a:xfrm>
                  <a:off x="2264760" y="980376"/>
                  <a:ext cx="5652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C466B869-FDA7-8C40-860A-211D668A50C0}"/>
                    </a:ext>
                  </a:extLst>
                </p14:cNvPr>
                <p14:cNvContentPartPr/>
                <p14:nvPr/>
              </p14:nvContentPartPr>
              <p14:xfrm>
                <a:off x="2200320" y="695976"/>
                <a:ext cx="2843280" cy="923760"/>
              </p14:xfrm>
            </p:contentPart>
          </mc:Choice>
          <mc:Fallback>
            <p:pic>
              <p:nvPicPr>
                <p:cNvPr id="20" name="Ink 19">
                  <a:extLst>
                    <a:ext uri="{FF2B5EF4-FFF2-40B4-BE49-F238E27FC236}">
                      <a16:creationId xmlns:a16="http://schemas.microsoft.com/office/drawing/2014/main" id="{C466B869-FDA7-8C40-860A-211D668A50C0}"/>
                    </a:ext>
                  </a:extLst>
                </p:cNvPr>
                <p:cNvPicPr/>
                <p:nvPr/>
              </p:nvPicPr>
              <p:blipFill>
                <a:blip r:embed="rId32"/>
                <a:stretch>
                  <a:fillRect/>
                </a:stretch>
              </p:blipFill>
              <p:spPr>
                <a:xfrm>
                  <a:off x="2191320" y="686976"/>
                  <a:ext cx="2860920" cy="941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Ink 21">
                  <a:extLst>
                    <a:ext uri="{FF2B5EF4-FFF2-40B4-BE49-F238E27FC236}">
                      <a16:creationId xmlns:a16="http://schemas.microsoft.com/office/drawing/2014/main" id="{847659B6-5275-2945-A93A-7A8DC8F676BC}"/>
                    </a:ext>
                  </a:extLst>
                </p14:cNvPr>
                <p14:cNvContentPartPr/>
                <p14:nvPr/>
              </p14:nvContentPartPr>
              <p14:xfrm>
                <a:off x="5228280" y="807936"/>
                <a:ext cx="199440" cy="270000"/>
              </p14:xfrm>
            </p:contentPart>
          </mc:Choice>
          <mc:Fallback>
            <p:pic>
              <p:nvPicPr>
                <p:cNvPr id="22" name="Ink 21">
                  <a:extLst>
                    <a:ext uri="{FF2B5EF4-FFF2-40B4-BE49-F238E27FC236}">
                      <a16:creationId xmlns:a16="http://schemas.microsoft.com/office/drawing/2014/main" id="{847659B6-5275-2945-A93A-7A8DC8F676BC}"/>
                    </a:ext>
                  </a:extLst>
                </p:cNvPr>
                <p:cNvPicPr/>
                <p:nvPr/>
              </p:nvPicPr>
              <p:blipFill>
                <a:blip r:embed="rId34"/>
                <a:stretch>
                  <a:fillRect/>
                </a:stretch>
              </p:blipFill>
              <p:spPr>
                <a:xfrm>
                  <a:off x="5219280" y="798936"/>
                  <a:ext cx="2170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Ink 22">
                  <a:extLst>
                    <a:ext uri="{FF2B5EF4-FFF2-40B4-BE49-F238E27FC236}">
                      <a16:creationId xmlns:a16="http://schemas.microsoft.com/office/drawing/2014/main" id="{C47845C9-303C-C540-9D56-EE2D38345E62}"/>
                    </a:ext>
                  </a:extLst>
                </p14:cNvPr>
                <p14:cNvContentPartPr/>
                <p14:nvPr/>
              </p14:nvContentPartPr>
              <p14:xfrm>
                <a:off x="5144400" y="747096"/>
                <a:ext cx="16560" cy="331560"/>
              </p14:xfrm>
            </p:contentPart>
          </mc:Choice>
          <mc:Fallback>
            <p:pic>
              <p:nvPicPr>
                <p:cNvPr id="23" name="Ink 22">
                  <a:extLst>
                    <a:ext uri="{FF2B5EF4-FFF2-40B4-BE49-F238E27FC236}">
                      <a16:creationId xmlns:a16="http://schemas.microsoft.com/office/drawing/2014/main" id="{C47845C9-303C-C540-9D56-EE2D38345E62}"/>
                    </a:ext>
                  </a:extLst>
                </p:cNvPr>
                <p:cNvPicPr/>
                <p:nvPr/>
              </p:nvPicPr>
              <p:blipFill>
                <a:blip r:embed="rId36"/>
                <a:stretch>
                  <a:fillRect/>
                </a:stretch>
              </p:blipFill>
              <p:spPr>
                <a:xfrm>
                  <a:off x="5135760" y="738456"/>
                  <a:ext cx="3420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4" name="Ink 23">
                  <a:extLst>
                    <a:ext uri="{FF2B5EF4-FFF2-40B4-BE49-F238E27FC236}">
                      <a16:creationId xmlns:a16="http://schemas.microsoft.com/office/drawing/2014/main" id="{76AAB180-FE6C-FC46-B22B-F30E420F34CF}"/>
                    </a:ext>
                  </a:extLst>
                </p14:cNvPr>
                <p14:cNvContentPartPr/>
                <p14:nvPr/>
              </p14:nvContentPartPr>
              <p14:xfrm>
                <a:off x="5106600" y="670776"/>
                <a:ext cx="589320" cy="536400"/>
              </p14:xfrm>
            </p:contentPart>
          </mc:Choice>
          <mc:Fallback>
            <p:pic>
              <p:nvPicPr>
                <p:cNvPr id="24" name="Ink 23">
                  <a:extLst>
                    <a:ext uri="{FF2B5EF4-FFF2-40B4-BE49-F238E27FC236}">
                      <a16:creationId xmlns:a16="http://schemas.microsoft.com/office/drawing/2014/main" id="{76AAB180-FE6C-FC46-B22B-F30E420F34CF}"/>
                    </a:ext>
                  </a:extLst>
                </p:cNvPr>
                <p:cNvPicPr/>
                <p:nvPr/>
              </p:nvPicPr>
              <p:blipFill>
                <a:blip r:embed="rId38"/>
                <a:stretch>
                  <a:fillRect/>
                </a:stretch>
              </p:blipFill>
              <p:spPr>
                <a:xfrm>
                  <a:off x="5097600" y="661776"/>
                  <a:ext cx="606960" cy="554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Ink 25">
                  <a:extLst>
                    <a:ext uri="{FF2B5EF4-FFF2-40B4-BE49-F238E27FC236}">
                      <a16:creationId xmlns:a16="http://schemas.microsoft.com/office/drawing/2014/main" id="{BBAC064A-4FDC-4344-B696-4B9F0A637702}"/>
                    </a:ext>
                  </a:extLst>
                </p14:cNvPr>
                <p14:cNvContentPartPr/>
                <p14:nvPr/>
              </p14:nvContentPartPr>
              <p14:xfrm>
                <a:off x="3306960" y="958056"/>
                <a:ext cx="274320" cy="347760"/>
              </p14:xfrm>
            </p:contentPart>
          </mc:Choice>
          <mc:Fallback>
            <p:pic>
              <p:nvPicPr>
                <p:cNvPr id="26" name="Ink 25">
                  <a:extLst>
                    <a:ext uri="{FF2B5EF4-FFF2-40B4-BE49-F238E27FC236}">
                      <a16:creationId xmlns:a16="http://schemas.microsoft.com/office/drawing/2014/main" id="{BBAC064A-4FDC-4344-B696-4B9F0A637702}"/>
                    </a:ext>
                  </a:extLst>
                </p:cNvPr>
                <p:cNvPicPr/>
                <p:nvPr/>
              </p:nvPicPr>
              <p:blipFill>
                <a:blip r:embed="rId40"/>
                <a:stretch>
                  <a:fillRect/>
                </a:stretch>
              </p:blipFill>
              <p:spPr>
                <a:xfrm>
                  <a:off x="3297960" y="949416"/>
                  <a:ext cx="29196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CF73B481-79CD-CD4D-A10B-A9DB89D36AE2}"/>
                    </a:ext>
                  </a:extLst>
                </p14:cNvPr>
                <p14:cNvContentPartPr/>
                <p14:nvPr/>
              </p14:nvContentPartPr>
              <p14:xfrm>
                <a:off x="3477600" y="1028256"/>
                <a:ext cx="319320" cy="251640"/>
              </p14:xfrm>
            </p:contentPart>
          </mc:Choice>
          <mc:Fallback>
            <p:pic>
              <p:nvPicPr>
                <p:cNvPr id="27" name="Ink 26">
                  <a:extLst>
                    <a:ext uri="{FF2B5EF4-FFF2-40B4-BE49-F238E27FC236}">
                      <a16:creationId xmlns:a16="http://schemas.microsoft.com/office/drawing/2014/main" id="{CF73B481-79CD-CD4D-A10B-A9DB89D36AE2}"/>
                    </a:ext>
                  </a:extLst>
                </p:cNvPr>
                <p:cNvPicPr/>
                <p:nvPr/>
              </p:nvPicPr>
              <p:blipFill>
                <a:blip r:embed="rId42"/>
                <a:stretch>
                  <a:fillRect/>
                </a:stretch>
              </p:blipFill>
              <p:spPr>
                <a:xfrm>
                  <a:off x="3468960" y="1019256"/>
                  <a:ext cx="3369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A5593994-24C2-E94E-8CB8-62C3DD4B81D9}"/>
                    </a:ext>
                  </a:extLst>
                </p14:cNvPr>
                <p14:cNvContentPartPr/>
                <p14:nvPr/>
              </p14:nvContentPartPr>
              <p14:xfrm>
                <a:off x="3723120" y="896136"/>
                <a:ext cx="247320" cy="334080"/>
              </p14:xfrm>
            </p:contentPart>
          </mc:Choice>
          <mc:Fallback>
            <p:pic>
              <p:nvPicPr>
                <p:cNvPr id="28" name="Ink 27">
                  <a:extLst>
                    <a:ext uri="{FF2B5EF4-FFF2-40B4-BE49-F238E27FC236}">
                      <a16:creationId xmlns:a16="http://schemas.microsoft.com/office/drawing/2014/main" id="{A5593994-24C2-E94E-8CB8-62C3DD4B81D9}"/>
                    </a:ext>
                  </a:extLst>
                </p:cNvPr>
                <p:cNvPicPr/>
                <p:nvPr/>
              </p:nvPicPr>
              <p:blipFill>
                <a:blip r:embed="rId44"/>
                <a:stretch>
                  <a:fillRect/>
                </a:stretch>
              </p:blipFill>
              <p:spPr>
                <a:xfrm>
                  <a:off x="3714480" y="887496"/>
                  <a:ext cx="26496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EE2402D5-EFF6-A54A-A821-D55B746E6197}"/>
                    </a:ext>
                  </a:extLst>
                </p14:cNvPr>
                <p14:cNvContentPartPr/>
                <p14:nvPr/>
              </p14:nvContentPartPr>
              <p14:xfrm>
                <a:off x="2834280" y="1076496"/>
                <a:ext cx="292680" cy="280440"/>
              </p14:xfrm>
            </p:contentPart>
          </mc:Choice>
          <mc:Fallback>
            <p:pic>
              <p:nvPicPr>
                <p:cNvPr id="30" name="Ink 29">
                  <a:extLst>
                    <a:ext uri="{FF2B5EF4-FFF2-40B4-BE49-F238E27FC236}">
                      <a16:creationId xmlns:a16="http://schemas.microsoft.com/office/drawing/2014/main" id="{EE2402D5-EFF6-A54A-A821-D55B746E6197}"/>
                    </a:ext>
                  </a:extLst>
                </p:cNvPr>
                <p:cNvPicPr/>
                <p:nvPr/>
              </p:nvPicPr>
              <p:blipFill>
                <a:blip r:embed="rId46"/>
                <a:stretch>
                  <a:fillRect/>
                </a:stretch>
              </p:blipFill>
              <p:spPr>
                <a:xfrm>
                  <a:off x="2825280" y="1067496"/>
                  <a:ext cx="3103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847062B4-9E45-1F44-B4E3-6DCD4B8D1765}"/>
                    </a:ext>
                  </a:extLst>
                </p14:cNvPr>
                <p14:cNvContentPartPr/>
                <p14:nvPr/>
              </p14:nvContentPartPr>
              <p14:xfrm>
                <a:off x="1303200" y="1262616"/>
                <a:ext cx="41400" cy="271800"/>
              </p14:xfrm>
            </p:contentPart>
          </mc:Choice>
          <mc:Fallback>
            <p:pic>
              <p:nvPicPr>
                <p:cNvPr id="32" name="Ink 31">
                  <a:extLst>
                    <a:ext uri="{FF2B5EF4-FFF2-40B4-BE49-F238E27FC236}">
                      <a16:creationId xmlns:a16="http://schemas.microsoft.com/office/drawing/2014/main" id="{847062B4-9E45-1F44-B4E3-6DCD4B8D1765}"/>
                    </a:ext>
                  </a:extLst>
                </p:cNvPr>
                <p:cNvPicPr/>
                <p:nvPr/>
              </p:nvPicPr>
              <p:blipFill>
                <a:blip r:embed="rId48"/>
                <a:stretch>
                  <a:fillRect/>
                </a:stretch>
              </p:blipFill>
              <p:spPr>
                <a:xfrm>
                  <a:off x="1294200" y="1253616"/>
                  <a:ext cx="5904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Ink 32">
                  <a:extLst>
                    <a:ext uri="{FF2B5EF4-FFF2-40B4-BE49-F238E27FC236}">
                      <a16:creationId xmlns:a16="http://schemas.microsoft.com/office/drawing/2014/main" id="{6C773FF5-B4D2-4343-A9D3-A261B4E24FE7}"/>
                    </a:ext>
                  </a:extLst>
                </p14:cNvPr>
                <p14:cNvContentPartPr/>
                <p14:nvPr/>
              </p14:nvContentPartPr>
              <p14:xfrm>
                <a:off x="1387440" y="1087296"/>
                <a:ext cx="532440" cy="645120"/>
              </p14:xfrm>
            </p:contentPart>
          </mc:Choice>
          <mc:Fallback>
            <p:pic>
              <p:nvPicPr>
                <p:cNvPr id="33" name="Ink 32">
                  <a:extLst>
                    <a:ext uri="{FF2B5EF4-FFF2-40B4-BE49-F238E27FC236}">
                      <a16:creationId xmlns:a16="http://schemas.microsoft.com/office/drawing/2014/main" id="{6C773FF5-B4D2-4343-A9D3-A261B4E24FE7}"/>
                    </a:ext>
                  </a:extLst>
                </p:cNvPr>
                <p:cNvPicPr/>
                <p:nvPr/>
              </p:nvPicPr>
              <p:blipFill>
                <a:blip r:embed="rId50"/>
                <a:stretch>
                  <a:fillRect/>
                </a:stretch>
              </p:blipFill>
              <p:spPr>
                <a:xfrm>
                  <a:off x="1378800" y="1078656"/>
                  <a:ext cx="550080" cy="6627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4" name="Ink 33">
                  <a:extLst>
                    <a:ext uri="{FF2B5EF4-FFF2-40B4-BE49-F238E27FC236}">
                      <a16:creationId xmlns:a16="http://schemas.microsoft.com/office/drawing/2014/main" id="{39ED5C60-5736-6242-8C45-939EF9F3290E}"/>
                    </a:ext>
                  </a:extLst>
                </p14:cNvPr>
                <p14:cNvContentPartPr/>
                <p14:nvPr/>
              </p14:nvContentPartPr>
              <p14:xfrm>
                <a:off x="1394640" y="1439016"/>
                <a:ext cx="117720" cy="28440"/>
              </p14:xfrm>
            </p:contentPart>
          </mc:Choice>
          <mc:Fallback>
            <p:pic>
              <p:nvPicPr>
                <p:cNvPr id="34" name="Ink 33">
                  <a:extLst>
                    <a:ext uri="{FF2B5EF4-FFF2-40B4-BE49-F238E27FC236}">
                      <a16:creationId xmlns:a16="http://schemas.microsoft.com/office/drawing/2014/main" id="{39ED5C60-5736-6242-8C45-939EF9F3290E}"/>
                    </a:ext>
                  </a:extLst>
                </p:cNvPr>
                <p:cNvPicPr/>
                <p:nvPr/>
              </p:nvPicPr>
              <p:blipFill>
                <a:blip r:embed="rId52"/>
                <a:stretch>
                  <a:fillRect/>
                </a:stretch>
              </p:blipFill>
              <p:spPr>
                <a:xfrm>
                  <a:off x="1386000" y="1430376"/>
                  <a:ext cx="1353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Ink 34">
                  <a:extLst>
                    <a:ext uri="{FF2B5EF4-FFF2-40B4-BE49-F238E27FC236}">
                      <a16:creationId xmlns:a16="http://schemas.microsoft.com/office/drawing/2014/main" id="{4CF545CC-F9C2-C244-8519-7589295F8F9D}"/>
                    </a:ext>
                  </a:extLst>
                </p14:cNvPr>
                <p14:cNvContentPartPr/>
                <p14:nvPr/>
              </p14:nvContentPartPr>
              <p14:xfrm>
                <a:off x="1557360" y="1295016"/>
                <a:ext cx="121320" cy="235800"/>
              </p14:xfrm>
            </p:contentPart>
          </mc:Choice>
          <mc:Fallback>
            <p:pic>
              <p:nvPicPr>
                <p:cNvPr id="35" name="Ink 34">
                  <a:extLst>
                    <a:ext uri="{FF2B5EF4-FFF2-40B4-BE49-F238E27FC236}">
                      <a16:creationId xmlns:a16="http://schemas.microsoft.com/office/drawing/2014/main" id="{4CF545CC-F9C2-C244-8519-7589295F8F9D}"/>
                    </a:ext>
                  </a:extLst>
                </p:cNvPr>
                <p:cNvPicPr/>
                <p:nvPr/>
              </p:nvPicPr>
              <p:blipFill>
                <a:blip r:embed="rId54"/>
                <a:stretch>
                  <a:fillRect/>
                </a:stretch>
              </p:blipFill>
              <p:spPr>
                <a:xfrm>
                  <a:off x="1548720" y="1286016"/>
                  <a:ext cx="1389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29455A29-D1CB-FD4E-9451-F9CEC62A3E46}"/>
                    </a:ext>
                  </a:extLst>
                </p14:cNvPr>
                <p14:cNvContentPartPr/>
                <p14:nvPr/>
              </p14:nvContentPartPr>
              <p14:xfrm>
                <a:off x="1692360" y="1330656"/>
                <a:ext cx="62280" cy="170280"/>
              </p14:xfrm>
            </p:contentPart>
          </mc:Choice>
          <mc:Fallback>
            <p:pic>
              <p:nvPicPr>
                <p:cNvPr id="36" name="Ink 35">
                  <a:extLst>
                    <a:ext uri="{FF2B5EF4-FFF2-40B4-BE49-F238E27FC236}">
                      <a16:creationId xmlns:a16="http://schemas.microsoft.com/office/drawing/2014/main" id="{29455A29-D1CB-FD4E-9451-F9CEC62A3E46}"/>
                    </a:ext>
                  </a:extLst>
                </p:cNvPr>
                <p:cNvPicPr/>
                <p:nvPr/>
              </p:nvPicPr>
              <p:blipFill>
                <a:blip r:embed="rId56"/>
                <a:stretch>
                  <a:fillRect/>
                </a:stretch>
              </p:blipFill>
              <p:spPr>
                <a:xfrm>
                  <a:off x="1683360" y="1321656"/>
                  <a:ext cx="7992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Ink 36">
                  <a:extLst>
                    <a:ext uri="{FF2B5EF4-FFF2-40B4-BE49-F238E27FC236}">
                      <a16:creationId xmlns:a16="http://schemas.microsoft.com/office/drawing/2014/main" id="{7DDA907B-827A-364B-AC7C-DE043EA68180}"/>
                    </a:ext>
                  </a:extLst>
                </p14:cNvPr>
                <p14:cNvContentPartPr/>
                <p14:nvPr/>
              </p14:nvContentPartPr>
              <p14:xfrm>
                <a:off x="1783440" y="1252176"/>
                <a:ext cx="71280" cy="193320"/>
              </p14:xfrm>
            </p:contentPart>
          </mc:Choice>
          <mc:Fallback>
            <p:pic>
              <p:nvPicPr>
                <p:cNvPr id="37" name="Ink 36">
                  <a:extLst>
                    <a:ext uri="{FF2B5EF4-FFF2-40B4-BE49-F238E27FC236}">
                      <a16:creationId xmlns:a16="http://schemas.microsoft.com/office/drawing/2014/main" id="{7DDA907B-827A-364B-AC7C-DE043EA68180}"/>
                    </a:ext>
                  </a:extLst>
                </p:cNvPr>
                <p:cNvPicPr/>
                <p:nvPr/>
              </p:nvPicPr>
              <p:blipFill>
                <a:blip r:embed="rId58"/>
                <a:stretch>
                  <a:fillRect/>
                </a:stretch>
              </p:blipFill>
              <p:spPr>
                <a:xfrm>
                  <a:off x="1774440" y="1243536"/>
                  <a:ext cx="889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 name="Ink 38">
                  <a:extLst>
                    <a:ext uri="{FF2B5EF4-FFF2-40B4-BE49-F238E27FC236}">
                      <a16:creationId xmlns:a16="http://schemas.microsoft.com/office/drawing/2014/main" id="{1D69F820-22F3-CF41-B7AC-E94137C5B3CD}"/>
                    </a:ext>
                  </a:extLst>
                </p14:cNvPr>
                <p14:cNvContentPartPr/>
                <p14:nvPr/>
              </p14:nvContentPartPr>
              <p14:xfrm>
                <a:off x="2322360" y="1149936"/>
                <a:ext cx="246960" cy="254880"/>
              </p14:xfrm>
            </p:contentPart>
          </mc:Choice>
          <mc:Fallback>
            <p:pic>
              <p:nvPicPr>
                <p:cNvPr id="39" name="Ink 38">
                  <a:extLst>
                    <a:ext uri="{FF2B5EF4-FFF2-40B4-BE49-F238E27FC236}">
                      <a16:creationId xmlns:a16="http://schemas.microsoft.com/office/drawing/2014/main" id="{1D69F820-22F3-CF41-B7AC-E94137C5B3CD}"/>
                    </a:ext>
                  </a:extLst>
                </p:cNvPr>
                <p:cNvPicPr/>
                <p:nvPr/>
              </p:nvPicPr>
              <p:blipFill>
                <a:blip r:embed="rId60"/>
                <a:stretch>
                  <a:fillRect/>
                </a:stretch>
              </p:blipFill>
              <p:spPr>
                <a:xfrm>
                  <a:off x="2313720" y="1141296"/>
                  <a:ext cx="2646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Ink 40">
                  <a:extLst>
                    <a:ext uri="{FF2B5EF4-FFF2-40B4-BE49-F238E27FC236}">
                      <a16:creationId xmlns:a16="http://schemas.microsoft.com/office/drawing/2014/main" id="{42DD5F71-2DB1-634D-BFA8-85A8D7107AC6}"/>
                    </a:ext>
                  </a:extLst>
                </p14:cNvPr>
                <p14:cNvContentPartPr/>
                <p14:nvPr/>
              </p14:nvContentPartPr>
              <p14:xfrm>
                <a:off x="3025080" y="1321296"/>
                <a:ext cx="343080" cy="185400"/>
              </p14:xfrm>
            </p:contentPart>
          </mc:Choice>
          <mc:Fallback>
            <p:pic>
              <p:nvPicPr>
                <p:cNvPr id="41" name="Ink 40">
                  <a:extLst>
                    <a:ext uri="{FF2B5EF4-FFF2-40B4-BE49-F238E27FC236}">
                      <a16:creationId xmlns:a16="http://schemas.microsoft.com/office/drawing/2014/main" id="{42DD5F71-2DB1-634D-BFA8-85A8D7107AC6}"/>
                    </a:ext>
                  </a:extLst>
                </p:cNvPr>
                <p:cNvPicPr/>
                <p:nvPr/>
              </p:nvPicPr>
              <p:blipFill>
                <a:blip r:embed="rId62"/>
                <a:stretch>
                  <a:fillRect/>
                </a:stretch>
              </p:blipFill>
              <p:spPr>
                <a:xfrm>
                  <a:off x="3016080" y="1312296"/>
                  <a:ext cx="3607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3" name="Ink 42">
                  <a:extLst>
                    <a:ext uri="{FF2B5EF4-FFF2-40B4-BE49-F238E27FC236}">
                      <a16:creationId xmlns:a16="http://schemas.microsoft.com/office/drawing/2014/main" id="{69BF87A8-4DBF-9445-B5E4-E49DFA3E4D5B}"/>
                    </a:ext>
                  </a:extLst>
                </p14:cNvPr>
                <p14:cNvContentPartPr/>
                <p14:nvPr/>
              </p14:nvContentPartPr>
              <p14:xfrm>
                <a:off x="1074600" y="913056"/>
                <a:ext cx="1237320" cy="910080"/>
              </p14:xfrm>
            </p:contentPart>
          </mc:Choice>
          <mc:Fallback>
            <p:pic>
              <p:nvPicPr>
                <p:cNvPr id="43" name="Ink 42">
                  <a:extLst>
                    <a:ext uri="{FF2B5EF4-FFF2-40B4-BE49-F238E27FC236}">
                      <a16:creationId xmlns:a16="http://schemas.microsoft.com/office/drawing/2014/main" id="{69BF87A8-4DBF-9445-B5E4-E49DFA3E4D5B}"/>
                    </a:ext>
                  </a:extLst>
                </p:cNvPr>
                <p:cNvPicPr/>
                <p:nvPr/>
              </p:nvPicPr>
              <p:blipFill>
                <a:blip r:embed="rId64"/>
                <a:stretch>
                  <a:fillRect/>
                </a:stretch>
              </p:blipFill>
              <p:spPr>
                <a:xfrm>
                  <a:off x="1065600" y="904416"/>
                  <a:ext cx="1254960" cy="927720"/>
                </a:xfrm>
                <a:prstGeom prst="rect">
                  <a:avLst/>
                </a:prstGeom>
              </p:spPr>
            </p:pic>
          </mc:Fallback>
        </mc:AlternateContent>
      </p:grpSp>
      <p:grpSp>
        <p:nvGrpSpPr>
          <p:cNvPr id="47" name="Group 46">
            <a:extLst>
              <a:ext uri="{FF2B5EF4-FFF2-40B4-BE49-F238E27FC236}">
                <a16:creationId xmlns:a16="http://schemas.microsoft.com/office/drawing/2014/main" id="{C68977AE-6CAF-0849-9965-956D9EB4C0FA}"/>
              </a:ext>
            </a:extLst>
          </p:cNvPr>
          <p:cNvGrpSpPr/>
          <p:nvPr/>
        </p:nvGrpSpPr>
        <p:grpSpPr>
          <a:xfrm>
            <a:off x="7920000" y="789216"/>
            <a:ext cx="2931120" cy="755640"/>
            <a:chOff x="7920000" y="789216"/>
            <a:chExt cx="2931120" cy="755640"/>
          </a:xfrm>
        </p:grpSpPr>
        <mc:AlternateContent xmlns:mc="http://schemas.openxmlformats.org/markup-compatibility/2006">
          <mc:Choice xmlns:p14="http://schemas.microsoft.com/office/powerpoint/2010/main" Requires="p14">
            <p:contentPart p14:bwMode="auto" r:id="rId65">
              <p14:nvContentPartPr>
                <p14:cNvPr id="45" name="Ink 44">
                  <a:extLst>
                    <a:ext uri="{FF2B5EF4-FFF2-40B4-BE49-F238E27FC236}">
                      <a16:creationId xmlns:a16="http://schemas.microsoft.com/office/drawing/2014/main" id="{6F3659B8-E001-F646-9C16-9BD52EEB1E65}"/>
                    </a:ext>
                  </a:extLst>
                </p14:cNvPr>
                <p14:cNvContentPartPr/>
                <p14:nvPr/>
              </p14:nvContentPartPr>
              <p14:xfrm>
                <a:off x="8116200" y="981096"/>
                <a:ext cx="23400" cy="360000"/>
              </p14:xfrm>
            </p:contentPart>
          </mc:Choice>
          <mc:Fallback>
            <p:pic>
              <p:nvPicPr>
                <p:cNvPr id="45" name="Ink 44">
                  <a:extLst>
                    <a:ext uri="{FF2B5EF4-FFF2-40B4-BE49-F238E27FC236}">
                      <a16:creationId xmlns:a16="http://schemas.microsoft.com/office/drawing/2014/main" id="{6F3659B8-E001-F646-9C16-9BD52EEB1E65}"/>
                    </a:ext>
                  </a:extLst>
                </p:cNvPr>
                <p:cNvPicPr/>
                <p:nvPr/>
              </p:nvPicPr>
              <p:blipFill>
                <a:blip r:embed="rId66"/>
                <a:stretch>
                  <a:fillRect/>
                </a:stretch>
              </p:blipFill>
              <p:spPr>
                <a:xfrm>
                  <a:off x="8107200" y="972096"/>
                  <a:ext cx="4104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Ink 45">
                  <a:extLst>
                    <a:ext uri="{FF2B5EF4-FFF2-40B4-BE49-F238E27FC236}">
                      <a16:creationId xmlns:a16="http://schemas.microsoft.com/office/drawing/2014/main" id="{411B33E3-4420-D14C-8F46-EC20ED929BC6}"/>
                    </a:ext>
                  </a:extLst>
                </p14:cNvPr>
                <p14:cNvContentPartPr/>
                <p14:nvPr/>
              </p14:nvContentPartPr>
              <p14:xfrm>
                <a:off x="7920000" y="789216"/>
                <a:ext cx="2931120" cy="755640"/>
              </p14:xfrm>
            </p:contentPart>
          </mc:Choice>
          <mc:Fallback>
            <p:pic>
              <p:nvPicPr>
                <p:cNvPr id="46" name="Ink 45">
                  <a:extLst>
                    <a:ext uri="{FF2B5EF4-FFF2-40B4-BE49-F238E27FC236}">
                      <a16:creationId xmlns:a16="http://schemas.microsoft.com/office/drawing/2014/main" id="{411B33E3-4420-D14C-8F46-EC20ED929BC6}"/>
                    </a:ext>
                  </a:extLst>
                </p:cNvPr>
                <p:cNvPicPr/>
                <p:nvPr/>
              </p:nvPicPr>
              <p:blipFill>
                <a:blip r:embed="rId68"/>
                <a:stretch>
                  <a:fillRect/>
                </a:stretch>
              </p:blipFill>
              <p:spPr>
                <a:xfrm>
                  <a:off x="7911000" y="780216"/>
                  <a:ext cx="2948760" cy="773280"/>
                </a:xfrm>
                <a:prstGeom prst="rect">
                  <a:avLst/>
                </a:prstGeom>
              </p:spPr>
            </p:pic>
          </mc:Fallback>
        </mc:AlternateContent>
      </p:grpSp>
      <p:grpSp>
        <p:nvGrpSpPr>
          <p:cNvPr id="51" name="Group 50">
            <a:extLst>
              <a:ext uri="{FF2B5EF4-FFF2-40B4-BE49-F238E27FC236}">
                <a16:creationId xmlns:a16="http://schemas.microsoft.com/office/drawing/2014/main" id="{A6F7CB49-7C6B-A740-A91A-0F0A251CFC36}"/>
              </a:ext>
            </a:extLst>
          </p:cNvPr>
          <p:cNvGrpSpPr/>
          <p:nvPr/>
        </p:nvGrpSpPr>
        <p:grpSpPr>
          <a:xfrm>
            <a:off x="7527600" y="1931136"/>
            <a:ext cx="819720" cy="392760"/>
            <a:chOff x="7527600" y="1931136"/>
            <a:chExt cx="819720" cy="392760"/>
          </a:xfrm>
        </p:grpSpPr>
        <mc:AlternateContent xmlns:mc="http://schemas.openxmlformats.org/markup-compatibility/2006">
          <mc:Choice xmlns:p14="http://schemas.microsoft.com/office/powerpoint/2010/main" Requires="p14">
            <p:contentPart p14:bwMode="auto" r:id="rId69">
              <p14:nvContentPartPr>
                <p14:cNvPr id="48" name="Ink 47">
                  <a:extLst>
                    <a:ext uri="{FF2B5EF4-FFF2-40B4-BE49-F238E27FC236}">
                      <a16:creationId xmlns:a16="http://schemas.microsoft.com/office/drawing/2014/main" id="{12E8F589-4281-844A-815A-6F129841928A}"/>
                    </a:ext>
                  </a:extLst>
                </p14:cNvPr>
                <p14:cNvContentPartPr/>
                <p14:nvPr/>
              </p14:nvContentPartPr>
              <p14:xfrm>
                <a:off x="7684560" y="2036256"/>
                <a:ext cx="662760" cy="51120"/>
              </p14:xfrm>
            </p:contentPart>
          </mc:Choice>
          <mc:Fallback>
            <p:pic>
              <p:nvPicPr>
                <p:cNvPr id="48" name="Ink 47">
                  <a:extLst>
                    <a:ext uri="{FF2B5EF4-FFF2-40B4-BE49-F238E27FC236}">
                      <a16:creationId xmlns:a16="http://schemas.microsoft.com/office/drawing/2014/main" id="{12E8F589-4281-844A-815A-6F129841928A}"/>
                    </a:ext>
                  </a:extLst>
                </p:cNvPr>
                <p:cNvPicPr/>
                <p:nvPr/>
              </p:nvPicPr>
              <p:blipFill>
                <a:blip r:embed="rId70"/>
                <a:stretch>
                  <a:fillRect/>
                </a:stretch>
              </p:blipFill>
              <p:spPr>
                <a:xfrm>
                  <a:off x="7675560" y="2027256"/>
                  <a:ext cx="6804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Ink 48">
                  <a:extLst>
                    <a:ext uri="{FF2B5EF4-FFF2-40B4-BE49-F238E27FC236}">
                      <a16:creationId xmlns:a16="http://schemas.microsoft.com/office/drawing/2014/main" id="{B1AADBEB-9006-8B40-BC24-8B60C049BFA1}"/>
                    </a:ext>
                  </a:extLst>
                </p14:cNvPr>
                <p14:cNvContentPartPr/>
                <p14:nvPr/>
              </p14:nvContentPartPr>
              <p14:xfrm>
                <a:off x="7527600" y="1931136"/>
                <a:ext cx="288360" cy="275400"/>
              </p14:xfrm>
            </p:contentPart>
          </mc:Choice>
          <mc:Fallback>
            <p:pic>
              <p:nvPicPr>
                <p:cNvPr id="49" name="Ink 48">
                  <a:extLst>
                    <a:ext uri="{FF2B5EF4-FFF2-40B4-BE49-F238E27FC236}">
                      <a16:creationId xmlns:a16="http://schemas.microsoft.com/office/drawing/2014/main" id="{B1AADBEB-9006-8B40-BC24-8B60C049BFA1}"/>
                    </a:ext>
                  </a:extLst>
                </p:cNvPr>
                <p:cNvPicPr/>
                <p:nvPr/>
              </p:nvPicPr>
              <p:blipFill>
                <a:blip r:embed="rId72"/>
                <a:stretch>
                  <a:fillRect/>
                </a:stretch>
              </p:blipFill>
              <p:spPr>
                <a:xfrm>
                  <a:off x="7518600" y="1922496"/>
                  <a:ext cx="30600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0" name="Ink 49">
                  <a:extLst>
                    <a:ext uri="{FF2B5EF4-FFF2-40B4-BE49-F238E27FC236}">
                      <a16:creationId xmlns:a16="http://schemas.microsoft.com/office/drawing/2014/main" id="{5C3BA05B-C99C-1B40-9C25-C52B6CB2883C}"/>
                    </a:ext>
                  </a:extLst>
                </p14:cNvPr>
                <p14:cNvContentPartPr/>
                <p14:nvPr/>
              </p14:nvContentPartPr>
              <p14:xfrm>
                <a:off x="7532280" y="1979376"/>
                <a:ext cx="319680" cy="344520"/>
              </p14:xfrm>
            </p:contentPart>
          </mc:Choice>
          <mc:Fallback>
            <p:pic>
              <p:nvPicPr>
                <p:cNvPr id="50" name="Ink 49">
                  <a:extLst>
                    <a:ext uri="{FF2B5EF4-FFF2-40B4-BE49-F238E27FC236}">
                      <a16:creationId xmlns:a16="http://schemas.microsoft.com/office/drawing/2014/main" id="{5C3BA05B-C99C-1B40-9C25-C52B6CB2883C}"/>
                    </a:ext>
                  </a:extLst>
                </p:cNvPr>
                <p:cNvPicPr/>
                <p:nvPr/>
              </p:nvPicPr>
              <p:blipFill>
                <a:blip r:embed="rId74"/>
                <a:stretch>
                  <a:fillRect/>
                </a:stretch>
              </p:blipFill>
              <p:spPr>
                <a:xfrm>
                  <a:off x="7523640" y="1970376"/>
                  <a:ext cx="337320" cy="362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52" name="Ink 51">
                <a:extLst>
                  <a:ext uri="{FF2B5EF4-FFF2-40B4-BE49-F238E27FC236}">
                    <a16:creationId xmlns:a16="http://schemas.microsoft.com/office/drawing/2014/main" id="{A1644D3D-5112-8A42-9705-D2832653F4CA}"/>
                  </a:ext>
                </a:extLst>
              </p14:cNvPr>
              <p14:cNvContentPartPr/>
              <p14:nvPr/>
            </p14:nvContentPartPr>
            <p14:xfrm>
              <a:off x="1547640" y="2070096"/>
              <a:ext cx="24840" cy="7920"/>
            </p14:xfrm>
          </p:contentPart>
        </mc:Choice>
        <mc:Fallback>
          <p:pic>
            <p:nvPicPr>
              <p:cNvPr id="52" name="Ink 51">
                <a:extLst>
                  <a:ext uri="{FF2B5EF4-FFF2-40B4-BE49-F238E27FC236}">
                    <a16:creationId xmlns:a16="http://schemas.microsoft.com/office/drawing/2014/main" id="{A1644D3D-5112-8A42-9705-D2832653F4CA}"/>
                  </a:ext>
                </a:extLst>
              </p:cNvPr>
              <p:cNvPicPr/>
              <p:nvPr/>
            </p:nvPicPr>
            <p:blipFill>
              <a:blip r:embed="rId76"/>
              <a:stretch>
                <a:fillRect/>
              </a:stretch>
            </p:blipFill>
            <p:spPr>
              <a:xfrm>
                <a:off x="1538640" y="2061096"/>
                <a:ext cx="424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6" name="Ink 55">
                <a:extLst>
                  <a:ext uri="{FF2B5EF4-FFF2-40B4-BE49-F238E27FC236}">
                    <a16:creationId xmlns:a16="http://schemas.microsoft.com/office/drawing/2014/main" id="{062503EB-4B46-8549-8B54-F225C55550E2}"/>
                  </a:ext>
                </a:extLst>
              </p14:cNvPr>
              <p14:cNvContentPartPr/>
              <p14:nvPr/>
            </p14:nvContentPartPr>
            <p14:xfrm>
              <a:off x="4284720" y="5687016"/>
              <a:ext cx="1514520" cy="828360"/>
            </p14:xfrm>
          </p:contentPart>
        </mc:Choice>
        <mc:Fallback>
          <p:pic>
            <p:nvPicPr>
              <p:cNvPr id="56" name="Ink 55">
                <a:extLst>
                  <a:ext uri="{FF2B5EF4-FFF2-40B4-BE49-F238E27FC236}">
                    <a16:creationId xmlns:a16="http://schemas.microsoft.com/office/drawing/2014/main" id="{062503EB-4B46-8549-8B54-F225C55550E2}"/>
                  </a:ext>
                </a:extLst>
              </p:cNvPr>
              <p:cNvPicPr/>
              <p:nvPr/>
            </p:nvPicPr>
            <p:blipFill>
              <a:blip r:embed="rId78"/>
              <a:stretch>
                <a:fillRect/>
              </a:stretch>
            </p:blipFill>
            <p:spPr>
              <a:xfrm>
                <a:off x="4275720" y="5678016"/>
                <a:ext cx="1532160" cy="846000"/>
              </a:xfrm>
              <a:prstGeom prst="rect">
                <a:avLst/>
              </a:prstGeom>
            </p:spPr>
          </p:pic>
        </mc:Fallback>
      </mc:AlternateContent>
      <p:grpSp>
        <p:nvGrpSpPr>
          <p:cNvPr id="81" name="Group 80">
            <a:extLst>
              <a:ext uri="{FF2B5EF4-FFF2-40B4-BE49-F238E27FC236}">
                <a16:creationId xmlns:a16="http://schemas.microsoft.com/office/drawing/2014/main" id="{58C9689E-C7EB-BB43-8B93-942BC519A616}"/>
              </a:ext>
            </a:extLst>
          </p:cNvPr>
          <p:cNvGrpSpPr/>
          <p:nvPr/>
        </p:nvGrpSpPr>
        <p:grpSpPr>
          <a:xfrm>
            <a:off x="8321760" y="1624056"/>
            <a:ext cx="3722760" cy="1077840"/>
            <a:chOff x="8321760" y="1624056"/>
            <a:chExt cx="3722760" cy="1077840"/>
          </a:xfrm>
        </p:grpSpPr>
        <mc:AlternateContent xmlns:mc="http://schemas.openxmlformats.org/markup-compatibility/2006">
          <mc:Choice xmlns:p14="http://schemas.microsoft.com/office/powerpoint/2010/main" Requires="p14">
            <p:contentPart p14:bwMode="auto" r:id="rId79">
              <p14:nvContentPartPr>
                <p14:cNvPr id="57" name="Ink 56">
                  <a:extLst>
                    <a:ext uri="{FF2B5EF4-FFF2-40B4-BE49-F238E27FC236}">
                      <a16:creationId xmlns:a16="http://schemas.microsoft.com/office/drawing/2014/main" id="{CAE102EA-56A7-D245-BC54-9B7412595193}"/>
                    </a:ext>
                  </a:extLst>
                </p14:cNvPr>
                <p14:cNvContentPartPr/>
                <p14:nvPr/>
              </p14:nvContentPartPr>
              <p14:xfrm>
                <a:off x="8321760" y="2260176"/>
                <a:ext cx="243000" cy="310680"/>
              </p14:xfrm>
            </p:contentPart>
          </mc:Choice>
          <mc:Fallback>
            <p:pic>
              <p:nvPicPr>
                <p:cNvPr id="57" name="Ink 56">
                  <a:extLst>
                    <a:ext uri="{FF2B5EF4-FFF2-40B4-BE49-F238E27FC236}">
                      <a16:creationId xmlns:a16="http://schemas.microsoft.com/office/drawing/2014/main" id="{CAE102EA-56A7-D245-BC54-9B7412595193}"/>
                    </a:ext>
                  </a:extLst>
                </p:cNvPr>
                <p:cNvPicPr/>
                <p:nvPr/>
              </p:nvPicPr>
              <p:blipFill>
                <a:blip r:embed="rId80"/>
                <a:stretch>
                  <a:fillRect/>
                </a:stretch>
              </p:blipFill>
              <p:spPr>
                <a:xfrm>
                  <a:off x="8312760" y="2251536"/>
                  <a:ext cx="26064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8" name="Ink 57">
                  <a:extLst>
                    <a:ext uri="{FF2B5EF4-FFF2-40B4-BE49-F238E27FC236}">
                      <a16:creationId xmlns:a16="http://schemas.microsoft.com/office/drawing/2014/main" id="{9D187841-7F84-A74F-AF79-67AEA527C922}"/>
                    </a:ext>
                  </a:extLst>
                </p14:cNvPr>
                <p14:cNvContentPartPr/>
                <p14:nvPr/>
              </p14:nvContentPartPr>
              <p14:xfrm>
                <a:off x="8627400" y="2510736"/>
                <a:ext cx="17280" cy="160200"/>
              </p14:xfrm>
            </p:contentPart>
          </mc:Choice>
          <mc:Fallback>
            <p:pic>
              <p:nvPicPr>
                <p:cNvPr id="58" name="Ink 57">
                  <a:extLst>
                    <a:ext uri="{FF2B5EF4-FFF2-40B4-BE49-F238E27FC236}">
                      <a16:creationId xmlns:a16="http://schemas.microsoft.com/office/drawing/2014/main" id="{9D187841-7F84-A74F-AF79-67AEA527C922}"/>
                    </a:ext>
                  </a:extLst>
                </p:cNvPr>
                <p:cNvPicPr/>
                <p:nvPr/>
              </p:nvPicPr>
              <p:blipFill>
                <a:blip r:embed="rId82"/>
                <a:stretch>
                  <a:fillRect/>
                </a:stretch>
              </p:blipFill>
              <p:spPr>
                <a:xfrm>
                  <a:off x="8618760" y="2502096"/>
                  <a:ext cx="349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9" name="Ink 58">
                  <a:extLst>
                    <a:ext uri="{FF2B5EF4-FFF2-40B4-BE49-F238E27FC236}">
                      <a16:creationId xmlns:a16="http://schemas.microsoft.com/office/drawing/2014/main" id="{3F7D0DA3-874D-1F48-90DD-C4E24A7C1C3A}"/>
                    </a:ext>
                  </a:extLst>
                </p14:cNvPr>
                <p14:cNvContentPartPr/>
                <p14:nvPr/>
              </p14:nvContentPartPr>
              <p14:xfrm>
                <a:off x="8767800" y="2256576"/>
                <a:ext cx="145800" cy="315360"/>
              </p14:xfrm>
            </p:contentPart>
          </mc:Choice>
          <mc:Fallback>
            <p:pic>
              <p:nvPicPr>
                <p:cNvPr id="59" name="Ink 58">
                  <a:extLst>
                    <a:ext uri="{FF2B5EF4-FFF2-40B4-BE49-F238E27FC236}">
                      <a16:creationId xmlns:a16="http://schemas.microsoft.com/office/drawing/2014/main" id="{3F7D0DA3-874D-1F48-90DD-C4E24A7C1C3A}"/>
                    </a:ext>
                  </a:extLst>
                </p:cNvPr>
                <p:cNvPicPr/>
                <p:nvPr/>
              </p:nvPicPr>
              <p:blipFill>
                <a:blip r:embed="rId84"/>
                <a:stretch>
                  <a:fillRect/>
                </a:stretch>
              </p:blipFill>
              <p:spPr>
                <a:xfrm>
                  <a:off x="8759160" y="2247576"/>
                  <a:ext cx="16344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0" name="Ink 59">
                  <a:extLst>
                    <a:ext uri="{FF2B5EF4-FFF2-40B4-BE49-F238E27FC236}">
                      <a16:creationId xmlns:a16="http://schemas.microsoft.com/office/drawing/2014/main" id="{2E1CAAAE-FA5B-0449-ABEE-6443C1FD649A}"/>
                    </a:ext>
                  </a:extLst>
                </p14:cNvPr>
                <p14:cNvContentPartPr/>
                <p14:nvPr/>
              </p14:nvContentPartPr>
              <p14:xfrm>
                <a:off x="8973360" y="2488056"/>
                <a:ext cx="34560" cy="116640"/>
              </p14:xfrm>
            </p:contentPart>
          </mc:Choice>
          <mc:Fallback>
            <p:pic>
              <p:nvPicPr>
                <p:cNvPr id="60" name="Ink 59">
                  <a:extLst>
                    <a:ext uri="{FF2B5EF4-FFF2-40B4-BE49-F238E27FC236}">
                      <a16:creationId xmlns:a16="http://schemas.microsoft.com/office/drawing/2014/main" id="{2E1CAAAE-FA5B-0449-ABEE-6443C1FD649A}"/>
                    </a:ext>
                  </a:extLst>
                </p:cNvPr>
                <p:cNvPicPr/>
                <p:nvPr/>
              </p:nvPicPr>
              <p:blipFill>
                <a:blip r:embed="rId86"/>
                <a:stretch>
                  <a:fillRect/>
                </a:stretch>
              </p:blipFill>
              <p:spPr>
                <a:xfrm>
                  <a:off x="8964720" y="2479056"/>
                  <a:ext cx="522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1" name="Ink 60">
                  <a:extLst>
                    <a:ext uri="{FF2B5EF4-FFF2-40B4-BE49-F238E27FC236}">
                      <a16:creationId xmlns:a16="http://schemas.microsoft.com/office/drawing/2014/main" id="{0612D80A-D249-A142-94C3-E5B16CD02ABC}"/>
                    </a:ext>
                  </a:extLst>
                </p14:cNvPr>
                <p14:cNvContentPartPr/>
                <p14:nvPr/>
              </p14:nvContentPartPr>
              <p14:xfrm>
                <a:off x="8748360" y="2264496"/>
                <a:ext cx="147600" cy="324720"/>
              </p14:xfrm>
            </p:contentPart>
          </mc:Choice>
          <mc:Fallback>
            <p:pic>
              <p:nvPicPr>
                <p:cNvPr id="61" name="Ink 60">
                  <a:extLst>
                    <a:ext uri="{FF2B5EF4-FFF2-40B4-BE49-F238E27FC236}">
                      <a16:creationId xmlns:a16="http://schemas.microsoft.com/office/drawing/2014/main" id="{0612D80A-D249-A142-94C3-E5B16CD02ABC}"/>
                    </a:ext>
                  </a:extLst>
                </p:cNvPr>
                <p:cNvPicPr/>
                <p:nvPr/>
              </p:nvPicPr>
              <p:blipFill>
                <a:blip r:embed="rId88"/>
                <a:stretch>
                  <a:fillRect/>
                </a:stretch>
              </p:blipFill>
              <p:spPr>
                <a:xfrm>
                  <a:off x="8739720" y="2255496"/>
                  <a:ext cx="16524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3" name="Ink 52">
                  <a:extLst>
                    <a:ext uri="{FF2B5EF4-FFF2-40B4-BE49-F238E27FC236}">
                      <a16:creationId xmlns:a16="http://schemas.microsoft.com/office/drawing/2014/main" id="{9C2B44E7-E0B6-DB4E-A50A-7E4567B34C0B}"/>
                    </a:ext>
                  </a:extLst>
                </p14:cNvPr>
                <p14:cNvContentPartPr/>
                <p14:nvPr/>
              </p14:nvContentPartPr>
              <p14:xfrm>
                <a:off x="10571400" y="1776336"/>
                <a:ext cx="500400" cy="297360"/>
              </p14:xfrm>
            </p:contentPart>
          </mc:Choice>
          <mc:Fallback>
            <p:pic>
              <p:nvPicPr>
                <p:cNvPr id="53" name="Ink 52">
                  <a:extLst>
                    <a:ext uri="{FF2B5EF4-FFF2-40B4-BE49-F238E27FC236}">
                      <a16:creationId xmlns:a16="http://schemas.microsoft.com/office/drawing/2014/main" id="{9C2B44E7-E0B6-DB4E-A50A-7E4567B34C0B}"/>
                    </a:ext>
                  </a:extLst>
                </p:cNvPr>
                <p:cNvPicPr/>
                <p:nvPr/>
              </p:nvPicPr>
              <p:blipFill>
                <a:blip r:embed="rId90"/>
                <a:stretch>
                  <a:fillRect/>
                </a:stretch>
              </p:blipFill>
              <p:spPr>
                <a:xfrm>
                  <a:off x="10562760" y="1767336"/>
                  <a:ext cx="51804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4" name="Ink 53">
                  <a:extLst>
                    <a:ext uri="{FF2B5EF4-FFF2-40B4-BE49-F238E27FC236}">
                      <a16:creationId xmlns:a16="http://schemas.microsoft.com/office/drawing/2014/main" id="{FDD07391-E22E-AB4F-944A-78EADF317BC7}"/>
                    </a:ext>
                  </a:extLst>
                </p14:cNvPr>
                <p14:cNvContentPartPr/>
                <p14:nvPr/>
              </p14:nvContentPartPr>
              <p14:xfrm>
                <a:off x="9996840" y="1976856"/>
                <a:ext cx="737280" cy="42480"/>
              </p14:xfrm>
            </p:contentPart>
          </mc:Choice>
          <mc:Fallback>
            <p:pic>
              <p:nvPicPr>
                <p:cNvPr id="54" name="Ink 53">
                  <a:extLst>
                    <a:ext uri="{FF2B5EF4-FFF2-40B4-BE49-F238E27FC236}">
                      <a16:creationId xmlns:a16="http://schemas.microsoft.com/office/drawing/2014/main" id="{FDD07391-E22E-AB4F-944A-78EADF317BC7}"/>
                    </a:ext>
                  </a:extLst>
                </p:cNvPr>
                <p:cNvPicPr/>
                <p:nvPr/>
              </p:nvPicPr>
              <p:blipFill>
                <a:blip r:embed="rId92"/>
                <a:stretch>
                  <a:fillRect/>
                </a:stretch>
              </p:blipFill>
              <p:spPr>
                <a:xfrm>
                  <a:off x="9988200" y="1967856"/>
                  <a:ext cx="7549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2" name="Ink 61">
                  <a:extLst>
                    <a:ext uri="{FF2B5EF4-FFF2-40B4-BE49-F238E27FC236}">
                      <a16:creationId xmlns:a16="http://schemas.microsoft.com/office/drawing/2014/main" id="{FAC70F0B-57F7-544B-8798-D51AE0408685}"/>
                    </a:ext>
                  </a:extLst>
                </p14:cNvPr>
                <p14:cNvContentPartPr/>
                <p14:nvPr/>
              </p14:nvContentPartPr>
              <p14:xfrm>
                <a:off x="9287280" y="2269896"/>
                <a:ext cx="142200" cy="301320"/>
              </p14:xfrm>
            </p:contentPart>
          </mc:Choice>
          <mc:Fallback>
            <p:pic>
              <p:nvPicPr>
                <p:cNvPr id="62" name="Ink 61">
                  <a:extLst>
                    <a:ext uri="{FF2B5EF4-FFF2-40B4-BE49-F238E27FC236}">
                      <a16:creationId xmlns:a16="http://schemas.microsoft.com/office/drawing/2014/main" id="{FAC70F0B-57F7-544B-8798-D51AE0408685}"/>
                    </a:ext>
                  </a:extLst>
                </p:cNvPr>
                <p:cNvPicPr/>
                <p:nvPr/>
              </p:nvPicPr>
              <p:blipFill>
                <a:blip r:embed="rId94"/>
                <a:stretch>
                  <a:fillRect/>
                </a:stretch>
              </p:blipFill>
              <p:spPr>
                <a:xfrm>
                  <a:off x="9278280" y="2261256"/>
                  <a:ext cx="15984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3" name="Ink 62">
                  <a:extLst>
                    <a:ext uri="{FF2B5EF4-FFF2-40B4-BE49-F238E27FC236}">
                      <a16:creationId xmlns:a16="http://schemas.microsoft.com/office/drawing/2014/main" id="{C6C2FA67-DFA5-8348-B958-9714AF3E7C25}"/>
                    </a:ext>
                  </a:extLst>
                </p14:cNvPr>
                <p14:cNvContentPartPr/>
                <p14:nvPr/>
              </p14:nvContentPartPr>
              <p14:xfrm>
                <a:off x="9569880" y="2517576"/>
                <a:ext cx="14040" cy="105480"/>
              </p14:xfrm>
            </p:contentPart>
          </mc:Choice>
          <mc:Fallback>
            <p:pic>
              <p:nvPicPr>
                <p:cNvPr id="63" name="Ink 62">
                  <a:extLst>
                    <a:ext uri="{FF2B5EF4-FFF2-40B4-BE49-F238E27FC236}">
                      <a16:creationId xmlns:a16="http://schemas.microsoft.com/office/drawing/2014/main" id="{C6C2FA67-DFA5-8348-B958-9714AF3E7C25}"/>
                    </a:ext>
                  </a:extLst>
                </p:cNvPr>
                <p:cNvPicPr/>
                <p:nvPr/>
              </p:nvPicPr>
              <p:blipFill>
                <a:blip r:embed="rId96"/>
                <a:stretch>
                  <a:fillRect/>
                </a:stretch>
              </p:blipFill>
              <p:spPr>
                <a:xfrm>
                  <a:off x="9561240" y="2508576"/>
                  <a:ext cx="316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4" name="Ink 63">
                  <a:extLst>
                    <a:ext uri="{FF2B5EF4-FFF2-40B4-BE49-F238E27FC236}">
                      <a16:creationId xmlns:a16="http://schemas.microsoft.com/office/drawing/2014/main" id="{B2030753-7489-5144-9657-C65357BAA1EC}"/>
                    </a:ext>
                  </a:extLst>
                </p14:cNvPr>
                <p14:cNvContentPartPr/>
                <p14:nvPr/>
              </p14:nvContentPartPr>
              <p14:xfrm>
                <a:off x="9740880" y="2241456"/>
                <a:ext cx="204480" cy="323280"/>
              </p14:xfrm>
            </p:contentPart>
          </mc:Choice>
          <mc:Fallback>
            <p:pic>
              <p:nvPicPr>
                <p:cNvPr id="64" name="Ink 63">
                  <a:extLst>
                    <a:ext uri="{FF2B5EF4-FFF2-40B4-BE49-F238E27FC236}">
                      <a16:creationId xmlns:a16="http://schemas.microsoft.com/office/drawing/2014/main" id="{B2030753-7489-5144-9657-C65357BAA1EC}"/>
                    </a:ext>
                  </a:extLst>
                </p:cNvPr>
                <p:cNvPicPr/>
                <p:nvPr/>
              </p:nvPicPr>
              <p:blipFill>
                <a:blip r:embed="rId98"/>
                <a:stretch>
                  <a:fillRect/>
                </a:stretch>
              </p:blipFill>
              <p:spPr>
                <a:xfrm>
                  <a:off x="9731880" y="2232816"/>
                  <a:ext cx="2221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5" name="Ink 64">
                  <a:extLst>
                    <a:ext uri="{FF2B5EF4-FFF2-40B4-BE49-F238E27FC236}">
                      <a16:creationId xmlns:a16="http://schemas.microsoft.com/office/drawing/2014/main" id="{1277871D-CC51-7040-BF62-57DCD0D4B799}"/>
                    </a:ext>
                  </a:extLst>
                </p14:cNvPr>
                <p14:cNvContentPartPr/>
                <p14:nvPr/>
              </p14:nvContentPartPr>
              <p14:xfrm>
                <a:off x="10100880" y="2543136"/>
                <a:ext cx="20880" cy="158760"/>
              </p14:xfrm>
            </p:contentPart>
          </mc:Choice>
          <mc:Fallback>
            <p:pic>
              <p:nvPicPr>
                <p:cNvPr id="65" name="Ink 64">
                  <a:extLst>
                    <a:ext uri="{FF2B5EF4-FFF2-40B4-BE49-F238E27FC236}">
                      <a16:creationId xmlns:a16="http://schemas.microsoft.com/office/drawing/2014/main" id="{1277871D-CC51-7040-BF62-57DCD0D4B799}"/>
                    </a:ext>
                  </a:extLst>
                </p:cNvPr>
                <p:cNvPicPr/>
                <p:nvPr/>
              </p:nvPicPr>
              <p:blipFill>
                <a:blip r:embed="rId100"/>
                <a:stretch>
                  <a:fillRect/>
                </a:stretch>
              </p:blipFill>
              <p:spPr>
                <a:xfrm>
                  <a:off x="10092240" y="2534496"/>
                  <a:ext cx="385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6" name="Ink 65">
                  <a:extLst>
                    <a:ext uri="{FF2B5EF4-FFF2-40B4-BE49-F238E27FC236}">
                      <a16:creationId xmlns:a16="http://schemas.microsoft.com/office/drawing/2014/main" id="{143A44CF-4F72-0A4E-8047-F78BBDB14859}"/>
                    </a:ext>
                  </a:extLst>
                </p14:cNvPr>
                <p14:cNvContentPartPr/>
                <p14:nvPr/>
              </p14:nvContentPartPr>
              <p14:xfrm>
                <a:off x="10250640" y="2270616"/>
                <a:ext cx="66240" cy="276120"/>
              </p14:xfrm>
            </p:contentPart>
          </mc:Choice>
          <mc:Fallback>
            <p:pic>
              <p:nvPicPr>
                <p:cNvPr id="66" name="Ink 65">
                  <a:extLst>
                    <a:ext uri="{FF2B5EF4-FFF2-40B4-BE49-F238E27FC236}">
                      <a16:creationId xmlns:a16="http://schemas.microsoft.com/office/drawing/2014/main" id="{143A44CF-4F72-0A4E-8047-F78BBDB14859}"/>
                    </a:ext>
                  </a:extLst>
                </p:cNvPr>
                <p:cNvPicPr/>
                <p:nvPr/>
              </p:nvPicPr>
              <p:blipFill>
                <a:blip r:embed="rId102"/>
                <a:stretch>
                  <a:fillRect/>
                </a:stretch>
              </p:blipFill>
              <p:spPr>
                <a:xfrm>
                  <a:off x="10242000" y="2261616"/>
                  <a:ext cx="838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7" name="Ink 66">
                  <a:extLst>
                    <a:ext uri="{FF2B5EF4-FFF2-40B4-BE49-F238E27FC236}">
                      <a16:creationId xmlns:a16="http://schemas.microsoft.com/office/drawing/2014/main" id="{55CD907F-DF87-B843-9123-E1327090184D}"/>
                    </a:ext>
                  </a:extLst>
                </p14:cNvPr>
                <p14:cNvContentPartPr/>
                <p14:nvPr/>
              </p14:nvContentPartPr>
              <p14:xfrm>
                <a:off x="10402920" y="2223096"/>
                <a:ext cx="126720" cy="343440"/>
              </p14:xfrm>
            </p:contentPart>
          </mc:Choice>
          <mc:Fallback>
            <p:pic>
              <p:nvPicPr>
                <p:cNvPr id="67" name="Ink 66">
                  <a:extLst>
                    <a:ext uri="{FF2B5EF4-FFF2-40B4-BE49-F238E27FC236}">
                      <a16:creationId xmlns:a16="http://schemas.microsoft.com/office/drawing/2014/main" id="{55CD907F-DF87-B843-9123-E1327090184D}"/>
                    </a:ext>
                  </a:extLst>
                </p:cNvPr>
                <p:cNvPicPr/>
                <p:nvPr/>
              </p:nvPicPr>
              <p:blipFill>
                <a:blip r:embed="rId104"/>
                <a:stretch>
                  <a:fillRect/>
                </a:stretch>
              </p:blipFill>
              <p:spPr>
                <a:xfrm>
                  <a:off x="10393920" y="2214096"/>
                  <a:ext cx="14436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8" name="Ink 67">
                  <a:extLst>
                    <a:ext uri="{FF2B5EF4-FFF2-40B4-BE49-F238E27FC236}">
                      <a16:creationId xmlns:a16="http://schemas.microsoft.com/office/drawing/2014/main" id="{DCCF5365-B492-D344-A7FE-D233CA150ED9}"/>
                    </a:ext>
                  </a:extLst>
                </p14:cNvPr>
                <p14:cNvContentPartPr/>
                <p14:nvPr/>
              </p14:nvContentPartPr>
              <p14:xfrm>
                <a:off x="10743480" y="2555736"/>
                <a:ext cx="96480" cy="142560"/>
              </p14:xfrm>
            </p:contentPart>
          </mc:Choice>
          <mc:Fallback>
            <p:pic>
              <p:nvPicPr>
                <p:cNvPr id="68" name="Ink 67">
                  <a:extLst>
                    <a:ext uri="{FF2B5EF4-FFF2-40B4-BE49-F238E27FC236}">
                      <a16:creationId xmlns:a16="http://schemas.microsoft.com/office/drawing/2014/main" id="{DCCF5365-B492-D344-A7FE-D233CA150ED9}"/>
                    </a:ext>
                  </a:extLst>
                </p:cNvPr>
                <p:cNvPicPr/>
                <p:nvPr/>
              </p:nvPicPr>
              <p:blipFill>
                <a:blip r:embed="rId106"/>
                <a:stretch>
                  <a:fillRect/>
                </a:stretch>
              </p:blipFill>
              <p:spPr>
                <a:xfrm>
                  <a:off x="10734480" y="2546736"/>
                  <a:ext cx="1141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0" name="Ink 69">
                  <a:extLst>
                    <a:ext uri="{FF2B5EF4-FFF2-40B4-BE49-F238E27FC236}">
                      <a16:creationId xmlns:a16="http://schemas.microsoft.com/office/drawing/2014/main" id="{46C76DAF-6D5C-6243-9E57-7CAF25DC2B97}"/>
                    </a:ext>
                  </a:extLst>
                </p14:cNvPr>
                <p14:cNvContentPartPr/>
                <p14:nvPr/>
              </p14:nvContentPartPr>
              <p14:xfrm>
                <a:off x="11133360" y="2193936"/>
                <a:ext cx="38880" cy="237960"/>
              </p14:xfrm>
            </p:contentPart>
          </mc:Choice>
          <mc:Fallback>
            <p:pic>
              <p:nvPicPr>
                <p:cNvPr id="70" name="Ink 69">
                  <a:extLst>
                    <a:ext uri="{FF2B5EF4-FFF2-40B4-BE49-F238E27FC236}">
                      <a16:creationId xmlns:a16="http://schemas.microsoft.com/office/drawing/2014/main" id="{46C76DAF-6D5C-6243-9E57-7CAF25DC2B97}"/>
                    </a:ext>
                  </a:extLst>
                </p:cNvPr>
                <p:cNvPicPr/>
                <p:nvPr/>
              </p:nvPicPr>
              <p:blipFill>
                <a:blip r:embed="rId108"/>
                <a:stretch>
                  <a:fillRect/>
                </a:stretch>
              </p:blipFill>
              <p:spPr>
                <a:xfrm>
                  <a:off x="11124360" y="2184936"/>
                  <a:ext cx="565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1" name="Ink 70">
                  <a:extLst>
                    <a:ext uri="{FF2B5EF4-FFF2-40B4-BE49-F238E27FC236}">
                      <a16:creationId xmlns:a16="http://schemas.microsoft.com/office/drawing/2014/main" id="{46E0D27A-DD16-6942-9C51-79E90834B557}"/>
                    </a:ext>
                  </a:extLst>
                </p14:cNvPr>
                <p14:cNvContentPartPr/>
                <p14:nvPr/>
              </p14:nvContentPartPr>
              <p14:xfrm>
                <a:off x="11306160" y="2198976"/>
                <a:ext cx="610200" cy="203400"/>
              </p14:xfrm>
            </p:contentPart>
          </mc:Choice>
          <mc:Fallback>
            <p:pic>
              <p:nvPicPr>
                <p:cNvPr id="71" name="Ink 70">
                  <a:extLst>
                    <a:ext uri="{FF2B5EF4-FFF2-40B4-BE49-F238E27FC236}">
                      <a16:creationId xmlns:a16="http://schemas.microsoft.com/office/drawing/2014/main" id="{46E0D27A-DD16-6942-9C51-79E90834B557}"/>
                    </a:ext>
                  </a:extLst>
                </p:cNvPr>
                <p:cNvPicPr/>
                <p:nvPr/>
              </p:nvPicPr>
              <p:blipFill>
                <a:blip r:embed="rId110"/>
                <a:stretch>
                  <a:fillRect/>
                </a:stretch>
              </p:blipFill>
              <p:spPr>
                <a:xfrm>
                  <a:off x="11297520" y="2190336"/>
                  <a:ext cx="6278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2" name="Ink 71">
                  <a:extLst>
                    <a:ext uri="{FF2B5EF4-FFF2-40B4-BE49-F238E27FC236}">
                      <a16:creationId xmlns:a16="http://schemas.microsoft.com/office/drawing/2014/main" id="{53C80393-6D46-9B46-BB98-3A20FE99EED8}"/>
                    </a:ext>
                  </a:extLst>
                </p14:cNvPr>
                <p14:cNvContentPartPr/>
                <p14:nvPr/>
              </p14:nvContentPartPr>
              <p14:xfrm>
                <a:off x="10978200" y="2027616"/>
                <a:ext cx="1066320" cy="551880"/>
              </p14:xfrm>
            </p:contentPart>
          </mc:Choice>
          <mc:Fallback>
            <p:pic>
              <p:nvPicPr>
                <p:cNvPr id="72" name="Ink 71">
                  <a:extLst>
                    <a:ext uri="{FF2B5EF4-FFF2-40B4-BE49-F238E27FC236}">
                      <a16:creationId xmlns:a16="http://schemas.microsoft.com/office/drawing/2014/main" id="{53C80393-6D46-9B46-BB98-3A20FE99EED8}"/>
                    </a:ext>
                  </a:extLst>
                </p:cNvPr>
                <p:cNvPicPr/>
                <p:nvPr/>
              </p:nvPicPr>
              <p:blipFill>
                <a:blip r:embed="rId112"/>
                <a:stretch>
                  <a:fillRect/>
                </a:stretch>
              </p:blipFill>
              <p:spPr>
                <a:xfrm>
                  <a:off x="10969560" y="2018616"/>
                  <a:ext cx="1083960" cy="5695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3" name="Ink 72">
                  <a:extLst>
                    <a:ext uri="{FF2B5EF4-FFF2-40B4-BE49-F238E27FC236}">
                      <a16:creationId xmlns:a16="http://schemas.microsoft.com/office/drawing/2014/main" id="{DA83F64B-188C-464E-B9AB-0B0866C2B2D7}"/>
                    </a:ext>
                  </a:extLst>
                </p14:cNvPr>
                <p14:cNvContentPartPr/>
                <p14:nvPr/>
              </p14:nvContentPartPr>
              <p14:xfrm>
                <a:off x="10565280" y="2330016"/>
                <a:ext cx="429120" cy="155880"/>
              </p14:xfrm>
            </p:contentPart>
          </mc:Choice>
          <mc:Fallback>
            <p:pic>
              <p:nvPicPr>
                <p:cNvPr id="73" name="Ink 72">
                  <a:extLst>
                    <a:ext uri="{FF2B5EF4-FFF2-40B4-BE49-F238E27FC236}">
                      <a16:creationId xmlns:a16="http://schemas.microsoft.com/office/drawing/2014/main" id="{DA83F64B-188C-464E-B9AB-0B0866C2B2D7}"/>
                    </a:ext>
                  </a:extLst>
                </p:cNvPr>
                <p:cNvPicPr/>
                <p:nvPr/>
              </p:nvPicPr>
              <p:blipFill>
                <a:blip r:embed="rId114"/>
                <a:stretch>
                  <a:fillRect/>
                </a:stretch>
              </p:blipFill>
              <p:spPr>
                <a:xfrm>
                  <a:off x="10556640" y="2321016"/>
                  <a:ext cx="4467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5" name="Ink 74">
                  <a:extLst>
                    <a:ext uri="{FF2B5EF4-FFF2-40B4-BE49-F238E27FC236}">
                      <a16:creationId xmlns:a16="http://schemas.microsoft.com/office/drawing/2014/main" id="{BD319FB5-5421-0543-A7E7-A422FF0B3F8C}"/>
                    </a:ext>
                  </a:extLst>
                </p14:cNvPr>
                <p14:cNvContentPartPr/>
                <p14:nvPr/>
              </p14:nvContentPartPr>
              <p14:xfrm>
                <a:off x="11156040" y="1683096"/>
                <a:ext cx="373320" cy="215640"/>
              </p14:xfrm>
            </p:contentPart>
          </mc:Choice>
          <mc:Fallback>
            <p:pic>
              <p:nvPicPr>
                <p:cNvPr id="75" name="Ink 74">
                  <a:extLst>
                    <a:ext uri="{FF2B5EF4-FFF2-40B4-BE49-F238E27FC236}">
                      <a16:creationId xmlns:a16="http://schemas.microsoft.com/office/drawing/2014/main" id="{BD319FB5-5421-0543-A7E7-A422FF0B3F8C}"/>
                    </a:ext>
                  </a:extLst>
                </p:cNvPr>
                <p:cNvPicPr/>
                <p:nvPr/>
              </p:nvPicPr>
              <p:blipFill>
                <a:blip r:embed="rId116"/>
                <a:stretch>
                  <a:fillRect/>
                </a:stretch>
              </p:blipFill>
              <p:spPr>
                <a:xfrm>
                  <a:off x="11147040" y="1674456"/>
                  <a:ext cx="39096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6" name="Ink 75">
                  <a:extLst>
                    <a:ext uri="{FF2B5EF4-FFF2-40B4-BE49-F238E27FC236}">
                      <a16:creationId xmlns:a16="http://schemas.microsoft.com/office/drawing/2014/main" id="{E15DE927-1890-4848-B2C5-4DBF51DA14E7}"/>
                    </a:ext>
                  </a:extLst>
                </p14:cNvPr>
                <p14:cNvContentPartPr/>
                <p14:nvPr/>
              </p14:nvContentPartPr>
              <p14:xfrm>
                <a:off x="11377080" y="1624056"/>
                <a:ext cx="338040" cy="309960"/>
              </p14:xfrm>
            </p:contentPart>
          </mc:Choice>
          <mc:Fallback>
            <p:pic>
              <p:nvPicPr>
                <p:cNvPr id="76" name="Ink 75">
                  <a:extLst>
                    <a:ext uri="{FF2B5EF4-FFF2-40B4-BE49-F238E27FC236}">
                      <a16:creationId xmlns:a16="http://schemas.microsoft.com/office/drawing/2014/main" id="{E15DE927-1890-4848-B2C5-4DBF51DA14E7}"/>
                    </a:ext>
                  </a:extLst>
                </p:cNvPr>
                <p:cNvPicPr/>
                <p:nvPr/>
              </p:nvPicPr>
              <p:blipFill>
                <a:blip r:embed="rId118"/>
                <a:stretch>
                  <a:fillRect/>
                </a:stretch>
              </p:blipFill>
              <p:spPr>
                <a:xfrm>
                  <a:off x="11368440" y="1615416"/>
                  <a:ext cx="35568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7" name="Ink 76">
                  <a:extLst>
                    <a:ext uri="{FF2B5EF4-FFF2-40B4-BE49-F238E27FC236}">
                      <a16:creationId xmlns:a16="http://schemas.microsoft.com/office/drawing/2014/main" id="{51FBCB87-25C7-F543-AAD5-90DB36AAE3D2}"/>
                    </a:ext>
                  </a:extLst>
                </p14:cNvPr>
                <p14:cNvContentPartPr/>
                <p14:nvPr/>
              </p14:nvContentPartPr>
              <p14:xfrm>
                <a:off x="11785320" y="1730976"/>
                <a:ext cx="222120" cy="148680"/>
              </p14:xfrm>
            </p:contentPart>
          </mc:Choice>
          <mc:Fallback>
            <p:pic>
              <p:nvPicPr>
                <p:cNvPr id="77" name="Ink 76">
                  <a:extLst>
                    <a:ext uri="{FF2B5EF4-FFF2-40B4-BE49-F238E27FC236}">
                      <a16:creationId xmlns:a16="http://schemas.microsoft.com/office/drawing/2014/main" id="{51FBCB87-25C7-F543-AAD5-90DB36AAE3D2}"/>
                    </a:ext>
                  </a:extLst>
                </p:cNvPr>
                <p:cNvPicPr/>
                <p:nvPr/>
              </p:nvPicPr>
              <p:blipFill>
                <a:blip r:embed="rId120"/>
                <a:stretch>
                  <a:fillRect/>
                </a:stretch>
              </p:blipFill>
              <p:spPr>
                <a:xfrm>
                  <a:off x="11776320" y="1721976"/>
                  <a:ext cx="2397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8" name="Ink 77">
                  <a:extLst>
                    <a:ext uri="{FF2B5EF4-FFF2-40B4-BE49-F238E27FC236}">
                      <a16:creationId xmlns:a16="http://schemas.microsoft.com/office/drawing/2014/main" id="{7022F554-EDBF-7C48-AC81-8E767C03C0C7}"/>
                    </a:ext>
                  </a:extLst>
                </p14:cNvPr>
                <p14:cNvContentPartPr/>
                <p14:nvPr/>
              </p14:nvContentPartPr>
              <p14:xfrm>
                <a:off x="11999160" y="1827816"/>
                <a:ext cx="6840" cy="6120"/>
              </p14:xfrm>
            </p:contentPart>
          </mc:Choice>
          <mc:Fallback>
            <p:pic>
              <p:nvPicPr>
                <p:cNvPr id="78" name="Ink 77">
                  <a:extLst>
                    <a:ext uri="{FF2B5EF4-FFF2-40B4-BE49-F238E27FC236}">
                      <a16:creationId xmlns:a16="http://schemas.microsoft.com/office/drawing/2014/main" id="{7022F554-EDBF-7C48-AC81-8E767C03C0C7}"/>
                    </a:ext>
                  </a:extLst>
                </p:cNvPr>
                <p:cNvPicPr/>
                <p:nvPr/>
              </p:nvPicPr>
              <p:blipFill>
                <a:blip r:embed="rId122"/>
                <a:stretch>
                  <a:fillRect/>
                </a:stretch>
              </p:blipFill>
              <p:spPr>
                <a:xfrm>
                  <a:off x="11990520" y="1818816"/>
                  <a:ext cx="244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0" name="Ink 79">
                  <a:extLst>
                    <a:ext uri="{FF2B5EF4-FFF2-40B4-BE49-F238E27FC236}">
                      <a16:creationId xmlns:a16="http://schemas.microsoft.com/office/drawing/2014/main" id="{485567D4-8A35-344A-8BD6-2E2F56FEE1D7}"/>
                    </a:ext>
                  </a:extLst>
                </p14:cNvPr>
                <p14:cNvContentPartPr/>
                <p14:nvPr/>
              </p14:nvContentPartPr>
              <p14:xfrm>
                <a:off x="10506960" y="1901616"/>
                <a:ext cx="360" cy="360"/>
              </p14:xfrm>
            </p:contentPart>
          </mc:Choice>
          <mc:Fallback>
            <p:pic>
              <p:nvPicPr>
                <p:cNvPr id="80" name="Ink 79">
                  <a:extLst>
                    <a:ext uri="{FF2B5EF4-FFF2-40B4-BE49-F238E27FC236}">
                      <a16:creationId xmlns:a16="http://schemas.microsoft.com/office/drawing/2014/main" id="{485567D4-8A35-344A-8BD6-2E2F56FEE1D7}"/>
                    </a:ext>
                  </a:extLst>
                </p:cNvPr>
                <p:cNvPicPr/>
                <p:nvPr/>
              </p:nvPicPr>
              <p:blipFill>
                <a:blip r:embed="rId124"/>
                <a:stretch>
                  <a:fillRect/>
                </a:stretch>
              </p:blipFill>
              <p:spPr>
                <a:xfrm>
                  <a:off x="10497960" y="1892976"/>
                  <a:ext cx="18000" cy="18000"/>
                </a:xfrm>
                <a:prstGeom prst="rect">
                  <a:avLst/>
                </a:prstGeom>
              </p:spPr>
            </p:pic>
          </mc:Fallback>
        </mc:AlternateContent>
      </p:grpSp>
    </p:spTree>
    <p:extLst>
      <p:ext uri="{BB962C8B-B14F-4D97-AF65-F5344CB8AC3E}">
        <p14:creationId xmlns:p14="http://schemas.microsoft.com/office/powerpoint/2010/main" val="622479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9" name="Ink 58">
                <a:extLst>
                  <a:ext uri="{FF2B5EF4-FFF2-40B4-BE49-F238E27FC236}">
                    <a16:creationId xmlns:a16="http://schemas.microsoft.com/office/drawing/2014/main" id="{51189AE2-3A5D-4945-89B5-F5D9DB16AEB8}"/>
                  </a:ext>
                </a:extLst>
              </p14:cNvPr>
              <p14:cNvContentPartPr/>
              <p14:nvPr/>
            </p14:nvContentPartPr>
            <p14:xfrm>
              <a:off x="5855760" y="146616"/>
              <a:ext cx="2524320" cy="922320"/>
            </p14:xfrm>
          </p:contentPart>
        </mc:Choice>
        <mc:Fallback>
          <p:pic>
            <p:nvPicPr>
              <p:cNvPr id="59" name="Ink 58">
                <a:extLst>
                  <a:ext uri="{FF2B5EF4-FFF2-40B4-BE49-F238E27FC236}">
                    <a16:creationId xmlns:a16="http://schemas.microsoft.com/office/drawing/2014/main" id="{51189AE2-3A5D-4945-89B5-F5D9DB16AEB8}"/>
                  </a:ext>
                </a:extLst>
              </p:cNvPr>
              <p:cNvPicPr/>
              <p:nvPr/>
            </p:nvPicPr>
            <p:blipFill>
              <a:blip r:embed="rId3"/>
              <a:stretch>
                <a:fillRect/>
              </a:stretch>
            </p:blipFill>
            <p:spPr>
              <a:xfrm>
                <a:off x="5847120" y="137976"/>
                <a:ext cx="2541960" cy="939960"/>
              </a:xfrm>
              <a:prstGeom prst="rect">
                <a:avLst/>
              </a:prstGeom>
            </p:spPr>
          </p:pic>
        </mc:Fallback>
      </mc:AlternateContent>
      <p:grpSp>
        <p:nvGrpSpPr>
          <p:cNvPr id="132" name="Group 131">
            <a:extLst>
              <a:ext uri="{FF2B5EF4-FFF2-40B4-BE49-F238E27FC236}">
                <a16:creationId xmlns:a16="http://schemas.microsoft.com/office/drawing/2014/main" id="{62B58C75-3263-944D-99AE-6C209E4C9B6B}"/>
              </a:ext>
            </a:extLst>
          </p:cNvPr>
          <p:cNvGrpSpPr/>
          <p:nvPr/>
        </p:nvGrpSpPr>
        <p:grpSpPr>
          <a:xfrm>
            <a:off x="2146320" y="85416"/>
            <a:ext cx="6976440" cy="2241000"/>
            <a:chOff x="2146320" y="85416"/>
            <a:chExt cx="6976440" cy="2241000"/>
          </a:xfrm>
        </p:grpSpPr>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491CB5A4-E042-E749-93E8-2A3CED1DC877}"/>
                    </a:ext>
                  </a:extLst>
                </p14:cNvPr>
                <p14:cNvContentPartPr/>
                <p14:nvPr/>
              </p14:nvContentPartPr>
              <p14:xfrm>
                <a:off x="6225120" y="369816"/>
                <a:ext cx="38520" cy="331560"/>
              </p14:xfrm>
            </p:contentPart>
          </mc:Choice>
          <mc:Fallback>
            <p:pic>
              <p:nvPicPr>
                <p:cNvPr id="18" name="Ink 17">
                  <a:extLst>
                    <a:ext uri="{FF2B5EF4-FFF2-40B4-BE49-F238E27FC236}">
                      <a16:creationId xmlns:a16="http://schemas.microsoft.com/office/drawing/2014/main" id="{491CB5A4-E042-E749-93E8-2A3CED1DC877}"/>
                    </a:ext>
                  </a:extLst>
                </p:cNvPr>
                <p:cNvPicPr/>
                <p:nvPr/>
              </p:nvPicPr>
              <p:blipFill>
                <a:blip r:embed="rId5"/>
                <a:stretch>
                  <a:fillRect/>
                </a:stretch>
              </p:blipFill>
              <p:spPr>
                <a:xfrm>
                  <a:off x="6216120" y="361176"/>
                  <a:ext cx="5616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Ink 18">
                  <a:extLst>
                    <a:ext uri="{FF2B5EF4-FFF2-40B4-BE49-F238E27FC236}">
                      <a16:creationId xmlns:a16="http://schemas.microsoft.com/office/drawing/2014/main" id="{FE910F4D-8BAE-6543-8329-DB24CF75C47C}"/>
                    </a:ext>
                  </a:extLst>
                </p14:cNvPr>
                <p14:cNvContentPartPr/>
                <p14:nvPr/>
              </p14:nvContentPartPr>
              <p14:xfrm>
                <a:off x="6427440" y="372336"/>
                <a:ext cx="183240" cy="343440"/>
              </p14:xfrm>
            </p:contentPart>
          </mc:Choice>
          <mc:Fallback>
            <p:pic>
              <p:nvPicPr>
                <p:cNvPr id="19" name="Ink 18">
                  <a:extLst>
                    <a:ext uri="{FF2B5EF4-FFF2-40B4-BE49-F238E27FC236}">
                      <a16:creationId xmlns:a16="http://schemas.microsoft.com/office/drawing/2014/main" id="{FE910F4D-8BAE-6543-8329-DB24CF75C47C}"/>
                    </a:ext>
                  </a:extLst>
                </p:cNvPr>
                <p:cNvPicPr/>
                <p:nvPr/>
              </p:nvPicPr>
              <p:blipFill>
                <a:blip r:embed="rId7"/>
                <a:stretch>
                  <a:fillRect/>
                </a:stretch>
              </p:blipFill>
              <p:spPr>
                <a:xfrm>
                  <a:off x="6418800" y="363336"/>
                  <a:ext cx="20088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FE1FE615-FF7A-F04F-9DD4-6FB6695D7448}"/>
                    </a:ext>
                  </a:extLst>
                </p14:cNvPr>
                <p14:cNvContentPartPr/>
                <p14:nvPr/>
              </p14:nvContentPartPr>
              <p14:xfrm>
                <a:off x="6770520" y="341016"/>
                <a:ext cx="155160" cy="294120"/>
              </p14:xfrm>
            </p:contentPart>
          </mc:Choice>
          <mc:Fallback>
            <p:pic>
              <p:nvPicPr>
                <p:cNvPr id="20" name="Ink 19">
                  <a:extLst>
                    <a:ext uri="{FF2B5EF4-FFF2-40B4-BE49-F238E27FC236}">
                      <a16:creationId xmlns:a16="http://schemas.microsoft.com/office/drawing/2014/main" id="{FE1FE615-FF7A-F04F-9DD4-6FB6695D7448}"/>
                    </a:ext>
                  </a:extLst>
                </p:cNvPr>
                <p:cNvPicPr/>
                <p:nvPr/>
              </p:nvPicPr>
              <p:blipFill>
                <a:blip r:embed="rId9"/>
                <a:stretch>
                  <a:fillRect/>
                </a:stretch>
              </p:blipFill>
              <p:spPr>
                <a:xfrm>
                  <a:off x="6761880" y="332016"/>
                  <a:ext cx="17280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DDF1C4AE-EBE1-5341-B125-1F14277E5025}"/>
                    </a:ext>
                  </a:extLst>
                </p14:cNvPr>
                <p14:cNvContentPartPr/>
                <p14:nvPr/>
              </p14:nvContentPartPr>
              <p14:xfrm>
                <a:off x="7057800" y="332376"/>
                <a:ext cx="207360" cy="280440"/>
              </p14:xfrm>
            </p:contentPart>
          </mc:Choice>
          <mc:Fallback>
            <p:pic>
              <p:nvPicPr>
                <p:cNvPr id="21" name="Ink 20">
                  <a:extLst>
                    <a:ext uri="{FF2B5EF4-FFF2-40B4-BE49-F238E27FC236}">
                      <a16:creationId xmlns:a16="http://schemas.microsoft.com/office/drawing/2014/main" id="{DDF1C4AE-EBE1-5341-B125-1F14277E5025}"/>
                    </a:ext>
                  </a:extLst>
                </p:cNvPr>
                <p:cNvPicPr/>
                <p:nvPr/>
              </p:nvPicPr>
              <p:blipFill>
                <a:blip r:embed="rId11"/>
                <a:stretch>
                  <a:fillRect/>
                </a:stretch>
              </p:blipFill>
              <p:spPr>
                <a:xfrm>
                  <a:off x="7049160" y="323736"/>
                  <a:ext cx="22500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a:extLst>
                    <a:ext uri="{FF2B5EF4-FFF2-40B4-BE49-F238E27FC236}">
                      <a16:creationId xmlns:a16="http://schemas.microsoft.com/office/drawing/2014/main" id="{F2967F0E-5385-8244-89B3-47D489028304}"/>
                    </a:ext>
                  </a:extLst>
                </p14:cNvPr>
                <p14:cNvContentPartPr/>
                <p14:nvPr/>
              </p14:nvContentPartPr>
              <p14:xfrm>
                <a:off x="7358400" y="230496"/>
                <a:ext cx="291960" cy="375840"/>
              </p14:xfrm>
            </p:contentPart>
          </mc:Choice>
          <mc:Fallback>
            <p:pic>
              <p:nvPicPr>
                <p:cNvPr id="22" name="Ink 21">
                  <a:extLst>
                    <a:ext uri="{FF2B5EF4-FFF2-40B4-BE49-F238E27FC236}">
                      <a16:creationId xmlns:a16="http://schemas.microsoft.com/office/drawing/2014/main" id="{F2967F0E-5385-8244-89B3-47D489028304}"/>
                    </a:ext>
                  </a:extLst>
                </p:cNvPr>
                <p:cNvPicPr/>
                <p:nvPr/>
              </p:nvPicPr>
              <p:blipFill>
                <a:blip r:embed="rId13"/>
                <a:stretch>
                  <a:fillRect/>
                </a:stretch>
              </p:blipFill>
              <p:spPr>
                <a:xfrm>
                  <a:off x="7349400" y="221496"/>
                  <a:ext cx="30960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5" name="Ink 104">
                  <a:extLst>
                    <a:ext uri="{FF2B5EF4-FFF2-40B4-BE49-F238E27FC236}">
                      <a16:creationId xmlns:a16="http://schemas.microsoft.com/office/drawing/2014/main" id="{4F3F7BE0-0865-FD4D-90EF-859A7918BC28}"/>
                    </a:ext>
                  </a:extLst>
                </p14:cNvPr>
                <p14:cNvContentPartPr/>
                <p14:nvPr/>
              </p14:nvContentPartPr>
              <p14:xfrm>
                <a:off x="7171200" y="571416"/>
                <a:ext cx="191160" cy="73080"/>
              </p14:xfrm>
            </p:contentPart>
          </mc:Choice>
          <mc:Fallback>
            <p:pic>
              <p:nvPicPr>
                <p:cNvPr id="105" name="Ink 104">
                  <a:extLst>
                    <a:ext uri="{FF2B5EF4-FFF2-40B4-BE49-F238E27FC236}">
                      <a16:creationId xmlns:a16="http://schemas.microsoft.com/office/drawing/2014/main" id="{4F3F7BE0-0865-FD4D-90EF-859A7918BC28}"/>
                    </a:ext>
                  </a:extLst>
                </p:cNvPr>
                <p:cNvPicPr/>
                <p:nvPr/>
              </p:nvPicPr>
              <p:blipFill>
                <a:blip r:embed="rId15"/>
                <a:stretch>
                  <a:fillRect/>
                </a:stretch>
              </p:blipFill>
              <p:spPr>
                <a:xfrm>
                  <a:off x="7162200" y="562416"/>
                  <a:ext cx="20880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a:extLst>
                    <a:ext uri="{FF2B5EF4-FFF2-40B4-BE49-F238E27FC236}">
                      <a16:creationId xmlns:a16="http://schemas.microsoft.com/office/drawing/2014/main" id="{6CC5EAB6-B507-3242-8706-9F7B54CEA0DC}"/>
                    </a:ext>
                  </a:extLst>
                </p14:cNvPr>
                <p14:cNvContentPartPr/>
                <p14:nvPr/>
              </p14:nvContentPartPr>
              <p14:xfrm>
                <a:off x="3047760" y="536136"/>
                <a:ext cx="193680" cy="381240"/>
              </p14:xfrm>
            </p:contentPart>
          </mc:Choice>
          <mc:Fallback>
            <p:pic>
              <p:nvPicPr>
                <p:cNvPr id="4" name="Ink 3">
                  <a:extLst>
                    <a:ext uri="{FF2B5EF4-FFF2-40B4-BE49-F238E27FC236}">
                      <a16:creationId xmlns:a16="http://schemas.microsoft.com/office/drawing/2014/main" id="{6CC5EAB6-B507-3242-8706-9F7B54CEA0DC}"/>
                    </a:ext>
                  </a:extLst>
                </p:cNvPr>
                <p:cNvPicPr/>
                <p:nvPr/>
              </p:nvPicPr>
              <p:blipFill>
                <a:blip r:embed="rId17"/>
                <a:stretch>
                  <a:fillRect/>
                </a:stretch>
              </p:blipFill>
              <p:spPr>
                <a:xfrm>
                  <a:off x="3039120" y="527136"/>
                  <a:ext cx="2113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 name="Ink 4">
                  <a:extLst>
                    <a:ext uri="{FF2B5EF4-FFF2-40B4-BE49-F238E27FC236}">
                      <a16:creationId xmlns:a16="http://schemas.microsoft.com/office/drawing/2014/main" id="{F0404832-4942-9041-8E38-1588B0972137}"/>
                    </a:ext>
                  </a:extLst>
                </p14:cNvPr>
                <p14:cNvContentPartPr/>
                <p14:nvPr/>
              </p14:nvContentPartPr>
              <p14:xfrm>
                <a:off x="3389760" y="825216"/>
                <a:ext cx="75600" cy="162000"/>
              </p14:xfrm>
            </p:contentPart>
          </mc:Choice>
          <mc:Fallback>
            <p:pic>
              <p:nvPicPr>
                <p:cNvPr id="5" name="Ink 4">
                  <a:extLst>
                    <a:ext uri="{FF2B5EF4-FFF2-40B4-BE49-F238E27FC236}">
                      <a16:creationId xmlns:a16="http://schemas.microsoft.com/office/drawing/2014/main" id="{F0404832-4942-9041-8E38-1588B0972137}"/>
                    </a:ext>
                  </a:extLst>
                </p:cNvPr>
                <p:cNvPicPr/>
                <p:nvPr/>
              </p:nvPicPr>
              <p:blipFill>
                <a:blip r:embed="rId19"/>
                <a:stretch>
                  <a:fillRect/>
                </a:stretch>
              </p:blipFill>
              <p:spPr>
                <a:xfrm>
                  <a:off x="3380760" y="816576"/>
                  <a:ext cx="932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 name="Ink 5">
                  <a:extLst>
                    <a:ext uri="{FF2B5EF4-FFF2-40B4-BE49-F238E27FC236}">
                      <a16:creationId xmlns:a16="http://schemas.microsoft.com/office/drawing/2014/main" id="{1875AE06-F6CE-6748-ADF1-6355CAEF9EFD}"/>
                    </a:ext>
                  </a:extLst>
                </p14:cNvPr>
                <p14:cNvContentPartPr/>
                <p14:nvPr/>
              </p14:nvContentPartPr>
              <p14:xfrm>
                <a:off x="3793320" y="457296"/>
                <a:ext cx="230760" cy="313560"/>
              </p14:xfrm>
            </p:contentPart>
          </mc:Choice>
          <mc:Fallback>
            <p:pic>
              <p:nvPicPr>
                <p:cNvPr id="6" name="Ink 5">
                  <a:extLst>
                    <a:ext uri="{FF2B5EF4-FFF2-40B4-BE49-F238E27FC236}">
                      <a16:creationId xmlns:a16="http://schemas.microsoft.com/office/drawing/2014/main" id="{1875AE06-F6CE-6748-ADF1-6355CAEF9EFD}"/>
                    </a:ext>
                  </a:extLst>
                </p:cNvPr>
                <p:cNvPicPr/>
                <p:nvPr/>
              </p:nvPicPr>
              <p:blipFill>
                <a:blip r:embed="rId21"/>
                <a:stretch>
                  <a:fillRect/>
                </a:stretch>
              </p:blipFill>
              <p:spPr>
                <a:xfrm>
                  <a:off x="3784680" y="448656"/>
                  <a:ext cx="24840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 name="Ink 6">
                  <a:extLst>
                    <a:ext uri="{FF2B5EF4-FFF2-40B4-BE49-F238E27FC236}">
                      <a16:creationId xmlns:a16="http://schemas.microsoft.com/office/drawing/2014/main" id="{248CE62A-F1CA-0C40-AC6B-F887819D8083}"/>
                    </a:ext>
                  </a:extLst>
                </p14:cNvPr>
                <p14:cNvContentPartPr/>
                <p14:nvPr/>
              </p14:nvContentPartPr>
              <p14:xfrm>
                <a:off x="4130640" y="734496"/>
                <a:ext cx="33480" cy="171360"/>
              </p14:xfrm>
            </p:contentPart>
          </mc:Choice>
          <mc:Fallback>
            <p:pic>
              <p:nvPicPr>
                <p:cNvPr id="7" name="Ink 6">
                  <a:extLst>
                    <a:ext uri="{FF2B5EF4-FFF2-40B4-BE49-F238E27FC236}">
                      <a16:creationId xmlns:a16="http://schemas.microsoft.com/office/drawing/2014/main" id="{248CE62A-F1CA-0C40-AC6B-F887819D8083}"/>
                    </a:ext>
                  </a:extLst>
                </p:cNvPr>
                <p:cNvPicPr/>
                <p:nvPr/>
              </p:nvPicPr>
              <p:blipFill>
                <a:blip r:embed="rId23"/>
                <a:stretch>
                  <a:fillRect/>
                </a:stretch>
              </p:blipFill>
              <p:spPr>
                <a:xfrm>
                  <a:off x="4122000" y="725496"/>
                  <a:ext cx="511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 name="Ink 7">
                  <a:extLst>
                    <a:ext uri="{FF2B5EF4-FFF2-40B4-BE49-F238E27FC236}">
                      <a16:creationId xmlns:a16="http://schemas.microsoft.com/office/drawing/2014/main" id="{EB9E4BA7-52D7-B943-AAD5-1FEA5C9EDC8E}"/>
                    </a:ext>
                  </a:extLst>
                </p14:cNvPr>
                <p14:cNvContentPartPr/>
                <p14:nvPr/>
              </p14:nvContentPartPr>
              <p14:xfrm>
                <a:off x="4615920" y="373416"/>
                <a:ext cx="182160" cy="376560"/>
              </p14:xfrm>
            </p:contentPart>
          </mc:Choice>
          <mc:Fallback>
            <p:pic>
              <p:nvPicPr>
                <p:cNvPr id="8" name="Ink 7">
                  <a:extLst>
                    <a:ext uri="{FF2B5EF4-FFF2-40B4-BE49-F238E27FC236}">
                      <a16:creationId xmlns:a16="http://schemas.microsoft.com/office/drawing/2014/main" id="{EB9E4BA7-52D7-B943-AAD5-1FEA5C9EDC8E}"/>
                    </a:ext>
                  </a:extLst>
                </p:cNvPr>
                <p:cNvPicPr/>
                <p:nvPr/>
              </p:nvPicPr>
              <p:blipFill>
                <a:blip r:embed="rId25"/>
                <a:stretch>
                  <a:fillRect/>
                </a:stretch>
              </p:blipFill>
              <p:spPr>
                <a:xfrm>
                  <a:off x="4606920" y="364416"/>
                  <a:ext cx="19980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 name="Ink 8">
                  <a:extLst>
                    <a:ext uri="{FF2B5EF4-FFF2-40B4-BE49-F238E27FC236}">
                      <a16:creationId xmlns:a16="http://schemas.microsoft.com/office/drawing/2014/main" id="{966D7B44-7C9C-FD4B-BEB3-A9A223AB24BE}"/>
                    </a:ext>
                  </a:extLst>
                </p14:cNvPr>
                <p14:cNvContentPartPr/>
                <p14:nvPr/>
              </p14:nvContentPartPr>
              <p14:xfrm>
                <a:off x="4925880" y="729096"/>
                <a:ext cx="18000" cy="222120"/>
              </p14:xfrm>
            </p:contentPart>
          </mc:Choice>
          <mc:Fallback>
            <p:pic>
              <p:nvPicPr>
                <p:cNvPr id="9" name="Ink 8">
                  <a:extLst>
                    <a:ext uri="{FF2B5EF4-FFF2-40B4-BE49-F238E27FC236}">
                      <a16:creationId xmlns:a16="http://schemas.microsoft.com/office/drawing/2014/main" id="{966D7B44-7C9C-FD4B-BEB3-A9A223AB24BE}"/>
                    </a:ext>
                  </a:extLst>
                </p:cNvPr>
                <p:cNvPicPr/>
                <p:nvPr/>
              </p:nvPicPr>
              <p:blipFill>
                <a:blip r:embed="rId27"/>
                <a:stretch>
                  <a:fillRect/>
                </a:stretch>
              </p:blipFill>
              <p:spPr>
                <a:xfrm>
                  <a:off x="4917240" y="720096"/>
                  <a:ext cx="356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 name="Ink 1">
                  <a:extLst>
                    <a:ext uri="{FF2B5EF4-FFF2-40B4-BE49-F238E27FC236}">
                      <a16:creationId xmlns:a16="http://schemas.microsoft.com/office/drawing/2014/main" id="{A43702C7-CE11-E54D-BCCA-055F3AE104A8}"/>
                    </a:ext>
                  </a:extLst>
                </p14:cNvPr>
                <p14:cNvContentPartPr/>
                <p14:nvPr/>
              </p14:nvContentPartPr>
              <p14:xfrm>
                <a:off x="2395800" y="631176"/>
                <a:ext cx="302400" cy="290520"/>
              </p14:xfrm>
            </p:contentPart>
          </mc:Choice>
          <mc:Fallback>
            <p:pic>
              <p:nvPicPr>
                <p:cNvPr id="2" name="Ink 1">
                  <a:extLst>
                    <a:ext uri="{FF2B5EF4-FFF2-40B4-BE49-F238E27FC236}">
                      <a16:creationId xmlns:a16="http://schemas.microsoft.com/office/drawing/2014/main" id="{A43702C7-CE11-E54D-BCCA-055F3AE104A8}"/>
                    </a:ext>
                  </a:extLst>
                </p:cNvPr>
                <p:cNvPicPr/>
                <p:nvPr/>
              </p:nvPicPr>
              <p:blipFill>
                <a:blip r:embed="rId29"/>
                <a:stretch>
                  <a:fillRect/>
                </a:stretch>
              </p:blipFill>
              <p:spPr>
                <a:xfrm>
                  <a:off x="2386800" y="622176"/>
                  <a:ext cx="32004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 name="Ink 2">
                  <a:extLst>
                    <a:ext uri="{FF2B5EF4-FFF2-40B4-BE49-F238E27FC236}">
                      <a16:creationId xmlns:a16="http://schemas.microsoft.com/office/drawing/2014/main" id="{D668F228-CD38-7E4F-9CD8-BF506A77A5C5}"/>
                    </a:ext>
                  </a:extLst>
                </p14:cNvPr>
                <p14:cNvContentPartPr/>
                <p14:nvPr/>
              </p14:nvContentPartPr>
              <p14:xfrm>
                <a:off x="2811240" y="872736"/>
                <a:ext cx="16560" cy="204120"/>
              </p14:xfrm>
            </p:contentPart>
          </mc:Choice>
          <mc:Fallback>
            <p:pic>
              <p:nvPicPr>
                <p:cNvPr id="3" name="Ink 2">
                  <a:extLst>
                    <a:ext uri="{FF2B5EF4-FFF2-40B4-BE49-F238E27FC236}">
                      <a16:creationId xmlns:a16="http://schemas.microsoft.com/office/drawing/2014/main" id="{D668F228-CD38-7E4F-9CD8-BF506A77A5C5}"/>
                    </a:ext>
                  </a:extLst>
                </p:cNvPr>
                <p:cNvPicPr/>
                <p:nvPr/>
              </p:nvPicPr>
              <p:blipFill>
                <a:blip r:embed="rId31"/>
                <a:stretch>
                  <a:fillRect/>
                </a:stretch>
              </p:blipFill>
              <p:spPr>
                <a:xfrm>
                  <a:off x="2802600" y="863736"/>
                  <a:ext cx="342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Ink 23">
                  <a:extLst>
                    <a:ext uri="{FF2B5EF4-FFF2-40B4-BE49-F238E27FC236}">
                      <a16:creationId xmlns:a16="http://schemas.microsoft.com/office/drawing/2014/main" id="{E342ECE6-41FC-8C44-AC26-CF56C0738F2A}"/>
                    </a:ext>
                  </a:extLst>
                </p14:cNvPr>
                <p14:cNvContentPartPr/>
                <p14:nvPr/>
              </p14:nvContentPartPr>
              <p14:xfrm>
                <a:off x="2146320" y="483216"/>
                <a:ext cx="559440" cy="951480"/>
              </p14:xfrm>
            </p:contentPart>
          </mc:Choice>
          <mc:Fallback>
            <p:pic>
              <p:nvPicPr>
                <p:cNvPr id="24" name="Ink 23">
                  <a:extLst>
                    <a:ext uri="{FF2B5EF4-FFF2-40B4-BE49-F238E27FC236}">
                      <a16:creationId xmlns:a16="http://schemas.microsoft.com/office/drawing/2014/main" id="{E342ECE6-41FC-8C44-AC26-CF56C0738F2A}"/>
                    </a:ext>
                  </a:extLst>
                </p:cNvPr>
                <p:cNvPicPr/>
                <p:nvPr/>
              </p:nvPicPr>
              <p:blipFill>
                <a:blip r:embed="rId33"/>
                <a:stretch>
                  <a:fillRect/>
                </a:stretch>
              </p:blipFill>
              <p:spPr>
                <a:xfrm>
                  <a:off x="2137320" y="474576"/>
                  <a:ext cx="577080" cy="969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 name="Ink 9">
                  <a:extLst>
                    <a:ext uri="{FF2B5EF4-FFF2-40B4-BE49-F238E27FC236}">
                      <a16:creationId xmlns:a16="http://schemas.microsoft.com/office/drawing/2014/main" id="{DDFD2D2F-9E2B-934C-A9C6-F7CA159CE39E}"/>
                    </a:ext>
                  </a:extLst>
                </p14:cNvPr>
                <p14:cNvContentPartPr/>
                <p14:nvPr/>
              </p14:nvContentPartPr>
              <p14:xfrm>
                <a:off x="5167440" y="396816"/>
                <a:ext cx="32040" cy="403560"/>
              </p14:xfrm>
            </p:contentPart>
          </mc:Choice>
          <mc:Fallback>
            <p:pic>
              <p:nvPicPr>
                <p:cNvPr id="10" name="Ink 9">
                  <a:extLst>
                    <a:ext uri="{FF2B5EF4-FFF2-40B4-BE49-F238E27FC236}">
                      <a16:creationId xmlns:a16="http://schemas.microsoft.com/office/drawing/2014/main" id="{DDFD2D2F-9E2B-934C-A9C6-F7CA159CE39E}"/>
                    </a:ext>
                  </a:extLst>
                </p:cNvPr>
                <p:cNvPicPr/>
                <p:nvPr/>
              </p:nvPicPr>
              <p:blipFill>
                <a:blip r:embed="rId35"/>
                <a:stretch>
                  <a:fillRect/>
                </a:stretch>
              </p:blipFill>
              <p:spPr>
                <a:xfrm>
                  <a:off x="5158800" y="388176"/>
                  <a:ext cx="4968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 name="Ink 10">
                  <a:extLst>
                    <a:ext uri="{FF2B5EF4-FFF2-40B4-BE49-F238E27FC236}">
                      <a16:creationId xmlns:a16="http://schemas.microsoft.com/office/drawing/2014/main" id="{6E47A337-3260-D94A-95F0-64C18302BE0F}"/>
                    </a:ext>
                  </a:extLst>
                </p14:cNvPr>
                <p14:cNvContentPartPr/>
                <p14:nvPr/>
              </p14:nvContentPartPr>
              <p14:xfrm>
                <a:off x="5335560" y="334176"/>
                <a:ext cx="244800" cy="416520"/>
              </p14:xfrm>
            </p:contentPart>
          </mc:Choice>
          <mc:Fallback>
            <p:pic>
              <p:nvPicPr>
                <p:cNvPr id="11" name="Ink 10">
                  <a:extLst>
                    <a:ext uri="{FF2B5EF4-FFF2-40B4-BE49-F238E27FC236}">
                      <a16:creationId xmlns:a16="http://schemas.microsoft.com/office/drawing/2014/main" id="{6E47A337-3260-D94A-95F0-64C18302BE0F}"/>
                    </a:ext>
                  </a:extLst>
                </p:cNvPr>
                <p:cNvPicPr/>
                <p:nvPr/>
              </p:nvPicPr>
              <p:blipFill>
                <a:blip r:embed="rId37"/>
                <a:stretch>
                  <a:fillRect/>
                </a:stretch>
              </p:blipFill>
              <p:spPr>
                <a:xfrm>
                  <a:off x="5326560" y="325176"/>
                  <a:ext cx="26244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2" name="Ink 11">
                  <a:extLst>
                    <a:ext uri="{FF2B5EF4-FFF2-40B4-BE49-F238E27FC236}">
                      <a16:creationId xmlns:a16="http://schemas.microsoft.com/office/drawing/2014/main" id="{BB048B66-4C19-784D-B325-2C070A8CECB3}"/>
                    </a:ext>
                  </a:extLst>
                </p14:cNvPr>
                <p14:cNvContentPartPr/>
                <p14:nvPr/>
              </p14:nvContentPartPr>
              <p14:xfrm>
                <a:off x="5716080" y="763656"/>
                <a:ext cx="106560" cy="366120"/>
              </p14:xfrm>
            </p:contentPart>
          </mc:Choice>
          <mc:Fallback>
            <p:pic>
              <p:nvPicPr>
                <p:cNvPr id="12" name="Ink 11">
                  <a:extLst>
                    <a:ext uri="{FF2B5EF4-FFF2-40B4-BE49-F238E27FC236}">
                      <a16:creationId xmlns:a16="http://schemas.microsoft.com/office/drawing/2014/main" id="{BB048B66-4C19-784D-B325-2C070A8CECB3}"/>
                    </a:ext>
                  </a:extLst>
                </p:cNvPr>
                <p:cNvPicPr/>
                <p:nvPr/>
              </p:nvPicPr>
              <p:blipFill>
                <a:blip r:embed="rId39"/>
                <a:stretch>
                  <a:fillRect/>
                </a:stretch>
              </p:blipFill>
              <p:spPr>
                <a:xfrm>
                  <a:off x="5707080" y="755016"/>
                  <a:ext cx="12420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019C88E8-5341-FE4B-9160-50686086B398}"/>
                    </a:ext>
                  </a:extLst>
                </p14:cNvPr>
                <p14:cNvContentPartPr/>
                <p14:nvPr/>
              </p14:nvContentPartPr>
              <p14:xfrm>
                <a:off x="5464800" y="85416"/>
                <a:ext cx="360720" cy="1327320"/>
              </p14:xfrm>
            </p:contentPart>
          </mc:Choice>
          <mc:Fallback>
            <p:pic>
              <p:nvPicPr>
                <p:cNvPr id="26" name="Ink 25">
                  <a:extLst>
                    <a:ext uri="{FF2B5EF4-FFF2-40B4-BE49-F238E27FC236}">
                      <a16:creationId xmlns:a16="http://schemas.microsoft.com/office/drawing/2014/main" id="{019C88E8-5341-FE4B-9160-50686086B398}"/>
                    </a:ext>
                  </a:extLst>
                </p:cNvPr>
                <p:cNvPicPr/>
                <p:nvPr/>
              </p:nvPicPr>
              <p:blipFill>
                <a:blip r:embed="rId41"/>
                <a:stretch>
                  <a:fillRect/>
                </a:stretch>
              </p:blipFill>
              <p:spPr>
                <a:xfrm>
                  <a:off x="5455800" y="76416"/>
                  <a:ext cx="378360" cy="1344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7EC5F360-563C-E748-A370-5E6BCBB64AE8}"/>
                    </a:ext>
                  </a:extLst>
                </p14:cNvPr>
                <p14:cNvContentPartPr/>
                <p14:nvPr/>
              </p14:nvContentPartPr>
              <p14:xfrm>
                <a:off x="2331000" y="1190256"/>
                <a:ext cx="3380040" cy="207000"/>
              </p14:xfrm>
            </p:contentPart>
          </mc:Choice>
          <mc:Fallback>
            <p:pic>
              <p:nvPicPr>
                <p:cNvPr id="28" name="Ink 27">
                  <a:extLst>
                    <a:ext uri="{FF2B5EF4-FFF2-40B4-BE49-F238E27FC236}">
                      <a16:creationId xmlns:a16="http://schemas.microsoft.com/office/drawing/2014/main" id="{7EC5F360-563C-E748-A370-5E6BCBB64AE8}"/>
                    </a:ext>
                  </a:extLst>
                </p:cNvPr>
                <p:cNvPicPr/>
                <p:nvPr/>
              </p:nvPicPr>
              <p:blipFill>
                <a:blip r:embed="rId43"/>
                <a:stretch>
                  <a:fillRect/>
                </a:stretch>
              </p:blipFill>
              <p:spPr>
                <a:xfrm>
                  <a:off x="2322360" y="1181616"/>
                  <a:ext cx="33976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03B7A0CE-002A-D940-88E4-0F90342F3B03}"/>
                    </a:ext>
                  </a:extLst>
                </p14:cNvPr>
                <p14:cNvContentPartPr/>
                <p14:nvPr/>
              </p14:nvContentPartPr>
              <p14:xfrm>
                <a:off x="2461680" y="1473576"/>
                <a:ext cx="2409480" cy="194400"/>
              </p14:xfrm>
            </p:contentPart>
          </mc:Choice>
          <mc:Fallback>
            <p:pic>
              <p:nvPicPr>
                <p:cNvPr id="29" name="Ink 28">
                  <a:extLst>
                    <a:ext uri="{FF2B5EF4-FFF2-40B4-BE49-F238E27FC236}">
                      <a16:creationId xmlns:a16="http://schemas.microsoft.com/office/drawing/2014/main" id="{03B7A0CE-002A-D940-88E4-0F90342F3B03}"/>
                    </a:ext>
                  </a:extLst>
                </p:cNvPr>
                <p:cNvPicPr/>
                <p:nvPr/>
              </p:nvPicPr>
              <p:blipFill>
                <a:blip r:embed="rId45"/>
                <a:stretch>
                  <a:fillRect/>
                </a:stretch>
              </p:blipFill>
              <p:spPr>
                <a:xfrm>
                  <a:off x="2453040" y="1464936"/>
                  <a:ext cx="24271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99C1577F-5377-834F-A18A-939C076FCA75}"/>
                    </a:ext>
                  </a:extLst>
                </p14:cNvPr>
                <p14:cNvContentPartPr/>
                <p14:nvPr/>
              </p14:nvContentPartPr>
              <p14:xfrm>
                <a:off x="3699360" y="1621896"/>
                <a:ext cx="271440" cy="704520"/>
              </p14:xfrm>
            </p:contentPart>
          </mc:Choice>
          <mc:Fallback>
            <p:pic>
              <p:nvPicPr>
                <p:cNvPr id="30" name="Ink 29">
                  <a:extLst>
                    <a:ext uri="{FF2B5EF4-FFF2-40B4-BE49-F238E27FC236}">
                      <a16:creationId xmlns:a16="http://schemas.microsoft.com/office/drawing/2014/main" id="{99C1577F-5377-834F-A18A-939C076FCA75}"/>
                    </a:ext>
                  </a:extLst>
                </p:cNvPr>
                <p:cNvPicPr/>
                <p:nvPr/>
              </p:nvPicPr>
              <p:blipFill>
                <a:blip r:embed="rId47"/>
                <a:stretch>
                  <a:fillRect/>
                </a:stretch>
              </p:blipFill>
              <p:spPr>
                <a:xfrm>
                  <a:off x="3690360" y="1613256"/>
                  <a:ext cx="289080" cy="722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49F919BC-B898-0644-8999-CE27DCBA4430}"/>
                    </a:ext>
                  </a:extLst>
                </p14:cNvPr>
                <p14:cNvContentPartPr/>
                <p14:nvPr/>
              </p14:nvContentPartPr>
              <p14:xfrm>
                <a:off x="3997800" y="773736"/>
                <a:ext cx="1800" cy="8640"/>
              </p14:xfrm>
            </p:contentPart>
          </mc:Choice>
          <mc:Fallback>
            <p:pic>
              <p:nvPicPr>
                <p:cNvPr id="32" name="Ink 31">
                  <a:extLst>
                    <a:ext uri="{FF2B5EF4-FFF2-40B4-BE49-F238E27FC236}">
                      <a16:creationId xmlns:a16="http://schemas.microsoft.com/office/drawing/2014/main" id="{49F919BC-B898-0644-8999-CE27DCBA4430}"/>
                    </a:ext>
                  </a:extLst>
                </p:cNvPr>
                <p:cNvPicPr/>
                <p:nvPr/>
              </p:nvPicPr>
              <p:blipFill>
                <a:blip r:embed="rId49"/>
                <a:stretch>
                  <a:fillRect/>
                </a:stretch>
              </p:blipFill>
              <p:spPr>
                <a:xfrm>
                  <a:off x="3989160" y="765096"/>
                  <a:ext cx="194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7" name="Ink 106">
                  <a:extLst>
                    <a:ext uri="{FF2B5EF4-FFF2-40B4-BE49-F238E27FC236}">
                      <a16:creationId xmlns:a16="http://schemas.microsoft.com/office/drawing/2014/main" id="{94369A48-1FE1-2D47-83F7-0237FA83AC28}"/>
                    </a:ext>
                  </a:extLst>
                </p14:cNvPr>
                <p14:cNvContentPartPr/>
                <p14:nvPr/>
              </p14:nvContentPartPr>
              <p14:xfrm>
                <a:off x="3527640" y="131496"/>
                <a:ext cx="1553040" cy="940320"/>
              </p14:xfrm>
            </p:contentPart>
          </mc:Choice>
          <mc:Fallback>
            <p:pic>
              <p:nvPicPr>
                <p:cNvPr id="107" name="Ink 106">
                  <a:extLst>
                    <a:ext uri="{FF2B5EF4-FFF2-40B4-BE49-F238E27FC236}">
                      <a16:creationId xmlns:a16="http://schemas.microsoft.com/office/drawing/2014/main" id="{94369A48-1FE1-2D47-83F7-0237FA83AC28}"/>
                    </a:ext>
                  </a:extLst>
                </p:cNvPr>
                <p:cNvPicPr/>
                <p:nvPr/>
              </p:nvPicPr>
              <p:blipFill>
                <a:blip r:embed="rId51"/>
                <a:stretch>
                  <a:fillRect/>
                </a:stretch>
              </p:blipFill>
              <p:spPr>
                <a:xfrm>
                  <a:off x="3518640" y="122496"/>
                  <a:ext cx="1570680" cy="957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23" name="Ink 122">
                  <a:extLst>
                    <a:ext uri="{FF2B5EF4-FFF2-40B4-BE49-F238E27FC236}">
                      <a16:creationId xmlns:a16="http://schemas.microsoft.com/office/drawing/2014/main" id="{ED0158B6-0A5C-4D41-97BF-C0AD3D61B749}"/>
                    </a:ext>
                  </a:extLst>
                </p14:cNvPr>
                <p14:cNvContentPartPr/>
                <p14:nvPr/>
              </p14:nvContentPartPr>
              <p14:xfrm>
                <a:off x="8297280" y="857256"/>
                <a:ext cx="825480" cy="136800"/>
              </p14:xfrm>
            </p:contentPart>
          </mc:Choice>
          <mc:Fallback>
            <p:pic>
              <p:nvPicPr>
                <p:cNvPr id="123" name="Ink 122">
                  <a:extLst>
                    <a:ext uri="{FF2B5EF4-FFF2-40B4-BE49-F238E27FC236}">
                      <a16:creationId xmlns:a16="http://schemas.microsoft.com/office/drawing/2014/main" id="{ED0158B6-0A5C-4D41-97BF-C0AD3D61B749}"/>
                    </a:ext>
                  </a:extLst>
                </p:cNvPr>
                <p:cNvPicPr/>
                <p:nvPr/>
              </p:nvPicPr>
              <p:blipFill>
                <a:blip r:embed="rId53"/>
                <a:stretch>
                  <a:fillRect/>
                </a:stretch>
              </p:blipFill>
              <p:spPr>
                <a:xfrm>
                  <a:off x="8288640" y="848616"/>
                  <a:ext cx="8431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4" name="Ink 123">
                  <a:extLst>
                    <a:ext uri="{FF2B5EF4-FFF2-40B4-BE49-F238E27FC236}">
                      <a16:creationId xmlns:a16="http://schemas.microsoft.com/office/drawing/2014/main" id="{22E5ED1A-8963-BC4A-A7F1-69624FC2489B}"/>
                    </a:ext>
                  </a:extLst>
                </p14:cNvPr>
                <p14:cNvContentPartPr/>
                <p14:nvPr/>
              </p14:nvContentPartPr>
              <p14:xfrm>
                <a:off x="8037360" y="870936"/>
                <a:ext cx="207360" cy="156600"/>
              </p14:xfrm>
            </p:contentPart>
          </mc:Choice>
          <mc:Fallback>
            <p:pic>
              <p:nvPicPr>
                <p:cNvPr id="124" name="Ink 123">
                  <a:extLst>
                    <a:ext uri="{FF2B5EF4-FFF2-40B4-BE49-F238E27FC236}">
                      <a16:creationId xmlns:a16="http://schemas.microsoft.com/office/drawing/2014/main" id="{22E5ED1A-8963-BC4A-A7F1-69624FC2489B}"/>
                    </a:ext>
                  </a:extLst>
                </p:cNvPr>
                <p:cNvPicPr/>
                <p:nvPr/>
              </p:nvPicPr>
              <p:blipFill>
                <a:blip r:embed="rId55"/>
                <a:stretch>
                  <a:fillRect/>
                </a:stretch>
              </p:blipFill>
              <p:spPr>
                <a:xfrm>
                  <a:off x="8028720" y="861936"/>
                  <a:ext cx="2250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5" name="Ink 124">
                  <a:extLst>
                    <a:ext uri="{FF2B5EF4-FFF2-40B4-BE49-F238E27FC236}">
                      <a16:creationId xmlns:a16="http://schemas.microsoft.com/office/drawing/2014/main" id="{AAA9FEAE-464B-9146-A2C2-3E517DC09D5F}"/>
                    </a:ext>
                  </a:extLst>
                </p14:cNvPr>
                <p14:cNvContentPartPr/>
                <p14:nvPr/>
              </p14:nvContentPartPr>
              <p14:xfrm>
                <a:off x="8026560" y="662496"/>
                <a:ext cx="330840" cy="461880"/>
              </p14:xfrm>
            </p:contentPart>
          </mc:Choice>
          <mc:Fallback>
            <p:pic>
              <p:nvPicPr>
                <p:cNvPr id="125" name="Ink 124">
                  <a:extLst>
                    <a:ext uri="{FF2B5EF4-FFF2-40B4-BE49-F238E27FC236}">
                      <a16:creationId xmlns:a16="http://schemas.microsoft.com/office/drawing/2014/main" id="{AAA9FEAE-464B-9146-A2C2-3E517DC09D5F}"/>
                    </a:ext>
                  </a:extLst>
                </p:cNvPr>
                <p:cNvPicPr/>
                <p:nvPr/>
              </p:nvPicPr>
              <p:blipFill>
                <a:blip r:embed="rId57"/>
                <a:stretch>
                  <a:fillRect/>
                </a:stretch>
              </p:blipFill>
              <p:spPr>
                <a:xfrm>
                  <a:off x="8017920" y="653496"/>
                  <a:ext cx="34848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30" name="Ink 129">
                  <a:extLst>
                    <a:ext uri="{FF2B5EF4-FFF2-40B4-BE49-F238E27FC236}">
                      <a16:creationId xmlns:a16="http://schemas.microsoft.com/office/drawing/2014/main" id="{5FDED935-6C01-2D48-8959-DD484A5D353D}"/>
                    </a:ext>
                  </a:extLst>
                </p14:cNvPr>
                <p14:cNvContentPartPr/>
                <p14:nvPr/>
              </p14:nvContentPartPr>
              <p14:xfrm>
                <a:off x="6375600" y="955896"/>
                <a:ext cx="79560" cy="69840"/>
              </p14:xfrm>
            </p:contentPart>
          </mc:Choice>
          <mc:Fallback>
            <p:pic>
              <p:nvPicPr>
                <p:cNvPr id="130" name="Ink 129">
                  <a:extLst>
                    <a:ext uri="{FF2B5EF4-FFF2-40B4-BE49-F238E27FC236}">
                      <a16:creationId xmlns:a16="http://schemas.microsoft.com/office/drawing/2014/main" id="{5FDED935-6C01-2D48-8959-DD484A5D353D}"/>
                    </a:ext>
                  </a:extLst>
                </p:cNvPr>
                <p:cNvPicPr/>
                <p:nvPr/>
              </p:nvPicPr>
              <p:blipFill>
                <a:blip r:embed="rId59"/>
                <a:stretch>
                  <a:fillRect/>
                </a:stretch>
              </p:blipFill>
              <p:spPr>
                <a:xfrm>
                  <a:off x="6366960" y="947256"/>
                  <a:ext cx="972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1" name="Ink 130">
                  <a:extLst>
                    <a:ext uri="{FF2B5EF4-FFF2-40B4-BE49-F238E27FC236}">
                      <a16:creationId xmlns:a16="http://schemas.microsoft.com/office/drawing/2014/main" id="{17E523C8-48E0-F245-B1AF-4CBFD96F52E6}"/>
                    </a:ext>
                  </a:extLst>
                </p14:cNvPr>
                <p14:cNvContentPartPr/>
                <p14:nvPr/>
              </p14:nvContentPartPr>
              <p14:xfrm>
                <a:off x="6153480" y="846456"/>
                <a:ext cx="461520" cy="510840"/>
              </p14:xfrm>
            </p:contentPart>
          </mc:Choice>
          <mc:Fallback>
            <p:pic>
              <p:nvPicPr>
                <p:cNvPr id="131" name="Ink 130">
                  <a:extLst>
                    <a:ext uri="{FF2B5EF4-FFF2-40B4-BE49-F238E27FC236}">
                      <a16:creationId xmlns:a16="http://schemas.microsoft.com/office/drawing/2014/main" id="{17E523C8-48E0-F245-B1AF-4CBFD96F52E6}"/>
                    </a:ext>
                  </a:extLst>
                </p:cNvPr>
                <p:cNvPicPr/>
                <p:nvPr/>
              </p:nvPicPr>
              <p:blipFill>
                <a:blip r:embed="rId61"/>
                <a:stretch>
                  <a:fillRect/>
                </a:stretch>
              </p:blipFill>
              <p:spPr>
                <a:xfrm>
                  <a:off x="6144480" y="837456"/>
                  <a:ext cx="479160" cy="528480"/>
                </a:xfrm>
                <a:prstGeom prst="rect">
                  <a:avLst/>
                </a:prstGeom>
              </p:spPr>
            </p:pic>
          </mc:Fallback>
        </mc:AlternateContent>
      </p:grpSp>
      <p:grpSp>
        <p:nvGrpSpPr>
          <p:cNvPr id="138" name="Group 137">
            <a:extLst>
              <a:ext uri="{FF2B5EF4-FFF2-40B4-BE49-F238E27FC236}">
                <a16:creationId xmlns:a16="http://schemas.microsoft.com/office/drawing/2014/main" id="{BA412AC8-03F8-064E-B3A4-CE5159295FF6}"/>
              </a:ext>
            </a:extLst>
          </p:cNvPr>
          <p:cNvGrpSpPr/>
          <p:nvPr/>
        </p:nvGrpSpPr>
        <p:grpSpPr>
          <a:xfrm>
            <a:off x="9221760" y="330576"/>
            <a:ext cx="1518480" cy="465480"/>
            <a:chOff x="9221760" y="330576"/>
            <a:chExt cx="1518480" cy="465480"/>
          </a:xfrm>
        </p:grpSpPr>
        <mc:AlternateContent xmlns:mc="http://schemas.openxmlformats.org/markup-compatibility/2006">
          <mc:Choice xmlns:p14="http://schemas.microsoft.com/office/powerpoint/2010/main" Requires="p14">
            <p:contentPart p14:bwMode="auto" r:id="rId62">
              <p14:nvContentPartPr>
                <p14:cNvPr id="133" name="Ink 132">
                  <a:extLst>
                    <a:ext uri="{FF2B5EF4-FFF2-40B4-BE49-F238E27FC236}">
                      <a16:creationId xmlns:a16="http://schemas.microsoft.com/office/drawing/2014/main" id="{1F8A80D2-3456-2E42-8046-4163AFC0A9CA}"/>
                    </a:ext>
                  </a:extLst>
                </p14:cNvPr>
                <p14:cNvContentPartPr/>
                <p14:nvPr/>
              </p14:nvContentPartPr>
              <p14:xfrm>
                <a:off x="9221760" y="346416"/>
                <a:ext cx="507960" cy="356040"/>
              </p14:xfrm>
            </p:contentPart>
          </mc:Choice>
          <mc:Fallback>
            <p:pic>
              <p:nvPicPr>
                <p:cNvPr id="133" name="Ink 132">
                  <a:extLst>
                    <a:ext uri="{FF2B5EF4-FFF2-40B4-BE49-F238E27FC236}">
                      <a16:creationId xmlns:a16="http://schemas.microsoft.com/office/drawing/2014/main" id="{1F8A80D2-3456-2E42-8046-4163AFC0A9CA}"/>
                    </a:ext>
                  </a:extLst>
                </p:cNvPr>
                <p:cNvPicPr/>
                <p:nvPr/>
              </p:nvPicPr>
              <p:blipFill>
                <a:blip r:embed="rId63"/>
                <a:stretch>
                  <a:fillRect/>
                </a:stretch>
              </p:blipFill>
              <p:spPr>
                <a:xfrm>
                  <a:off x="9212760" y="337416"/>
                  <a:ext cx="5256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34" name="Ink 133">
                  <a:extLst>
                    <a:ext uri="{FF2B5EF4-FFF2-40B4-BE49-F238E27FC236}">
                      <a16:creationId xmlns:a16="http://schemas.microsoft.com/office/drawing/2014/main" id="{70296A78-F32C-2A49-95DB-EBEDA887E2A4}"/>
                    </a:ext>
                  </a:extLst>
                </p14:cNvPr>
                <p14:cNvContentPartPr/>
                <p14:nvPr/>
              </p14:nvContentPartPr>
              <p14:xfrm>
                <a:off x="9633600" y="330576"/>
                <a:ext cx="487080" cy="464400"/>
              </p14:xfrm>
            </p:contentPart>
          </mc:Choice>
          <mc:Fallback>
            <p:pic>
              <p:nvPicPr>
                <p:cNvPr id="134" name="Ink 133">
                  <a:extLst>
                    <a:ext uri="{FF2B5EF4-FFF2-40B4-BE49-F238E27FC236}">
                      <a16:creationId xmlns:a16="http://schemas.microsoft.com/office/drawing/2014/main" id="{70296A78-F32C-2A49-95DB-EBEDA887E2A4}"/>
                    </a:ext>
                  </a:extLst>
                </p:cNvPr>
                <p:cNvPicPr/>
                <p:nvPr/>
              </p:nvPicPr>
              <p:blipFill>
                <a:blip r:embed="rId65"/>
                <a:stretch>
                  <a:fillRect/>
                </a:stretch>
              </p:blipFill>
              <p:spPr>
                <a:xfrm>
                  <a:off x="9624600" y="321936"/>
                  <a:ext cx="50472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35" name="Ink 134">
                  <a:extLst>
                    <a:ext uri="{FF2B5EF4-FFF2-40B4-BE49-F238E27FC236}">
                      <a16:creationId xmlns:a16="http://schemas.microsoft.com/office/drawing/2014/main" id="{2834F585-000B-0143-84F3-D8E8341742A0}"/>
                    </a:ext>
                  </a:extLst>
                </p14:cNvPr>
                <p14:cNvContentPartPr/>
                <p14:nvPr/>
              </p14:nvContentPartPr>
              <p14:xfrm>
                <a:off x="10167840" y="580776"/>
                <a:ext cx="503640" cy="215280"/>
              </p14:xfrm>
            </p:contentPart>
          </mc:Choice>
          <mc:Fallback>
            <p:pic>
              <p:nvPicPr>
                <p:cNvPr id="135" name="Ink 134">
                  <a:extLst>
                    <a:ext uri="{FF2B5EF4-FFF2-40B4-BE49-F238E27FC236}">
                      <a16:creationId xmlns:a16="http://schemas.microsoft.com/office/drawing/2014/main" id="{2834F585-000B-0143-84F3-D8E8341742A0}"/>
                    </a:ext>
                  </a:extLst>
                </p:cNvPr>
                <p:cNvPicPr/>
                <p:nvPr/>
              </p:nvPicPr>
              <p:blipFill>
                <a:blip r:embed="rId67"/>
                <a:stretch>
                  <a:fillRect/>
                </a:stretch>
              </p:blipFill>
              <p:spPr>
                <a:xfrm>
                  <a:off x="10159200" y="572136"/>
                  <a:ext cx="5212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36" name="Ink 135">
                  <a:extLst>
                    <a:ext uri="{FF2B5EF4-FFF2-40B4-BE49-F238E27FC236}">
                      <a16:creationId xmlns:a16="http://schemas.microsoft.com/office/drawing/2014/main" id="{638A0626-6190-7C41-9559-0850E63FACB0}"/>
                    </a:ext>
                  </a:extLst>
                </p14:cNvPr>
                <p14:cNvContentPartPr/>
                <p14:nvPr/>
              </p14:nvContentPartPr>
              <p14:xfrm>
                <a:off x="10725120" y="659616"/>
                <a:ext cx="15120" cy="14760"/>
              </p14:xfrm>
            </p:contentPart>
          </mc:Choice>
          <mc:Fallback>
            <p:pic>
              <p:nvPicPr>
                <p:cNvPr id="136" name="Ink 135">
                  <a:extLst>
                    <a:ext uri="{FF2B5EF4-FFF2-40B4-BE49-F238E27FC236}">
                      <a16:creationId xmlns:a16="http://schemas.microsoft.com/office/drawing/2014/main" id="{638A0626-6190-7C41-9559-0850E63FACB0}"/>
                    </a:ext>
                  </a:extLst>
                </p:cNvPr>
                <p:cNvPicPr/>
                <p:nvPr/>
              </p:nvPicPr>
              <p:blipFill>
                <a:blip r:embed="rId69"/>
                <a:stretch>
                  <a:fillRect/>
                </a:stretch>
              </p:blipFill>
              <p:spPr>
                <a:xfrm>
                  <a:off x="10716480" y="650976"/>
                  <a:ext cx="32760" cy="3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0">
            <p14:nvContentPartPr>
              <p14:cNvPr id="137" name="Ink 136">
                <a:extLst>
                  <a:ext uri="{FF2B5EF4-FFF2-40B4-BE49-F238E27FC236}">
                    <a16:creationId xmlns:a16="http://schemas.microsoft.com/office/drawing/2014/main" id="{0AC23265-83B1-0C4F-8686-4219980E7638}"/>
                  </a:ext>
                </a:extLst>
              </p14:cNvPr>
              <p14:cNvContentPartPr/>
              <p14:nvPr/>
            </p14:nvContentPartPr>
            <p14:xfrm>
              <a:off x="9630720" y="1059216"/>
              <a:ext cx="984240" cy="139320"/>
            </p14:xfrm>
          </p:contentPart>
        </mc:Choice>
        <mc:Fallback>
          <p:pic>
            <p:nvPicPr>
              <p:cNvPr id="137" name="Ink 136">
                <a:extLst>
                  <a:ext uri="{FF2B5EF4-FFF2-40B4-BE49-F238E27FC236}">
                    <a16:creationId xmlns:a16="http://schemas.microsoft.com/office/drawing/2014/main" id="{0AC23265-83B1-0C4F-8686-4219980E7638}"/>
                  </a:ext>
                </a:extLst>
              </p:cNvPr>
              <p:cNvPicPr/>
              <p:nvPr/>
            </p:nvPicPr>
            <p:blipFill>
              <a:blip r:embed="rId71"/>
              <a:stretch>
                <a:fillRect/>
              </a:stretch>
            </p:blipFill>
            <p:spPr>
              <a:xfrm>
                <a:off x="9621720" y="1050576"/>
                <a:ext cx="10018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39" name="Ink 138">
                <a:extLst>
                  <a:ext uri="{FF2B5EF4-FFF2-40B4-BE49-F238E27FC236}">
                    <a16:creationId xmlns:a16="http://schemas.microsoft.com/office/drawing/2014/main" id="{53AE6986-CBA9-2D41-9C8D-AC7808CE3C64}"/>
                  </a:ext>
                </a:extLst>
              </p14:cNvPr>
              <p14:cNvContentPartPr/>
              <p14:nvPr/>
            </p14:nvContentPartPr>
            <p14:xfrm>
              <a:off x="8910720" y="4297776"/>
              <a:ext cx="889560" cy="946080"/>
            </p14:xfrm>
          </p:contentPart>
        </mc:Choice>
        <mc:Fallback>
          <p:pic>
            <p:nvPicPr>
              <p:cNvPr id="139" name="Ink 138">
                <a:extLst>
                  <a:ext uri="{FF2B5EF4-FFF2-40B4-BE49-F238E27FC236}">
                    <a16:creationId xmlns:a16="http://schemas.microsoft.com/office/drawing/2014/main" id="{53AE6986-CBA9-2D41-9C8D-AC7808CE3C64}"/>
                  </a:ext>
                </a:extLst>
              </p:cNvPr>
              <p:cNvPicPr/>
              <p:nvPr/>
            </p:nvPicPr>
            <p:blipFill>
              <a:blip r:embed="rId73"/>
              <a:stretch>
                <a:fillRect/>
              </a:stretch>
            </p:blipFill>
            <p:spPr>
              <a:xfrm>
                <a:off x="8902080" y="4288776"/>
                <a:ext cx="907200" cy="963720"/>
              </a:xfrm>
              <a:prstGeom prst="rect">
                <a:avLst/>
              </a:prstGeom>
            </p:spPr>
          </p:pic>
        </mc:Fallback>
      </mc:AlternateContent>
      <p:grpSp>
        <p:nvGrpSpPr>
          <p:cNvPr id="146" name="Group 145">
            <a:extLst>
              <a:ext uri="{FF2B5EF4-FFF2-40B4-BE49-F238E27FC236}">
                <a16:creationId xmlns:a16="http://schemas.microsoft.com/office/drawing/2014/main" id="{4A241B1B-E335-B445-B6FA-4150213FF9FE}"/>
              </a:ext>
            </a:extLst>
          </p:cNvPr>
          <p:cNvGrpSpPr/>
          <p:nvPr/>
        </p:nvGrpSpPr>
        <p:grpSpPr>
          <a:xfrm>
            <a:off x="1068840" y="1929336"/>
            <a:ext cx="10895400" cy="4520880"/>
            <a:chOff x="1068840" y="1929336"/>
            <a:chExt cx="10895400" cy="4520880"/>
          </a:xfrm>
        </p:grpSpPr>
        <mc:AlternateContent xmlns:mc="http://schemas.openxmlformats.org/markup-compatibility/2006">
          <mc:Choice xmlns:p14="http://schemas.microsoft.com/office/powerpoint/2010/main" Requires="p14">
            <p:contentPart p14:bwMode="auto" r:id="rId74">
              <p14:nvContentPartPr>
                <p14:cNvPr id="34" name="Ink 33">
                  <a:extLst>
                    <a:ext uri="{FF2B5EF4-FFF2-40B4-BE49-F238E27FC236}">
                      <a16:creationId xmlns:a16="http://schemas.microsoft.com/office/drawing/2014/main" id="{15278D49-16E6-2D4D-A243-399E5CA4A8DD}"/>
                    </a:ext>
                  </a:extLst>
                </p14:cNvPr>
                <p14:cNvContentPartPr/>
                <p14:nvPr/>
              </p14:nvContentPartPr>
              <p14:xfrm>
                <a:off x="3174480" y="2690736"/>
                <a:ext cx="265320" cy="375120"/>
              </p14:xfrm>
            </p:contentPart>
          </mc:Choice>
          <mc:Fallback>
            <p:pic>
              <p:nvPicPr>
                <p:cNvPr id="34" name="Ink 33">
                  <a:extLst>
                    <a:ext uri="{FF2B5EF4-FFF2-40B4-BE49-F238E27FC236}">
                      <a16:creationId xmlns:a16="http://schemas.microsoft.com/office/drawing/2014/main" id="{15278D49-16E6-2D4D-A243-399E5CA4A8DD}"/>
                    </a:ext>
                  </a:extLst>
                </p:cNvPr>
                <p:cNvPicPr/>
                <p:nvPr/>
              </p:nvPicPr>
              <p:blipFill>
                <a:blip r:embed="rId75"/>
                <a:stretch>
                  <a:fillRect/>
                </a:stretch>
              </p:blipFill>
              <p:spPr>
                <a:xfrm>
                  <a:off x="3165480" y="2681736"/>
                  <a:ext cx="28296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5" name="Ink 34">
                  <a:extLst>
                    <a:ext uri="{FF2B5EF4-FFF2-40B4-BE49-F238E27FC236}">
                      <a16:creationId xmlns:a16="http://schemas.microsoft.com/office/drawing/2014/main" id="{C7CD9AE7-7A37-8D49-ACD6-318B3DA69A64}"/>
                    </a:ext>
                  </a:extLst>
                </p14:cNvPr>
                <p14:cNvContentPartPr/>
                <p14:nvPr/>
              </p14:nvContentPartPr>
              <p14:xfrm>
                <a:off x="3695760" y="2683176"/>
                <a:ext cx="134280" cy="490680"/>
              </p14:xfrm>
            </p:contentPart>
          </mc:Choice>
          <mc:Fallback>
            <p:pic>
              <p:nvPicPr>
                <p:cNvPr id="35" name="Ink 34">
                  <a:extLst>
                    <a:ext uri="{FF2B5EF4-FFF2-40B4-BE49-F238E27FC236}">
                      <a16:creationId xmlns:a16="http://schemas.microsoft.com/office/drawing/2014/main" id="{C7CD9AE7-7A37-8D49-ACD6-318B3DA69A64}"/>
                    </a:ext>
                  </a:extLst>
                </p:cNvPr>
                <p:cNvPicPr/>
                <p:nvPr/>
              </p:nvPicPr>
              <p:blipFill>
                <a:blip r:embed="rId77"/>
                <a:stretch>
                  <a:fillRect/>
                </a:stretch>
              </p:blipFill>
              <p:spPr>
                <a:xfrm>
                  <a:off x="3687120" y="2674536"/>
                  <a:ext cx="151920" cy="508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6" name="Ink 35">
                  <a:extLst>
                    <a:ext uri="{FF2B5EF4-FFF2-40B4-BE49-F238E27FC236}">
                      <a16:creationId xmlns:a16="http://schemas.microsoft.com/office/drawing/2014/main" id="{D469FB0E-7677-794E-97D3-F77FE7D8909A}"/>
                    </a:ext>
                  </a:extLst>
                </p14:cNvPr>
                <p14:cNvContentPartPr/>
                <p14:nvPr/>
              </p14:nvContentPartPr>
              <p14:xfrm>
                <a:off x="3166200" y="2701896"/>
                <a:ext cx="248040" cy="394200"/>
              </p14:xfrm>
            </p:contentPart>
          </mc:Choice>
          <mc:Fallback>
            <p:pic>
              <p:nvPicPr>
                <p:cNvPr id="36" name="Ink 35">
                  <a:extLst>
                    <a:ext uri="{FF2B5EF4-FFF2-40B4-BE49-F238E27FC236}">
                      <a16:creationId xmlns:a16="http://schemas.microsoft.com/office/drawing/2014/main" id="{D469FB0E-7677-794E-97D3-F77FE7D8909A}"/>
                    </a:ext>
                  </a:extLst>
                </p:cNvPr>
                <p:cNvPicPr/>
                <p:nvPr/>
              </p:nvPicPr>
              <p:blipFill>
                <a:blip r:embed="rId79"/>
                <a:stretch>
                  <a:fillRect/>
                </a:stretch>
              </p:blipFill>
              <p:spPr>
                <a:xfrm>
                  <a:off x="3157560" y="2692896"/>
                  <a:ext cx="26568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7" name="Ink 36">
                  <a:extLst>
                    <a:ext uri="{FF2B5EF4-FFF2-40B4-BE49-F238E27FC236}">
                      <a16:creationId xmlns:a16="http://schemas.microsoft.com/office/drawing/2014/main" id="{55BACA3B-3F94-A546-B7AC-007C59FCD2B6}"/>
                    </a:ext>
                  </a:extLst>
                </p14:cNvPr>
                <p14:cNvContentPartPr/>
                <p14:nvPr/>
              </p14:nvContentPartPr>
              <p14:xfrm>
                <a:off x="2800080" y="3295536"/>
                <a:ext cx="1814040" cy="214560"/>
              </p14:xfrm>
            </p:contentPart>
          </mc:Choice>
          <mc:Fallback>
            <p:pic>
              <p:nvPicPr>
                <p:cNvPr id="37" name="Ink 36">
                  <a:extLst>
                    <a:ext uri="{FF2B5EF4-FFF2-40B4-BE49-F238E27FC236}">
                      <a16:creationId xmlns:a16="http://schemas.microsoft.com/office/drawing/2014/main" id="{55BACA3B-3F94-A546-B7AC-007C59FCD2B6}"/>
                    </a:ext>
                  </a:extLst>
                </p:cNvPr>
                <p:cNvPicPr/>
                <p:nvPr/>
              </p:nvPicPr>
              <p:blipFill>
                <a:blip r:embed="rId81"/>
                <a:stretch>
                  <a:fillRect/>
                </a:stretch>
              </p:blipFill>
              <p:spPr>
                <a:xfrm>
                  <a:off x="2791080" y="3286536"/>
                  <a:ext cx="18316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8" name="Ink 37">
                  <a:extLst>
                    <a:ext uri="{FF2B5EF4-FFF2-40B4-BE49-F238E27FC236}">
                      <a16:creationId xmlns:a16="http://schemas.microsoft.com/office/drawing/2014/main" id="{3C8DAE18-C036-B44F-8B08-463C20DE934C}"/>
                    </a:ext>
                  </a:extLst>
                </p14:cNvPr>
                <p14:cNvContentPartPr/>
                <p14:nvPr/>
              </p14:nvContentPartPr>
              <p14:xfrm>
                <a:off x="3708000" y="3675336"/>
                <a:ext cx="173880" cy="343440"/>
              </p14:xfrm>
            </p:contentPart>
          </mc:Choice>
          <mc:Fallback>
            <p:pic>
              <p:nvPicPr>
                <p:cNvPr id="38" name="Ink 37">
                  <a:extLst>
                    <a:ext uri="{FF2B5EF4-FFF2-40B4-BE49-F238E27FC236}">
                      <a16:creationId xmlns:a16="http://schemas.microsoft.com/office/drawing/2014/main" id="{3C8DAE18-C036-B44F-8B08-463C20DE934C}"/>
                    </a:ext>
                  </a:extLst>
                </p:cNvPr>
                <p:cNvPicPr/>
                <p:nvPr/>
              </p:nvPicPr>
              <p:blipFill>
                <a:blip r:embed="rId83"/>
                <a:stretch>
                  <a:fillRect/>
                </a:stretch>
              </p:blipFill>
              <p:spPr>
                <a:xfrm>
                  <a:off x="3699360" y="3666696"/>
                  <a:ext cx="19152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9" name="Ink 38">
                  <a:extLst>
                    <a:ext uri="{FF2B5EF4-FFF2-40B4-BE49-F238E27FC236}">
                      <a16:creationId xmlns:a16="http://schemas.microsoft.com/office/drawing/2014/main" id="{4DB4DAF1-349F-A046-AE15-1D93F338B763}"/>
                    </a:ext>
                  </a:extLst>
                </p14:cNvPr>
                <p14:cNvContentPartPr/>
                <p14:nvPr/>
              </p14:nvContentPartPr>
              <p14:xfrm>
                <a:off x="3643560" y="3649416"/>
                <a:ext cx="318240" cy="121680"/>
              </p14:xfrm>
            </p:contentPart>
          </mc:Choice>
          <mc:Fallback>
            <p:pic>
              <p:nvPicPr>
                <p:cNvPr id="39" name="Ink 38">
                  <a:extLst>
                    <a:ext uri="{FF2B5EF4-FFF2-40B4-BE49-F238E27FC236}">
                      <a16:creationId xmlns:a16="http://schemas.microsoft.com/office/drawing/2014/main" id="{4DB4DAF1-349F-A046-AE15-1D93F338B763}"/>
                    </a:ext>
                  </a:extLst>
                </p:cNvPr>
                <p:cNvPicPr/>
                <p:nvPr/>
              </p:nvPicPr>
              <p:blipFill>
                <a:blip r:embed="rId85"/>
                <a:stretch>
                  <a:fillRect/>
                </a:stretch>
              </p:blipFill>
              <p:spPr>
                <a:xfrm>
                  <a:off x="3634560" y="3640776"/>
                  <a:ext cx="3358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0" name="Ink 39">
                  <a:extLst>
                    <a:ext uri="{FF2B5EF4-FFF2-40B4-BE49-F238E27FC236}">
                      <a16:creationId xmlns:a16="http://schemas.microsoft.com/office/drawing/2014/main" id="{CE019EF2-89F6-A144-B511-C01080E61B29}"/>
                    </a:ext>
                  </a:extLst>
                </p14:cNvPr>
                <p14:cNvContentPartPr/>
                <p14:nvPr/>
              </p14:nvContentPartPr>
              <p14:xfrm>
                <a:off x="4807440" y="2936616"/>
                <a:ext cx="171720" cy="52920"/>
              </p14:xfrm>
            </p:contentPart>
          </mc:Choice>
          <mc:Fallback>
            <p:pic>
              <p:nvPicPr>
                <p:cNvPr id="40" name="Ink 39">
                  <a:extLst>
                    <a:ext uri="{FF2B5EF4-FFF2-40B4-BE49-F238E27FC236}">
                      <a16:creationId xmlns:a16="http://schemas.microsoft.com/office/drawing/2014/main" id="{CE019EF2-89F6-A144-B511-C01080E61B29}"/>
                    </a:ext>
                  </a:extLst>
                </p:cNvPr>
                <p:cNvPicPr/>
                <p:nvPr/>
              </p:nvPicPr>
              <p:blipFill>
                <a:blip r:embed="rId87"/>
                <a:stretch>
                  <a:fillRect/>
                </a:stretch>
              </p:blipFill>
              <p:spPr>
                <a:xfrm>
                  <a:off x="4798800" y="2927616"/>
                  <a:ext cx="1893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1" name="Ink 40">
                  <a:extLst>
                    <a:ext uri="{FF2B5EF4-FFF2-40B4-BE49-F238E27FC236}">
                      <a16:creationId xmlns:a16="http://schemas.microsoft.com/office/drawing/2014/main" id="{5622E6B0-BD65-2049-A29F-B039CD08D1C3}"/>
                    </a:ext>
                  </a:extLst>
                </p14:cNvPr>
                <p14:cNvContentPartPr/>
                <p14:nvPr/>
              </p14:nvContentPartPr>
              <p14:xfrm>
                <a:off x="4684680" y="3209496"/>
                <a:ext cx="336600" cy="42840"/>
              </p14:xfrm>
            </p:contentPart>
          </mc:Choice>
          <mc:Fallback>
            <p:pic>
              <p:nvPicPr>
                <p:cNvPr id="41" name="Ink 40">
                  <a:extLst>
                    <a:ext uri="{FF2B5EF4-FFF2-40B4-BE49-F238E27FC236}">
                      <a16:creationId xmlns:a16="http://schemas.microsoft.com/office/drawing/2014/main" id="{5622E6B0-BD65-2049-A29F-B039CD08D1C3}"/>
                    </a:ext>
                  </a:extLst>
                </p:cNvPr>
                <p:cNvPicPr/>
                <p:nvPr/>
              </p:nvPicPr>
              <p:blipFill>
                <a:blip r:embed="rId89"/>
                <a:stretch>
                  <a:fillRect/>
                </a:stretch>
              </p:blipFill>
              <p:spPr>
                <a:xfrm>
                  <a:off x="4675680" y="3200856"/>
                  <a:ext cx="3542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2" name="Ink 41">
                  <a:extLst>
                    <a:ext uri="{FF2B5EF4-FFF2-40B4-BE49-F238E27FC236}">
                      <a16:creationId xmlns:a16="http://schemas.microsoft.com/office/drawing/2014/main" id="{A3BD2349-9515-9549-9FA7-1D3986413A07}"/>
                    </a:ext>
                  </a:extLst>
                </p14:cNvPr>
                <p14:cNvContentPartPr/>
                <p14:nvPr/>
              </p14:nvContentPartPr>
              <p14:xfrm>
                <a:off x="5724360" y="2779656"/>
                <a:ext cx="249120" cy="457560"/>
              </p14:xfrm>
            </p:contentPart>
          </mc:Choice>
          <mc:Fallback>
            <p:pic>
              <p:nvPicPr>
                <p:cNvPr id="42" name="Ink 41">
                  <a:extLst>
                    <a:ext uri="{FF2B5EF4-FFF2-40B4-BE49-F238E27FC236}">
                      <a16:creationId xmlns:a16="http://schemas.microsoft.com/office/drawing/2014/main" id="{A3BD2349-9515-9549-9FA7-1D3986413A07}"/>
                    </a:ext>
                  </a:extLst>
                </p:cNvPr>
                <p:cNvPicPr/>
                <p:nvPr/>
              </p:nvPicPr>
              <p:blipFill>
                <a:blip r:embed="rId91"/>
                <a:stretch>
                  <a:fillRect/>
                </a:stretch>
              </p:blipFill>
              <p:spPr>
                <a:xfrm>
                  <a:off x="5715720" y="2770656"/>
                  <a:ext cx="266760" cy="4752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3" name="Ink 42">
                  <a:extLst>
                    <a:ext uri="{FF2B5EF4-FFF2-40B4-BE49-F238E27FC236}">
                      <a16:creationId xmlns:a16="http://schemas.microsoft.com/office/drawing/2014/main" id="{97ACA5A2-07AA-514F-A7B4-AF20E27F081E}"/>
                    </a:ext>
                  </a:extLst>
                </p14:cNvPr>
                <p14:cNvContentPartPr/>
                <p14:nvPr/>
              </p14:nvContentPartPr>
              <p14:xfrm>
                <a:off x="4651200" y="2922936"/>
                <a:ext cx="513720" cy="180720"/>
              </p14:xfrm>
            </p:contentPart>
          </mc:Choice>
          <mc:Fallback>
            <p:pic>
              <p:nvPicPr>
                <p:cNvPr id="43" name="Ink 42">
                  <a:extLst>
                    <a:ext uri="{FF2B5EF4-FFF2-40B4-BE49-F238E27FC236}">
                      <a16:creationId xmlns:a16="http://schemas.microsoft.com/office/drawing/2014/main" id="{97ACA5A2-07AA-514F-A7B4-AF20E27F081E}"/>
                    </a:ext>
                  </a:extLst>
                </p:cNvPr>
                <p:cNvPicPr/>
                <p:nvPr/>
              </p:nvPicPr>
              <p:blipFill>
                <a:blip r:embed="rId93"/>
                <a:stretch>
                  <a:fillRect/>
                </a:stretch>
              </p:blipFill>
              <p:spPr>
                <a:xfrm>
                  <a:off x="4642200" y="2913936"/>
                  <a:ext cx="5313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4" name="Ink 43">
                  <a:extLst>
                    <a:ext uri="{FF2B5EF4-FFF2-40B4-BE49-F238E27FC236}">
                      <a16:creationId xmlns:a16="http://schemas.microsoft.com/office/drawing/2014/main" id="{068E9AAB-0CC6-3A4E-80EA-E1305F3E3ABC}"/>
                    </a:ext>
                  </a:extLst>
                </p14:cNvPr>
                <p14:cNvContentPartPr/>
                <p14:nvPr/>
              </p14:nvContentPartPr>
              <p14:xfrm>
                <a:off x="4599720" y="3148296"/>
                <a:ext cx="595800" cy="196560"/>
              </p14:xfrm>
            </p:contentPart>
          </mc:Choice>
          <mc:Fallback>
            <p:pic>
              <p:nvPicPr>
                <p:cNvPr id="44" name="Ink 43">
                  <a:extLst>
                    <a:ext uri="{FF2B5EF4-FFF2-40B4-BE49-F238E27FC236}">
                      <a16:creationId xmlns:a16="http://schemas.microsoft.com/office/drawing/2014/main" id="{068E9AAB-0CC6-3A4E-80EA-E1305F3E3ABC}"/>
                    </a:ext>
                  </a:extLst>
                </p:cNvPr>
                <p:cNvPicPr/>
                <p:nvPr/>
              </p:nvPicPr>
              <p:blipFill>
                <a:blip r:embed="rId95"/>
                <a:stretch>
                  <a:fillRect/>
                </a:stretch>
              </p:blipFill>
              <p:spPr>
                <a:xfrm>
                  <a:off x="4590720" y="3139296"/>
                  <a:ext cx="6134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5" name="Ink 44">
                  <a:extLst>
                    <a:ext uri="{FF2B5EF4-FFF2-40B4-BE49-F238E27FC236}">
                      <a16:creationId xmlns:a16="http://schemas.microsoft.com/office/drawing/2014/main" id="{0C04BA10-AC7A-4B47-85DE-5DB58BD4CB85}"/>
                    </a:ext>
                  </a:extLst>
                </p14:cNvPr>
                <p14:cNvContentPartPr/>
                <p14:nvPr/>
              </p14:nvContentPartPr>
              <p14:xfrm>
                <a:off x="5460120" y="2601456"/>
                <a:ext cx="889200" cy="963720"/>
              </p14:xfrm>
            </p:contentPart>
          </mc:Choice>
          <mc:Fallback>
            <p:pic>
              <p:nvPicPr>
                <p:cNvPr id="45" name="Ink 44">
                  <a:extLst>
                    <a:ext uri="{FF2B5EF4-FFF2-40B4-BE49-F238E27FC236}">
                      <a16:creationId xmlns:a16="http://schemas.microsoft.com/office/drawing/2014/main" id="{0C04BA10-AC7A-4B47-85DE-5DB58BD4CB85}"/>
                    </a:ext>
                  </a:extLst>
                </p:cNvPr>
                <p:cNvPicPr/>
                <p:nvPr/>
              </p:nvPicPr>
              <p:blipFill>
                <a:blip r:embed="rId97"/>
                <a:stretch>
                  <a:fillRect/>
                </a:stretch>
              </p:blipFill>
              <p:spPr>
                <a:xfrm>
                  <a:off x="5451120" y="2592456"/>
                  <a:ext cx="906840" cy="981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7" name="Ink 46">
                  <a:extLst>
                    <a:ext uri="{FF2B5EF4-FFF2-40B4-BE49-F238E27FC236}">
                      <a16:creationId xmlns:a16="http://schemas.microsoft.com/office/drawing/2014/main" id="{AA6472E5-45FC-CD4A-9871-C4B936E17226}"/>
                    </a:ext>
                  </a:extLst>
                </p14:cNvPr>
                <p14:cNvContentPartPr/>
                <p14:nvPr/>
              </p14:nvContentPartPr>
              <p14:xfrm>
                <a:off x="1068840" y="3278976"/>
                <a:ext cx="909720" cy="445680"/>
              </p14:xfrm>
            </p:contentPart>
          </mc:Choice>
          <mc:Fallback>
            <p:pic>
              <p:nvPicPr>
                <p:cNvPr id="47" name="Ink 46">
                  <a:extLst>
                    <a:ext uri="{FF2B5EF4-FFF2-40B4-BE49-F238E27FC236}">
                      <a16:creationId xmlns:a16="http://schemas.microsoft.com/office/drawing/2014/main" id="{AA6472E5-45FC-CD4A-9871-C4B936E17226}"/>
                    </a:ext>
                  </a:extLst>
                </p:cNvPr>
                <p:cNvPicPr/>
                <p:nvPr/>
              </p:nvPicPr>
              <p:blipFill>
                <a:blip r:embed="rId99"/>
                <a:stretch>
                  <a:fillRect/>
                </a:stretch>
              </p:blipFill>
              <p:spPr>
                <a:xfrm>
                  <a:off x="1059840" y="3270336"/>
                  <a:ext cx="927360"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8" name="Ink 47">
                  <a:extLst>
                    <a:ext uri="{FF2B5EF4-FFF2-40B4-BE49-F238E27FC236}">
                      <a16:creationId xmlns:a16="http://schemas.microsoft.com/office/drawing/2014/main" id="{BE28B4E4-99BB-904E-AE41-7B9DECC457FB}"/>
                    </a:ext>
                  </a:extLst>
                </p14:cNvPr>
                <p14:cNvContentPartPr/>
                <p14:nvPr/>
              </p14:nvContentPartPr>
              <p14:xfrm>
                <a:off x="2124720" y="3260256"/>
                <a:ext cx="85320" cy="48240"/>
              </p14:xfrm>
            </p:contentPart>
          </mc:Choice>
          <mc:Fallback>
            <p:pic>
              <p:nvPicPr>
                <p:cNvPr id="48" name="Ink 47">
                  <a:extLst>
                    <a:ext uri="{FF2B5EF4-FFF2-40B4-BE49-F238E27FC236}">
                      <a16:creationId xmlns:a16="http://schemas.microsoft.com/office/drawing/2014/main" id="{BE28B4E4-99BB-904E-AE41-7B9DECC457FB}"/>
                    </a:ext>
                  </a:extLst>
                </p:cNvPr>
                <p:cNvPicPr/>
                <p:nvPr/>
              </p:nvPicPr>
              <p:blipFill>
                <a:blip r:embed="rId101"/>
                <a:stretch>
                  <a:fillRect/>
                </a:stretch>
              </p:blipFill>
              <p:spPr>
                <a:xfrm>
                  <a:off x="2115720" y="3251256"/>
                  <a:ext cx="1029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9" name="Ink 48">
                  <a:extLst>
                    <a:ext uri="{FF2B5EF4-FFF2-40B4-BE49-F238E27FC236}">
                      <a16:creationId xmlns:a16="http://schemas.microsoft.com/office/drawing/2014/main" id="{667B6152-30EB-2F4A-BA0E-A1574144F21A}"/>
                    </a:ext>
                  </a:extLst>
                </p14:cNvPr>
                <p14:cNvContentPartPr/>
                <p14:nvPr/>
              </p14:nvContentPartPr>
              <p14:xfrm>
                <a:off x="2100240" y="3504696"/>
                <a:ext cx="182880" cy="10080"/>
              </p14:xfrm>
            </p:contentPart>
          </mc:Choice>
          <mc:Fallback>
            <p:pic>
              <p:nvPicPr>
                <p:cNvPr id="49" name="Ink 48">
                  <a:extLst>
                    <a:ext uri="{FF2B5EF4-FFF2-40B4-BE49-F238E27FC236}">
                      <a16:creationId xmlns:a16="http://schemas.microsoft.com/office/drawing/2014/main" id="{667B6152-30EB-2F4A-BA0E-A1574144F21A}"/>
                    </a:ext>
                  </a:extLst>
                </p:cNvPr>
                <p:cNvPicPr/>
                <p:nvPr/>
              </p:nvPicPr>
              <p:blipFill>
                <a:blip r:embed="rId103"/>
                <a:stretch>
                  <a:fillRect/>
                </a:stretch>
              </p:blipFill>
              <p:spPr>
                <a:xfrm>
                  <a:off x="2091240" y="3495696"/>
                  <a:ext cx="2005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0" name="Ink 49">
                  <a:extLst>
                    <a:ext uri="{FF2B5EF4-FFF2-40B4-BE49-F238E27FC236}">
                      <a16:creationId xmlns:a16="http://schemas.microsoft.com/office/drawing/2014/main" id="{B2465DC0-0B50-7D49-BFCB-5ECEB266ABAF}"/>
                    </a:ext>
                  </a:extLst>
                </p14:cNvPr>
                <p14:cNvContentPartPr/>
                <p14:nvPr/>
              </p14:nvContentPartPr>
              <p14:xfrm>
                <a:off x="1301400" y="4314696"/>
                <a:ext cx="798480" cy="528480"/>
              </p14:xfrm>
            </p:contentPart>
          </mc:Choice>
          <mc:Fallback>
            <p:pic>
              <p:nvPicPr>
                <p:cNvPr id="50" name="Ink 49">
                  <a:extLst>
                    <a:ext uri="{FF2B5EF4-FFF2-40B4-BE49-F238E27FC236}">
                      <a16:creationId xmlns:a16="http://schemas.microsoft.com/office/drawing/2014/main" id="{B2465DC0-0B50-7D49-BFCB-5ECEB266ABAF}"/>
                    </a:ext>
                  </a:extLst>
                </p:cNvPr>
                <p:cNvPicPr/>
                <p:nvPr/>
              </p:nvPicPr>
              <p:blipFill>
                <a:blip r:embed="rId105"/>
                <a:stretch>
                  <a:fillRect/>
                </a:stretch>
              </p:blipFill>
              <p:spPr>
                <a:xfrm>
                  <a:off x="1292400" y="4306056"/>
                  <a:ext cx="81612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1" name="Ink 50">
                  <a:extLst>
                    <a:ext uri="{FF2B5EF4-FFF2-40B4-BE49-F238E27FC236}">
                      <a16:creationId xmlns:a16="http://schemas.microsoft.com/office/drawing/2014/main" id="{6C13270B-6474-834E-9B5C-6FA2C828A732}"/>
                    </a:ext>
                  </a:extLst>
                </p14:cNvPr>
                <p14:cNvContentPartPr/>
                <p14:nvPr/>
              </p14:nvContentPartPr>
              <p14:xfrm>
                <a:off x="2075760" y="4389216"/>
                <a:ext cx="10080" cy="10440"/>
              </p14:xfrm>
            </p:contentPart>
          </mc:Choice>
          <mc:Fallback>
            <p:pic>
              <p:nvPicPr>
                <p:cNvPr id="51" name="Ink 50">
                  <a:extLst>
                    <a:ext uri="{FF2B5EF4-FFF2-40B4-BE49-F238E27FC236}">
                      <a16:creationId xmlns:a16="http://schemas.microsoft.com/office/drawing/2014/main" id="{6C13270B-6474-834E-9B5C-6FA2C828A732}"/>
                    </a:ext>
                  </a:extLst>
                </p:cNvPr>
                <p:cNvPicPr/>
                <p:nvPr/>
              </p:nvPicPr>
              <p:blipFill>
                <a:blip r:embed="rId107"/>
                <a:stretch>
                  <a:fillRect/>
                </a:stretch>
              </p:blipFill>
              <p:spPr>
                <a:xfrm>
                  <a:off x="2066760" y="4380576"/>
                  <a:ext cx="277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2" name="Ink 51">
                  <a:extLst>
                    <a:ext uri="{FF2B5EF4-FFF2-40B4-BE49-F238E27FC236}">
                      <a16:creationId xmlns:a16="http://schemas.microsoft.com/office/drawing/2014/main" id="{0A4B9036-CD84-6140-8803-2C0FFA897348}"/>
                    </a:ext>
                  </a:extLst>
                </p14:cNvPr>
                <p14:cNvContentPartPr/>
                <p14:nvPr/>
              </p14:nvContentPartPr>
              <p14:xfrm>
                <a:off x="2273760" y="4472016"/>
                <a:ext cx="358920" cy="147960"/>
              </p14:xfrm>
            </p:contentPart>
          </mc:Choice>
          <mc:Fallback>
            <p:pic>
              <p:nvPicPr>
                <p:cNvPr id="52" name="Ink 51">
                  <a:extLst>
                    <a:ext uri="{FF2B5EF4-FFF2-40B4-BE49-F238E27FC236}">
                      <a16:creationId xmlns:a16="http://schemas.microsoft.com/office/drawing/2014/main" id="{0A4B9036-CD84-6140-8803-2C0FFA897348}"/>
                    </a:ext>
                  </a:extLst>
                </p:cNvPr>
                <p:cNvPicPr/>
                <p:nvPr/>
              </p:nvPicPr>
              <p:blipFill>
                <a:blip r:embed="rId109"/>
                <a:stretch>
                  <a:fillRect/>
                </a:stretch>
              </p:blipFill>
              <p:spPr>
                <a:xfrm>
                  <a:off x="2265120" y="4463016"/>
                  <a:ext cx="3765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3" name="Ink 52">
                  <a:extLst>
                    <a:ext uri="{FF2B5EF4-FFF2-40B4-BE49-F238E27FC236}">
                      <a16:creationId xmlns:a16="http://schemas.microsoft.com/office/drawing/2014/main" id="{69F0821E-F41C-B748-9FC4-BDB173A7EA88}"/>
                    </a:ext>
                  </a:extLst>
                </p14:cNvPr>
                <p14:cNvContentPartPr/>
                <p14:nvPr/>
              </p14:nvContentPartPr>
              <p14:xfrm>
                <a:off x="3144960" y="4395336"/>
                <a:ext cx="183600" cy="51840"/>
              </p14:xfrm>
            </p:contentPart>
          </mc:Choice>
          <mc:Fallback>
            <p:pic>
              <p:nvPicPr>
                <p:cNvPr id="53" name="Ink 52">
                  <a:extLst>
                    <a:ext uri="{FF2B5EF4-FFF2-40B4-BE49-F238E27FC236}">
                      <a16:creationId xmlns:a16="http://schemas.microsoft.com/office/drawing/2014/main" id="{69F0821E-F41C-B748-9FC4-BDB173A7EA88}"/>
                    </a:ext>
                  </a:extLst>
                </p:cNvPr>
                <p:cNvPicPr/>
                <p:nvPr/>
              </p:nvPicPr>
              <p:blipFill>
                <a:blip r:embed="rId111"/>
                <a:stretch>
                  <a:fillRect/>
                </a:stretch>
              </p:blipFill>
              <p:spPr>
                <a:xfrm>
                  <a:off x="3136320" y="4386696"/>
                  <a:ext cx="20124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4" name="Ink 53">
                  <a:extLst>
                    <a:ext uri="{FF2B5EF4-FFF2-40B4-BE49-F238E27FC236}">
                      <a16:creationId xmlns:a16="http://schemas.microsoft.com/office/drawing/2014/main" id="{58FC9903-7B94-3841-B55D-EB9F81E9EC43}"/>
                    </a:ext>
                  </a:extLst>
                </p14:cNvPr>
                <p14:cNvContentPartPr/>
                <p14:nvPr/>
              </p14:nvContentPartPr>
              <p14:xfrm>
                <a:off x="3189600" y="4609536"/>
                <a:ext cx="248760" cy="16560"/>
              </p14:xfrm>
            </p:contentPart>
          </mc:Choice>
          <mc:Fallback>
            <p:pic>
              <p:nvPicPr>
                <p:cNvPr id="54" name="Ink 53">
                  <a:extLst>
                    <a:ext uri="{FF2B5EF4-FFF2-40B4-BE49-F238E27FC236}">
                      <a16:creationId xmlns:a16="http://schemas.microsoft.com/office/drawing/2014/main" id="{58FC9903-7B94-3841-B55D-EB9F81E9EC43}"/>
                    </a:ext>
                  </a:extLst>
                </p:cNvPr>
                <p:cNvPicPr/>
                <p:nvPr/>
              </p:nvPicPr>
              <p:blipFill>
                <a:blip r:embed="rId113"/>
                <a:stretch>
                  <a:fillRect/>
                </a:stretch>
              </p:blipFill>
              <p:spPr>
                <a:xfrm>
                  <a:off x="3180960" y="4600536"/>
                  <a:ext cx="2664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1" name="Ink 60">
                  <a:extLst>
                    <a:ext uri="{FF2B5EF4-FFF2-40B4-BE49-F238E27FC236}">
                      <a16:creationId xmlns:a16="http://schemas.microsoft.com/office/drawing/2014/main" id="{F462D917-B1BF-664B-A273-DD0D9768037E}"/>
                    </a:ext>
                  </a:extLst>
                </p14:cNvPr>
                <p14:cNvContentPartPr/>
                <p14:nvPr/>
              </p14:nvContentPartPr>
              <p14:xfrm>
                <a:off x="6507360" y="1954536"/>
                <a:ext cx="383400" cy="3405240"/>
              </p14:xfrm>
            </p:contentPart>
          </mc:Choice>
          <mc:Fallback>
            <p:pic>
              <p:nvPicPr>
                <p:cNvPr id="61" name="Ink 60">
                  <a:extLst>
                    <a:ext uri="{FF2B5EF4-FFF2-40B4-BE49-F238E27FC236}">
                      <a16:creationId xmlns:a16="http://schemas.microsoft.com/office/drawing/2014/main" id="{F462D917-B1BF-664B-A273-DD0D9768037E}"/>
                    </a:ext>
                  </a:extLst>
                </p:cNvPr>
                <p:cNvPicPr/>
                <p:nvPr/>
              </p:nvPicPr>
              <p:blipFill>
                <a:blip r:embed="rId115"/>
                <a:stretch>
                  <a:fillRect/>
                </a:stretch>
              </p:blipFill>
              <p:spPr>
                <a:xfrm>
                  <a:off x="6498360" y="1945896"/>
                  <a:ext cx="401040" cy="3422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2" name="Ink 61">
                  <a:extLst>
                    <a:ext uri="{FF2B5EF4-FFF2-40B4-BE49-F238E27FC236}">
                      <a16:creationId xmlns:a16="http://schemas.microsoft.com/office/drawing/2014/main" id="{1E2C8AE1-01DA-D443-82A2-44B5B2212645}"/>
                    </a:ext>
                  </a:extLst>
                </p14:cNvPr>
                <p14:cNvContentPartPr/>
                <p14:nvPr/>
              </p14:nvContentPartPr>
              <p14:xfrm>
                <a:off x="6976080" y="2857416"/>
                <a:ext cx="853560" cy="485640"/>
              </p14:xfrm>
            </p:contentPart>
          </mc:Choice>
          <mc:Fallback>
            <p:pic>
              <p:nvPicPr>
                <p:cNvPr id="62" name="Ink 61">
                  <a:extLst>
                    <a:ext uri="{FF2B5EF4-FFF2-40B4-BE49-F238E27FC236}">
                      <a16:creationId xmlns:a16="http://schemas.microsoft.com/office/drawing/2014/main" id="{1E2C8AE1-01DA-D443-82A2-44B5B2212645}"/>
                    </a:ext>
                  </a:extLst>
                </p:cNvPr>
                <p:cNvPicPr/>
                <p:nvPr/>
              </p:nvPicPr>
              <p:blipFill>
                <a:blip r:embed="rId117"/>
                <a:stretch>
                  <a:fillRect/>
                </a:stretch>
              </p:blipFill>
              <p:spPr>
                <a:xfrm>
                  <a:off x="6967440" y="2848776"/>
                  <a:ext cx="87120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3" name="Ink 62">
                  <a:extLst>
                    <a:ext uri="{FF2B5EF4-FFF2-40B4-BE49-F238E27FC236}">
                      <a16:creationId xmlns:a16="http://schemas.microsoft.com/office/drawing/2014/main" id="{1F0CDDDD-65D4-5248-8379-937F540F6F2D}"/>
                    </a:ext>
                  </a:extLst>
                </p14:cNvPr>
                <p14:cNvContentPartPr/>
                <p14:nvPr/>
              </p14:nvContentPartPr>
              <p14:xfrm>
                <a:off x="7938720" y="3068376"/>
                <a:ext cx="156960" cy="17280"/>
              </p14:xfrm>
            </p:contentPart>
          </mc:Choice>
          <mc:Fallback>
            <p:pic>
              <p:nvPicPr>
                <p:cNvPr id="63" name="Ink 62">
                  <a:extLst>
                    <a:ext uri="{FF2B5EF4-FFF2-40B4-BE49-F238E27FC236}">
                      <a16:creationId xmlns:a16="http://schemas.microsoft.com/office/drawing/2014/main" id="{1F0CDDDD-65D4-5248-8379-937F540F6F2D}"/>
                    </a:ext>
                  </a:extLst>
                </p:cNvPr>
                <p:cNvPicPr/>
                <p:nvPr/>
              </p:nvPicPr>
              <p:blipFill>
                <a:blip r:embed="rId119"/>
                <a:stretch>
                  <a:fillRect/>
                </a:stretch>
              </p:blipFill>
              <p:spPr>
                <a:xfrm>
                  <a:off x="7930080" y="3059376"/>
                  <a:ext cx="1746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4" name="Ink 63">
                  <a:extLst>
                    <a:ext uri="{FF2B5EF4-FFF2-40B4-BE49-F238E27FC236}">
                      <a16:creationId xmlns:a16="http://schemas.microsoft.com/office/drawing/2014/main" id="{DC8CFEDE-4B1F-574D-8FF8-790FCB8F58FE}"/>
                    </a:ext>
                  </a:extLst>
                </p14:cNvPr>
                <p14:cNvContentPartPr/>
                <p14:nvPr/>
              </p14:nvContentPartPr>
              <p14:xfrm>
                <a:off x="7968600" y="3272136"/>
                <a:ext cx="225360" cy="22680"/>
              </p14:xfrm>
            </p:contentPart>
          </mc:Choice>
          <mc:Fallback>
            <p:pic>
              <p:nvPicPr>
                <p:cNvPr id="64" name="Ink 63">
                  <a:extLst>
                    <a:ext uri="{FF2B5EF4-FFF2-40B4-BE49-F238E27FC236}">
                      <a16:creationId xmlns:a16="http://schemas.microsoft.com/office/drawing/2014/main" id="{DC8CFEDE-4B1F-574D-8FF8-790FCB8F58FE}"/>
                    </a:ext>
                  </a:extLst>
                </p:cNvPr>
                <p:cNvPicPr/>
                <p:nvPr/>
              </p:nvPicPr>
              <p:blipFill>
                <a:blip r:embed="rId121"/>
                <a:stretch>
                  <a:fillRect/>
                </a:stretch>
              </p:blipFill>
              <p:spPr>
                <a:xfrm>
                  <a:off x="7959600" y="3263496"/>
                  <a:ext cx="2430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5" name="Ink 54">
                  <a:extLst>
                    <a:ext uri="{FF2B5EF4-FFF2-40B4-BE49-F238E27FC236}">
                      <a16:creationId xmlns:a16="http://schemas.microsoft.com/office/drawing/2014/main" id="{69C4F75B-C3A0-1144-A2A6-9B29B54FD67D}"/>
                    </a:ext>
                  </a:extLst>
                </p14:cNvPr>
                <p14:cNvContentPartPr/>
                <p14:nvPr/>
              </p14:nvContentPartPr>
              <p14:xfrm>
                <a:off x="4273920" y="4299216"/>
                <a:ext cx="366120" cy="471960"/>
              </p14:xfrm>
            </p:contentPart>
          </mc:Choice>
          <mc:Fallback>
            <p:pic>
              <p:nvPicPr>
                <p:cNvPr id="55" name="Ink 54">
                  <a:extLst>
                    <a:ext uri="{FF2B5EF4-FFF2-40B4-BE49-F238E27FC236}">
                      <a16:creationId xmlns:a16="http://schemas.microsoft.com/office/drawing/2014/main" id="{69C4F75B-C3A0-1144-A2A6-9B29B54FD67D}"/>
                    </a:ext>
                  </a:extLst>
                </p:cNvPr>
                <p:cNvPicPr/>
                <p:nvPr/>
              </p:nvPicPr>
              <p:blipFill>
                <a:blip r:embed="rId123"/>
                <a:stretch>
                  <a:fillRect/>
                </a:stretch>
              </p:blipFill>
              <p:spPr>
                <a:xfrm>
                  <a:off x="4265280" y="4290216"/>
                  <a:ext cx="38376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6" name="Ink 55">
                  <a:extLst>
                    <a:ext uri="{FF2B5EF4-FFF2-40B4-BE49-F238E27FC236}">
                      <a16:creationId xmlns:a16="http://schemas.microsoft.com/office/drawing/2014/main" id="{D66D31C0-2A18-7348-86D4-114056EE7334}"/>
                    </a:ext>
                  </a:extLst>
                </p14:cNvPr>
                <p14:cNvContentPartPr/>
                <p14:nvPr/>
              </p14:nvContentPartPr>
              <p14:xfrm>
                <a:off x="4002480" y="4142256"/>
                <a:ext cx="981720" cy="1065240"/>
              </p14:xfrm>
            </p:contentPart>
          </mc:Choice>
          <mc:Fallback>
            <p:pic>
              <p:nvPicPr>
                <p:cNvPr id="56" name="Ink 55">
                  <a:extLst>
                    <a:ext uri="{FF2B5EF4-FFF2-40B4-BE49-F238E27FC236}">
                      <a16:creationId xmlns:a16="http://schemas.microsoft.com/office/drawing/2014/main" id="{D66D31C0-2A18-7348-86D4-114056EE7334}"/>
                    </a:ext>
                  </a:extLst>
                </p:cNvPr>
                <p:cNvPicPr/>
                <p:nvPr/>
              </p:nvPicPr>
              <p:blipFill>
                <a:blip r:embed="rId125"/>
                <a:stretch>
                  <a:fillRect/>
                </a:stretch>
              </p:blipFill>
              <p:spPr>
                <a:xfrm>
                  <a:off x="3993480" y="4133256"/>
                  <a:ext cx="999360" cy="1082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F595A8BB-9DE5-854E-AD77-8622A7ADF207}"/>
                    </a:ext>
                  </a:extLst>
                </p14:cNvPr>
                <p14:cNvContentPartPr/>
                <p14:nvPr/>
              </p14:nvContentPartPr>
              <p14:xfrm>
                <a:off x="8114760" y="4358256"/>
                <a:ext cx="292320" cy="14400"/>
              </p14:xfrm>
            </p:contentPart>
          </mc:Choice>
          <mc:Fallback>
            <p:pic>
              <p:nvPicPr>
                <p:cNvPr id="76" name="Ink 75">
                  <a:extLst>
                    <a:ext uri="{FF2B5EF4-FFF2-40B4-BE49-F238E27FC236}">
                      <a16:creationId xmlns:a16="http://schemas.microsoft.com/office/drawing/2014/main" id="{F595A8BB-9DE5-854E-AD77-8622A7ADF207}"/>
                    </a:ext>
                  </a:extLst>
                </p:cNvPr>
                <p:cNvPicPr/>
                <p:nvPr/>
              </p:nvPicPr>
              <p:blipFill>
                <a:blip r:embed="rId127"/>
                <a:stretch>
                  <a:fillRect/>
                </a:stretch>
              </p:blipFill>
              <p:spPr>
                <a:xfrm>
                  <a:off x="8106120" y="4349256"/>
                  <a:ext cx="3099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768EAB68-6711-184C-8375-5CC776FE50C8}"/>
                    </a:ext>
                  </a:extLst>
                </p14:cNvPr>
                <p14:cNvContentPartPr/>
                <p14:nvPr/>
              </p14:nvContentPartPr>
              <p14:xfrm>
                <a:off x="8110080" y="4592976"/>
                <a:ext cx="273960" cy="29520"/>
              </p14:xfrm>
            </p:contentPart>
          </mc:Choice>
          <mc:Fallback>
            <p:pic>
              <p:nvPicPr>
                <p:cNvPr id="77" name="Ink 76">
                  <a:extLst>
                    <a:ext uri="{FF2B5EF4-FFF2-40B4-BE49-F238E27FC236}">
                      <a16:creationId xmlns:a16="http://schemas.microsoft.com/office/drawing/2014/main" id="{768EAB68-6711-184C-8375-5CC776FE50C8}"/>
                    </a:ext>
                  </a:extLst>
                </p:cNvPr>
                <p:cNvPicPr/>
                <p:nvPr/>
              </p:nvPicPr>
              <p:blipFill>
                <a:blip r:embed="rId129"/>
                <a:stretch>
                  <a:fillRect/>
                </a:stretch>
              </p:blipFill>
              <p:spPr>
                <a:xfrm>
                  <a:off x="8101440" y="4584336"/>
                  <a:ext cx="2916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5" name="Ink 84">
                  <a:extLst>
                    <a:ext uri="{FF2B5EF4-FFF2-40B4-BE49-F238E27FC236}">
                      <a16:creationId xmlns:a16="http://schemas.microsoft.com/office/drawing/2014/main" id="{B455B8D3-B584-CD49-8584-4E5DFAE7A1F8}"/>
                    </a:ext>
                  </a:extLst>
                </p14:cNvPr>
                <p14:cNvContentPartPr/>
                <p14:nvPr/>
              </p14:nvContentPartPr>
              <p14:xfrm>
                <a:off x="7183440" y="5300016"/>
                <a:ext cx="746280" cy="476280"/>
              </p14:xfrm>
            </p:contentPart>
          </mc:Choice>
          <mc:Fallback>
            <p:pic>
              <p:nvPicPr>
                <p:cNvPr id="85" name="Ink 84">
                  <a:extLst>
                    <a:ext uri="{FF2B5EF4-FFF2-40B4-BE49-F238E27FC236}">
                      <a16:creationId xmlns:a16="http://schemas.microsoft.com/office/drawing/2014/main" id="{B455B8D3-B584-CD49-8584-4E5DFAE7A1F8}"/>
                    </a:ext>
                  </a:extLst>
                </p:cNvPr>
                <p:cNvPicPr/>
                <p:nvPr/>
              </p:nvPicPr>
              <p:blipFill>
                <a:blip r:embed="rId131"/>
                <a:stretch>
                  <a:fillRect/>
                </a:stretch>
              </p:blipFill>
              <p:spPr>
                <a:xfrm>
                  <a:off x="7174800" y="5291016"/>
                  <a:ext cx="76392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6" name="Ink 85">
                  <a:extLst>
                    <a:ext uri="{FF2B5EF4-FFF2-40B4-BE49-F238E27FC236}">
                      <a16:creationId xmlns:a16="http://schemas.microsoft.com/office/drawing/2014/main" id="{B66E0807-DD40-1D48-8477-08778F8AC3DC}"/>
                    </a:ext>
                  </a:extLst>
                </p14:cNvPr>
                <p14:cNvContentPartPr/>
                <p14:nvPr/>
              </p14:nvContentPartPr>
              <p14:xfrm>
                <a:off x="7944840" y="5406576"/>
                <a:ext cx="26640" cy="47520"/>
              </p14:xfrm>
            </p:contentPart>
          </mc:Choice>
          <mc:Fallback>
            <p:pic>
              <p:nvPicPr>
                <p:cNvPr id="86" name="Ink 85">
                  <a:extLst>
                    <a:ext uri="{FF2B5EF4-FFF2-40B4-BE49-F238E27FC236}">
                      <a16:creationId xmlns:a16="http://schemas.microsoft.com/office/drawing/2014/main" id="{B66E0807-DD40-1D48-8477-08778F8AC3DC}"/>
                    </a:ext>
                  </a:extLst>
                </p:cNvPr>
                <p:cNvPicPr/>
                <p:nvPr/>
              </p:nvPicPr>
              <p:blipFill>
                <a:blip r:embed="rId133"/>
                <a:stretch>
                  <a:fillRect/>
                </a:stretch>
              </p:blipFill>
              <p:spPr>
                <a:xfrm>
                  <a:off x="7936200" y="5397576"/>
                  <a:ext cx="442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7" name="Ink 86">
                  <a:extLst>
                    <a:ext uri="{FF2B5EF4-FFF2-40B4-BE49-F238E27FC236}">
                      <a16:creationId xmlns:a16="http://schemas.microsoft.com/office/drawing/2014/main" id="{E7A9DCE0-2CCA-0D4E-8DC0-DBBECE4EF4AD}"/>
                    </a:ext>
                  </a:extLst>
                </p14:cNvPr>
                <p14:cNvContentPartPr/>
                <p14:nvPr/>
              </p14:nvContentPartPr>
              <p14:xfrm>
                <a:off x="8012520" y="5507016"/>
                <a:ext cx="371880" cy="161280"/>
              </p14:xfrm>
            </p:contentPart>
          </mc:Choice>
          <mc:Fallback>
            <p:pic>
              <p:nvPicPr>
                <p:cNvPr id="87" name="Ink 86">
                  <a:extLst>
                    <a:ext uri="{FF2B5EF4-FFF2-40B4-BE49-F238E27FC236}">
                      <a16:creationId xmlns:a16="http://schemas.microsoft.com/office/drawing/2014/main" id="{E7A9DCE0-2CCA-0D4E-8DC0-DBBECE4EF4AD}"/>
                    </a:ext>
                  </a:extLst>
                </p:cNvPr>
                <p:cNvPicPr/>
                <p:nvPr/>
              </p:nvPicPr>
              <p:blipFill>
                <a:blip r:embed="rId135"/>
                <a:stretch>
                  <a:fillRect/>
                </a:stretch>
              </p:blipFill>
              <p:spPr>
                <a:xfrm>
                  <a:off x="8003880" y="5498376"/>
                  <a:ext cx="3895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4" name="Ink 103">
                  <a:extLst>
                    <a:ext uri="{FF2B5EF4-FFF2-40B4-BE49-F238E27FC236}">
                      <a16:creationId xmlns:a16="http://schemas.microsoft.com/office/drawing/2014/main" id="{385225AF-19D9-F14B-BF8C-FDFD2A606B0F}"/>
                    </a:ext>
                  </a:extLst>
                </p14:cNvPr>
                <p14:cNvContentPartPr/>
                <p14:nvPr/>
              </p14:nvContentPartPr>
              <p14:xfrm>
                <a:off x="6445440" y="5215056"/>
                <a:ext cx="84240" cy="1067040"/>
              </p14:xfrm>
            </p:contentPart>
          </mc:Choice>
          <mc:Fallback>
            <p:pic>
              <p:nvPicPr>
                <p:cNvPr id="104" name="Ink 103">
                  <a:extLst>
                    <a:ext uri="{FF2B5EF4-FFF2-40B4-BE49-F238E27FC236}">
                      <a16:creationId xmlns:a16="http://schemas.microsoft.com/office/drawing/2014/main" id="{385225AF-19D9-F14B-BF8C-FDFD2A606B0F}"/>
                    </a:ext>
                  </a:extLst>
                </p:cNvPr>
                <p:cNvPicPr/>
                <p:nvPr/>
              </p:nvPicPr>
              <p:blipFill>
                <a:blip r:embed="rId137"/>
                <a:stretch>
                  <a:fillRect/>
                </a:stretch>
              </p:blipFill>
              <p:spPr>
                <a:xfrm>
                  <a:off x="6436440" y="5206416"/>
                  <a:ext cx="101880" cy="10846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7" name="Ink 116">
                  <a:extLst>
                    <a:ext uri="{FF2B5EF4-FFF2-40B4-BE49-F238E27FC236}">
                      <a16:creationId xmlns:a16="http://schemas.microsoft.com/office/drawing/2014/main" id="{13D0EDDF-47EF-3043-A5C9-2A19B7853A2B}"/>
                    </a:ext>
                  </a:extLst>
                </p14:cNvPr>
                <p14:cNvContentPartPr/>
                <p14:nvPr/>
              </p14:nvContentPartPr>
              <p14:xfrm>
                <a:off x="4603680" y="5041176"/>
                <a:ext cx="3589920" cy="991800"/>
              </p14:xfrm>
            </p:contentPart>
          </mc:Choice>
          <mc:Fallback>
            <p:pic>
              <p:nvPicPr>
                <p:cNvPr id="117" name="Ink 116">
                  <a:extLst>
                    <a:ext uri="{FF2B5EF4-FFF2-40B4-BE49-F238E27FC236}">
                      <a16:creationId xmlns:a16="http://schemas.microsoft.com/office/drawing/2014/main" id="{13D0EDDF-47EF-3043-A5C9-2A19B7853A2B}"/>
                    </a:ext>
                  </a:extLst>
                </p:cNvPr>
                <p:cNvPicPr/>
                <p:nvPr/>
              </p:nvPicPr>
              <p:blipFill>
                <a:blip r:embed="rId139"/>
                <a:stretch>
                  <a:fillRect/>
                </a:stretch>
              </p:blipFill>
              <p:spPr>
                <a:xfrm>
                  <a:off x="4595040" y="5032176"/>
                  <a:ext cx="3607560" cy="1009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1" name="Ink 100">
                  <a:extLst>
                    <a:ext uri="{FF2B5EF4-FFF2-40B4-BE49-F238E27FC236}">
                      <a16:creationId xmlns:a16="http://schemas.microsoft.com/office/drawing/2014/main" id="{DAD671F6-98DB-E440-B27B-D028BA1E8730}"/>
                    </a:ext>
                  </a:extLst>
                </p14:cNvPr>
                <p14:cNvContentPartPr/>
                <p14:nvPr/>
              </p14:nvContentPartPr>
              <p14:xfrm>
                <a:off x="8637480" y="5600616"/>
                <a:ext cx="246240" cy="83520"/>
              </p14:xfrm>
            </p:contentPart>
          </mc:Choice>
          <mc:Fallback>
            <p:pic>
              <p:nvPicPr>
                <p:cNvPr id="101" name="Ink 100">
                  <a:extLst>
                    <a:ext uri="{FF2B5EF4-FFF2-40B4-BE49-F238E27FC236}">
                      <a16:creationId xmlns:a16="http://schemas.microsoft.com/office/drawing/2014/main" id="{DAD671F6-98DB-E440-B27B-D028BA1E8730}"/>
                    </a:ext>
                  </a:extLst>
                </p:cNvPr>
                <p:cNvPicPr/>
                <p:nvPr/>
              </p:nvPicPr>
              <p:blipFill>
                <a:blip r:embed="rId141"/>
                <a:stretch>
                  <a:fillRect/>
                </a:stretch>
              </p:blipFill>
              <p:spPr>
                <a:xfrm>
                  <a:off x="8628480" y="5591616"/>
                  <a:ext cx="2638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2" name="Ink 101">
                  <a:extLst>
                    <a:ext uri="{FF2B5EF4-FFF2-40B4-BE49-F238E27FC236}">
                      <a16:creationId xmlns:a16="http://schemas.microsoft.com/office/drawing/2014/main" id="{F05952C3-29AE-3348-9361-12DE008A2CAC}"/>
                    </a:ext>
                  </a:extLst>
                </p14:cNvPr>
                <p14:cNvContentPartPr/>
                <p14:nvPr/>
              </p14:nvContentPartPr>
              <p14:xfrm>
                <a:off x="8619480" y="5886816"/>
                <a:ext cx="366120" cy="25920"/>
              </p14:xfrm>
            </p:contentPart>
          </mc:Choice>
          <mc:Fallback>
            <p:pic>
              <p:nvPicPr>
                <p:cNvPr id="102" name="Ink 101">
                  <a:extLst>
                    <a:ext uri="{FF2B5EF4-FFF2-40B4-BE49-F238E27FC236}">
                      <a16:creationId xmlns:a16="http://schemas.microsoft.com/office/drawing/2014/main" id="{F05952C3-29AE-3348-9361-12DE008A2CAC}"/>
                    </a:ext>
                  </a:extLst>
                </p:cNvPr>
                <p:cNvPicPr/>
                <p:nvPr/>
              </p:nvPicPr>
              <p:blipFill>
                <a:blip r:embed="rId143"/>
                <a:stretch>
                  <a:fillRect/>
                </a:stretch>
              </p:blipFill>
              <p:spPr>
                <a:xfrm>
                  <a:off x="8610480" y="5878176"/>
                  <a:ext cx="3837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9" name="Ink 108">
                  <a:extLst>
                    <a:ext uri="{FF2B5EF4-FFF2-40B4-BE49-F238E27FC236}">
                      <a16:creationId xmlns:a16="http://schemas.microsoft.com/office/drawing/2014/main" id="{2FF94F01-888B-FB4D-919B-31EB02FE6ADD}"/>
                    </a:ext>
                  </a:extLst>
                </p14:cNvPr>
                <p14:cNvContentPartPr/>
                <p14:nvPr/>
              </p14:nvContentPartPr>
              <p14:xfrm>
                <a:off x="9247320" y="5500896"/>
                <a:ext cx="266400" cy="409680"/>
              </p14:xfrm>
            </p:contentPart>
          </mc:Choice>
          <mc:Fallback>
            <p:pic>
              <p:nvPicPr>
                <p:cNvPr id="109" name="Ink 108">
                  <a:extLst>
                    <a:ext uri="{FF2B5EF4-FFF2-40B4-BE49-F238E27FC236}">
                      <a16:creationId xmlns:a16="http://schemas.microsoft.com/office/drawing/2014/main" id="{2FF94F01-888B-FB4D-919B-31EB02FE6ADD}"/>
                    </a:ext>
                  </a:extLst>
                </p:cNvPr>
                <p:cNvPicPr/>
                <p:nvPr/>
              </p:nvPicPr>
              <p:blipFill>
                <a:blip r:embed="rId145"/>
                <a:stretch>
                  <a:fillRect/>
                </a:stretch>
              </p:blipFill>
              <p:spPr>
                <a:xfrm>
                  <a:off x="9238320" y="5491896"/>
                  <a:ext cx="28404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0" name="Ink 109">
                  <a:extLst>
                    <a:ext uri="{FF2B5EF4-FFF2-40B4-BE49-F238E27FC236}">
                      <a16:creationId xmlns:a16="http://schemas.microsoft.com/office/drawing/2014/main" id="{048F6665-B9DD-904D-B354-A80662F2E2D0}"/>
                    </a:ext>
                  </a:extLst>
                </p14:cNvPr>
                <p14:cNvContentPartPr/>
                <p14:nvPr/>
              </p14:nvContentPartPr>
              <p14:xfrm>
                <a:off x="9522720" y="5739216"/>
                <a:ext cx="38160" cy="50760"/>
              </p14:xfrm>
            </p:contentPart>
          </mc:Choice>
          <mc:Fallback>
            <p:pic>
              <p:nvPicPr>
                <p:cNvPr id="110" name="Ink 109">
                  <a:extLst>
                    <a:ext uri="{FF2B5EF4-FFF2-40B4-BE49-F238E27FC236}">
                      <a16:creationId xmlns:a16="http://schemas.microsoft.com/office/drawing/2014/main" id="{048F6665-B9DD-904D-B354-A80662F2E2D0}"/>
                    </a:ext>
                  </a:extLst>
                </p:cNvPr>
                <p:cNvPicPr/>
                <p:nvPr/>
              </p:nvPicPr>
              <p:blipFill>
                <a:blip r:embed="rId147"/>
                <a:stretch>
                  <a:fillRect/>
                </a:stretch>
              </p:blipFill>
              <p:spPr>
                <a:xfrm>
                  <a:off x="9513720" y="5730216"/>
                  <a:ext cx="558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1" name="Ink 110">
                  <a:extLst>
                    <a:ext uri="{FF2B5EF4-FFF2-40B4-BE49-F238E27FC236}">
                      <a16:creationId xmlns:a16="http://schemas.microsoft.com/office/drawing/2014/main" id="{011D5252-6131-5141-A4C9-3A639F948447}"/>
                    </a:ext>
                  </a:extLst>
                </p14:cNvPr>
                <p14:cNvContentPartPr/>
                <p14:nvPr/>
              </p14:nvContentPartPr>
              <p14:xfrm>
                <a:off x="9715320" y="5605296"/>
                <a:ext cx="142560" cy="296280"/>
              </p14:xfrm>
            </p:contentPart>
          </mc:Choice>
          <mc:Fallback>
            <p:pic>
              <p:nvPicPr>
                <p:cNvPr id="111" name="Ink 110">
                  <a:extLst>
                    <a:ext uri="{FF2B5EF4-FFF2-40B4-BE49-F238E27FC236}">
                      <a16:creationId xmlns:a16="http://schemas.microsoft.com/office/drawing/2014/main" id="{011D5252-6131-5141-A4C9-3A639F948447}"/>
                    </a:ext>
                  </a:extLst>
                </p:cNvPr>
                <p:cNvPicPr/>
                <p:nvPr/>
              </p:nvPicPr>
              <p:blipFill>
                <a:blip r:embed="rId149"/>
                <a:stretch>
                  <a:fillRect/>
                </a:stretch>
              </p:blipFill>
              <p:spPr>
                <a:xfrm>
                  <a:off x="9706680" y="5596656"/>
                  <a:ext cx="16020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2" name="Ink 111">
                  <a:extLst>
                    <a:ext uri="{FF2B5EF4-FFF2-40B4-BE49-F238E27FC236}">
                      <a16:creationId xmlns:a16="http://schemas.microsoft.com/office/drawing/2014/main" id="{75B6100E-15ED-694F-BF3D-9DC8DC30DF58}"/>
                    </a:ext>
                  </a:extLst>
                </p14:cNvPr>
                <p14:cNvContentPartPr/>
                <p14:nvPr/>
              </p14:nvContentPartPr>
              <p14:xfrm>
                <a:off x="9687960" y="5549856"/>
                <a:ext cx="195840" cy="87120"/>
              </p14:xfrm>
            </p:contentPart>
          </mc:Choice>
          <mc:Fallback>
            <p:pic>
              <p:nvPicPr>
                <p:cNvPr id="112" name="Ink 111">
                  <a:extLst>
                    <a:ext uri="{FF2B5EF4-FFF2-40B4-BE49-F238E27FC236}">
                      <a16:creationId xmlns:a16="http://schemas.microsoft.com/office/drawing/2014/main" id="{75B6100E-15ED-694F-BF3D-9DC8DC30DF58}"/>
                    </a:ext>
                  </a:extLst>
                </p:cNvPr>
                <p:cNvPicPr/>
                <p:nvPr/>
              </p:nvPicPr>
              <p:blipFill>
                <a:blip r:embed="rId151"/>
                <a:stretch>
                  <a:fillRect/>
                </a:stretch>
              </p:blipFill>
              <p:spPr>
                <a:xfrm>
                  <a:off x="9679320" y="5541216"/>
                  <a:ext cx="2134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13" name="Ink 112">
                  <a:extLst>
                    <a:ext uri="{FF2B5EF4-FFF2-40B4-BE49-F238E27FC236}">
                      <a16:creationId xmlns:a16="http://schemas.microsoft.com/office/drawing/2014/main" id="{95F6D0AA-53D5-E74D-A12C-63BAF066321F}"/>
                    </a:ext>
                  </a:extLst>
                </p14:cNvPr>
                <p14:cNvContentPartPr/>
                <p14:nvPr/>
              </p14:nvContentPartPr>
              <p14:xfrm>
                <a:off x="9571320" y="5757576"/>
                <a:ext cx="65880" cy="51480"/>
              </p14:xfrm>
            </p:contentPart>
          </mc:Choice>
          <mc:Fallback>
            <p:pic>
              <p:nvPicPr>
                <p:cNvPr id="113" name="Ink 112">
                  <a:extLst>
                    <a:ext uri="{FF2B5EF4-FFF2-40B4-BE49-F238E27FC236}">
                      <a16:creationId xmlns:a16="http://schemas.microsoft.com/office/drawing/2014/main" id="{95F6D0AA-53D5-E74D-A12C-63BAF066321F}"/>
                    </a:ext>
                  </a:extLst>
                </p:cNvPr>
                <p:cNvPicPr/>
                <p:nvPr/>
              </p:nvPicPr>
              <p:blipFill>
                <a:blip r:embed="rId153"/>
                <a:stretch>
                  <a:fillRect/>
                </a:stretch>
              </p:blipFill>
              <p:spPr>
                <a:xfrm>
                  <a:off x="9562320" y="5748576"/>
                  <a:ext cx="835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4" name="Ink 113">
                  <a:extLst>
                    <a:ext uri="{FF2B5EF4-FFF2-40B4-BE49-F238E27FC236}">
                      <a16:creationId xmlns:a16="http://schemas.microsoft.com/office/drawing/2014/main" id="{E1D2ADD5-A24C-9F46-807B-B57596798CB5}"/>
                    </a:ext>
                  </a:extLst>
                </p14:cNvPr>
                <p14:cNvContentPartPr/>
                <p14:nvPr/>
              </p14:nvContentPartPr>
              <p14:xfrm>
                <a:off x="9705960" y="5552016"/>
                <a:ext cx="173520" cy="25200"/>
              </p14:xfrm>
            </p:contentPart>
          </mc:Choice>
          <mc:Fallback>
            <p:pic>
              <p:nvPicPr>
                <p:cNvPr id="114" name="Ink 113">
                  <a:extLst>
                    <a:ext uri="{FF2B5EF4-FFF2-40B4-BE49-F238E27FC236}">
                      <a16:creationId xmlns:a16="http://schemas.microsoft.com/office/drawing/2014/main" id="{E1D2ADD5-A24C-9F46-807B-B57596798CB5}"/>
                    </a:ext>
                  </a:extLst>
                </p:cNvPr>
                <p:cNvPicPr/>
                <p:nvPr/>
              </p:nvPicPr>
              <p:blipFill>
                <a:blip r:embed="rId155"/>
                <a:stretch>
                  <a:fillRect/>
                </a:stretch>
              </p:blipFill>
              <p:spPr>
                <a:xfrm>
                  <a:off x="9696960" y="5543016"/>
                  <a:ext cx="1911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5" name="Ink 114">
                  <a:extLst>
                    <a:ext uri="{FF2B5EF4-FFF2-40B4-BE49-F238E27FC236}">
                      <a16:creationId xmlns:a16="http://schemas.microsoft.com/office/drawing/2014/main" id="{E2E09CF4-5E60-4744-8D98-67742E802E77}"/>
                    </a:ext>
                  </a:extLst>
                </p14:cNvPr>
                <p14:cNvContentPartPr/>
                <p14:nvPr/>
              </p14:nvContentPartPr>
              <p14:xfrm>
                <a:off x="9667800" y="5573256"/>
                <a:ext cx="189720" cy="369360"/>
              </p14:xfrm>
            </p:contentPart>
          </mc:Choice>
          <mc:Fallback>
            <p:pic>
              <p:nvPicPr>
                <p:cNvPr id="115" name="Ink 114">
                  <a:extLst>
                    <a:ext uri="{FF2B5EF4-FFF2-40B4-BE49-F238E27FC236}">
                      <a16:creationId xmlns:a16="http://schemas.microsoft.com/office/drawing/2014/main" id="{E2E09CF4-5E60-4744-8D98-67742E802E77}"/>
                    </a:ext>
                  </a:extLst>
                </p:cNvPr>
                <p:cNvPicPr/>
                <p:nvPr/>
              </p:nvPicPr>
              <p:blipFill>
                <a:blip r:embed="rId157"/>
                <a:stretch>
                  <a:fillRect/>
                </a:stretch>
              </p:blipFill>
              <p:spPr>
                <a:xfrm>
                  <a:off x="9659160" y="5564256"/>
                  <a:ext cx="20736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9" name="Ink 118">
                  <a:extLst>
                    <a:ext uri="{FF2B5EF4-FFF2-40B4-BE49-F238E27FC236}">
                      <a16:creationId xmlns:a16="http://schemas.microsoft.com/office/drawing/2014/main" id="{64534414-DFDA-8949-89B0-F43709C0FD8A}"/>
                    </a:ext>
                  </a:extLst>
                </p14:cNvPr>
                <p14:cNvContentPartPr/>
                <p14:nvPr/>
              </p14:nvContentPartPr>
              <p14:xfrm>
                <a:off x="9448920" y="6025416"/>
                <a:ext cx="34560" cy="105840"/>
              </p14:xfrm>
            </p:contentPart>
          </mc:Choice>
          <mc:Fallback>
            <p:pic>
              <p:nvPicPr>
                <p:cNvPr id="119" name="Ink 118">
                  <a:extLst>
                    <a:ext uri="{FF2B5EF4-FFF2-40B4-BE49-F238E27FC236}">
                      <a16:creationId xmlns:a16="http://schemas.microsoft.com/office/drawing/2014/main" id="{64534414-DFDA-8949-89B0-F43709C0FD8A}"/>
                    </a:ext>
                  </a:extLst>
                </p:cNvPr>
                <p:cNvPicPr/>
                <p:nvPr/>
              </p:nvPicPr>
              <p:blipFill>
                <a:blip r:embed="rId159"/>
                <a:stretch>
                  <a:fillRect/>
                </a:stretch>
              </p:blipFill>
              <p:spPr>
                <a:xfrm>
                  <a:off x="9439920" y="6016776"/>
                  <a:ext cx="522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1" name="Ink 120">
                  <a:extLst>
                    <a:ext uri="{FF2B5EF4-FFF2-40B4-BE49-F238E27FC236}">
                      <a16:creationId xmlns:a16="http://schemas.microsoft.com/office/drawing/2014/main" id="{37806D0B-2EA3-3A48-A5DA-2820F98202CB}"/>
                    </a:ext>
                  </a:extLst>
                </p14:cNvPr>
                <p14:cNvContentPartPr/>
                <p14:nvPr/>
              </p14:nvContentPartPr>
              <p14:xfrm>
                <a:off x="5943960" y="1929336"/>
                <a:ext cx="2797560" cy="2174040"/>
              </p14:xfrm>
            </p:contentPart>
          </mc:Choice>
          <mc:Fallback>
            <p:pic>
              <p:nvPicPr>
                <p:cNvPr id="121" name="Ink 120">
                  <a:extLst>
                    <a:ext uri="{FF2B5EF4-FFF2-40B4-BE49-F238E27FC236}">
                      <a16:creationId xmlns:a16="http://schemas.microsoft.com/office/drawing/2014/main" id="{37806D0B-2EA3-3A48-A5DA-2820F98202CB}"/>
                    </a:ext>
                  </a:extLst>
                </p:cNvPr>
                <p:cNvPicPr/>
                <p:nvPr/>
              </p:nvPicPr>
              <p:blipFill>
                <a:blip r:embed="rId161"/>
                <a:stretch>
                  <a:fillRect/>
                </a:stretch>
              </p:blipFill>
              <p:spPr>
                <a:xfrm>
                  <a:off x="5934960" y="1920336"/>
                  <a:ext cx="2815200" cy="2191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6" name="Ink 65">
                  <a:extLst>
                    <a:ext uri="{FF2B5EF4-FFF2-40B4-BE49-F238E27FC236}">
                      <a16:creationId xmlns:a16="http://schemas.microsoft.com/office/drawing/2014/main" id="{68B8FE29-B953-5747-B4D4-853418F56A79}"/>
                    </a:ext>
                  </a:extLst>
                </p14:cNvPr>
                <p14:cNvContentPartPr/>
                <p14:nvPr/>
              </p14:nvContentPartPr>
              <p14:xfrm>
                <a:off x="9047520" y="2790456"/>
                <a:ext cx="158400" cy="366480"/>
              </p14:xfrm>
            </p:contentPart>
          </mc:Choice>
          <mc:Fallback>
            <p:pic>
              <p:nvPicPr>
                <p:cNvPr id="66" name="Ink 65">
                  <a:extLst>
                    <a:ext uri="{FF2B5EF4-FFF2-40B4-BE49-F238E27FC236}">
                      <a16:creationId xmlns:a16="http://schemas.microsoft.com/office/drawing/2014/main" id="{68B8FE29-B953-5747-B4D4-853418F56A79}"/>
                    </a:ext>
                  </a:extLst>
                </p:cNvPr>
                <p:cNvPicPr/>
                <p:nvPr/>
              </p:nvPicPr>
              <p:blipFill>
                <a:blip r:embed="rId163"/>
                <a:stretch>
                  <a:fillRect/>
                </a:stretch>
              </p:blipFill>
              <p:spPr>
                <a:xfrm>
                  <a:off x="9038880" y="2781456"/>
                  <a:ext cx="17604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7" name="Ink 66">
                  <a:extLst>
                    <a:ext uri="{FF2B5EF4-FFF2-40B4-BE49-F238E27FC236}">
                      <a16:creationId xmlns:a16="http://schemas.microsoft.com/office/drawing/2014/main" id="{DF0F9CF0-F83E-9548-9284-6074E1A578BC}"/>
                    </a:ext>
                  </a:extLst>
                </p14:cNvPr>
                <p14:cNvContentPartPr/>
                <p14:nvPr/>
              </p14:nvContentPartPr>
              <p14:xfrm>
                <a:off x="9460800" y="2755536"/>
                <a:ext cx="119160" cy="374400"/>
              </p14:xfrm>
            </p:contentPart>
          </mc:Choice>
          <mc:Fallback>
            <p:pic>
              <p:nvPicPr>
                <p:cNvPr id="67" name="Ink 66">
                  <a:extLst>
                    <a:ext uri="{FF2B5EF4-FFF2-40B4-BE49-F238E27FC236}">
                      <a16:creationId xmlns:a16="http://schemas.microsoft.com/office/drawing/2014/main" id="{DF0F9CF0-F83E-9548-9284-6074E1A578BC}"/>
                    </a:ext>
                  </a:extLst>
                </p:cNvPr>
                <p:cNvPicPr/>
                <p:nvPr/>
              </p:nvPicPr>
              <p:blipFill>
                <a:blip r:embed="rId165"/>
                <a:stretch>
                  <a:fillRect/>
                </a:stretch>
              </p:blipFill>
              <p:spPr>
                <a:xfrm>
                  <a:off x="9451800" y="2746896"/>
                  <a:ext cx="13680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68" name="Ink 67">
                  <a:extLst>
                    <a:ext uri="{FF2B5EF4-FFF2-40B4-BE49-F238E27FC236}">
                      <a16:creationId xmlns:a16="http://schemas.microsoft.com/office/drawing/2014/main" id="{9D376E7E-7BE9-CB4F-8CB5-C1BC2FAAB496}"/>
                    </a:ext>
                  </a:extLst>
                </p14:cNvPr>
                <p14:cNvContentPartPr/>
                <p14:nvPr/>
              </p14:nvContentPartPr>
              <p14:xfrm>
                <a:off x="9741960" y="2859576"/>
                <a:ext cx="215640" cy="59040"/>
              </p14:xfrm>
            </p:contentPart>
          </mc:Choice>
          <mc:Fallback>
            <p:pic>
              <p:nvPicPr>
                <p:cNvPr id="68" name="Ink 67">
                  <a:extLst>
                    <a:ext uri="{FF2B5EF4-FFF2-40B4-BE49-F238E27FC236}">
                      <a16:creationId xmlns:a16="http://schemas.microsoft.com/office/drawing/2014/main" id="{9D376E7E-7BE9-CB4F-8CB5-C1BC2FAAB496}"/>
                    </a:ext>
                  </a:extLst>
                </p:cNvPr>
                <p:cNvPicPr/>
                <p:nvPr/>
              </p:nvPicPr>
              <p:blipFill>
                <a:blip r:embed="rId167"/>
                <a:stretch>
                  <a:fillRect/>
                </a:stretch>
              </p:blipFill>
              <p:spPr>
                <a:xfrm>
                  <a:off x="9732960" y="2850936"/>
                  <a:ext cx="2332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69" name="Ink 68">
                  <a:extLst>
                    <a:ext uri="{FF2B5EF4-FFF2-40B4-BE49-F238E27FC236}">
                      <a16:creationId xmlns:a16="http://schemas.microsoft.com/office/drawing/2014/main" id="{0FEAE0F9-D1F6-7F4D-8C2B-FF4774A02BB0}"/>
                    </a:ext>
                  </a:extLst>
                </p14:cNvPr>
                <p14:cNvContentPartPr/>
                <p14:nvPr/>
              </p14:nvContentPartPr>
              <p14:xfrm>
                <a:off x="9798840" y="2731416"/>
                <a:ext cx="34560" cy="410400"/>
              </p14:xfrm>
            </p:contentPart>
          </mc:Choice>
          <mc:Fallback>
            <p:pic>
              <p:nvPicPr>
                <p:cNvPr id="69" name="Ink 68">
                  <a:extLst>
                    <a:ext uri="{FF2B5EF4-FFF2-40B4-BE49-F238E27FC236}">
                      <a16:creationId xmlns:a16="http://schemas.microsoft.com/office/drawing/2014/main" id="{0FEAE0F9-D1F6-7F4D-8C2B-FF4774A02BB0}"/>
                    </a:ext>
                  </a:extLst>
                </p:cNvPr>
                <p:cNvPicPr/>
                <p:nvPr/>
              </p:nvPicPr>
              <p:blipFill>
                <a:blip r:embed="rId169"/>
                <a:stretch>
                  <a:fillRect/>
                </a:stretch>
              </p:blipFill>
              <p:spPr>
                <a:xfrm>
                  <a:off x="9790200" y="2722416"/>
                  <a:ext cx="5220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0" name="Ink 69">
                  <a:extLst>
                    <a:ext uri="{FF2B5EF4-FFF2-40B4-BE49-F238E27FC236}">
                      <a16:creationId xmlns:a16="http://schemas.microsoft.com/office/drawing/2014/main" id="{FD926BE6-E0E8-7544-8EFD-0ADA225843AB}"/>
                    </a:ext>
                  </a:extLst>
                </p14:cNvPr>
                <p14:cNvContentPartPr/>
                <p14:nvPr/>
              </p14:nvContentPartPr>
              <p14:xfrm>
                <a:off x="10137240" y="2659776"/>
                <a:ext cx="29160" cy="385200"/>
              </p14:xfrm>
            </p:contentPart>
          </mc:Choice>
          <mc:Fallback>
            <p:pic>
              <p:nvPicPr>
                <p:cNvPr id="70" name="Ink 69">
                  <a:extLst>
                    <a:ext uri="{FF2B5EF4-FFF2-40B4-BE49-F238E27FC236}">
                      <a16:creationId xmlns:a16="http://schemas.microsoft.com/office/drawing/2014/main" id="{FD926BE6-E0E8-7544-8EFD-0ADA225843AB}"/>
                    </a:ext>
                  </a:extLst>
                </p:cNvPr>
                <p:cNvPicPr/>
                <p:nvPr/>
              </p:nvPicPr>
              <p:blipFill>
                <a:blip r:embed="rId171"/>
                <a:stretch>
                  <a:fillRect/>
                </a:stretch>
              </p:blipFill>
              <p:spPr>
                <a:xfrm>
                  <a:off x="10128600" y="2650776"/>
                  <a:ext cx="4680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1" name="Ink 70">
                  <a:extLst>
                    <a:ext uri="{FF2B5EF4-FFF2-40B4-BE49-F238E27FC236}">
                      <a16:creationId xmlns:a16="http://schemas.microsoft.com/office/drawing/2014/main" id="{85CED8B0-57C4-6F40-AB8F-18342DEEFC8B}"/>
                    </a:ext>
                  </a:extLst>
                </p14:cNvPr>
                <p14:cNvContentPartPr/>
                <p14:nvPr/>
              </p14:nvContentPartPr>
              <p14:xfrm>
                <a:off x="10406520" y="2601096"/>
                <a:ext cx="1011240" cy="430200"/>
              </p14:xfrm>
            </p:contentPart>
          </mc:Choice>
          <mc:Fallback>
            <p:pic>
              <p:nvPicPr>
                <p:cNvPr id="71" name="Ink 70">
                  <a:extLst>
                    <a:ext uri="{FF2B5EF4-FFF2-40B4-BE49-F238E27FC236}">
                      <a16:creationId xmlns:a16="http://schemas.microsoft.com/office/drawing/2014/main" id="{85CED8B0-57C4-6F40-AB8F-18342DEEFC8B}"/>
                    </a:ext>
                  </a:extLst>
                </p:cNvPr>
                <p:cNvPicPr/>
                <p:nvPr/>
              </p:nvPicPr>
              <p:blipFill>
                <a:blip r:embed="rId173"/>
                <a:stretch>
                  <a:fillRect/>
                </a:stretch>
              </p:blipFill>
              <p:spPr>
                <a:xfrm>
                  <a:off x="10397880" y="2592096"/>
                  <a:ext cx="102888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72" name="Ink 71">
                  <a:extLst>
                    <a:ext uri="{FF2B5EF4-FFF2-40B4-BE49-F238E27FC236}">
                      <a16:creationId xmlns:a16="http://schemas.microsoft.com/office/drawing/2014/main" id="{120C0BE3-386E-824B-B862-911055D52A97}"/>
                    </a:ext>
                  </a:extLst>
                </p14:cNvPr>
                <p14:cNvContentPartPr/>
                <p14:nvPr/>
              </p14:nvContentPartPr>
              <p14:xfrm>
                <a:off x="9243000" y="3188256"/>
                <a:ext cx="2230560" cy="196200"/>
              </p14:xfrm>
            </p:contentPart>
          </mc:Choice>
          <mc:Fallback>
            <p:pic>
              <p:nvPicPr>
                <p:cNvPr id="72" name="Ink 71">
                  <a:extLst>
                    <a:ext uri="{FF2B5EF4-FFF2-40B4-BE49-F238E27FC236}">
                      <a16:creationId xmlns:a16="http://schemas.microsoft.com/office/drawing/2014/main" id="{120C0BE3-386E-824B-B862-911055D52A97}"/>
                    </a:ext>
                  </a:extLst>
                </p:cNvPr>
                <p:cNvPicPr/>
                <p:nvPr/>
              </p:nvPicPr>
              <p:blipFill>
                <a:blip r:embed="rId175"/>
                <a:stretch>
                  <a:fillRect/>
                </a:stretch>
              </p:blipFill>
              <p:spPr>
                <a:xfrm>
                  <a:off x="9234360" y="3179256"/>
                  <a:ext cx="22482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74" name="Ink 73">
                  <a:extLst>
                    <a:ext uri="{FF2B5EF4-FFF2-40B4-BE49-F238E27FC236}">
                      <a16:creationId xmlns:a16="http://schemas.microsoft.com/office/drawing/2014/main" id="{BEB9C158-22B2-8746-A859-68D4B6341C51}"/>
                    </a:ext>
                  </a:extLst>
                </p14:cNvPr>
                <p14:cNvContentPartPr/>
                <p14:nvPr/>
              </p14:nvContentPartPr>
              <p14:xfrm>
                <a:off x="9861120" y="3498576"/>
                <a:ext cx="287640" cy="372960"/>
              </p14:xfrm>
            </p:contentPart>
          </mc:Choice>
          <mc:Fallback>
            <p:pic>
              <p:nvPicPr>
                <p:cNvPr id="74" name="Ink 73">
                  <a:extLst>
                    <a:ext uri="{FF2B5EF4-FFF2-40B4-BE49-F238E27FC236}">
                      <a16:creationId xmlns:a16="http://schemas.microsoft.com/office/drawing/2014/main" id="{BEB9C158-22B2-8746-A859-68D4B6341C51}"/>
                    </a:ext>
                  </a:extLst>
                </p:cNvPr>
                <p:cNvPicPr/>
                <p:nvPr/>
              </p:nvPicPr>
              <p:blipFill>
                <a:blip r:embed="rId177"/>
                <a:stretch>
                  <a:fillRect/>
                </a:stretch>
              </p:blipFill>
              <p:spPr>
                <a:xfrm>
                  <a:off x="9852480" y="3489576"/>
                  <a:ext cx="30528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78" name="Ink 77">
                  <a:extLst>
                    <a:ext uri="{FF2B5EF4-FFF2-40B4-BE49-F238E27FC236}">
                      <a16:creationId xmlns:a16="http://schemas.microsoft.com/office/drawing/2014/main" id="{A9A3C2CD-38A6-FB47-B11E-5C438C8E6A75}"/>
                    </a:ext>
                  </a:extLst>
                </p14:cNvPr>
                <p14:cNvContentPartPr/>
                <p14:nvPr/>
              </p14:nvContentPartPr>
              <p14:xfrm>
                <a:off x="8973000" y="4264296"/>
                <a:ext cx="64800" cy="684000"/>
              </p14:xfrm>
            </p:contentPart>
          </mc:Choice>
          <mc:Fallback>
            <p:pic>
              <p:nvPicPr>
                <p:cNvPr id="78" name="Ink 77">
                  <a:extLst>
                    <a:ext uri="{FF2B5EF4-FFF2-40B4-BE49-F238E27FC236}">
                      <a16:creationId xmlns:a16="http://schemas.microsoft.com/office/drawing/2014/main" id="{A9A3C2CD-38A6-FB47-B11E-5C438C8E6A75}"/>
                    </a:ext>
                  </a:extLst>
                </p:cNvPr>
                <p:cNvPicPr/>
                <p:nvPr/>
              </p:nvPicPr>
              <p:blipFill>
                <a:blip r:embed="rId179"/>
                <a:stretch>
                  <a:fillRect/>
                </a:stretch>
              </p:blipFill>
              <p:spPr>
                <a:xfrm>
                  <a:off x="8964000" y="4255656"/>
                  <a:ext cx="82440" cy="7016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79" name="Ink 78">
                  <a:extLst>
                    <a:ext uri="{FF2B5EF4-FFF2-40B4-BE49-F238E27FC236}">
                      <a16:creationId xmlns:a16="http://schemas.microsoft.com/office/drawing/2014/main" id="{B2F438CC-1499-1A44-B669-CAFFD0233782}"/>
                    </a:ext>
                  </a:extLst>
                </p14:cNvPr>
                <p14:cNvContentPartPr/>
                <p14:nvPr/>
              </p14:nvContentPartPr>
              <p14:xfrm>
                <a:off x="8901360" y="4091136"/>
                <a:ext cx="2047320" cy="980280"/>
              </p14:xfrm>
            </p:contentPart>
          </mc:Choice>
          <mc:Fallback>
            <p:pic>
              <p:nvPicPr>
                <p:cNvPr id="79" name="Ink 78">
                  <a:extLst>
                    <a:ext uri="{FF2B5EF4-FFF2-40B4-BE49-F238E27FC236}">
                      <a16:creationId xmlns:a16="http://schemas.microsoft.com/office/drawing/2014/main" id="{B2F438CC-1499-1A44-B669-CAFFD0233782}"/>
                    </a:ext>
                  </a:extLst>
                </p:cNvPr>
                <p:cNvPicPr/>
                <p:nvPr/>
              </p:nvPicPr>
              <p:blipFill>
                <a:blip r:embed="rId181"/>
                <a:stretch>
                  <a:fillRect/>
                </a:stretch>
              </p:blipFill>
              <p:spPr>
                <a:xfrm>
                  <a:off x="8892360" y="4082136"/>
                  <a:ext cx="2064960" cy="9979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7" name="Ink 96">
                  <a:extLst>
                    <a:ext uri="{FF2B5EF4-FFF2-40B4-BE49-F238E27FC236}">
                      <a16:creationId xmlns:a16="http://schemas.microsoft.com/office/drawing/2014/main" id="{AFC5E79C-497B-CA46-B70E-BCFE7BC6AEB2}"/>
                    </a:ext>
                  </a:extLst>
                </p14:cNvPr>
                <p14:cNvContentPartPr/>
                <p14:nvPr/>
              </p14:nvContentPartPr>
              <p14:xfrm>
                <a:off x="9257400" y="4450776"/>
                <a:ext cx="67680" cy="306000"/>
              </p14:xfrm>
            </p:contentPart>
          </mc:Choice>
          <mc:Fallback>
            <p:pic>
              <p:nvPicPr>
                <p:cNvPr id="97" name="Ink 96">
                  <a:extLst>
                    <a:ext uri="{FF2B5EF4-FFF2-40B4-BE49-F238E27FC236}">
                      <a16:creationId xmlns:a16="http://schemas.microsoft.com/office/drawing/2014/main" id="{AFC5E79C-497B-CA46-B70E-BCFE7BC6AEB2}"/>
                    </a:ext>
                  </a:extLst>
                </p:cNvPr>
                <p:cNvPicPr/>
                <p:nvPr/>
              </p:nvPicPr>
              <p:blipFill>
                <a:blip r:embed="rId183"/>
                <a:stretch>
                  <a:fillRect/>
                </a:stretch>
              </p:blipFill>
              <p:spPr>
                <a:xfrm>
                  <a:off x="9248760" y="4442136"/>
                  <a:ext cx="8532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8" name="Ink 97">
                  <a:extLst>
                    <a:ext uri="{FF2B5EF4-FFF2-40B4-BE49-F238E27FC236}">
                      <a16:creationId xmlns:a16="http://schemas.microsoft.com/office/drawing/2014/main" id="{24FC63BC-8800-2248-BC89-14E8C2D059C4}"/>
                    </a:ext>
                  </a:extLst>
                </p14:cNvPr>
                <p14:cNvContentPartPr/>
                <p14:nvPr/>
              </p14:nvContentPartPr>
              <p14:xfrm>
                <a:off x="9522000" y="4438896"/>
                <a:ext cx="123840" cy="299880"/>
              </p14:xfrm>
            </p:contentPart>
          </mc:Choice>
          <mc:Fallback>
            <p:pic>
              <p:nvPicPr>
                <p:cNvPr id="98" name="Ink 97">
                  <a:extLst>
                    <a:ext uri="{FF2B5EF4-FFF2-40B4-BE49-F238E27FC236}">
                      <a16:creationId xmlns:a16="http://schemas.microsoft.com/office/drawing/2014/main" id="{24FC63BC-8800-2248-BC89-14E8C2D059C4}"/>
                    </a:ext>
                  </a:extLst>
                </p:cNvPr>
                <p:cNvPicPr/>
                <p:nvPr/>
              </p:nvPicPr>
              <p:blipFill>
                <a:blip r:embed="rId185"/>
                <a:stretch>
                  <a:fillRect/>
                </a:stretch>
              </p:blipFill>
              <p:spPr>
                <a:xfrm>
                  <a:off x="9513360" y="4429896"/>
                  <a:ext cx="14148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99" name="Ink 98">
                  <a:extLst>
                    <a:ext uri="{FF2B5EF4-FFF2-40B4-BE49-F238E27FC236}">
                      <a16:creationId xmlns:a16="http://schemas.microsoft.com/office/drawing/2014/main" id="{7C9ACB42-C402-BF40-9899-139839154A6F}"/>
                    </a:ext>
                  </a:extLst>
                </p14:cNvPr>
                <p14:cNvContentPartPr/>
                <p14:nvPr/>
              </p14:nvContentPartPr>
              <p14:xfrm>
                <a:off x="9860040" y="4453656"/>
                <a:ext cx="173520" cy="311400"/>
              </p14:xfrm>
            </p:contentPart>
          </mc:Choice>
          <mc:Fallback>
            <p:pic>
              <p:nvPicPr>
                <p:cNvPr id="99" name="Ink 98">
                  <a:extLst>
                    <a:ext uri="{FF2B5EF4-FFF2-40B4-BE49-F238E27FC236}">
                      <a16:creationId xmlns:a16="http://schemas.microsoft.com/office/drawing/2014/main" id="{7C9ACB42-C402-BF40-9899-139839154A6F}"/>
                    </a:ext>
                  </a:extLst>
                </p:cNvPr>
                <p:cNvPicPr/>
                <p:nvPr/>
              </p:nvPicPr>
              <p:blipFill>
                <a:blip r:embed="rId187"/>
                <a:stretch>
                  <a:fillRect/>
                </a:stretch>
              </p:blipFill>
              <p:spPr>
                <a:xfrm>
                  <a:off x="9851040" y="4445016"/>
                  <a:ext cx="1911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0" name="Ink 99">
                  <a:extLst>
                    <a:ext uri="{FF2B5EF4-FFF2-40B4-BE49-F238E27FC236}">
                      <a16:creationId xmlns:a16="http://schemas.microsoft.com/office/drawing/2014/main" id="{9B1B303E-7A1B-EF44-8481-949F12F7BA02}"/>
                    </a:ext>
                  </a:extLst>
                </p14:cNvPr>
                <p14:cNvContentPartPr/>
                <p14:nvPr/>
              </p14:nvContentPartPr>
              <p14:xfrm>
                <a:off x="10134000" y="4426656"/>
                <a:ext cx="172800" cy="320760"/>
              </p14:xfrm>
            </p:contentPart>
          </mc:Choice>
          <mc:Fallback>
            <p:pic>
              <p:nvPicPr>
                <p:cNvPr id="100" name="Ink 99">
                  <a:extLst>
                    <a:ext uri="{FF2B5EF4-FFF2-40B4-BE49-F238E27FC236}">
                      <a16:creationId xmlns:a16="http://schemas.microsoft.com/office/drawing/2014/main" id="{9B1B303E-7A1B-EF44-8481-949F12F7BA02}"/>
                    </a:ext>
                  </a:extLst>
                </p:cNvPr>
                <p:cNvPicPr/>
                <p:nvPr/>
              </p:nvPicPr>
              <p:blipFill>
                <a:blip r:embed="rId189"/>
                <a:stretch>
                  <a:fillRect/>
                </a:stretch>
              </p:blipFill>
              <p:spPr>
                <a:xfrm>
                  <a:off x="10125360" y="4418016"/>
                  <a:ext cx="19044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7" name="Ink 126">
                  <a:extLst>
                    <a:ext uri="{FF2B5EF4-FFF2-40B4-BE49-F238E27FC236}">
                      <a16:creationId xmlns:a16="http://schemas.microsoft.com/office/drawing/2014/main" id="{310744EB-7040-8D41-A813-70FCECEF4ADA}"/>
                    </a:ext>
                  </a:extLst>
                </p14:cNvPr>
                <p14:cNvContentPartPr/>
                <p14:nvPr/>
              </p14:nvContentPartPr>
              <p14:xfrm>
                <a:off x="11192040" y="4560936"/>
                <a:ext cx="415800" cy="342000"/>
              </p14:xfrm>
            </p:contentPart>
          </mc:Choice>
          <mc:Fallback>
            <p:pic>
              <p:nvPicPr>
                <p:cNvPr id="127" name="Ink 126">
                  <a:extLst>
                    <a:ext uri="{FF2B5EF4-FFF2-40B4-BE49-F238E27FC236}">
                      <a16:creationId xmlns:a16="http://schemas.microsoft.com/office/drawing/2014/main" id="{310744EB-7040-8D41-A813-70FCECEF4ADA}"/>
                    </a:ext>
                  </a:extLst>
                </p:cNvPr>
                <p:cNvPicPr/>
                <p:nvPr/>
              </p:nvPicPr>
              <p:blipFill>
                <a:blip r:embed="rId191"/>
                <a:stretch>
                  <a:fillRect/>
                </a:stretch>
              </p:blipFill>
              <p:spPr>
                <a:xfrm>
                  <a:off x="11183400" y="4551936"/>
                  <a:ext cx="43344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8" name="Ink 127">
                  <a:extLst>
                    <a:ext uri="{FF2B5EF4-FFF2-40B4-BE49-F238E27FC236}">
                      <a16:creationId xmlns:a16="http://schemas.microsoft.com/office/drawing/2014/main" id="{6F65A7B7-B59C-AF44-9E96-F1F7DBDFADF9}"/>
                    </a:ext>
                  </a:extLst>
                </p14:cNvPr>
                <p14:cNvContentPartPr/>
                <p14:nvPr/>
              </p14:nvContentPartPr>
              <p14:xfrm>
                <a:off x="11253240" y="4468416"/>
                <a:ext cx="711000" cy="426960"/>
              </p14:xfrm>
            </p:contentPart>
          </mc:Choice>
          <mc:Fallback>
            <p:pic>
              <p:nvPicPr>
                <p:cNvPr id="128" name="Ink 127">
                  <a:extLst>
                    <a:ext uri="{FF2B5EF4-FFF2-40B4-BE49-F238E27FC236}">
                      <a16:creationId xmlns:a16="http://schemas.microsoft.com/office/drawing/2014/main" id="{6F65A7B7-B59C-AF44-9E96-F1F7DBDFADF9}"/>
                    </a:ext>
                  </a:extLst>
                </p:cNvPr>
                <p:cNvPicPr/>
                <p:nvPr/>
              </p:nvPicPr>
              <p:blipFill>
                <a:blip r:embed="rId193"/>
                <a:stretch>
                  <a:fillRect/>
                </a:stretch>
              </p:blipFill>
              <p:spPr>
                <a:xfrm>
                  <a:off x="11244240" y="4459776"/>
                  <a:ext cx="72864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1" name="Ink 140">
                  <a:extLst>
                    <a:ext uri="{FF2B5EF4-FFF2-40B4-BE49-F238E27FC236}">
                      <a16:creationId xmlns:a16="http://schemas.microsoft.com/office/drawing/2014/main" id="{6DC99C99-9611-A648-8153-EE7B3899F271}"/>
                    </a:ext>
                  </a:extLst>
                </p14:cNvPr>
                <p14:cNvContentPartPr/>
                <p14:nvPr/>
              </p14:nvContentPartPr>
              <p14:xfrm>
                <a:off x="1405080" y="4691256"/>
                <a:ext cx="1616040" cy="496440"/>
              </p14:xfrm>
            </p:contentPart>
          </mc:Choice>
          <mc:Fallback>
            <p:pic>
              <p:nvPicPr>
                <p:cNvPr id="141" name="Ink 140">
                  <a:extLst>
                    <a:ext uri="{FF2B5EF4-FFF2-40B4-BE49-F238E27FC236}">
                      <a16:creationId xmlns:a16="http://schemas.microsoft.com/office/drawing/2014/main" id="{6DC99C99-9611-A648-8153-EE7B3899F271}"/>
                    </a:ext>
                  </a:extLst>
                </p:cNvPr>
                <p:cNvPicPr/>
                <p:nvPr/>
              </p:nvPicPr>
              <p:blipFill>
                <a:blip r:embed="rId195"/>
                <a:stretch>
                  <a:fillRect/>
                </a:stretch>
              </p:blipFill>
              <p:spPr>
                <a:xfrm>
                  <a:off x="1396440" y="4682256"/>
                  <a:ext cx="163368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2" name="Ink 141">
                  <a:extLst>
                    <a:ext uri="{FF2B5EF4-FFF2-40B4-BE49-F238E27FC236}">
                      <a16:creationId xmlns:a16="http://schemas.microsoft.com/office/drawing/2014/main" id="{390A0A26-5C65-F64C-A41D-EDDE26F0B5E7}"/>
                    </a:ext>
                  </a:extLst>
                </p14:cNvPr>
                <p14:cNvContentPartPr/>
                <p14:nvPr/>
              </p14:nvContentPartPr>
              <p14:xfrm>
                <a:off x="1448640" y="4898976"/>
                <a:ext cx="1458720" cy="447480"/>
              </p14:xfrm>
            </p:contentPart>
          </mc:Choice>
          <mc:Fallback>
            <p:pic>
              <p:nvPicPr>
                <p:cNvPr id="142" name="Ink 141">
                  <a:extLst>
                    <a:ext uri="{FF2B5EF4-FFF2-40B4-BE49-F238E27FC236}">
                      <a16:creationId xmlns:a16="http://schemas.microsoft.com/office/drawing/2014/main" id="{390A0A26-5C65-F64C-A41D-EDDE26F0B5E7}"/>
                    </a:ext>
                  </a:extLst>
                </p:cNvPr>
                <p:cNvPicPr/>
                <p:nvPr/>
              </p:nvPicPr>
              <p:blipFill>
                <a:blip r:embed="rId197"/>
                <a:stretch>
                  <a:fillRect/>
                </a:stretch>
              </p:blipFill>
              <p:spPr>
                <a:xfrm>
                  <a:off x="1439640" y="4889976"/>
                  <a:ext cx="1476360" cy="465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3" name="Ink 142">
                  <a:extLst>
                    <a:ext uri="{FF2B5EF4-FFF2-40B4-BE49-F238E27FC236}">
                      <a16:creationId xmlns:a16="http://schemas.microsoft.com/office/drawing/2014/main" id="{BDDF51E3-087D-6D4B-8D62-BC15C50AD516}"/>
                    </a:ext>
                  </a:extLst>
                </p14:cNvPr>
                <p14:cNvContentPartPr/>
                <p14:nvPr/>
              </p14:nvContentPartPr>
              <p14:xfrm>
                <a:off x="2025000" y="5053056"/>
                <a:ext cx="6748200" cy="1397160"/>
              </p14:xfrm>
            </p:contentPart>
          </mc:Choice>
          <mc:Fallback>
            <p:pic>
              <p:nvPicPr>
                <p:cNvPr id="143" name="Ink 142">
                  <a:extLst>
                    <a:ext uri="{FF2B5EF4-FFF2-40B4-BE49-F238E27FC236}">
                      <a16:creationId xmlns:a16="http://schemas.microsoft.com/office/drawing/2014/main" id="{BDDF51E3-087D-6D4B-8D62-BC15C50AD516}"/>
                    </a:ext>
                  </a:extLst>
                </p:cNvPr>
                <p:cNvPicPr/>
                <p:nvPr/>
              </p:nvPicPr>
              <p:blipFill>
                <a:blip r:embed="rId199"/>
                <a:stretch>
                  <a:fillRect/>
                </a:stretch>
              </p:blipFill>
              <p:spPr>
                <a:xfrm>
                  <a:off x="2016000" y="5044056"/>
                  <a:ext cx="6765840" cy="14148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5" name="Ink 144">
                  <a:extLst>
                    <a:ext uri="{FF2B5EF4-FFF2-40B4-BE49-F238E27FC236}">
                      <a16:creationId xmlns:a16="http://schemas.microsoft.com/office/drawing/2014/main" id="{F5BAC832-3122-0B44-80B6-383138C27805}"/>
                    </a:ext>
                  </a:extLst>
                </p14:cNvPr>
                <p14:cNvContentPartPr/>
                <p14:nvPr/>
              </p14:nvContentPartPr>
              <p14:xfrm>
                <a:off x="8983080" y="5296056"/>
                <a:ext cx="1407960" cy="1033200"/>
              </p14:xfrm>
            </p:contentPart>
          </mc:Choice>
          <mc:Fallback>
            <p:pic>
              <p:nvPicPr>
                <p:cNvPr id="145" name="Ink 144">
                  <a:extLst>
                    <a:ext uri="{FF2B5EF4-FFF2-40B4-BE49-F238E27FC236}">
                      <a16:creationId xmlns:a16="http://schemas.microsoft.com/office/drawing/2014/main" id="{F5BAC832-3122-0B44-80B6-383138C27805}"/>
                    </a:ext>
                  </a:extLst>
                </p:cNvPr>
                <p:cNvPicPr/>
                <p:nvPr/>
              </p:nvPicPr>
              <p:blipFill>
                <a:blip r:embed="rId201"/>
                <a:stretch>
                  <a:fillRect/>
                </a:stretch>
              </p:blipFill>
              <p:spPr>
                <a:xfrm>
                  <a:off x="8974080" y="5287416"/>
                  <a:ext cx="1425600" cy="1050840"/>
                </a:xfrm>
                <a:prstGeom prst="rect">
                  <a:avLst/>
                </a:prstGeom>
              </p:spPr>
            </p:pic>
          </mc:Fallback>
        </mc:AlternateContent>
      </p:grpSp>
      <p:grpSp>
        <p:nvGrpSpPr>
          <p:cNvPr id="152" name="Group 151">
            <a:extLst>
              <a:ext uri="{FF2B5EF4-FFF2-40B4-BE49-F238E27FC236}">
                <a16:creationId xmlns:a16="http://schemas.microsoft.com/office/drawing/2014/main" id="{4259B102-8AA1-1C4B-A58D-A6D4C689E2DD}"/>
              </a:ext>
            </a:extLst>
          </p:cNvPr>
          <p:cNvGrpSpPr/>
          <p:nvPr/>
        </p:nvGrpSpPr>
        <p:grpSpPr>
          <a:xfrm>
            <a:off x="747000" y="523536"/>
            <a:ext cx="1118520" cy="1068840"/>
            <a:chOff x="747000" y="523536"/>
            <a:chExt cx="1118520" cy="1068840"/>
          </a:xfrm>
        </p:grpSpPr>
        <mc:AlternateContent xmlns:mc="http://schemas.openxmlformats.org/markup-compatibility/2006">
          <mc:Choice xmlns:p14="http://schemas.microsoft.com/office/powerpoint/2010/main" Requires="p14">
            <p:contentPart p14:bwMode="auto" r:id="rId202">
              <p14:nvContentPartPr>
                <p14:cNvPr id="147" name="Ink 146">
                  <a:extLst>
                    <a:ext uri="{FF2B5EF4-FFF2-40B4-BE49-F238E27FC236}">
                      <a16:creationId xmlns:a16="http://schemas.microsoft.com/office/drawing/2014/main" id="{840DFAE5-2B9A-4440-9C88-F068FFBFB12F}"/>
                    </a:ext>
                  </a:extLst>
                </p14:cNvPr>
                <p14:cNvContentPartPr/>
                <p14:nvPr/>
              </p14:nvContentPartPr>
              <p14:xfrm>
                <a:off x="881280" y="603816"/>
                <a:ext cx="4320" cy="988560"/>
              </p14:xfrm>
            </p:contentPart>
          </mc:Choice>
          <mc:Fallback>
            <p:pic>
              <p:nvPicPr>
                <p:cNvPr id="147" name="Ink 146">
                  <a:extLst>
                    <a:ext uri="{FF2B5EF4-FFF2-40B4-BE49-F238E27FC236}">
                      <a16:creationId xmlns:a16="http://schemas.microsoft.com/office/drawing/2014/main" id="{840DFAE5-2B9A-4440-9C88-F068FFBFB12F}"/>
                    </a:ext>
                  </a:extLst>
                </p:cNvPr>
                <p:cNvPicPr/>
                <p:nvPr/>
              </p:nvPicPr>
              <p:blipFill>
                <a:blip r:embed="rId203"/>
                <a:stretch>
                  <a:fillRect/>
                </a:stretch>
              </p:blipFill>
              <p:spPr>
                <a:xfrm>
                  <a:off x="872640" y="594816"/>
                  <a:ext cx="21960" cy="1006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48" name="Ink 147">
                  <a:extLst>
                    <a:ext uri="{FF2B5EF4-FFF2-40B4-BE49-F238E27FC236}">
                      <a16:creationId xmlns:a16="http://schemas.microsoft.com/office/drawing/2014/main" id="{C22FB2F8-D8DD-704A-9770-FF2C10068971}"/>
                    </a:ext>
                  </a:extLst>
                </p14:cNvPr>
                <p14:cNvContentPartPr/>
                <p14:nvPr/>
              </p14:nvContentPartPr>
              <p14:xfrm>
                <a:off x="769680" y="635856"/>
                <a:ext cx="58320" cy="43920"/>
              </p14:xfrm>
            </p:contentPart>
          </mc:Choice>
          <mc:Fallback>
            <p:pic>
              <p:nvPicPr>
                <p:cNvPr id="148" name="Ink 147">
                  <a:extLst>
                    <a:ext uri="{FF2B5EF4-FFF2-40B4-BE49-F238E27FC236}">
                      <a16:creationId xmlns:a16="http://schemas.microsoft.com/office/drawing/2014/main" id="{C22FB2F8-D8DD-704A-9770-FF2C10068971}"/>
                    </a:ext>
                  </a:extLst>
                </p:cNvPr>
                <p:cNvPicPr/>
                <p:nvPr/>
              </p:nvPicPr>
              <p:blipFill>
                <a:blip r:embed="rId205"/>
                <a:stretch>
                  <a:fillRect/>
                </a:stretch>
              </p:blipFill>
              <p:spPr>
                <a:xfrm>
                  <a:off x="760680" y="626856"/>
                  <a:ext cx="759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49" name="Ink 148">
                  <a:extLst>
                    <a:ext uri="{FF2B5EF4-FFF2-40B4-BE49-F238E27FC236}">
                      <a16:creationId xmlns:a16="http://schemas.microsoft.com/office/drawing/2014/main" id="{23582B4C-17BA-5442-93D1-CA31D3E4B0B8}"/>
                    </a:ext>
                  </a:extLst>
                </p14:cNvPr>
                <p14:cNvContentPartPr/>
                <p14:nvPr/>
              </p14:nvContentPartPr>
              <p14:xfrm>
                <a:off x="845280" y="766536"/>
                <a:ext cx="24840" cy="549000"/>
              </p14:xfrm>
            </p:contentPart>
          </mc:Choice>
          <mc:Fallback>
            <p:pic>
              <p:nvPicPr>
                <p:cNvPr id="149" name="Ink 148">
                  <a:extLst>
                    <a:ext uri="{FF2B5EF4-FFF2-40B4-BE49-F238E27FC236}">
                      <a16:creationId xmlns:a16="http://schemas.microsoft.com/office/drawing/2014/main" id="{23582B4C-17BA-5442-93D1-CA31D3E4B0B8}"/>
                    </a:ext>
                  </a:extLst>
                </p:cNvPr>
                <p:cNvPicPr/>
                <p:nvPr/>
              </p:nvPicPr>
              <p:blipFill>
                <a:blip r:embed="rId207"/>
                <a:stretch>
                  <a:fillRect/>
                </a:stretch>
              </p:blipFill>
              <p:spPr>
                <a:xfrm>
                  <a:off x="836640" y="757536"/>
                  <a:ext cx="4248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1" name="Ink 150">
                  <a:extLst>
                    <a:ext uri="{FF2B5EF4-FFF2-40B4-BE49-F238E27FC236}">
                      <a16:creationId xmlns:a16="http://schemas.microsoft.com/office/drawing/2014/main" id="{EF13CC1B-1FA6-6E4E-B1F0-69DD1624BD6E}"/>
                    </a:ext>
                  </a:extLst>
                </p14:cNvPr>
                <p14:cNvContentPartPr/>
                <p14:nvPr/>
              </p14:nvContentPartPr>
              <p14:xfrm>
                <a:off x="747000" y="523536"/>
                <a:ext cx="1118520" cy="1016280"/>
              </p14:xfrm>
            </p:contentPart>
          </mc:Choice>
          <mc:Fallback>
            <p:pic>
              <p:nvPicPr>
                <p:cNvPr id="151" name="Ink 150">
                  <a:extLst>
                    <a:ext uri="{FF2B5EF4-FFF2-40B4-BE49-F238E27FC236}">
                      <a16:creationId xmlns:a16="http://schemas.microsoft.com/office/drawing/2014/main" id="{EF13CC1B-1FA6-6E4E-B1F0-69DD1624BD6E}"/>
                    </a:ext>
                  </a:extLst>
                </p:cNvPr>
                <p:cNvPicPr/>
                <p:nvPr/>
              </p:nvPicPr>
              <p:blipFill>
                <a:blip r:embed="rId209"/>
                <a:stretch>
                  <a:fillRect/>
                </a:stretch>
              </p:blipFill>
              <p:spPr>
                <a:xfrm>
                  <a:off x="738360" y="514896"/>
                  <a:ext cx="1136160" cy="1033920"/>
                </a:xfrm>
                <a:prstGeom prst="rect">
                  <a:avLst/>
                </a:prstGeom>
              </p:spPr>
            </p:pic>
          </mc:Fallback>
        </mc:AlternateContent>
      </p:grpSp>
      <p:grpSp>
        <p:nvGrpSpPr>
          <p:cNvPr id="155" name="Group 154">
            <a:extLst>
              <a:ext uri="{FF2B5EF4-FFF2-40B4-BE49-F238E27FC236}">
                <a16:creationId xmlns:a16="http://schemas.microsoft.com/office/drawing/2014/main" id="{2EF4087E-8A6F-E544-BC63-C2A01B5967CE}"/>
              </a:ext>
            </a:extLst>
          </p:cNvPr>
          <p:cNvGrpSpPr/>
          <p:nvPr/>
        </p:nvGrpSpPr>
        <p:grpSpPr>
          <a:xfrm>
            <a:off x="1182960" y="1890816"/>
            <a:ext cx="837720" cy="306360"/>
            <a:chOff x="1182960" y="1890816"/>
            <a:chExt cx="837720" cy="306360"/>
          </a:xfrm>
        </p:grpSpPr>
        <mc:AlternateContent xmlns:mc="http://schemas.openxmlformats.org/markup-compatibility/2006">
          <mc:Choice xmlns:p14="http://schemas.microsoft.com/office/powerpoint/2010/main" Requires="p14">
            <p:contentPart p14:bwMode="auto" r:id="rId210">
              <p14:nvContentPartPr>
                <p14:cNvPr id="153" name="Ink 152">
                  <a:extLst>
                    <a:ext uri="{FF2B5EF4-FFF2-40B4-BE49-F238E27FC236}">
                      <a16:creationId xmlns:a16="http://schemas.microsoft.com/office/drawing/2014/main" id="{D37FCC9F-A718-8145-848F-D7A797F14D56}"/>
                    </a:ext>
                  </a:extLst>
                </p14:cNvPr>
                <p14:cNvContentPartPr/>
                <p14:nvPr/>
              </p14:nvContentPartPr>
              <p14:xfrm>
                <a:off x="1355760" y="1904856"/>
                <a:ext cx="664920" cy="187920"/>
              </p14:xfrm>
            </p:contentPart>
          </mc:Choice>
          <mc:Fallback>
            <p:pic>
              <p:nvPicPr>
                <p:cNvPr id="153" name="Ink 152">
                  <a:extLst>
                    <a:ext uri="{FF2B5EF4-FFF2-40B4-BE49-F238E27FC236}">
                      <a16:creationId xmlns:a16="http://schemas.microsoft.com/office/drawing/2014/main" id="{D37FCC9F-A718-8145-848F-D7A797F14D56}"/>
                    </a:ext>
                  </a:extLst>
                </p:cNvPr>
                <p:cNvPicPr/>
                <p:nvPr/>
              </p:nvPicPr>
              <p:blipFill>
                <a:blip r:embed="rId211"/>
                <a:stretch>
                  <a:fillRect/>
                </a:stretch>
              </p:blipFill>
              <p:spPr>
                <a:xfrm>
                  <a:off x="1346760" y="1895856"/>
                  <a:ext cx="68256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54" name="Ink 153">
                  <a:extLst>
                    <a:ext uri="{FF2B5EF4-FFF2-40B4-BE49-F238E27FC236}">
                      <a16:creationId xmlns:a16="http://schemas.microsoft.com/office/drawing/2014/main" id="{80D9F6E5-084D-684E-B150-A5A4AD793054}"/>
                    </a:ext>
                  </a:extLst>
                </p14:cNvPr>
                <p14:cNvContentPartPr/>
                <p14:nvPr/>
              </p14:nvContentPartPr>
              <p14:xfrm>
                <a:off x="1182960" y="1890816"/>
                <a:ext cx="332640" cy="306360"/>
              </p14:xfrm>
            </p:contentPart>
          </mc:Choice>
          <mc:Fallback>
            <p:pic>
              <p:nvPicPr>
                <p:cNvPr id="154" name="Ink 153">
                  <a:extLst>
                    <a:ext uri="{FF2B5EF4-FFF2-40B4-BE49-F238E27FC236}">
                      <a16:creationId xmlns:a16="http://schemas.microsoft.com/office/drawing/2014/main" id="{80D9F6E5-084D-684E-B150-A5A4AD793054}"/>
                    </a:ext>
                  </a:extLst>
                </p:cNvPr>
                <p:cNvPicPr/>
                <p:nvPr/>
              </p:nvPicPr>
              <p:blipFill>
                <a:blip r:embed="rId213"/>
                <a:stretch>
                  <a:fillRect/>
                </a:stretch>
              </p:blipFill>
              <p:spPr>
                <a:xfrm>
                  <a:off x="1173960" y="1882176"/>
                  <a:ext cx="350280" cy="324000"/>
                </a:xfrm>
                <a:prstGeom prst="rect">
                  <a:avLst/>
                </a:prstGeom>
              </p:spPr>
            </p:pic>
          </mc:Fallback>
        </mc:AlternateContent>
      </p:grpSp>
      <p:grpSp>
        <p:nvGrpSpPr>
          <p:cNvPr id="158" name="Group 157">
            <a:extLst>
              <a:ext uri="{FF2B5EF4-FFF2-40B4-BE49-F238E27FC236}">
                <a16:creationId xmlns:a16="http://schemas.microsoft.com/office/drawing/2014/main" id="{D3F6E37F-9A5F-8345-A59D-65071CE981DA}"/>
              </a:ext>
            </a:extLst>
          </p:cNvPr>
          <p:cNvGrpSpPr/>
          <p:nvPr/>
        </p:nvGrpSpPr>
        <p:grpSpPr>
          <a:xfrm>
            <a:off x="10925640" y="5907696"/>
            <a:ext cx="934200" cy="502920"/>
            <a:chOff x="10925640" y="5907696"/>
            <a:chExt cx="934200" cy="502920"/>
          </a:xfrm>
        </p:grpSpPr>
        <mc:AlternateContent xmlns:mc="http://schemas.openxmlformats.org/markup-compatibility/2006">
          <mc:Choice xmlns:p14="http://schemas.microsoft.com/office/powerpoint/2010/main" Requires="p14">
            <p:contentPart p14:bwMode="auto" r:id="rId214">
              <p14:nvContentPartPr>
                <p14:cNvPr id="156" name="Ink 155">
                  <a:extLst>
                    <a:ext uri="{FF2B5EF4-FFF2-40B4-BE49-F238E27FC236}">
                      <a16:creationId xmlns:a16="http://schemas.microsoft.com/office/drawing/2014/main" id="{FA7B214C-360F-3245-BE94-E5A5DF9D1735}"/>
                    </a:ext>
                  </a:extLst>
                </p14:cNvPr>
                <p14:cNvContentPartPr/>
                <p14:nvPr/>
              </p14:nvContentPartPr>
              <p14:xfrm>
                <a:off x="10925640" y="5950176"/>
                <a:ext cx="535680" cy="416520"/>
              </p14:xfrm>
            </p:contentPart>
          </mc:Choice>
          <mc:Fallback>
            <p:pic>
              <p:nvPicPr>
                <p:cNvPr id="156" name="Ink 155">
                  <a:extLst>
                    <a:ext uri="{FF2B5EF4-FFF2-40B4-BE49-F238E27FC236}">
                      <a16:creationId xmlns:a16="http://schemas.microsoft.com/office/drawing/2014/main" id="{FA7B214C-360F-3245-BE94-E5A5DF9D1735}"/>
                    </a:ext>
                  </a:extLst>
                </p:cNvPr>
                <p:cNvPicPr/>
                <p:nvPr/>
              </p:nvPicPr>
              <p:blipFill>
                <a:blip r:embed="rId215"/>
                <a:stretch>
                  <a:fillRect/>
                </a:stretch>
              </p:blipFill>
              <p:spPr>
                <a:xfrm>
                  <a:off x="10917000" y="5941536"/>
                  <a:ext cx="55332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7" name="Ink 156">
                  <a:extLst>
                    <a:ext uri="{FF2B5EF4-FFF2-40B4-BE49-F238E27FC236}">
                      <a16:creationId xmlns:a16="http://schemas.microsoft.com/office/drawing/2014/main" id="{2FA911CC-FC40-AA4E-B87B-D3832088505D}"/>
                    </a:ext>
                  </a:extLst>
                </p14:cNvPr>
                <p14:cNvContentPartPr/>
                <p14:nvPr/>
              </p14:nvContentPartPr>
              <p14:xfrm>
                <a:off x="11091240" y="5907696"/>
                <a:ext cx="768600" cy="502920"/>
              </p14:xfrm>
            </p:contentPart>
          </mc:Choice>
          <mc:Fallback>
            <p:pic>
              <p:nvPicPr>
                <p:cNvPr id="157" name="Ink 156">
                  <a:extLst>
                    <a:ext uri="{FF2B5EF4-FFF2-40B4-BE49-F238E27FC236}">
                      <a16:creationId xmlns:a16="http://schemas.microsoft.com/office/drawing/2014/main" id="{2FA911CC-FC40-AA4E-B87B-D3832088505D}"/>
                    </a:ext>
                  </a:extLst>
                </p:cNvPr>
                <p:cNvPicPr/>
                <p:nvPr/>
              </p:nvPicPr>
              <p:blipFill>
                <a:blip r:embed="rId217"/>
                <a:stretch>
                  <a:fillRect/>
                </a:stretch>
              </p:blipFill>
              <p:spPr>
                <a:xfrm>
                  <a:off x="11082240" y="5898696"/>
                  <a:ext cx="786240" cy="520560"/>
                </a:xfrm>
                <a:prstGeom prst="rect">
                  <a:avLst/>
                </a:prstGeom>
              </p:spPr>
            </p:pic>
          </mc:Fallback>
        </mc:AlternateContent>
      </p:grpSp>
    </p:spTree>
    <p:extLst>
      <p:ext uri="{BB962C8B-B14F-4D97-AF65-F5344CB8AC3E}">
        <p14:creationId xmlns:p14="http://schemas.microsoft.com/office/powerpoint/2010/main" val="1946828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E1514-1A33-2244-A967-36F1D8038075}"/>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30" name="Group 29">
            <a:extLst>
              <a:ext uri="{FF2B5EF4-FFF2-40B4-BE49-F238E27FC236}">
                <a16:creationId xmlns:a16="http://schemas.microsoft.com/office/drawing/2014/main" id="{04CA2F0E-496D-C74B-85E1-DCB09570060C}"/>
              </a:ext>
            </a:extLst>
          </p:cNvPr>
          <p:cNvGrpSpPr/>
          <p:nvPr/>
        </p:nvGrpSpPr>
        <p:grpSpPr>
          <a:xfrm>
            <a:off x="8659080" y="785616"/>
            <a:ext cx="3362760" cy="1534680"/>
            <a:chOff x="8659080" y="785616"/>
            <a:chExt cx="3362760" cy="153468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B11BF65-A948-E44C-A6F9-463A15CC34BA}"/>
                    </a:ext>
                  </a:extLst>
                </p14:cNvPr>
                <p14:cNvContentPartPr/>
                <p14:nvPr/>
              </p14:nvContentPartPr>
              <p14:xfrm>
                <a:off x="8659080" y="1047696"/>
                <a:ext cx="311400" cy="156960"/>
              </p14:xfrm>
            </p:contentPart>
          </mc:Choice>
          <mc:Fallback>
            <p:pic>
              <p:nvPicPr>
                <p:cNvPr id="3" name="Ink 2">
                  <a:extLst>
                    <a:ext uri="{FF2B5EF4-FFF2-40B4-BE49-F238E27FC236}">
                      <a16:creationId xmlns:a16="http://schemas.microsoft.com/office/drawing/2014/main" id="{8B11BF65-A948-E44C-A6F9-463A15CC34BA}"/>
                    </a:ext>
                  </a:extLst>
                </p:cNvPr>
                <p:cNvPicPr/>
                <p:nvPr/>
              </p:nvPicPr>
              <p:blipFill>
                <a:blip r:embed="rId4"/>
                <a:stretch>
                  <a:fillRect/>
                </a:stretch>
              </p:blipFill>
              <p:spPr>
                <a:xfrm>
                  <a:off x="8650440" y="1039056"/>
                  <a:ext cx="3290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0F926BF-5214-254B-98BF-D78E0B2988B2}"/>
                    </a:ext>
                  </a:extLst>
                </p14:cNvPr>
                <p14:cNvContentPartPr/>
                <p14:nvPr/>
              </p14:nvContentPartPr>
              <p14:xfrm>
                <a:off x="9076680" y="982536"/>
                <a:ext cx="158760" cy="196560"/>
              </p14:xfrm>
            </p:contentPart>
          </mc:Choice>
          <mc:Fallback>
            <p:pic>
              <p:nvPicPr>
                <p:cNvPr id="4" name="Ink 3">
                  <a:extLst>
                    <a:ext uri="{FF2B5EF4-FFF2-40B4-BE49-F238E27FC236}">
                      <a16:creationId xmlns:a16="http://schemas.microsoft.com/office/drawing/2014/main" id="{C0F926BF-5214-254B-98BF-D78E0B2988B2}"/>
                    </a:ext>
                  </a:extLst>
                </p:cNvPr>
                <p:cNvPicPr/>
                <p:nvPr/>
              </p:nvPicPr>
              <p:blipFill>
                <a:blip r:embed="rId6"/>
                <a:stretch>
                  <a:fillRect/>
                </a:stretch>
              </p:blipFill>
              <p:spPr>
                <a:xfrm>
                  <a:off x="9067680" y="973896"/>
                  <a:ext cx="1764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16B08D5D-4C4F-2549-A563-BC40E938A27D}"/>
                    </a:ext>
                  </a:extLst>
                </p14:cNvPr>
                <p14:cNvContentPartPr/>
                <p14:nvPr/>
              </p14:nvContentPartPr>
              <p14:xfrm>
                <a:off x="9100080" y="949776"/>
                <a:ext cx="154080" cy="69840"/>
              </p14:xfrm>
            </p:contentPart>
          </mc:Choice>
          <mc:Fallback>
            <p:pic>
              <p:nvPicPr>
                <p:cNvPr id="5" name="Ink 4">
                  <a:extLst>
                    <a:ext uri="{FF2B5EF4-FFF2-40B4-BE49-F238E27FC236}">
                      <a16:creationId xmlns:a16="http://schemas.microsoft.com/office/drawing/2014/main" id="{16B08D5D-4C4F-2549-A563-BC40E938A27D}"/>
                    </a:ext>
                  </a:extLst>
                </p:cNvPr>
                <p:cNvPicPr/>
                <p:nvPr/>
              </p:nvPicPr>
              <p:blipFill>
                <a:blip r:embed="rId8"/>
                <a:stretch>
                  <a:fillRect/>
                </a:stretch>
              </p:blipFill>
              <p:spPr>
                <a:xfrm>
                  <a:off x="9091080" y="941136"/>
                  <a:ext cx="1717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EFAB7F26-8D76-D644-A8A8-59EFB98EB98F}"/>
                    </a:ext>
                  </a:extLst>
                </p14:cNvPr>
                <p14:cNvContentPartPr/>
                <p14:nvPr/>
              </p14:nvContentPartPr>
              <p14:xfrm>
                <a:off x="9458640" y="1000536"/>
                <a:ext cx="384840" cy="150840"/>
              </p14:xfrm>
            </p:contentPart>
          </mc:Choice>
          <mc:Fallback>
            <p:pic>
              <p:nvPicPr>
                <p:cNvPr id="6" name="Ink 5">
                  <a:extLst>
                    <a:ext uri="{FF2B5EF4-FFF2-40B4-BE49-F238E27FC236}">
                      <a16:creationId xmlns:a16="http://schemas.microsoft.com/office/drawing/2014/main" id="{EFAB7F26-8D76-D644-A8A8-59EFB98EB98F}"/>
                    </a:ext>
                  </a:extLst>
                </p:cNvPr>
                <p:cNvPicPr/>
                <p:nvPr/>
              </p:nvPicPr>
              <p:blipFill>
                <a:blip r:embed="rId10"/>
                <a:stretch>
                  <a:fillRect/>
                </a:stretch>
              </p:blipFill>
              <p:spPr>
                <a:xfrm>
                  <a:off x="9449640" y="991896"/>
                  <a:ext cx="4024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624CA983-D594-5743-9F2D-7FD144FD891E}"/>
                    </a:ext>
                  </a:extLst>
                </p14:cNvPr>
                <p14:cNvContentPartPr/>
                <p14:nvPr/>
              </p14:nvContentPartPr>
              <p14:xfrm>
                <a:off x="9939600" y="1091256"/>
                <a:ext cx="35640" cy="27000"/>
              </p14:xfrm>
            </p:contentPart>
          </mc:Choice>
          <mc:Fallback>
            <p:pic>
              <p:nvPicPr>
                <p:cNvPr id="7" name="Ink 6">
                  <a:extLst>
                    <a:ext uri="{FF2B5EF4-FFF2-40B4-BE49-F238E27FC236}">
                      <a16:creationId xmlns:a16="http://schemas.microsoft.com/office/drawing/2014/main" id="{624CA983-D594-5743-9F2D-7FD144FD891E}"/>
                    </a:ext>
                  </a:extLst>
                </p:cNvPr>
                <p:cNvPicPr/>
                <p:nvPr/>
              </p:nvPicPr>
              <p:blipFill>
                <a:blip r:embed="rId12"/>
                <a:stretch>
                  <a:fillRect/>
                </a:stretch>
              </p:blipFill>
              <p:spPr>
                <a:xfrm>
                  <a:off x="9930600" y="1082256"/>
                  <a:ext cx="532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FD8E6A19-444D-414E-8844-AE5B63B99E15}"/>
                    </a:ext>
                  </a:extLst>
                </p14:cNvPr>
                <p14:cNvContentPartPr/>
                <p14:nvPr/>
              </p14:nvContentPartPr>
              <p14:xfrm>
                <a:off x="10161720" y="843216"/>
                <a:ext cx="993600" cy="344520"/>
              </p14:xfrm>
            </p:contentPart>
          </mc:Choice>
          <mc:Fallback>
            <p:pic>
              <p:nvPicPr>
                <p:cNvPr id="8" name="Ink 7">
                  <a:extLst>
                    <a:ext uri="{FF2B5EF4-FFF2-40B4-BE49-F238E27FC236}">
                      <a16:creationId xmlns:a16="http://schemas.microsoft.com/office/drawing/2014/main" id="{FD8E6A19-444D-414E-8844-AE5B63B99E15}"/>
                    </a:ext>
                  </a:extLst>
                </p:cNvPr>
                <p:cNvPicPr/>
                <p:nvPr/>
              </p:nvPicPr>
              <p:blipFill>
                <a:blip r:embed="rId14"/>
                <a:stretch>
                  <a:fillRect/>
                </a:stretch>
              </p:blipFill>
              <p:spPr>
                <a:xfrm>
                  <a:off x="10153080" y="834576"/>
                  <a:ext cx="101124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A656EA86-BA52-C646-ABB1-ACA2D2840003}"/>
                    </a:ext>
                  </a:extLst>
                </p14:cNvPr>
                <p14:cNvContentPartPr/>
                <p14:nvPr/>
              </p14:nvContentPartPr>
              <p14:xfrm>
                <a:off x="11301840" y="949416"/>
                <a:ext cx="2520" cy="18720"/>
              </p14:xfrm>
            </p:contentPart>
          </mc:Choice>
          <mc:Fallback>
            <p:pic>
              <p:nvPicPr>
                <p:cNvPr id="9" name="Ink 8">
                  <a:extLst>
                    <a:ext uri="{FF2B5EF4-FFF2-40B4-BE49-F238E27FC236}">
                      <a16:creationId xmlns:a16="http://schemas.microsoft.com/office/drawing/2014/main" id="{A656EA86-BA52-C646-ABB1-ACA2D2840003}"/>
                    </a:ext>
                  </a:extLst>
                </p:cNvPr>
                <p:cNvPicPr/>
                <p:nvPr/>
              </p:nvPicPr>
              <p:blipFill>
                <a:blip r:embed="rId16"/>
                <a:stretch>
                  <a:fillRect/>
                </a:stretch>
              </p:blipFill>
              <p:spPr>
                <a:xfrm>
                  <a:off x="11293200" y="940416"/>
                  <a:ext cx="201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Ink 9">
                  <a:extLst>
                    <a:ext uri="{FF2B5EF4-FFF2-40B4-BE49-F238E27FC236}">
                      <a16:creationId xmlns:a16="http://schemas.microsoft.com/office/drawing/2014/main" id="{C034F7AB-839A-2C44-B598-059BD660AFA9}"/>
                    </a:ext>
                  </a:extLst>
                </p14:cNvPr>
                <p14:cNvContentPartPr/>
                <p14:nvPr/>
              </p14:nvContentPartPr>
              <p14:xfrm>
                <a:off x="10676160" y="1159656"/>
                <a:ext cx="446760" cy="55080"/>
              </p14:xfrm>
            </p:contentPart>
          </mc:Choice>
          <mc:Fallback>
            <p:pic>
              <p:nvPicPr>
                <p:cNvPr id="10" name="Ink 9">
                  <a:extLst>
                    <a:ext uri="{FF2B5EF4-FFF2-40B4-BE49-F238E27FC236}">
                      <a16:creationId xmlns:a16="http://schemas.microsoft.com/office/drawing/2014/main" id="{C034F7AB-839A-2C44-B598-059BD660AFA9}"/>
                    </a:ext>
                  </a:extLst>
                </p:cNvPr>
                <p:cNvPicPr/>
                <p:nvPr/>
              </p:nvPicPr>
              <p:blipFill>
                <a:blip r:embed="rId18"/>
                <a:stretch>
                  <a:fillRect/>
                </a:stretch>
              </p:blipFill>
              <p:spPr>
                <a:xfrm>
                  <a:off x="10667520" y="1151016"/>
                  <a:ext cx="4644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D90E2CD7-A039-4C46-B537-CEE6643F5F4B}"/>
                    </a:ext>
                  </a:extLst>
                </p14:cNvPr>
                <p14:cNvContentPartPr/>
                <p14:nvPr/>
              </p14:nvContentPartPr>
              <p14:xfrm>
                <a:off x="10617120" y="1205736"/>
                <a:ext cx="399600" cy="69480"/>
              </p14:xfrm>
            </p:contentPart>
          </mc:Choice>
          <mc:Fallback>
            <p:pic>
              <p:nvPicPr>
                <p:cNvPr id="11" name="Ink 10">
                  <a:extLst>
                    <a:ext uri="{FF2B5EF4-FFF2-40B4-BE49-F238E27FC236}">
                      <a16:creationId xmlns:a16="http://schemas.microsoft.com/office/drawing/2014/main" id="{D90E2CD7-A039-4C46-B537-CEE6643F5F4B}"/>
                    </a:ext>
                  </a:extLst>
                </p:cNvPr>
                <p:cNvPicPr/>
                <p:nvPr/>
              </p:nvPicPr>
              <p:blipFill>
                <a:blip r:embed="rId20"/>
                <a:stretch>
                  <a:fillRect/>
                </a:stretch>
              </p:blipFill>
              <p:spPr>
                <a:xfrm>
                  <a:off x="10608120" y="1197096"/>
                  <a:ext cx="417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A5B5A1A3-A50F-4D4D-9EA7-76A861A04A0C}"/>
                    </a:ext>
                  </a:extLst>
                </p14:cNvPr>
                <p14:cNvContentPartPr/>
                <p14:nvPr/>
              </p14:nvContentPartPr>
              <p14:xfrm>
                <a:off x="10945080" y="1487616"/>
                <a:ext cx="26280" cy="207360"/>
              </p14:xfrm>
            </p:contentPart>
          </mc:Choice>
          <mc:Fallback>
            <p:pic>
              <p:nvPicPr>
                <p:cNvPr id="13" name="Ink 12">
                  <a:extLst>
                    <a:ext uri="{FF2B5EF4-FFF2-40B4-BE49-F238E27FC236}">
                      <a16:creationId xmlns:a16="http://schemas.microsoft.com/office/drawing/2014/main" id="{A5B5A1A3-A50F-4D4D-9EA7-76A861A04A0C}"/>
                    </a:ext>
                  </a:extLst>
                </p:cNvPr>
                <p:cNvPicPr/>
                <p:nvPr/>
              </p:nvPicPr>
              <p:blipFill>
                <a:blip r:embed="rId22"/>
                <a:stretch>
                  <a:fillRect/>
                </a:stretch>
              </p:blipFill>
              <p:spPr>
                <a:xfrm>
                  <a:off x="10936080" y="1478616"/>
                  <a:ext cx="439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AD2F4CCF-4A6C-0A4B-A8A3-CDFAB6BF34BD}"/>
                    </a:ext>
                  </a:extLst>
                </p14:cNvPr>
                <p14:cNvContentPartPr/>
                <p14:nvPr/>
              </p14:nvContentPartPr>
              <p14:xfrm>
                <a:off x="11133360" y="1460976"/>
                <a:ext cx="182160" cy="245160"/>
              </p14:xfrm>
            </p:contentPart>
          </mc:Choice>
          <mc:Fallback>
            <p:pic>
              <p:nvPicPr>
                <p:cNvPr id="14" name="Ink 13">
                  <a:extLst>
                    <a:ext uri="{FF2B5EF4-FFF2-40B4-BE49-F238E27FC236}">
                      <a16:creationId xmlns:a16="http://schemas.microsoft.com/office/drawing/2014/main" id="{AD2F4CCF-4A6C-0A4B-A8A3-CDFAB6BF34BD}"/>
                    </a:ext>
                  </a:extLst>
                </p:cNvPr>
                <p:cNvPicPr/>
                <p:nvPr/>
              </p:nvPicPr>
              <p:blipFill>
                <a:blip r:embed="rId24"/>
                <a:stretch>
                  <a:fillRect/>
                </a:stretch>
              </p:blipFill>
              <p:spPr>
                <a:xfrm>
                  <a:off x="11124720" y="1451976"/>
                  <a:ext cx="1998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B8140557-D9F6-0A44-A4C6-0922B3D48049}"/>
                    </a:ext>
                  </a:extLst>
                </p14:cNvPr>
                <p14:cNvContentPartPr/>
                <p14:nvPr/>
              </p14:nvContentPartPr>
              <p14:xfrm>
                <a:off x="11478960" y="1351176"/>
                <a:ext cx="201600" cy="363600"/>
              </p14:xfrm>
            </p:contentPart>
          </mc:Choice>
          <mc:Fallback>
            <p:pic>
              <p:nvPicPr>
                <p:cNvPr id="15" name="Ink 14">
                  <a:extLst>
                    <a:ext uri="{FF2B5EF4-FFF2-40B4-BE49-F238E27FC236}">
                      <a16:creationId xmlns:a16="http://schemas.microsoft.com/office/drawing/2014/main" id="{B8140557-D9F6-0A44-A4C6-0922B3D48049}"/>
                    </a:ext>
                  </a:extLst>
                </p:cNvPr>
                <p:cNvPicPr/>
                <p:nvPr/>
              </p:nvPicPr>
              <p:blipFill>
                <a:blip r:embed="rId26"/>
                <a:stretch>
                  <a:fillRect/>
                </a:stretch>
              </p:blipFill>
              <p:spPr>
                <a:xfrm>
                  <a:off x="11470320" y="1342536"/>
                  <a:ext cx="21924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Ink 15">
                  <a:extLst>
                    <a:ext uri="{FF2B5EF4-FFF2-40B4-BE49-F238E27FC236}">
                      <a16:creationId xmlns:a16="http://schemas.microsoft.com/office/drawing/2014/main" id="{D7291397-9C56-1341-AA06-20AFADC48CF0}"/>
                    </a:ext>
                  </a:extLst>
                </p14:cNvPr>
                <p14:cNvContentPartPr/>
                <p14:nvPr/>
              </p14:nvContentPartPr>
              <p14:xfrm>
                <a:off x="9297360" y="1284216"/>
                <a:ext cx="1347120" cy="421560"/>
              </p14:xfrm>
            </p:contentPart>
          </mc:Choice>
          <mc:Fallback>
            <p:pic>
              <p:nvPicPr>
                <p:cNvPr id="16" name="Ink 15">
                  <a:extLst>
                    <a:ext uri="{FF2B5EF4-FFF2-40B4-BE49-F238E27FC236}">
                      <a16:creationId xmlns:a16="http://schemas.microsoft.com/office/drawing/2014/main" id="{D7291397-9C56-1341-AA06-20AFADC48CF0}"/>
                    </a:ext>
                  </a:extLst>
                </p:cNvPr>
                <p:cNvPicPr/>
                <p:nvPr/>
              </p:nvPicPr>
              <p:blipFill>
                <a:blip r:embed="rId28"/>
                <a:stretch>
                  <a:fillRect/>
                </a:stretch>
              </p:blipFill>
              <p:spPr>
                <a:xfrm>
                  <a:off x="9288720" y="1275216"/>
                  <a:ext cx="136476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2E24174B-60F1-BA41-BDB6-689F3D8ECFC1}"/>
                    </a:ext>
                  </a:extLst>
                </p14:cNvPr>
                <p14:cNvContentPartPr/>
                <p14:nvPr/>
              </p14:nvContentPartPr>
              <p14:xfrm>
                <a:off x="11375280" y="908016"/>
                <a:ext cx="117720" cy="156960"/>
              </p14:xfrm>
            </p:contentPart>
          </mc:Choice>
          <mc:Fallback>
            <p:pic>
              <p:nvPicPr>
                <p:cNvPr id="18" name="Ink 17">
                  <a:extLst>
                    <a:ext uri="{FF2B5EF4-FFF2-40B4-BE49-F238E27FC236}">
                      <a16:creationId xmlns:a16="http://schemas.microsoft.com/office/drawing/2014/main" id="{2E24174B-60F1-BA41-BDB6-689F3D8ECFC1}"/>
                    </a:ext>
                  </a:extLst>
                </p:cNvPr>
                <p:cNvPicPr/>
                <p:nvPr/>
              </p:nvPicPr>
              <p:blipFill>
                <a:blip r:embed="rId30"/>
                <a:stretch>
                  <a:fillRect/>
                </a:stretch>
              </p:blipFill>
              <p:spPr>
                <a:xfrm>
                  <a:off x="11366640" y="899376"/>
                  <a:ext cx="1353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1054C97D-EC95-8D49-92EF-06D85B01A7CA}"/>
                    </a:ext>
                  </a:extLst>
                </p14:cNvPr>
                <p14:cNvContentPartPr/>
                <p14:nvPr/>
              </p14:nvContentPartPr>
              <p14:xfrm>
                <a:off x="11525760" y="818736"/>
                <a:ext cx="156960" cy="176760"/>
              </p14:xfrm>
            </p:contentPart>
          </mc:Choice>
          <mc:Fallback>
            <p:pic>
              <p:nvPicPr>
                <p:cNvPr id="20" name="Ink 19">
                  <a:extLst>
                    <a:ext uri="{FF2B5EF4-FFF2-40B4-BE49-F238E27FC236}">
                      <a16:creationId xmlns:a16="http://schemas.microsoft.com/office/drawing/2014/main" id="{1054C97D-EC95-8D49-92EF-06D85B01A7CA}"/>
                    </a:ext>
                  </a:extLst>
                </p:cNvPr>
                <p:cNvPicPr/>
                <p:nvPr/>
              </p:nvPicPr>
              <p:blipFill>
                <a:blip r:embed="rId32"/>
                <a:stretch>
                  <a:fillRect/>
                </a:stretch>
              </p:blipFill>
              <p:spPr>
                <a:xfrm>
                  <a:off x="11517120" y="810096"/>
                  <a:ext cx="1746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Ink 20">
                  <a:extLst>
                    <a:ext uri="{FF2B5EF4-FFF2-40B4-BE49-F238E27FC236}">
                      <a16:creationId xmlns:a16="http://schemas.microsoft.com/office/drawing/2014/main" id="{63A58019-E78A-ED43-85F4-49A0A3267219}"/>
                    </a:ext>
                  </a:extLst>
                </p14:cNvPr>
                <p14:cNvContentPartPr/>
                <p14:nvPr/>
              </p14:nvContentPartPr>
              <p14:xfrm>
                <a:off x="11739960" y="924936"/>
                <a:ext cx="7920" cy="3600"/>
              </p14:xfrm>
            </p:contentPart>
          </mc:Choice>
          <mc:Fallback>
            <p:pic>
              <p:nvPicPr>
                <p:cNvPr id="21" name="Ink 20">
                  <a:extLst>
                    <a:ext uri="{FF2B5EF4-FFF2-40B4-BE49-F238E27FC236}">
                      <a16:creationId xmlns:a16="http://schemas.microsoft.com/office/drawing/2014/main" id="{63A58019-E78A-ED43-85F4-49A0A3267219}"/>
                    </a:ext>
                  </a:extLst>
                </p:cNvPr>
                <p:cNvPicPr/>
                <p:nvPr/>
              </p:nvPicPr>
              <p:blipFill>
                <a:blip r:embed="rId34"/>
                <a:stretch>
                  <a:fillRect/>
                </a:stretch>
              </p:blipFill>
              <p:spPr>
                <a:xfrm>
                  <a:off x="11731320" y="915936"/>
                  <a:ext cx="255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54565726-E0B7-FB4F-A904-8436CD82F899}"/>
                    </a:ext>
                  </a:extLst>
                </p14:cNvPr>
                <p14:cNvContentPartPr/>
                <p14:nvPr/>
              </p14:nvContentPartPr>
              <p14:xfrm>
                <a:off x="11757600" y="794256"/>
                <a:ext cx="143280" cy="18360"/>
              </p14:xfrm>
            </p:contentPart>
          </mc:Choice>
          <mc:Fallback>
            <p:pic>
              <p:nvPicPr>
                <p:cNvPr id="22" name="Ink 21">
                  <a:extLst>
                    <a:ext uri="{FF2B5EF4-FFF2-40B4-BE49-F238E27FC236}">
                      <a16:creationId xmlns:a16="http://schemas.microsoft.com/office/drawing/2014/main" id="{54565726-E0B7-FB4F-A904-8436CD82F899}"/>
                    </a:ext>
                  </a:extLst>
                </p:cNvPr>
                <p:cNvPicPr/>
                <p:nvPr/>
              </p:nvPicPr>
              <p:blipFill>
                <a:blip r:embed="rId36"/>
                <a:stretch>
                  <a:fillRect/>
                </a:stretch>
              </p:blipFill>
              <p:spPr>
                <a:xfrm>
                  <a:off x="11748960" y="785256"/>
                  <a:ext cx="1609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60133253-E329-004B-A321-6291781765D5}"/>
                    </a:ext>
                  </a:extLst>
                </p14:cNvPr>
                <p14:cNvContentPartPr/>
                <p14:nvPr/>
              </p14:nvContentPartPr>
              <p14:xfrm>
                <a:off x="11805120" y="785616"/>
                <a:ext cx="63360" cy="219600"/>
              </p14:xfrm>
            </p:contentPart>
          </mc:Choice>
          <mc:Fallback>
            <p:pic>
              <p:nvPicPr>
                <p:cNvPr id="23" name="Ink 22">
                  <a:extLst>
                    <a:ext uri="{FF2B5EF4-FFF2-40B4-BE49-F238E27FC236}">
                      <a16:creationId xmlns:a16="http://schemas.microsoft.com/office/drawing/2014/main" id="{60133253-E329-004B-A321-6291781765D5}"/>
                    </a:ext>
                  </a:extLst>
                </p:cNvPr>
                <p:cNvPicPr/>
                <p:nvPr/>
              </p:nvPicPr>
              <p:blipFill>
                <a:blip r:embed="rId38"/>
                <a:stretch>
                  <a:fillRect/>
                </a:stretch>
              </p:blipFill>
              <p:spPr>
                <a:xfrm>
                  <a:off x="11796120" y="776616"/>
                  <a:ext cx="810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Ink 23">
                  <a:extLst>
                    <a:ext uri="{FF2B5EF4-FFF2-40B4-BE49-F238E27FC236}">
                      <a16:creationId xmlns:a16="http://schemas.microsoft.com/office/drawing/2014/main" id="{512DB823-AF1D-4542-94D9-8ACD0DEB12BE}"/>
                    </a:ext>
                  </a:extLst>
                </p14:cNvPr>
                <p14:cNvContentPartPr/>
                <p14:nvPr/>
              </p14:nvContentPartPr>
              <p14:xfrm>
                <a:off x="11889360" y="982896"/>
                <a:ext cx="28440" cy="12240"/>
              </p14:xfrm>
            </p:contentPart>
          </mc:Choice>
          <mc:Fallback>
            <p:pic>
              <p:nvPicPr>
                <p:cNvPr id="24" name="Ink 23">
                  <a:extLst>
                    <a:ext uri="{FF2B5EF4-FFF2-40B4-BE49-F238E27FC236}">
                      <a16:creationId xmlns:a16="http://schemas.microsoft.com/office/drawing/2014/main" id="{512DB823-AF1D-4542-94D9-8ACD0DEB12BE}"/>
                    </a:ext>
                  </a:extLst>
                </p:cNvPr>
                <p:cNvPicPr/>
                <p:nvPr/>
              </p:nvPicPr>
              <p:blipFill>
                <a:blip r:embed="rId40"/>
                <a:stretch>
                  <a:fillRect/>
                </a:stretch>
              </p:blipFill>
              <p:spPr>
                <a:xfrm>
                  <a:off x="11880720" y="974256"/>
                  <a:ext cx="460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Ink 25">
                  <a:extLst>
                    <a:ext uri="{FF2B5EF4-FFF2-40B4-BE49-F238E27FC236}">
                      <a16:creationId xmlns:a16="http://schemas.microsoft.com/office/drawing/2014/main" id="{4EB774E2-F7B2-F445-8379-8C53AD0831CF}"/>
                    </a:ext>
                  </a:extLst>
                </p14:cNvPr>
                <p14:cNvContentPartPr/>
                <p14:nvPr/>
              </p14:nvContentPartPr>
              <p14:xfrm>
                <a:off x="10754280" y="1305456"/>
                <a:ext cx="1267560" cy="660960"/>
              </p14:xfrm>
            </p:contentPart>
          </mc:Choice>
          <mc:Fallback>
            <p:pic>
              <p:nvPicPr>
                <p:cNvPr id="26" name="Ink 25">
                  <a:extLst>
                    <a:ext uri="{FF2B5EF4-FFF2-40B4-BE49-F238E27FC236}">
                      <a16:creationId xmlns:a16="http://schemas.microsoft.com/office/drawing/2014/main" id="{4EB774E2-F7B2-F445-8379-8C53AD0831CF}"/>
                    </a:ext>
                  </a:extLst>
                </p:cNvPr>
                <p:cNvPicPr/>
                <p:nvPr/>
              </p:nvPicPr>
              <p:blipFill>
                <a:blip r:embed="rId42"/>
                <a:stretch>
                  <a:fillRect/>
                </a:stretch>
              </p:blipFill>
              <p:spPr>
                <a:xfrm>
                  <a:off x="10745640" y="1296456"/>
                  <a:ext cx="128520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7" name="Ink 26">
                  <a:extLst>
                    <a:ext uri="{FF2B5EF4-FFF2-40B4-BE49-F238E27FC236}">
                      <a16:creationId xmlns:a16="http://schemas.microsoft.com/office/drawing/2014/main" id="{142D65EE-A59C-AC4F-9EDA-F8324E8FC0EA}"/>
                    </a:ext>
                  </a:extLst>
                </p14:cNvPr>
                <p14:cNvContentPartPr/>
                <p14:nvPr/>
              </p14:nvContentPartPr>
              <p14:xfrm>
                <a:off x="10988280" y="2048496"/>
                <a:ext cx="497520" cy="271800"/>
              </p14:xfrm>
            </p:contentPart>
          </mc:Choice>
          <mc:Fallback>
            <p:pic>
              <p:nvPicPr>
                <p:cNvPr id="27" name="Ink 26">
                  <a:extLst>
                    <a:ext uri="{FF2B5EF4-FFF2-40B4-BE49-F238E27FC236}">
                      <a16:creationId xmlns:a16="http://schemas.microsoft.com/office/drawing/2014/main" id="{142D65EE-A59C-AC4F-9EDA-F8324E8FC0EA}"/>
                    </a:ext>
                  </a:extLst>
                </p:cNvPr>
                <p:cNvPicPr/>
                <p:nvPr/>
              </p:nvPicPr>
              <p:blipFill>
                <a:blip r:embed="rId44"/>
                <a:stretch>
                  <a:fillRect/>
                </a:stretch>
              </p:blipFill>
              <p:spPr>
                <a:xfrm>
                  <a:off x="10979640" y="2039496"/>
                  <a:ext cx="51516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8" name="Ink 27">
                  <a:extLst>
                    <a:ext uri="{FF2B5EF4-FFF2-40B4-BE49-F238E27FC236}">
                      <a16:creationId xmlns:a16="http://schemas.microsoft.com/office/drawing/2014/main" id="{A2455B3C-250E-A041-83EC-043422DBC5B2}"/>
                    </a:ext>
                  </a:extLst>
                </p14:cNvPr>
                <p14:cNvContentPartPr/>
                <p14:nvPr/>
              </p14:nvContentPartPr>
              <p14:xfrm>
                <a:off x="11535120" y="2182776"/>
                <a:ext cx="107280" cy="20160"/>
              </p14:xfrm>
            </p:contentPart>
          </mc:Choice>
          <mc:Fallback>
            <p:pic>
              <p:nvPicPr>
                <p:cNvPr id="28" name="Ink 27">
                  <a:extLst>
                    <a:ext uri="{FF2B5EF4-FFF2-40B4-BE49-F238E27FC236}">
                      <a16:creationId xmlns:a16="http://schemas.microsoft.com/office/drawing/2014/main" id="{A2455B3C-250E-A041-83EC-043422DBC5B2}"/>
                    </a:ext>
                  </a:extLst>
                </p:cNvPr>
                <p:cNvPicPr/>
                <p:nvPr/>
              </p:nvPicPr>
              <p:blipFill>
                <a:blip r:embed="rId46"/>
                <a:stretch>
                  <a:fillRect/>
                </a:stretch>
              </p:blipFill>
              <p:spPr>
                <a:xfrm>
                  <a:off x="11526120" y="2174136"/>
                  <a:ext cx="1249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B14B0316-F509-4444-B21D-78B8A0F80F26}"/>
                    </a:ext>
                  </a:extLst>
                </p14:cNvPr>
                <p14:cNvContentPartPr/>
                <p14:nvPr/>
              </p14:nvContentPartPr>
              <p14:xfrm>
                <a:off x="11590920" y="2098896"/>
                <a:ext cx="102600" cy="158040"/>
              </p14:xfrm>
            </p:contentPart>
          </mc:Choice>
          <mc:Fallback>
            <p:pic>
              <p:nvPicPr>
                <p:cNvPr id="29" name="Ink 28">
                  <a:extLst>
                    <a:ext uri="{FF2B5EF4-FFF2-40B4-BE49-F238E27FC236}">
                      <a16:creationId xmlns:a16="http://schemas.microsoft.com/office/drawing/2014/main" id="{B14B0316-F509-4444-B21D-78B8A0F80F26}"/>
                    </a:ext>
                  </a:extLst>
                </p:cNvPr>
                <p:cNvPicPr/>
                <p:nvPr/>
              </p:nvPicPr>
              <p:blipFill>
                <a:blip r:embed="rId48"/>
                <a:stretch>
                  <a:fillRect/>
                </a:stretch>
              </p:blipFill>
              <p:spPr>
                <a:xfrm>
                  <a:off x="11581920" y="2089896"/>
                  <a:ext cx="120240" cy="17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
            <p14:nvContentPartPr>
              <p14:cNvPr id="31" name="Ink 30">
                <a:extLst>
                  <a:ext uri="{FF2B5EF4-FFF2-40B4-BE49-F238E27FC236}">
                    <a16:creationId xmlns:a16="http://schemas.microsoft.com/office/drawing/2014/main" id="{31977C9E-9D80-2240-98C4-97930A857680}"/>
                  </a:ext>
                </a:extLst>
              </p14:cNvPr>
              <p14:cNvContentPartPr/>
              <p14:nvPr/>
            </p14:nvContentPartPr>
            <p14:xfrm>
              <a:off x="11097720" y="2488056"/>
              <a:ext cx="606960" cy="232560"/>
            </p14:xfrm>
          </p:contentPart>
        </mc:Choice>
        <mc:Fallback>
          <p:pic>
            <p:nvPicPr>
              <p:cNvPr id="31" name="Ink 30">
                <a:extLst>
                  <a:ext uri="{FF2B5EF4-FFF2-40B4-BE49-F238E27FC236}">
                    <a16:creationId xmlns:a16="http://schemas.microsoft.com/office/drawing/2014/main" id="{31977C9E-9D80-2240-98C4-97930A857680}"/>
                  </a:ext>
                </a:extLst>
              </p:cNvPr>
              <p:cNvPicPr/>
              <p:nvPr/>
            </p:nvPicPr>
            <p:blipFill>
              <a:blip r:embed="rId50"/>
              <a:stretch>
                <a:fillRect/>
              </a:stretch>
            </p:blipFill>
            <p:spPr>
              <a:xfrm>
                <a:off x="11089080" y="2479056"/>
                <a:ext cx="624600" cy="250200"/>
              </a:xfrm>
              <a:prstGeom prst="rect">
                <a:avLst/>
              </a:prstGeom>
            </p:spPr>
          </p:pic>
        </mc:Fallback>
      </mc:AlternateContent>
      <p:grpSp>
        <p:nvGrpSpPr>
          <p:cNvPr id="34" name="Group 33">
            <a:extLst>
              <a:ext uri="{FF2B5EF4-FFF2-40B4-BE49-F238E27FC236}">
                <a16:creationId xmlns:a16="http://schemas.microsoft.com/office/drawing/2014/main" id="{B6523AC4-174A-4945-B764-67A643C1ED37}"/>
              </a:ext>
            </a:extLst>
          </p:cNvPr>
          <p:cNvGrpSpPr/>
          <p:nvPr/>
        </p:nvGrpSpPr>
        <p:grpSpPr>
          <a:xfrm>
            <a:off x="2915280" y="1064616"/>
            <a:ext cx="1522800" cy="369360"/>
            <a:chOff x="2915280" y="1064616"/>
            <a:chExt cx="1522800" cy="369360"/>
          </a:xfrm>
        </p:grpSpPr>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B3B0A379-1994-2C47-86EC-B180CA703645}"/>
                    </a:ext>
                  </a:extLst>
                </p14:cNvPr>
                <p14:cNvContentPartPr/>
                <p14:nvPr/>
              </p14:nvContentPartPr>
              <p14:xfrm>
                <a:off x="2949120" y="1174776"/>
                <a:ext cx="1488960" cy="66240"/>
              </p14:xfrm>
            </p:contentPart>
          </mc:Choice>
          <mc:Fallback>
            <p:pic>
              <p:nvPicPr>
                <p:cNvPr id="32" name="Ink 31">
                  <a:extLst>
                    <a:ext uri="{FF2B5EF4-FFF2-40B4-BE49-F238E27FC236}">
                      <a16:creationId xmlns:a16="http://schemas.microsoft.com/office/drawing/2014/main" id="{B3B0A379-1994-2C47-86EC-B180CA703645}"/>
                    </a:ext>
                  </a:extLst>
                </p:cNvPr>
                <p:cNvPicPr/>
                <p:nvPr/>
              </p:nvPicPr>
              <p:blipFill>
                <a:blip r:embed="rId52"/>
                <a:stretch>
                  <a:fillRect/>
                </a:stretch>
              </p:blipFill>
              <p:spPr>
                <a:xfrm>
                  <a:off x="2940120" y="1165776"/>
                  <a:ext cx="15066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3" name="Ink 32">
                  <a:extLst>
                    <a:ext uri="{FF2B5EF4-FFF2-40B4-BE49-F238E27FC236}">
                      <a16:creationId xmlns:a16="http://schemas.microsoft.com/office/drawing/2014/main" id="{12569564-5594-6F40-B60C-75D98A161D77}"/>
                    </a:ext>
                  </a:extLst>
                </p14:cNvPr>
                <p14:cNvContentPartPr/>
                <p14:nvPr/>
              </p14:nvContentPartPr>
              <p14:xfrm>
                <a:off x="2915280" y="1064616"/>
                <a:ext cx="288360" cy="369360"/>
              </p14:xfrm>
            </p:contentPart>
          </mc:Choice>
          <mc:Fallback>
            <p:pic>
              <p:nvPicPr>
                <p:cNvPr id="33" name="Ink 32">
                  <a:extLst>
                    <a:ext uri="{FF2B5EF4-FFF2-40B4-BE49-F238E27FC236}">
                      <a16:creationId xmlns:a16="http://schemas.microsoft.com/office/drawing/2014/main" id="{12569564-5594-6F40-B60C-75D98A161D77}"/>
                    </a:ext>
                  </a:extLst>
                </p:cNvPr>
                <p:cNvPicPr/>
                <p:nvPr/>
              </p:nvPicPr>
              <p:blipFill>
                <a:blip r:embed="rId54"/>
                <a:stretch>
                  <a:fillRect/>
                </a:stretch>
              </p:blipFill>
              <p:spPr>
                <a:xfrm>
                  <a:off x="2906640" y="1055616"/>
                  <a:ext cx="306000" cy="38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3EA44E69-0861-0F48-A13E-B60E5807AD3F}"/>
                  </a:ext>
                </a:extLst>
              </p14:cNvPr>
              <p14:cNvContentPartPr/>
              <p14:nvPr/>
            </p14:nvContentPartPr>
            <p14:xfrm>
              <a:off x="1302480" y="1190616"/>
              <a:ext cx="16200" cy="9000"/>
            </p14:xfrm>
          </p:contentPart>
        </mc:Choice>
        <mc:Fallback>
          <p:pic>
            <p:nvPicPr>
              <p:cNvPr id="35" name="Ink 34">
                <a:extLst>
                  <a:ext uri="{FF2B5EF4-FFF2-40B4-BE49-F238E27FC236}">
                    <a16:creationId xmlns:a16="http://schemas.microsoft.com/office/drawing/2014/main" id="{3EA44E69-0861-0F48-A13E-B60E5807AD3F}"/>
                  </a:ext>
                </a:extLst>
              </p:cNvPr>
              <p:cNvPicPr/>
              <p:nvPr/>
            </p:nvPicPr>
            <p:blipFill>
              <a:blip r:embed="rId56"/>
              <a:stretch>
                <a:fillRect/>
              </a:stretch>
            </p:blipFill>
            <p:spPr>
              <a:xfrm>
                <a:off x="1293840" y="1181976"/>
                <a:ext cx="33840" cy="26640"/>
              </a:xfrm>
              <a:prstGeom prst="rect">
                <a:avLst/>
              </a:prstGeom>
            </p:spPr>
          </p:pic>
        </mc:Fallback>
      </mc:AlternateContent>
      <p:grpSp>
        <p:nvGrpSpPr>
          <p:cNvPr id="38" name="Group 37">
            <a:extLst>
              <a:ext uri="{FF2B5EF4-FFF2-40B4-BE49-F238E27FC236}">
                <a16:creationId xmlns:a16="http://schemas.microsoft.com/office/drawing/2014/main" id="{7D559ECC-17AB-8247-9CD2-2FB98A79E0E0}"/>
              </a:ext>
            </a:extLst>
          </p:cNvPr>
          <p:cNvGrpSpPr/>
          <p:nvPr/>
        </p:nvGrpSpPr>
        <p:grpSpPr>
          <a:xfrm>
            <a:off x="4018320" y="4387776"/>
            <a:ext cx="3555360" cy="281160"/>
            <a:chOff x="4018320" y="4387776"/>
            <a:chExt cx="3555360" cy="281160"/>
          </a:xfrm>
        </p:grpSpPr>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36D4D196-B9CB-484D-AD9F-0367F87972F2}"/>
                    </a:ext>
                  </a:extLst>
                </p14:cNvPr>
                <p14:cNvContentPartPr/>
                <p14:nvPr/>
              </p14:nvContentPartPr>
              <p14:xfrm>
                <a:off x="4018320" y="4414776"/>
                <a:ext cx="219240" cy="254160"/>
              </p14:xfrm>
            </p:contentPart>
          </mc:Choice>
          <mc:Fallback>
            <p:pic>
              <p:nvPicPr>
                <p:cNvPr id="36" name="Ink 35">
                  <a:extLst>
                    <a:ext uri="{FF2B5EF4-FFF2-40B4-BE49-F238E27FC236}">
                      <a16:creationId xmlns:a16="http://schemas.microsoft.com/office/drawing/2014/main" id="{36D4D196-B9CB-484D-AD9F-0367F87972F2}"/>
                    </a:ext>
                  </a:extLst>
                </p:cNvPr>
                <p:cNvPicPr/>
                <p:nvPr/>
              </p:nvPicPr>
              <p:blipFill>
                <a:blip r:embed="rId58"/>
                <a:stretch>
                  <a:fillRect/>
                </a:stretch>
              </p:blipFill>
              <p:spPr>
                <a:xfrm>
                  <a:off x="4009320" y="4405776"/>
                  <a:ext cx="23688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F8DD432F-7DF1-FB48-8C25-9F5C6EA89094}"/>
                    </a:ext>
                  </a:extLst>
                </p14:cNvPr>
                <p14:cNvContentPartPr/>
                <p14:nvPr/>
              </p14:nvContentPartPr>
              <p14:xfrm>
                <a:off x="4089960" y="4387776"/>
                <a:ext cx="3483720" cy="154080"/>
              </p14:xfrm>
            </p:contentPart>
          </mc:Choice>
          <mc:Fallback>
            <p:pic>
              <p:nvPicPr>
                <p:cNvPr id="37" name="Ink 36">
                  <a:extLst>
                    <a:ext uri="{FF2B5EF4-FFF2-40B4-BE49-F238E27FC236}">
                      <a16:creationId xmlns:a16="http://schemas.microsoft.com/office/drawing/2014/main" id="{F8DD432F-7DF1-FB48-8C25-9F5C6EA89094}"/>
                    </a:ext>
                  </a:extLst>
                </p:cNvPr>
                <p:cNvPicPr/>
                <p:nvPr/>
              </p:nvPicPr>
              <p:blipFill>
                <a:blip r:embed="rId60"/>
                <a:stretch>
                  <a:fillRect/>
                </a:stretch>
              </p:blipFill>
              <p:spPr>
                <a:xfrm>
                  <a:off x="4080960" y="4378776"/>
                  <a:ext cx="3501360" cy="171720"/>
                </a:xfrm>
                <a:prstGeom prst="rect">
                  <a:avLst/>
                </a:prstGeom>
              </p:spPr>
            </p:pic>
          </mc:Fallback>
        </mc:AlternateContent>
      </p:grpSp>
      <p:grpSp>
        <p:nvGrpSpPr>
          <p:cNvPr id="46" name="Group 45">
            <a:extLst>
              <a:ext uri="{FF2B5EF4-FFF2-40B4-BE49-F238E27FC236}">
                <a16:creationId xmlns:a16="http://schemas.microsoft.com/office/drawing/2014/main" id="{392C684A-DB50-9146-864F-D4DE90945D27}"/>
              </a:ext>
            </a:extLst>
          </p:cNvPr>
          <p:cNvGrpSpPr/>
          <p:nvPr/>
        </p:nvGrpSpPr>
        <p:grpSpPr>
          <a:xfrm>
            <a:off x="7162920" y="3182496"/>
            <a:ext cx="1294200" cy="511560"/>
            <a:chOff x="7162920" y="3182496"/>
            <a:chExt cx="1294200" cy="511560"/>
          </a:xfrm>
        </p:grpSpPr>
        <mc:AlternateContent xmlns:mc="http://schemas.openxmlformats.org/markup-compatibility/2006">
          <mc:Choice xmlns:p14="http://schemas.microsoft.com/office/powerpoint/2010/main" Requires="p14">
            <p:contentPart p14:bwMode="auto" r:id="rId61">
              <p14:nvContentPartPr>
                <p14:cNvPr id="39" name="Ink 38">
                  <a:extLst>
                    <a:ext uri="{FF2B5EF4-FFF2-40B4-BE49-F238E27FC236}">
                      <a16:creationId xmlns:a16="http://schemas.microsoft.com/office/drawing/2014/main" id="{310439E5-7E9E-0342-9A0E-8A5C0BEFEEF5}"/>
                    </a:ext>
                  </a:extLst>
                </p14:cNvPr>
                <p14:cNvContentPartPr/>
                <p14:nvPr/>
              </p14:nvContentPartPr>
              <p14:xfrm>
                <a:off x="7508880" y="3182496"/>
                <a:ext cx="544320" cy="287640"/>
              </p14:xfrm>
            </p:contentPart>
          </mc:Choice>
          <mc:Fallback>
            <p:pic>
              <p:nvPicPr>
                <p:cNvPr id="39" name="Ink 38">
                  <a:extLst>
                    <a:ext uri="{FF2B5EF4-FFF2-40B4-BE49-F238E27FC236}">
                      <a16:creationId xmlns:a16="http://schemas.microsoft.com/office/drawing/2014/main" id="{310439E5-7E9E-0342-9A0E-8A5C0BEFEEF5}"/>
                    </a:ext>
                  </a:extLst>
                </p:cNvPr>
                <p:cNvPicPr/>
                <p:nvPr/>
              </p:nvPicPr>
              <p:blipFill>
                <a:blip r:embed="rId62"/>
                <a:stretch>
                  <a:fillRect/>
                </a:stretch>
              </p:blipFill>
              <p:spPr>
                <a:xfrm>
                  <a:off x="7499880" y="3173496"/>
                  <a:ext cx="56196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Ink 39">
                  <a:extLst>
                    <a:ext uri="{FF2B5EF4-FFF2-40B4-BE49-F238E27FC236}">
                      <a16:creationId xmlns:a16="http://schemas.microsoft.com/office/drawing/2014/main" id="{16FD4626-43CA-D34C-B989-E91EB39B6B31}"/>
                    </a:ext>
                  </a:extLst>
                </p14:cNvPr>
                <p14:cNvContentPartPr/>
                <p14:nvPr/>
              </p14:nvContentPartPr>
              <p14:xfrm>
                <a:off x="8132040" y="3270336"/>
                <a:ext cx="325080" cy="135360"/>
              </p14:xfrm>
            </p:contentPart>
          </mc:Choice>
          <mc:Fallback>
            <p:pic>
              <p:nvPicPr>
                <p:cNvPr id="40" name="Ink 39">
                  <a:extLst>
                    <a:ext uri="{FF2B5EF4-FFF2-40B4-BE49-F238E27FC236}">
                      <a16:creationId xmlns:a16="http://schemas.microsoft.com/office/drawing/2014/main" id="{16FD4626-43CA-D34C-B989-E91EB39B6B31}"/>
                    </a:ext>
                  </a:extLst>
                </p:cNvPr>
                <p:cNvPicPr/>
                <p:nvPr/>
              </p:nvPicPr>
              <p:blipFill>
                <a:blip r:embed="rId64"/>
                <a:stretch>
                  <a:fillRect/>
                </a:stretch>
              </p:blipFill>
              <p:spPr>
                <a:xfrm>
                  <a:off x="8123040" y="3261336"/>
                  <a:ext cx="3427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Ink 41">
                  <a:extLst>
                    <a:ext uri="{FF2B5EF4-FFF2-40B4-BE49-F238E27FC236}">
                      <a16:creationId xmlns:a16="http://schemas.microsoft.com/office/drawing/2014/main" id="{83269DDB-69AA-CD48-B927-A0319894D90A}"/>
                    </a:ext>
                  </a:extLst>
                </p14:cNvPr>
                <p14:cNvContentPartPr/>
                <p14:nvPr/>
              </p14:nvContentPartPr>
              <p14:xfrm>
                <a:off x="7627320" y="3565896"/>
                <a:ext cx="19800" cy="128160"/>
              </p14:xfrm>
            </p:contentPart>
          </mc:Choice>
          <mc:Fallback>
            <p:pic>
              <p:nvPicPr>
                <p:cNvPr id="42" name="Ink 41">
                  <a:extLst>
                    <a:ext uri="{FF2B5EF4-FFF2-40B4-BE49-F238E27FC236}">
                      <a16:creationId xmlns:a16="http://schemas.microsoft.com/office/drawing/2014/main" id="{83269DDB-69AA-CD48-B927-A0319894D90A}"/>
                    </a:ext>
                  </a:extLst>
                </p:cNvPr>
                <p:cNvPicPr/>
                <p:nvPr/>
              </p:nvPicPr>
              <p:blipFill>
                <a:blip r:embed="rId66"/>
                <a:stretch>
                  <a:fillRect/>
                </a:stretch>
              </p:blipFill>
              <p:spPr>
                <a:xfrm>
                  <a:off x="7618680" y="3556896"/>
                  <a:ext cx="374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Ink 42">
                  <a:extLst>
                    <a:ext uri="{FF2B5EF4-FFF2-40B4-BE49-F238E27FC236}">
                      <a16:creationId xmlns:a16="http://schemas.microsoft.com/office/drawing/2014/main" id="{F8FDAC6C-6CE5-B545-A6B4-B077396ABEC3}"/>
                    </a:ext>
                  </a:extLst>
                </p14:cNvPr>
                <p14:cNvContentPartPr/>
                <p14:nvPr/>
              </p14:nvContentPartPr>
              <p14:xfrm>
                <a:off x="7162920" y="3421536"/>
                <a:ext cx="130320" cy="201600"/>
              </p14:xfrm>
            </p:contentPart>
          </mc:Choice>
          <mc:Fallback>
            <p:pic>
              <p:nvPicPr>
                <p:cNvPr id="43" name="Ink 42">
                  <a:extLst>
                    <a:ext uri="{FF2B5EF4-FFF2-40B4-BE49-F238E27FC236}">
                      <a16:creationId xmlns:a16="http://schemas.microsoft.com/office/drawing/2014/main" id="{F8FDAC6C-6CE5-B545-A6B4-B077396ABEC3}"/>
                    </a:ext>
                  </a:extLst>
                </p:cNvPr>
                <p:cNvPicPr/>
                <p:nvPr/>
              </p:nvPicPr>
              <p:blipFill>
                <a:blip r:embed="rId68"/>
                <a:stretch>
                  <a:fillRect/>
                </a:stretch>
              </p:blipFill>
              <p:spPr>
                <a:xfrm>
                  <a:off x="7154280" y="3412896"/>
                  <a:ext cx="1479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5" name="Ink 44">
                  <a:extLst>
                    <a:ext uri="{FF2B5EF4-FFF2-40B4-BE49-F238E27FC236}">
                      <a16:creationId xmlns:a16="http://schemas.microsoft.com/office/drawing/2014/main" id="{E7C43C97-B568-0144-ACC5-1838B57D3547}"/>
                    </a:ext>
                  </a:extLst>
                </p14:cNvPr>
                <p14:cNvContentPartPr/>
                <p14:nvPr/>
              </p14:nvContentPartPr>
              <p14:xfrm>
                <a:off x="7376040" y="3521256"/>
                <a:ext cx="28440" cy="98280"/>
              </p14:xfrm>
            </p:contentPart>
          </mc:Choice>
          <mc:Fallback>
            <p:pic>
              <p:nvPicPr>
                <p:cNvPr id="45" name="Ink 44">
                  <a:extLst>
                    <a:ext uri="{FF2B5EF4-FFF2-40B4-BE49-F238E27FC236}">
                      <a16:creationId xmlns:a16="http://schemas.microsoft.com/office/drawing/2014/main" id="{E7C43C97-B568-0144-ACC5-1838B57D3547}"/>
                    </a:ext>
                  </a:extLst>
                </p:cNvPr>
                <p:cNvPicPr/>
                <p:nvPr/>
              </p:nvPicPr>
              <p:blipFill>
                <a:blip r:embed="rId70"/>
                <a:stretch>
                  <a:fillRect/>
                </a:stretch>
              </p:blipFill>
              <p:spPr>
                <a:xfrm>
                  <a:off x="7367400" y="3512616"/>
                  <a:ext cx="46080" cy="115920"/>
                </a:xfrm>
                <a:prstGeom prst="rect">
                  <a:avLst/>
                </a:prstGeom>
              </p:spPr>
            </p:pic>
          </mc:Fallback>
        </mc:AlternateContent>
      </p:grpSp>
      <p:grpSp>
        <p:nvGrpSpPr>
          <p:cNvPr id="49" name="Group 48">
            <a:extLst>
              <a:ext uri="{FF2B5EF4-FFF2-40B4-BE49-F238E27FC236}">
                <a16:creationId xmlns:a16="http://schemas.microsoft.com/office/drawing/2014/main" id="{3D59DC73-B984-9145-8936-D48D59E1B97D}"/>
              </a:ext>
            </a:extLst>
          </p:cNvPr>
          <p:cNvGrpSpPr/>
          <p:nvPr/>
        </p:nvGrpSpPr>
        <p:grpSpPr>
          <a:xfrm>
            <a:off x="8895600" y="3332256"/>
            <a:ext cx="463320" cy="342000"/>
            <a:chOff x="8895600" y="3332256"/>
            <a:chExt cx="463320" cy="342000"/>
          </a:xfrm>
        </p:grpSpPr>
        <mc:AlternateContent xmlns:mc="http://schemas.openxmlformats.org/markup-compatibility/2006">
          <mc:Choice xmlns:p14="http://schemas.microsoft.com/office/powerpoint/2010/main" Requires="p14">
            <p:contentPart p14:bwMode="auto" r:id="rId71">
              <p14:nvContentPartPr>
                <p14:cNvPr id="47" name="Ink 46">
                  <a:extLst>
                    <a:ext uri="{FF2B5EF4-FFF2-40B4-BE49-F238E27FC236}">
                      <a16:creationId xmlns:a16="http://schemas.microsoft.com/office/drawing/2014/main" id="{28379B95-D4D4-6E48-ADF8-8C250EB3CBF2}"/>
                    </a:ext>
                  </a:extLst>
                </p14:cNvPr>
                <p14:cNvContentPartPr/>
                <p14:nvPr/>
              </p14:nvContentPartPr>
              <p14:xfrm>
                <a:off x="8895600" y="3332256"/>
                <a:ext cx="180000" cy="219240"/>
              </p14:xfrm>
            </p:contentPart>
          </mc:Choice>
          <mc:Fallback>
            <p:pic>
              <p:nvPicPr>
                <p:cNvPr id="47" name="Ink 46">
                  <a:extLst>
                    <a:ext uri="{FF2B5EF4-FFF2-40B4-BE49-F238E27FC236}">
                      <a16:creationId xmlns:a16="http://schemas.microsoft.com/office/drawing/2014/main" id="{28379B95-D4D4-6E48-ADF8-8C250EB3CBF2}"/>
                    </a:ext>
                  </a:extLst>
                </p:cNvPr>
                <p:cNvPicPr/>
                <p:nvPr/>
              </p:nvPicPr>
              <p:blipFill>
                <a:blip r:embed="rId72"/>
                <a:stretch>
                  <a:fillRect/>
                </a:stretch>
              </p:blipFill>
              <p:spPr>
                <a:xfrm>
                  <a:off x="8886600" y="3323616"/>
                  <a:ext cx="1976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8" name="Ink 47">
                  <a:extLst>
                    <a:ext uri="{FF2B5EF4-FFF2-40B4-BE49-F238E27FC236}">
                      <a16:creationId xmlns:a16="http://schemas.microsoft.com/office/drawing/2014/main" id="{10332C93-6AB9-854C-8CFF-BFE03ACEA99E}"/>
                    </a:ext>
                  </a:extLst>
                </p14:cNvPr>
                <p14:cNvContentPartPr/>
                <p14:nvPr/>
              </p14:nvContentPartPr>
              <p14:xfrm>
                <a:off x="9147240" y="3464376"/>
                <a:ext cx="211680" cy="209880"/>
              </p14:xfrm>
            </p:contentPart>
          </mc:Choice>
          <mc:Fallback>
            <p:pic>
              <p:nvPicPr>
                <p:cNvPr id="48" name="Ink 47">
                  <a:extLst>
                    <a:ext uri="{FF2B5EF4-FFF2-40B4-BE49-F238E27FC236}">
                      <a16:creationId xmlns:a16="http://schemas.microsoft.com/office/drawing/2014/main" id="{10332C93-6AB9-854C-8CFF-BFE03ACEA99E}"/>
                    </a:ext>
                  </a:extLst>
                </p:cNvPr>
                <p:cNvPicPr/>
                <p:nvPr/>
              </p:nvPicPr>
              <p:blipFill>
                <a:blip r:embed="rId74"/>
                <a:stretch>
                  <a:fillRect/>
                </a:stretch>
              </p:blipFill>
              <p:spPr>
                <a:xfrm>
                  <a:off x="9138600" y="3455736"/>
                  <a:ext cx="229320" cy="227520"/>
                </a:xfrm>
                <a:prstGeom prst="rect">
                  <a:avLst/>
                </a:prstGeom>
              </p:spPr>
            </p:pic>
          </mc:Fallback>
        </mc:AlternateContent>
      </p:grpSp>
      <p:grpSp>
        <p:nvGrpSpPr>
          <p:cNvPr id="57" name="Group 56">
            <a:extLst>
              <a:ext uri="{FF2B5EF4-FFF2-40B4-BE49-F238E27FC236}">
                <a16:creationId xmlns:a16="http://schemas.microsoft.com/office/drawing/2014/main" id="{8E06833B-7925-2C41-9B2E-BA299B9D3F0E}"/>
              </a:ext>
            </a:extLst>
          </p:cNvPr>
          <p:cNvGrpSpPr/>
          <p:nvPr/>
        </p:nvGrpSpPr>
        <p:grpSpPr>
          <a:xfrm>
            <a:off x="5551560" y="4559496"/>
            <a:ext cx="744840" cy="247320"/>
            <a:chOff x="5551560" y="4559496"/>
            <a:chExt cx="744840" cy="247320"/>
          </a:xfrm>
        </p:grpSpPr>
        <mc:AlternateContent xmlns:mc="http://schemas.openxmlformats.org/markup-compatibility/2006">
          <mc:Choice xmlns:p14="http://schemas.microsoft.com/office/powerpoint/2010/main" Requires="p14">
            <p:contentPart p14:bwMode="auto" r:id="rId75">
              <p14:nvContentPartPr>
                <p14:cNvPr id="55" name="Ink 54">
                  <a:extLst>
                    <a:ext uri="{FF2B5EF4-FFF2-40B4-BE49-F238E27FC236}">
                      <a16:creationId xmlns:a16="http://schemas.microsoft.com/office/drawing/2014/main" id="{3ED79633-C94B-C04C-BED6-FE7E7785CF60}"/>
                    </a:ext>
                  </a:extLst>
                </p14:cNvPr>
                <p14:cNvContentPartPr/>
                <p14:nvPr/>
              </p14:nvContentPartPr>
              <p14:xfrm>
                <a:off x="5551560" y="4559496"/>
                <a:ext cx="523800" cy="247320"/>
              </p14:xfrm>
            </p:contentPart>
          </mc:Choice>
          <mc:Fallback>
            <p:pic>
              <p:nvPicPr>
                <p:cNvPr id="55" name="Ink 54">
                  <a:extLst>
                    <a:ext uri="{FF2B5EF4-FFF2-40B4-BE49-F238E27FC236}">
                      <a16:creationId xmlns:a16="http://schemas.microsoft.com/office/drawing/2014/main" id="{3ED79633-C94B-C04C-BED6-FE7E7785CF60}"/>
                    </a:ext>
                  </a:extLst>
                </p:cNvPr>
                <p:cNvPicPr/>
                <p:nvPr/>
              </p:nvPicPr>
              <p:blipFill>
                <a:blip r:embed="rId76"/>
                <a:stretch>
                  <a:fillRect/>
                </a:stretch>
              </p:blipFill>
              <p:spPr>
                <a:xfrm>
                  <a:off x="5547240" y="4555176"/>
                  <a:ext cx="5324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6" name="Ink 55">
                  <a:extLst>
                    <a:ext uri="{FF2B5EF4-FFF2-40B4-BE49-F238E27FC236}">
                      <a16:creationId xmlns:a16="http://schemas.microsoft.com/office/drawing/2014/main" id="{0E5065AC-8CEA-614E-A593-7B7581D7FE61}"/>
                    </a:ext>
                  </a:extLst>
                </p14:cNvPr>
                <p14:cNvContentPartPr/>
                <p14:nvPr/>
              </p14:nvContentPartPr>
              <p14:xfrm>
                <a:off x="5737680" y="4565616"/>
                <a:ext cx="558720" cy="232560"/>
              </p14:xfrm>
            </p:contentPart>
          </mc:Choice>
          <mc:Fallback>
            <p:pic>
              <p:nvPicPr>
                <p:cNvPr id="56" name="Ink 55">
                  <a:extLst>
                    <a:ext uri="{FF2B5EF4-FFF2-40B4-BE49-F238E27FC236}">
                      <a16:creationId xmlns:a16="http://schemas.microsoft.com/office/drawing/2014/main" id="{0E5065AC-8CEA-614E-A593-7B7581D7FE61}"/>
                    </a:ext>
                  </a:extLst>
                </p:cNvPr>
                <p:cNvPicPr/>
                <p:nvPr/>
              </p:nvPicPr>
              <p:blipFill>
                <a:blip r:embed="rId78"/>
                <a:stretch>
                  <a:fillRect/>
                </a:stretch>
              </p:blipFill>
              <p:spPr>
                <a:xfrm>
                  <a:off x="5733360" y="4561296"/>
                  <a:ext cx="567360" cy="241200"/>
                </a:xfrm>
                <a:prstGeom prst="rect">
                  <a:avLst/>
                </a:prstGeom>
              </p:spPr>
            </p:pic>
          </mc:Fallback>
        </mc:AlternateContent>
      </p:grpSp>
      <p:grpSp>
        <p:nvGrpSpPr>
          <p:cNvPr id="59" name="Group 58">
            <a:extLst>
              <a:ext uri="{FF2B5EF4-FFF2-40B4-BE49-F238E27FC236}">
                <a16:creationId xmlns:a16="http://schemas.microsoft.com/office/drawing/2014/main" id="{8C78B196-DACC-2947-9EB7-DAC99B849A84}"/>
              </a:ext>
            </a:extLst>
          </p:cNvPr>
          <p:cNvGrpSpPr/>
          <p:nvPr/>
        </p:nvGrpSpPr>
        <p:grpSpPr>
          <a:xfrm>
            <a:off x="4275000" y="3318216"/>
            <a:ext cx="4756680" cy="1010160"/>
            <a:chOff x="4275000" y="3318216"/>
            <a:chExt cx="4756680" cy="1010160"/>
          </a:xfrm>
        </p:grpSpPr>
        <mc:AlternateContent xmlns:mc="http://schemas.openxmlformats.org/markup-compatibility/2006">
          <mc:Choice xmlns:p14="http://schemas.microsoft.com/office/powerpoint/2010/main" Requires="p14">
            <p:contentPart p14:bwMode="auto" r:id="rId79">
              <p14:nvContentPartPr>
                <p14:cNvPr id="50" name="Ink 49">
                  <a:extLst>
                    <a:ext uri="{FF2B5EF4-FFF2-40B4-BE49-F238E27FC236}">
                      <a16:creationId xmlns:a16="http://schemas.microsoft.com/office/drawing/2014/main" id="{238D9AFC-9EBF-A049-A813-87C4B8B6539C}"/>
                    </a:ext>
                  </a:extLst>
                </p14:cNvPr>
                <p14:cNvContentPartPr/>
                <p14:nvPr/>
              </p14:nvContentPartPr>
              <p14:xfrm>
                <a:off x="7820280" y="3962976"/>
                <a:ext cx="13680" cy="156960"/>
              </p14:xfrm>
            </p:contentPart>
          </mc:Choice>
          <mc:Fallback>
            <p:pic>
              <p:nvPicPr>
                <p:cNvPr id="50" name="Ink 49">
                  <a:extLst>
                    <a:ext uri="{FF2B5EF4-FFF2-40B4-BE49-F238E27FC236}">
                      <a16:creationId xmlns:a16="http://schemas.microsoft.com/office/drawing/2014/main" id="{238D9AFC-9EBF-A049-A813-87C4B8B6539C}"/>
                    </a:ext>
                  </a:extLst>
                </p:cNvPr>
                <p:cNvPicPr/>
                <p:nvPr/>
              </p:nvPicPr>
              <p:blipFill>
                <a:blip r:embed="rId80"/>
                <a:stretch>
                  <a:fillRect/>
                </a:stretch>
              </p:blipFill>
              <p:spPr>
                <a:xfrm>
                  <a:off x="7815960" y="3958656"/>
                  <a:ext cx="223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1" name="Ink 50">
                  <a:extLst>
                    <a:ext uri="{FF2B5EF4-FFF2-40B4-BE49-F238E27FC236}">
                      <a16:creationId xmlns:a16="http://schemas.microsoft.com/office/drawing/2014/main" id="{D25E4D95-FDCD-F74F-A1BB-D49ABF6D5DC7}"/>
                    </a:ext>
                  </a:extLst>
                </p14:cNvPr>
                <p14:cNvContentPartPr/>
                <p14:nvPr/>
              </p14:nvContentPartPr>
              <p14:xfrm>
                <a:off x="7677720" y="4021656"/>
                <a:ext cx="105840" cy="98280"/>
              </p14:xfrm>
            </p:contentPart>
          </mc:Choice>
          <mc:Fallback>
            <p:pic>
              <p:nvPicPr>
                <p:cNvPr id="51" name="Ink 50">
                  <a:extLst>
                    <a:ext uri="{FF2B5EF4-FFF2-40B4-BE49-F238E27FC236}">
                      <a16:creationId xmlns:a16="http://schemas.microsoft.com/office/drawing/2014/main" id="{D25E4D95-FDCD-F74F-A1BB-D49ABF6D5DC7}"/>
                    </a:ext>
                  </a:extLst>
                </p:cNvPr>
                <p:cNvPicPr/>
                <p:nvPr/>
              </p:nvPicPr>
              <p:blipFill>
                <a:blip r:embed="rId82"/>
                <a:stretch>
                  <a:fillRect/>
                </a:stretch>
              </p:blipFill>
              <p:spPr>
                <a:xfrm>
                  <a:off x="7673400" y="4017336"/>
                  <a:ext cx="1144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2" name="Ink 51">
                  <a:extLst>
                    <a:ext uri="{FF2B5EF4-FFF2-40B4-BE49-F238E27FC236}">
                      <a16:creationId xmlns:a16="http://schemas.microsoft.com/office/drawing/2014/main" id="{391AA35E-23E0-744A-B3F9-A206A086D1BC}"/>
                    </a:ext>
                  </a:extLst>
                </p14:cNvPr>
                <p14:cNvContentPartPr/>
                <p14:nvPr/>
              </p14:nvContentPartPr>
              <p14:xfrm>
                <a:off x="7660080" y="4093656"/>
                <a:ext cx="120240" cy="149400"/>
              </p14:xfrm>
            </p:contentPart>
          </mc:Choice>
          <mc:Fallback>
            <p:pic>
              <p:nvPicPr>
                <p:cNvPr id="52" name="Ink 51">
                  <a:extLst>
                    <a:ext uri="{FF2B5EF4-FFF2-40B4-BE49-F238E27FC236}">
                      <a16:creationId xmlns:a16="http://schemas.microsoft.com/office/drawing/2014/main" id="{391AA35E-23E0-744A-B3F9-A206A086D1BC}"/>
                    </a:ext>
                  </a:extLst>
                </p:cNvPr>
                <p:cNvPicPr/>
                <p:nvPr/>
              </p:nvPicPr>
              <p:blipFill>
                <a:blip r:embed="rId84"/>
                <a:stretch>
                  <a:fillRect/>
                </a:stretch>
              </p:blipFill>
              <p:spPr>
                <a:xfrm>
                  <a:off x="7655760" y="4089336"/>
                  <a:ext cx="1288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3" name="Ink 52">
                  <a:extLst>
                    <a:ext uri="{FF2B5EF4-FFF2-40B4-BE49-F238E27FC236}">
                      <a16:creationId xmlns:a16="http://schemas.microsoft.com/office/drawing/2014/main" id="{01A73088-3EA9-934C-82E8-7BC1E4365E29}"/>
                    </a:ext>
                  </a:extLst>
                </p14:cNvPr>
                <p14:cNvContentPartPr/>
                <p14:nvPr/>
              </p14:nvContentPartPr>
              <p14:xfrm>
                <a:off x="7700760" y="4113816"/>
                <a:ext cx="1330920" cy="214560"/>
              </p14:xfrm>
            </p:contentPart>
          </mc:Choice>
          <mc:Fallback>
            <p:pic>
              <p:nvPicPr>
                <p:cNvPr id="53" name="Ink 52">
                  <a:extLst>
                    <a:ext uri="{FF2B5EF4-FFF2-40B4-BE49-F238E27FC236}">
                      <a16:creationId xmlns:a16="http://schemas.microsoft.com/office/drawing/2014/main" id="{01A73088-3EA9-934C-82E8-7BC1E4365E29}"/>
                    </a:ext>
                  </a:extLst>
                </p:cNvPr>
                <p:cNvPicPr/>
                <p:nvPr/>
              </p:nvPicPr>
              <p:blipFill>
                <a:blip r:embed="rId86"/>
                <a:stretch>
                  <a:fillRect/>
                </a:stretch>
              </p:blipFill>
              <p:spPr>
                <a:xfrm>
                  <a:off x="7696440" y="4109496"/>
                  <a:ext cx="13395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8" name="Ink 57">
                  <a:extLst>
                    <a:ext uri="{FF2B5EF4-FFF2-40B4-BE49-F238E27FC236}">
                      <a16:creationId xmlns:a16="http://schemas.microsoft.com/office/drawing/2014/main" id="{1EBF5A40-5C44-3143-80CD-638EB39685A0}"/>
                    </a:ext>
                  </a:extLst>
                </p14:cNvPr>
                <p14:cNvContentPartPr/>
                <p14:nvPr/>
              </p14:nvContentPartPr>
              <p14:xfrm>
                <a:off x="4275000" y="3318216"/>
                <a:ext cx="2852280" cy="694080"/>
              </p14:xfrm>
            </p:contentPart>
          </mc:Choice>
          <mc:Fallback>
            <p:pic>
              <p:nvPicPr>
                <p:cNvPr id="58" name="Ink 57">
                  <a:extLst>
                    <a:ext uri="{FF2B5EF4-FFF2-40B4-BE49-F238E27FC236}">
                      <a16:creationId xmlns:a16="http://schemas.microsoft.com/office/drawing/2014/main" id="{1EBF5A40-5C44-3143-80CD-638EB39685A0}"/>
                    </a:ext>
                  </a:extLst>
                </p:cNvPr>
                <p:cNvPicPr/>
                <p:nvPr/>
              </p:nvPicPr>
              <p:blipFill>
                <a:blip r:embed="rId88"/>
                <a:stretch>
                  <a:fillRect/>
                </a:stretch>
              </p:blipFill>
              <p:spPr>
                <a:xfrm>
                  <a:off x="4270680" y="3313896"/>
                  <a:ext cx="2860920" cy="702720"/>
                </a:xfrm>
                <a:prstGeom prst="rect">
                  <a:avLst/>
                </a:prstGeom>
              </p:spPr>
            </p:pic>
          </mc:Fallback>
        </mc:AlternateContent>
      </p:grpSp>
    </p:spTree>
    <p:extLst>
      <p:ext uri="{BB962C8B-B14F-4D97-AF65-F5344CB8AC3E}">
        <p14:creationId xmlns:p14="http://schemas.microsoft.com/office/powerpoint/2010/main" val="1327414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927600-B111-D145-BA9F-A76D1BB050FA}"/>
              </a:ext>
            </a:extLst>
          </p:cNvPr>
          <p:cNvPicPr>
            <a:picLocks noChangeAspect="1"/>
          </p:cNvPicPr>
          <p:nvPr/>
        </p:nvPicPr>
        <p:blipFill>
          <a:blip r:embed="rId2"/>
          <a:stretch>
            <a:fillRect/>
          </a:stretch>
        </p:blipFill>
        <p:spPr>
          <a:xfrm>
            <a:off x="741582" y="621322"/>
            <a:ext cx="11450417" cy="600421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FB16542-2970-0D42-94F2-E3606E60E1C7}"/>
                  </a:ext>
                </a:extLst>
              </p14:cNvPr>
              <p14:cNvContentPartPr/>
              <p14:nvPr/>
            </p14:nvContentPartPr>
            <p14:xfrm>
              <a:off x="1751760" y="2571216"/>
              <a:ext cx="2674080" cy="959400"/>
            </p14:xfrm>
          </p:contentPart>
        </mc:Choice>
        <mc:Fallback>
          <p:pic>
            <p:nvPicPr>
              <p:cNvPr id="3" name="Ink 2">
                <a:extLst>
                  <a:ext uri="{FF2B5EF4-FFF2-40B4-BE49-F238E27FC236}">
                    <a16:creationId xmlns:a16="http://schemas.microsoft.com/office/drawing/2014/main" id="{3FB16542-2970-0D42-94F2-E3606E60E1C7}"/>
                  </a:ext>
                </a:extLst>
              </p:cNvPr>
              <p:cNvPicPr/>
              <p:nvPr/>
            </p:nvPicPr>
            <p:blipFill>
              <a:blip r:embed="rId4"/>
              <a:stretch>
                <a:fillRect/>
              </a:stretch>
            </p:blipFill>
            <p:spPr>
              <a:xfrm>
                <a:off x="1747440" y="2566896"/>
                <a:ext cx="2682720" cy="968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6249B1D-FCA0-F947-B7E3-82857E8FA4DC}"/>
                  </a:ext>
                </a:extLst>
              </p14:cNvPr>
              <p14:cNvContentPartPr/>
              <p14:nvPr/>
            </p14:nvContentPartPr>
            <p14:xfrm>
              <a:off x="3896640" y="4004016"/>
              <a:ext cx="29880" cy="527040"/>
            </p14:xfrm>
          </p:contentPart>
        </mc:Choice>
        <mc:Fallback>
          <p:pic>
            <p:nvPicPr>
              <p:cNvPr id="4" name="Ink 3">
                <a:extLst>
                  <a:ext uri="{FF2B5EF4-FFF2-40B4-BE49-F238E27FC236}">
                    <a16:creationId xmlns:a16="http://schemas.microsoft.com/office/drawing/2014/main" id="{86249B1D-FCA0-F947-B7E3-82857E8FA4DC}"/>
                  </a:ext>
                </a:extLst>
              </p:cNvPr>
              <p:cNvPicPr/>
              <p:nvPr/>
            </p:nvPicPr>
            <p:blipFill>
              <a:blip r:embed="rId6"/>
              <a:stretch>
                <a:fillRect/>
              </a:stretch>
            </p:blipFill>
            <p:spPr>
              <a:xfrm>
                <a:off x="3892320" y="3999696"/>
                <a:ext cx="3852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77041891-16F3-FB46-84EE-40EFC43B24C5}"/>
                  </a:ext>
                </a:extLst>
              </p14:cNvPr>
              <p14:cNvContentPartPr/>
              <p14:nvPr/>
            </p14:nvContentPartPr>
            <p14:xfrm>
              <a:off x="6450480" y="4203096"/>
              <a:ext cx="58680" cy="59760"/>
            </p14:xfrm>
          </p:contentPart>
        </mc:Choice>
        <mc:Fallback>
          <p:pic>
            <p:nvPicPr>
              <p:cNvPr id="5" name="Ink 4">
                <a:extLst>
                  <a:ext uri="{FF2B5EF4-FFF2-40B4-BE49-F238E27FC236}">
                    <a16:creationId xmlns:a16="http://schemas.microsoft.com/office/drawing/2014/main" id="{77041891-16F3-FB46-84EE-40EFC43B24C5}"/>
                  </a:ext>
                </a:extLst>
              </p:cNvPr>
              <p:cNvPicPr/>
              <p:nvPr/>
            </p:nvPicPr>
            <p:blipFill>
              <a:blip r:embed="rId8"/>
              <a:stretch>
                <a:fillRect/>
              </a:stretch>
            </p:blipFill>
            <p:spPr>
              <a:xfrm>
                <a:off x="6446160" y="4198776"/>
                <a:ext cx="67320" cy="68400"/>
              </a:xfrm>
              <a:prstGeom prst="rect">
                <a:avLst/>
              </a:prstGeom>
            </p:spPr>
          </p:pic>
        </mc:Fallback>
      </mc:AlternateContent>
      <p:grpSp>
        <p:nvGrpSpPr>
          <p:cNvPr id="9" name="Group 8">
            <a:extLst>
              <a:ext uri="{FF2B5EF4-FFF2-40B4-BE49-F238E27FC236}">
                <a16:creationId xmlns:a16="http://schemas.microsoft.com/office/drawing/2014/main" id="{DB64F4C2-21D8-8840-8196-CA53CE0A243E}"/>
              </a:ext>
            </a:extLst>
          </p:cNvPr>
          <p:cNvGrpSpPr/>
          <p:nvPr/>
        </p:nvGrpSpPr>
        <p:grpSpPr>
          <a:xfrm>
            <a:off x="6408360" y="3927696"/>
            <a:ext cx="1144440" cy="205200"/>
            <a:chOff x="6408360" y="3927696"/>
            <a:chExt cx="1144440" cy="205200"/>
          </a:xfrm>
        </p:grpSpPr>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1F467634-14C5-C540-B676-568AACECF4D8}"/>
                    </a:ext>
                  </a:extLst>
                </p14:cNvPr>
                <p14:cNvContentPartPr/>
                <p14:nvPr/>
              </p14:nvContentPartPr>
              <p14:xfrm>
                <a:off x="6408360" y="3927696"/>
                <a:ext cx="36000" cy="205200"/>
              </p14:xfrm>
            </p:contentPart>
          </mc:Choice>
          <mc:Fallback>
            <p:pic>
              <p:nvPicPr>
                <p:cNvPr id="6" name="Ink 5">
                  <a:extLst>
                    <a:ext uri="{FF2B5EF4-FFF2-40B4-BE49-F238E27FC236}">
                      <a16:creationId xmlns:a16="http://schemas.microsoft.com/office/drawing/2014/main" id="{1F467634-14C5-C540-B676-568AACECF4D8}"/>
                    </a:ext>
                  </a:extLst>
                </p:cNvPr>
                <p:cNvPicPr/>
                <p:nvPr/>
              </p:nvPicPr>
              <p:blipFill>
                <a:blip r:embed="rId10"/>
                <a:stretch>
                  <a:fillRect/>
                </a:stretch>
              </p:blipFill>
              <p:spPr>
                <a:xfrm>
                  <a:off x="6404040" y="3923376"/>
                  <a:ext cx="446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4168B34B-F7E8-B748-A67A-884E598C71BA}"/>
                    </a:ext>
                  </a:extLst>
                </p14:cNvPr>
                <p14:cNvContentPartPr/>
                <p14:nvPr/>
              </p14:nvContentPartPr>
              <p14:xfrm>
                <a:off x="6502320" y="4002216"/>
                <a:ext cx="166320" cy="99000"/>
              </p14:xfrm>
            </p:contentPart>
          </mc:Choice>
          <mc:Fallback>
            <p:pic>
              <p:nvPicPr>
                <p:cNvPr id="7" name="Ink 6">
                  <a:extLst>
                    <a:ext uri="{FF2B5EF4-FFF2-40B4-BE49-F238E27FC236}">
                      <a16:creationId xmlns:a16="http://schemas.microsoft.com/office/drawing/2014/main" id="{4168B34B-F7E8-B748-A67A-884E598C71BA}"/>
                    </a:ext>
                  </a:extLst>
                </p:cNvPr>
                <p:cNvPicPr/>
                <p:nvPr/>
              </p:nvPicPr>
              <p:blipFill>
                <a:blip r:embed="rId12"/>
                <a:stretch>
                  <a:fillRect/>
                </a:stretch>
              </p:blipFill>
              <p:spPr>
                <a:xfrm>
                  <a:off x="6498000" y="3997896"/>
                  <a:ext cx="1749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D2A2E2EE-FA37-1D4F-A391-8AF6123234EB}"/>
                    </a:ext>
                  </a:extLst>
                </p14:cNvPr>
                <p14:cNvContentPartPr/>
                <p14:nvPr/>
              </p14:nvContentPartPr>
              <p14:xfrm>
                <a:off x="6492240" y="3941376"/>
                <a:ext cx="1060560" cy="189360"/>
              </p14:xfrm>
            </p:contentPart>
          </mc:Choice>
          <mc:Fallback>
            <p:pic>
              <p:nvPicPr>
                <p:cNvPr id="8" name="Ink 7">
                  <a:extLst>
                    <a:ext uri="{FF2B5EF4-FFF2-40B4-BE49-F238E27FC236}">
                      <a16:creationId xmlns:a16="http://schemas.microsoft.com/office/drawing/2014/main" id="{D2A2E2EE-FA37-1D4F-A391-8AF6123234EB}"/>
                    </a:ext>
                  </a:extLst>
                </p:cNvPr>
                <p:cNvPicPr/>
                <p:nvPr/>
              </p:nvPicPr>
              <p:blipFill>
                <a:blip r:embed="rId14"/>
                <a:stretch>
                  <a:fillRect/>
                </a:stretch>
              </p:blipFill>
              <p:spPr>
                <a:xfrm>
                  <a:off x="6487920" y="3937056"/>
                  <a:ext cx="1069200" cy="198000"/>
                </a:xfrm>
                <a:prstGeom prst="rect">
                  <a:avLst/>
                </a:prstGeom>
              </p:spPr>
            </p:pic>
          </mc:Fallback>
        </mc:AlternateContent>
      </p:grpSp>
      <p:grpSp>
        <p:nvGrpSpPr>
          <p:cNvPr id="12" name="Group 11">
            <a:extLst>
              <a:ext uri="{FF2B5EF4-FFF2-40B4-BE49-F238E27FC236}">
                <a16:creationId xmlns:a16="http://schemas.microsoft.com/office/drawing/2014/main" id="{53BBE91D-1069-0A48-9A5B-8EAC34A8F33A}"/>
              </a:ext>
            </a:extLst>
          </p:cNvPr>
          <p:cNvGrpSpPr/>
          <p:nvPr/>
        </p:nvGrpSpPr>
        <p:grpSpPr>
          <a:xfrm>
            <a:off x="8614080" y="4280856"/>
            <a:ext cx="817560" cy="303120"/>
            <a:chOff x="8614080" y="4280856"/>
            <a:chExt cx="817560" cy="303120"/>
          </a:xfrm>
        </p:grpSpPr>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AE9425D8-6625-7E4E-999A-52BFEF63B88C}"/>
                    </a:ext>
                  </a:extLst>
                </p14:cNvPr>
                <p14:cNvContentPartPr/>
                <p14:nvPr/>
              </p14:nvContentPartPr>
              <p14:xfrm>
                <a:off x="8614080" y="4280856"/>
                <a:ext cx="653040" cy="303120"/>
              </p14:xfrm>
            </p:contentPart>
          </mc:Choice>
          <mc:Fallback>
            <p:pic>
              <p:nvPicPr>
                <p:cNvPr id="10" name="Ink 9">
                  <a:extLst>
                    <a:ext uri="{FF2B5EF4-FFF2-40B4-BE49-F238E27FC236}">
                      <a16:creationId xmlns:a16="http://schemas.microsoft.com/office/drawing/2014/main" id="{AE9425D8-6625-7E4E-999A-52BFEF63B88C}"/>
                    </a:ext>
                  </a:extLst>
                </p:cNvPr>
                <p:cNvPicPr/>
                <p:nvPr/>
              </p:nvPicPr>
              <p:blipFill>
                <a:blip r:embed="rId16"/>
                <a:stretch>
                  <a:fillRect/>
                </a:stretch>
              </p:blipFill>
              <p:spPr>
                <a:xfrm>
                  <a:off x="8609760" y="4276536"/>
                  <a:ext cx="66168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9E20CF41-C7E3-E74D-A368-E24AFEF4AAAB}"/>
                    </a:ext>
                  </a:extLst>
                </p14:cNvPr>
                <p14:cNvContentPartPr/>
                <p14:nvPr/>
              </p14:nvContentPartPr>
              <p14:xfrm>
                <a:off x="8800920" y="4300296"/>
                <a:ext cx="630720" cy="262080"/>
              </p14:xfrm>
            </p:contentPart>
          </mc:Choice>
          <mc:Fallback>
            <p:pic>
              <p:nvPicPr>
                <p:cNvPr id="11" name="Ink 10">
                  <a:extLst>
                    <a:ext uri="{FF2B5EF4-FFF2-40B4-BE49-F238E27FC236}">
                      <a16:creationId xmlns:a16="http://schemas.microsoft.com/office/drawing/2014/main" id="{9E20CF41-C7E3-E74D-A368-E24AFEF4AAAB}"/>
                    </a:ext>
                  </a:extLst>
                </p:cNvPr>
                <p:cNvPicPr/>
                <p:nvPr/>
              </p:nvPicPr>
              <p:blipFill>
                <a:blip r:embed="rId18"/>
                <a:stretch>
                  <a:fillRect/>
                </a:stretch>
              </p:blipFill>
              <p:spPr>
                <a:xfrm>
                  <a:off x="8796600" y="4295976"/>
                  <a:ext cx="639360" cy="270720"/>
                </a:xfrm>
                <a:prstGeom prst="rect">
                  <a:avLst/>
                </a:prstGeom>
              </p:spPr>
            </p:pic>
          </mc:Fallback>
        </mc:AlternateContent>
      </p:grpSp>
    </p:spTree>
    <p:extLst>
      <p:ext uri="{BB962C8B-B14F-4D97-AF65-F5344CB8AC3E}">
        <p14:creationId xmlns:p14="http://schemas.microsoft.com/office/powerpoint/2010/main" val="4195746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8A053-5900-0E4B-9EB3-81AF86064356}"/>
              </a:ext>
            </a:extLst>
          </p:cNvPr>
          <p:cNvPicPr>
            <a:picLocks noChangeAspect="1"/>
          </p:cNvPicPr>
          <p:nvPr/>
        </p:nvPicPr>
        <p:blipFill>
          <a:blip r:embed="rId2"/>
          <a:stretch>
            <a:fillRect/>
          </a:stretch>
        </p:blipFill>
        <p:spPr>
          <a:xfrm>
            <a:off x="726830" y="613588"/>
            <a:ext cx="11465169" cy="601195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4443EEE-DCF2-2E42-BF7B-47C005F2A76A}"/>
                  </a:ext>
                </a:extLst>
              </p14:cNvPr>
              <p14:cNvContentPartPr/>
              <p14:nvPr/>
            </p14:nvContentPartPr>
            <p14:xfrm>
              <a:off x="3467880" y="1536936"/>
              <a:ext cx="1572840" cy="34920"/>
            </p14:xfrm>
          </p:contentPart>
        </mc:Choice>
        <mc:Fallback>
          <p:pic>
            <p:nvPicPr>
              <p:cNvPr id="3" name="Ink 2">
                <a:extLst>
                  <a:ext uri="{FF2B5EF4-FFF2-40B4-BE49-F238E27FC236}">
                    <a16:creationId xmlns:a16="http://schemas.microsoft.com/office/drawing/2014/main" id="{84443EEE-DCF2-2E42-BF7B-47C005F2A76A}"/>
                  </a:ext>
                </a:extLst>
              </p:cNvPr>
              <p:cNvPicPr/>
              <p:nvPr/>
            </p:nvPicPr>
            <p:blipFill>
              <a:blip r:embed="rId4"/>
              <a:stretch>
                <a:fillRect/>
              </a:stretch>
            </p:blipFill>
            <p:spPr>
              <a:xfrm>
                <a:off x="3463560" y="1532616"/>
                <a:ext cx="1581480" cy="43560"/>
              </a:xfrm>
              <a:prstGeom prst="rect">
                <a:avLst/>
              </a:prstGeom>
            </p:spPr>
          </p:pic>
        </mc:Fallback>
      </mc:AlternateContent>
      <p:grpSp>
        <p:nvGrpSpPr>
          <p:cNvPr id="11" name="Group 10">
            <a:extLst>
              <a:ext uri="{FF2B5EF4-FFF2-40B4-BE49-F238E27FC236}">
                <a16:creationId xmlns:a16="http://schemas.microsoft.com/office/drawing/2014/main" id="{E9F627AD-38A8-D94B-93E1-9DF525524BC6}"/>
              </a:ext>
            </a:extLst>
          </p:cNvPr>
          <p:cNvGrpSpPr/>
          <p:nvPr/>
        </p:nvGrpSpPr>
        <p:grpSpPr>
          <a:xfrm>
            <a:off x="4453560" y="4803216"/>
            <a:ext cx="3769920" cy="327600"/>
            <a:chOff x="4453560" y="4803216"/>
            <a:chExt cx="3769920" cy="32760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0B0B9D1-0F6F-DA42-8062-DE2EBFA0F5AB}"/>
                    </a:ext>
                  </a:extLst>
                </p14:cNvPr>
                <p14:cNvContentPartPr/>
                <p14:nvPr/>
              </p14:nvContentPartPr>
              <p14:xfrm>
                <a:off x="4453560" y="4889256"/>
                <a:ext cx="176040" cy="210600"/>
              </p14:xfrm>
            </p:contentPart>
          </mc:Choice>
          <mc:Fallback>
            <p:pic>
              <p:nvPicPr>
                <p:cNvPr id="4" name="Ink 3">
                  <a:extLst>
                    <a:ext uri="{FF2B5EF4-FFF2-40B4-BE49-F238E27FC236}">
                      <a16:creationId xmlns:a16="http://schemas.microsoft.com/office/drawing/2014/main" id="{D0B0B9D1-0F6F-DA42-8062-DE2EBFA0F5AB}"/>
                    </a:ext>
                  </a:extLst>
                </p:cNvPr>
                <p:cNvPicPr/>
                <p:nvPr/>
              </p:nvPicPr>
              <p:blipFill>
                <a:blip r:embed="rId6"/>
                <a:stretch>
                  <a:fillRect/>
                </a:stretch>
              </p:blipFill>
              <p:spPr>
                <a:xfrm>
                  <a:off x="4444560" y="4880616"/>
                  <a:ext cx="1936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983C7495-FD12-AE48-AFA9-752EEDC6D165}"/>
                    </a:ext>
                  </a:extLst>
                </p14:cNvPr>
                <p14:cNvContentPartPr/>
                <p14:nvPr/>
              </p14:nvContentPartPr>
              <p14:xfrm>
                <a:off x="4458960" y="4884576"/>
                <a:ext cx="1765800" cy="208080"/>
              </p14:xfrm>
            </p:contentPart>
          </mc:Choice>
          <mc:Fallback>
            <p:pic>
              <p:nvPicPr>
                <p:cNvPr id="5" name="Ink 4">
                  <a:extLst>
                    <a:ext uri="{FF2B5EF4-FFF2-40B4-BE49-F238E27FC236}">
                      <a16:creationId xmlns:a16="http://schemas.microsoft.com/office/drawing/2014/main" id="{983C7495-FD12-AE48-AFA9-752EEDC6D165}"/>
                    </a:ext>
                  </a:extLst>
                </p:cNvPr>
                <p:cNvPicPr/>
                <p:nvPr/>
              </p:nvPicPr>
              <p:blipFill>
                <a:blip r:embed="rId8"/>
                <a:stretch>
                  <a:fillRect/>
                </a:stretch>
              </p:blipFill>
              <p:spPr>
                <a:xfrm>
                  <a:off x="4449960" y="4875576"/>
                  <a:ext cx="17834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DA693BE7-49F4-B046-ACB1-AE7B81FCBD54}"/>
                    </a:ext>
                  </a:extLst>
                </p14:cNvPr>
                <p14:cNvContentPartPr/>
                <p14:nvPr/>
              </p14:nvContentPartPr>
              <p14:xfrm>
                <a:off x="6425640" y="4871256"/>
                <a:ext cx="252360" cy="259560"/>
              </p14:xfrm>
            </p:contentPart>
          </mc:Choice>
          <mc:Fallback>
            <p:pic>
              <p:nvPicPr>
                <p:cNvPr id="6" name="Ink 5">
                  <a:extLst>
                    <a:ext uri="{FF2B5EF4-FFF2-40B4-BE49-F238E27FC236}">
                      <a16:creationId xmlns:a16="http://schemas.microsoft.com/office/drawing/2014/main" id="{DA693BE7-49F4-B046-ACB1-AE7B81FCBD54}"/>
                    </a:ext>
                  </a:extLst>
                </p:cNvPr>
                <p:cNvPicPr/>
                <p:nvPr/>
              </p:nvPicPr>
              <p:blipFill>
                <a:blip r:embed="rId10"/>
                <a:stretch>
                  <a:fillRect/>
                </a:stretch>
              </p:blipFill>
              <p:spPr>
                <a:xfrm>
                  <a:off x="6416640" y="4862256"/>
                  <a:ext cx="2700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F24867CE-04A6-484D-ABD5-1F8EEB31E26D}"/>
                    </a:ext>
                  </a:extLst>
                </p14:cNvPr>
                <p14:cNvContentPartPr/>
                <p14:nvPr/>
              </p14:nvContentPartPr>
              <p14:xfrm>
                <a:off x="6435720" y="4803216"/>
                <a:ext cx="1787760" cy="255960"/>
              </p14:xfrm>
            </p:contentPart>
          </mc:Choice>
          <mc:Fallback>
            <p:pic>
              <p:nvPicPr>
                <p:cNvPr id="7" name="Ink 6">
                  <a:extLst>
                    <a:ext uri="{FF2B5EF4-FFF2-40B4-BE49-F238E27FC236}">
                      <a16:creationId xmlns:a16="http://schemas.microsoft.com/office/drawing/2014/main" id="{F24867CE-04A6-484D-ABD5-1F8EEB31E26D}"/>
                    </a:ext>
                  </a:extLst>
                </p:cNvPr>
                <p:cNvPicPr/>
                <p:nvPr/>
              </p:nvPicPr>
              <p:blipFill>
                <a:blip r:embed="rId12"/>
                <a:stretch>
                  <a:fillRect/>
                </a:stretch>
              </p:blipFill>
              <p:spPr>
                <a:xfrm>
                  <a:off x="6426720" y="4794576"/>
                  <a:ext cx="1805400" cy="273600"/>
                </a:xfrm>
                <a:prstGeom prst="rect">
                  <a:avLst/>
                </a:prstGeom>
              </p:spPr>
            </p:pic>
          </mc:Fallback>
        </mc:AlternateContent>
      </p:grpSp>
      <p:grpSp>
        <p:nvGrpSpPr>
          <p:cNvPr id="10" name="Group 9">
            <a:extLst>
              <a:ext uri="{FF2B5EF4-FFF2-40B4-BE49-F238E27FC236}">
                <a16:creationId xmlns:a16="http://schemas.microsoft.com/office/drawing/2014/main" id="{ADA213F0-C106-904B-9606-4D9F24FE1A93}"/>
              </a:ext>
            </a:extLst>
          </p:cNvPr>
          <p:cNvGrpSpPr/>
          <p:nvPr/>
        </p:nvGrpSpPr>
        <p:grpSpPr>
          <a:xfrm>
            <a:off x="6590880" y="6115056"/>
            <a:ext cx="1044720" cy="410040"/>
            <a:chOff x="6590880" y="6115056"/>
            <a:chExt cx="1044720" cy="410040"/>
          </a:xfrm>
        </p:grpSpPr>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0BF0A9A1-694A-3146-9BB9-D37AEE4726F4}"/>
                    </a:ext>
                  </a:extLst>
                </p14:cNvPr>
                <p14:cNvContentPartPr/>
                <p14:nvPr/>
              </p14:nvContentPartPr>
              <p14:xfrm>
                <a:off x="6590880" y="6242136"/>
                <a:ext cx="653760" cy="282960"/>
              </p14:xfrm>
            </p:contentPart>
          </mc:Choice>
          <mc:Fallback>
            <p:pic>
              <p:nvPicPr>
                <p:cNvPr id="8" name="Ink 7">
                  <a:extLst>
                    <a:ext uri="{FF2B5EF4-FFF2-40B4-BE49-F238E27FC236}">
                      <a16:creationId xmlns:a16="http://schemas.microsoft.com/office/drawing/2014/main" id="{0BF0A9A1-694A-3146-9BB9-D37AEE4726F4}"/>
                    </a:ext>
                  </a:extLst>
                </p:cNvPr>
                <p:cNvPicPr/>
                <p:nvPr/>
              </p:nvPicPr>
              <p:blipFill>
                <a:blip r:embed="rId14"/>
                <a:stretch>
                  <a:fillRect/>
                </a:stretch>
              </p:blipFill>
              <p:spPr>
                <a:xfrm>
                  <a:off x="6581880" y="6233136"/>
                  <a:ext cx="6714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EFEE4EF8-14B6-594D-BA1D-69C884DC17B3}"/>
                    </a:ext>
                  </a:extLst>
                </p14:cNvPr>
                <p14:cNvContentPartPr/>
                <p14:nvPr/>
              </p14:nvContentPartPr>
              <p14:xfrm>
                <a:off x="6757200" y="6115056"/>
                <a:ext cx="878400" cy="383400"/>
              </p14:xfrm>
            </p:contentPart>
          </mc:Choice>
          <mc:Fallback>
            <p:pic>
              <p:nvPicPr>
                <p:cNvPr id="9" name="Ink 8">
                  <a:extLst>
                    <a:ext uri="{FF2B5EF4-FFF2-40B4-BE49-F238E27FC236}">
                      <a16:creationId xmlns:a16="http://schemas.microsoft.com/office/drawing/2014/main" id="{EFEE4EF8-14B6-594D-BA1D-69C884DC17B3}"/>
                    </a:ext>
                  </a:extLst>
                </p:cNvPr>
                <p:cNvPicPr/>
                <p:nvPr/>
              </p:nvPicPr>
              <p:blipFill>
                <a:blip r:embed="rId16"/>
                <a:stretch>
                  <a:fillRect/>
                </a:stretch>
              </p:blipFill>
              <p:spPr>
                <a:xfrm>
                  <a:off x="6748200" y="6106056"/>
                  <a:ext cx="896040" cy="401040"/>
                </a:xfrm>
                <a:prstGeom prst="rect">
                  <a:avLst/>
                </a:prstGeom>
              </p:spPr>
            </p:pic>
          </mc:Fallback>
        </mc:AlternateContent>
      </p:grpSp>
      <p:grpSp>
        <p:nvGrpSpPr>
          <p:cNvPr id="20" name="Group 19">
            <a:extLst>
              <a:ext uri="{FF2B5EF4-FFF2-40B4-BE49-F238E27FC236}">
                <a16:creationId xmlns:a16="http://schemas.microsoft.com/office/drawing/2014/main" id="{95E7F51E-8F1E-EC4B-8889-902CD05F145E}"/>
              </a:ext>
            </a:extLst>
          </p:cNvPr>
          <p:cNvGrpSpPr/>
          <p:nvPr/>
        </p:nvGrpSpPr>
        <p:grpSpPr>
          <a:xfrm>
            <a:off x="8938080" y="3524856"/>
            <a:ext cx="2918880" cy="704160"/>
            <a:chOff x="8938080" y="3524856"/>
            <a:chExt cx="2918880" cy="704160"/>
          </a:xfrm>
        </p:grpSpPr>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632AC4E9-CE32-F54E-A440-D6043E1ABB44}"/>
                    </a:ext>
                  </a:extLst>
                </p14:cNvPr>
                <p14:cNvContentPartPr/>
                <p14:nvPr/>
              </p14:nvContentPartPr>
              <p14:xfrm>
                <a:off x="9937800" y="3524856"/>
                <a:ext cx="239760" cy="295200"/>
              </p14:xfrm>
            </p:contentPart>
          </mc:Choice>
          <mc:Fallback>
            <p:pic>
              <p:nvPicPr>
                <p:cNvPr id="12" name="Ink 11">
                  <a:extLst>
                    <a:ext uri="{FF2B5EF4-FFF2-40B4-BE49-F238E27FC236}">
                      <a16:creationId xmlns:a16="http://schemas.microsoft.com/office/drawing/2014/main" id="{632AC4E9-CE32-F54E-A440-D6043E1ABB44}"/>
                    </a:ext>
                  </a:extLst>
                </p:cNvPr>
                <p:cNvPicPr/>
                <p:nvPr/>
              </p:nvPicPr>
              <p:blipFill>
                <a:blip r:embed="rId18"/>
                <a:stretch>
                  <a:fillRect/>
                </a:stretch>
              </p:blipFill>
              <p:spPr>
                <a:xfrm>
                  <a:off x="9928800" y="3515856"/>
                  <a:ext cx="2574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4330E56E-23F7-B94D-B223-DC6E24E7F8A7}"/>
                    </a:ext>
                  </a:extLst>
                </p14:cNvPr>
                <p14:cNvContentPartPr/>
                <p14:nvPr/>
              </p14:nvContentPartPr>
              <p14:xfrm>
                <a:off x="9944280" y="3615216"/>
                <a:ext cx="1912680" cy="183240"/>
              </p14:xfrm>
            </p:contentPart>
          </mc:Choice>
          <mc:Fallback>
            <p:pic>
              <p:nvPicPr>
                <p:cNvPr id="13" name="Ink 12">
                  <a:extLst>
                    <a:ext uri="{FF2B5EF4-FFF2-40B4-BE49-F238E27FC236}">
                      <a16:creationId xmlns:a16="http://schemas.microsoft.com/office/drawing/2014/main" id="{4330E56E-23F7-B94D-B223-DC6E24E7F8A7}"/>
                    </a:ext>
                  </a:extLst>
                </p:cNvPr>
                <p:cNvPicPr/>
                <p:nvPr/>
              </p:nvPicPr>
              <p:blipFill>
                <a:blip r:embed="rId20"/>
                <a:stretch>
                  <a:fillRect/>
                </a:stretch>
              </p:blipFill>
              <p:spPr>
                <a:xfrm>
                  <a:off x="9935640" y="3606216"/>
                  <a:ext cx="19303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E3E20F19-7026-284E-8541-747566E4A4E6}"/>
                    </a:ext>
                  </a:extLst>
                </p14:cNvPr>
                <p14:cNvContentPartPr/>
                <p14:nvPr/>
              </p14:nvContentPartPr>
              <p14:xfrm>
                <a:off x="8938080" y="3652296"/>
                <a:ext cx="113760" cy="101160"/>
              </p14:xfrm>
            </p:contentPart>
          </mc:Choice>
          <mc:Fallback>
            <p:pic>
              <p:nvPicPr>
                <p:cNvPr id="15" name="Ink 14">
                  <a:extLst>
                    <a:ext uri="{FF2B5EF4-FFF2-40B4-BE49-F238E27FC236}">
                      <a16:creationId xmlns:a16="http://schemas.microsoft.com/office/drawing/2014/main" id="{E3E20F19-7026-284E-8541-747566E4A4E6}"/>
                    </a:ext>
                  </a:extLst>
                </p:cNvPr>
                <p:cNvPicPr/>
                <p:nvPr/>
              </p:nvPicPr>
              <p:blipFill>
                <a:blip r:embed="rId22"/>
                <a:stretch>
                  <a:fillRect/>
                </a:stretch>
              </p:blipFill>
              <p:spPr>
                <a:xfrm>
                  <a:off x="8929080" y="3643656"/>
                  <a:ext cx="1314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9F13317E-6838-6A40-BB3C-A65B7BFBBF00}"/>
                    </a:ext>
                  </a:extLst>
                </p14:cNvPr>
                <p14:cNvContentPartPr/>
                <p14:nvPr/>
              </p14:nvContentPartPr>
              <p14:xfrm>
                <a:off x="8983440" y="3614856"/>
                <a:ext cx="964800" cy="140760"/>
              </p14:xfrm>
            </p:contentPart>
          </mc:Choice>
          <mc:Fallback>
            <p:pic>
              <p:nvPicPr>
                <p:cNvPr id="16" name="Ink 15">
                  <a:extLst>
                    <a:ext uri="{FF2B5EF4-FFF2-40B4-BE49-F238E27FC236}">
                      <a16:creationId xmlns:a16="http://schemas.microsoft.com/office/drawing/2014/main" id="{9F13317E-6838-6A40-BB3C-A65B7BFBBF00}"/>
                    </a:ext>
                  </a:extLst>
                </p:cNvPr>
                <p:cNvPicPr/>
                <p:nvPr/>
              </p:nvPicPr>
              <p:blipFill>
                <a:blip r:embed="rId24"/>
                <a:stretch>
                  <a:fillRect/>
                </a:stretch>
              </p:blipFill>
              <p:spPr>
                <a:xfrm>
                  <a:off x="8974800" y="3605856"/>
                  <a:ext cx="9824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3A369CE4-5F4A-1843-A58D-F5986B46B26E}"/>
                    </a:ext>
                  </a:extLst>
                </p14:cNvPr>
                <p14:cNvContentPartPr/>
                <p14:nvPr/>
              </p14:nvContentPartPr>
              <p14:xfrm>
                <a:off x="10624320" y="3984936"/>
                <a:ext cx="415440" cy="244080"/>
              </p14:xfrm>
            </p:contentPart>
          </mc:Choice>
          <mc:Fallback>
            <p:pic>
              <p:nvPicPr>
                <p:cNvPr id="17" name="Ink 16">
                  <a:extLst>
                    <a:ext uri="{FF2B5EF4-FFF2-40B4-BE49-F238E27FC236}">
                      <a16:creationId xmlns:a16="http://schemas.microsoft.com/office/drawing/2014/main" id="{3A369CE4-5F4A-1843-A58D-F5986B46B26E}"/>
                    </a:ext>
                  </a:extLst>
                </p:cNvPr>
                <p:cNvPicPr/>
                <p:nvPr/>
              </p:nvPicPr>
              <p:blipFill>
                <a:blip r:embed="rId26"/>
                <a:stretch>
                  <a:fillRect/>
                </a:stretch>
              </p:blipFill>
              <p:spPr>
                <a:xfrm>
                  <a:off x="10615680" y="3976296"/>
                  <a:ext cx="4330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99D77A22-AA22-4248-9345-29C1420C93A1}"/>
                    </a:ext>
                  </a:extLst>
                </p14:cNvPr>
                <p14:cNvContentPartPr/>
                <p14:nvPr/>
              </p14:nvContentPartPr>
              <p14:xfrm>
                <a:off x="10701720" y="3936336"/>
                <a:ext cx="602280" cy="249480"/>
              </p14:xfrm>
            </p:contentPart>
          </mc:Choice>
          <mc:Fallback>
            <p:pic>
              <p:nvPicPr>
                <p:cNvPr id="18" name="Ink 17">
                  <a:extLst>
                    <a:ext uri="{FF2B5EF4-FFF2-40B4-BE49-F238E27FC236}">
                      <a16:creationId xmlns:a16="http://schemas.microsoft.com/office/drawing/2014/main" id="{99D77A22-AA22-4248-9345-29C1420C93A1}"/>
                    </a:ext>
                  </a:extLst>
                </p:cNvPr>
                <p:cNvPicPr/>
                <p:nvPr/>
              </p:nvPicPr>
              <p:blipFill>
                <a:blip r:embed="rId28"/>
                <a:stretch>
                  <a:fillRect/>
                </a:stretch>
              </p:blipFill>
              <p:spPr>
                <a:xfrm>
                  <a:off x="10693080" y="3927696"/>
                  <a:ext cx="619920" cy="267120"/>
                </a:xfrm>
                <a:prstGeom prst="rect">
                  <a:avLst/>
                </a:prstGeom>
              </p:spPr>
            </p:pic>
          </mc:Fallback>
        </mc:AlternateContent>
      </p:grpSp>
      <p:grpSp>
        <p:nvGrpSpPr>
          <p:cNvPr id="23" name="Group 22">
            <a:extLst>
              <a:ext uri="{FF2B5EF4-FFF2-40B4-BE49-F238E27FC236}">
                <a16:creationId xmlns:a16="http://schemas.microsoft.com/office/drawing/2014/main" id="{C5FA5460-16CD-1249-8B66-2CF1F499C9E5}"/>
              </a:ext>
            </a:extLst>
          </p:cNvPr>
          <p:cNvGrpSpPr/>
          <p:nvPr/>
        </p:nvGrpSpPr>
        <p:grpSpPr>
          <a:xfrm>
            <a:off x="2047320" y="4813656"/>
            <a:ext cx="928080" cy="432000"/>
            <a:chOff x="2047320" y="4813656"/>
            <a:chExt cx="928080" cy="432000"/>
          </a:xfrm>
        </p:grpSpPr>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F6D29E84-1FF6-224B-BE05-4D42BF224D80}"/>
                    </a:ext>
                  </a:extLst>
                </p14:cNvPr>
                <p14:cNvContentPartPr/>
                <p14:nvPr/>
              </p14:nvContentPartPr>
              <p14:xfrm>
                <a:off x="2047320" y="5046576"/>
                <a:ext cx="442080" cy="199080"/>
              </p14:xfrm>
            </p:contentPart>
          </mc:Choice>
          <mc:Fallback>
            <p:pic>
              <p:nvPicPr>
                <p:cNvPr id="21" name="Ink 20">
                  <a:extLst>
                    <a:ext uri="{FF2B5EF4-FFF2-40B4-BE49-F238E27FC236}">
                      <a16:creationId xmlns:a16="http://schemas.microsoft.com/office/drawing/2014/main" id="{F6D29E84-1FF6-224B-BE05-4D42BF224D80}"/>
                    </a:ext>
                  </a:extLst>
                </p:cNvPr>
                <p:cNvPicPr/>
                <p:nvPr/>
              </p:nvPicPr>
              <p:blipFill>
                <a:blip r:embed="rId30"/>
                <a:stretch>
                  <a:fillRect/>
                </a:stretch>
              </p:blipFill>
              <p:spPr>
                <a:xfrm>
                  <a:off x="2038320" y="5037576"/>
                  <a:ext cx="4597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B77BA30A-E2FF-0A49-A699-36B965C2D4E6}"/>
                    </a:ext>
                  </a:extLst>
                </p14:cNvPr>
                <p14:cNvContentPartPr/>
                <p14:nvPr/>
              </p14:nvContentPartPr>
              <p14:xfrm>
                <a:off x="2214000" y="4813656"/>
                <a:ext cx="761400" cy="415440"/>
              </p14:xfrm>
            </p:contentPart>
          </mc:Choice>
          <mc:Fallback>
            <p:pic>
              <p:nvPicPr>
                <p:cNvPr id="22" name="Ink 21">
                  <a:extLst>
                    <a:ext uri="{FF2B5EF4-FFF2-40B4-BE49-F238E27FC236}">
                      <a16:creationId xmlns:a16="http://schemas.microsoft.com/office/drawing/2014/main" id="{B77BA30A-E2FF-0A49-A699-36B965C2D4E6}"/>
                    </a:ext>
                  </a:extLst>
                </p:cNvPr>
                <p:cNvPicPr/>
                <p:nvPr/>
              </p:nvPicPr>
              <p:blipFill>
                <a:blip r:embed="rId32"/>
                <a:stretch>
                  <a:fillRect/>
                </a:stretch>
              </p:blipFill>
              <p:spPr>
                <a:xfrm>
                  <a:off x="2205360" y="4805016"/>
                  <a:ext cx="779040" cy="433080"/>
                </a:xfrm>
                <a:prstGeom prst="rect">
                  <a:avLst/>
                </a:prstGeom>
              </p:spPr>
            </p:pic>
          </mc:Fallback>
        </mc:AlternateContent>
      </p:grpSp>
      <p:grpSp>
        <p:nvGrpSpPr>
          <p:cNvPr id="36" name="Group 35">
            <a:extLst>
              <a:ext uri="{FF2B5EF4-FFF2-40B4-BE49-F238E27FC236}">
                <a16:creationId xmlns:a16="http://schemas.microsoft.com/office/drawing/2014/main" id="{6A6B1310-894C-6C42-8708-FE9DE39D6871}"/>
              </a:ext>
            </a:extLst>
          </p:cNvPr>
          <p:cNvGrpSpPr/>
          <p:nvPr/>
        </p:nvGrpSpPr>
        <p:grpSpPr>
          <a:xfrm>
            <a:off x="1180800" y="1530816"/>
            <a:ext cx="2493360" cy="1073160"/>
            <a:chOff x="1180800" y="1530816"/>
            <a:chExt cx="2493360" cy="1073160"/>
          </a:xfrm>
        </p:grpSpPr>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79566E59-C008-D047-B345-F2B0B28CDDEF}"/>
                    </a:ext>
                  </a:extLst>
                </p14:cNvPr>
                <p14:cNvContentPartPr/>
                <p14:nvPr/>
              </p14:nvContentPartPr>
              <p14:xfrm>
                <a:off x="1411920" y="1943736"/>
                <a:ext cx="172440" cy="271080"/>
              </p14:xfrm>
            </p:contentPart>
          </mc:Choice>
          <mc:Fallback>
            <p:pic>
              <p:nvPicPr>
                <p:cNvPr id="24" name="Ink 23">
                  <a:extLst>
                    <a:ext uri="{FF2B5EF4-FFF2-40B4-BE49-F238E27FC236}">
                      <a16:creationId xmlns:a16="http://schemas.microsoft.com/office/drawing/2014/main" id="{79566E59-C008-D047-B345-F2B0B28CDDEF}"/>
                    </a:ext>
                  </a:extLst>
                </p:cNvPr>
                <p:cNvPicPr/>
                <p:nvPr/>
              </p:nvPicPr>
              <p:blipFill>
                <a:blip r:embed="rId34"/>
                <a:stretch>
                  <a:fillRect/>
                </a:stretch>
              </p:blipFill>
              <p:spPr>
                <a:xfrm>
                  <a:off x="1403280" y="1934736"/>
                  <a:ext cx="19008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52CDE353-0A9F-084C-B5E4-06F5A648614D}"/>
                    </a:ext>
                  </a:extLst>
                </p14:cNvPr>
                <p14:cNvContentPartPr/>
                <p14:nvPr/>
              </p14:nvContentPartPr>
              <p14:xfrm>
                <a:off x="1728720" y="2140296"/>
                <a:ext cx="29880" cy="214920"/>
              </p14:xfrm>
            </p:contentPart>
          </mc:Choice>
          <mc:Fallback>
            <p:pic>
              <p:nvPicPr>
                <p:cNvPr id="25" name="Ink 24">
                  <a:extLst>
                    <a:ext uri="{FF2B5EF4-FFF2-40B4-BE49-F238E27FC236}">
                      <a16:creationId xmlns:a16="http://schemas.microsoft.com/office/drawing/2014/main" id="{52CDE353-0A9F-084C-B5E4-06F5A648614D}"/>
                    </a:ext>
                  </a:extLst>
                </p:cNvPr>
                <p:cNvPicPr/>
                <p:nvPr/>
              </p:nvPicPr>
              <p:blipFill>
                <a:blip r:embed="rId36"/>
                <a:stretch>
                  <a:fillRect/>
                </a:stretch>
              </p:blipFill>
              <p:spPr>
                <a:xfrm>
                  <a:off x="1720080" y="2131296"/>
                  <a:ext cx="475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AFF28F4A-00B9-244E-AA5E-B1B81FA95289}"/>
                    </a:ext>
                  </a:extLst>
                </p14:cNvPr>
                <p14:cNvContentPartPr/>
                <p14:nvPr/>
              </p14:nvContentPartPr>
              <p14:xfrm>
                <a:off x="2092320" y="1857336"/>
                <a:ext cx="134640" cy="270000"/>
              </p14:xfrm>
            </p:contentPart>
          </mc:Choice>
          <mc:Fallback>
            <p:pic>
              <p:nvPicPr>
                <p:cNvPr id="26" name="Ink 25">
                  <a:extLst>
                    <a:ext uri="{FF2B5EF4-FFF2-40B4-BE49-F238E27FC236}">
                      <a16:creationId xmlns:a16="http://schemas.microsoft.com/office/drawing/2014/main" id="{AFF28F4A-00B9-244E-AA5E-B1B81FA95289}"/>
                    </a:ext>
                  </a:extLst>
                </p:cNvPr>
                <p:cNvPicPr/>
                <p:nvPr/>
              </p:nvPicPr>
              <p:blipFill>
                <a:blip r:embed="rId38"/>
                <a:stretch>
                  <a:fillRect/>
                </a:stretch>
              </p:blipFill>
              <p:spPr>
                <a:xfrm>
                  <a:off x="2083680" y="1848336"/>
                  <a:ext cx="1522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D688F45B-0045-744C-873F-5BC9F1218448}"/>
                    </a:ext>
                  </a:extLst>
                </p14:cNvPr>
                <p14:cNvContentPartPr/>
                <p14:nvPr/>
              </p14:nvContentPartPr>
              <p14:xfrm>
                <a:off x="2395080" y="2024016"/>
                <a:ext cx="99720" cy="135720"/>
              </p14:xfrm>
            </p:contentPart>
          </mc:Choice>
          <mc:Fallback>
            <p:pic>
              <p:nvPicPr>
                <p:cNvPr id="27" name="Ink 26">
                  <a:extLst>
                    <a:ext uri="{FF2B5EF4-FFF2-40B4-BE49-F238E27FC236}">
                      <a16:creationId xmlns:a16="http://schemas.microsoft.com/office/drawing/2014/main" id="{D688F45B-0045-744C-873F-5BC9F1218448}"/>
                    </a:ext>
                  </a:extLst>
                </p:cNvPr>
                <p:cNvPicPr/>
                <p:nvPr/>
              </p:nvPicPr>
              <p:blipFill>
                <a:blip r:embed="rId40"/>
                <a:stretch>
                  <a:fillRect/>
                </a:stretch>
              </p:blipFill>
              <p:spPr>
                <a:xfrm>
                  <a:off x="2386440" y="2015016"/>
                  <a:ext cx="1173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A61B14DC-73AF-CF47-8043-8FA5D8F73D69}"/>
                    </a:ext>
                  </a:extLst>
                </p14:cNvPr>
                <p14:cNvContentPartPr/>
                <p14:nvPr/>
              </p14:nvContentPartPr>
              <p14:xfrm>
                <a:off x="2860560" y="1832856"/>
                <a:ext cx="183960" cy="213480"/>
              </p14:xfrm>
            </p:contentPart>
          </mc:Choice>
          <mc:Fallback>
            <p:pic>
              <p:nvPicPr>
                <p:cNvPr id="28" name="Ink 27">
                  <a:extLst>
                    <a:ext uri="{FF2B5EF4-FFF2-40B4-BE49-F238E27FC236}">
                      <a16:creationId xmlns:a16="http://schemas.microsoft.com/office/drawing/2014/main" id="{A61B14DC-73AF-CF47-8043-8FA5D8F73D69}"/>
                    </a:ext>
                  </a:extLst>
                </p:cNvPr>
                <p:cNvPicPr/>
                <p:nvPr/>
              </p:nvPicPr>
              <p:blipFill>
                <a:blip r:embed="rId42"/>
                <a:stretch>
                  <a:fillRect/>
                </a:stretch>
              </p:blipFill>
              <p:spPr>
                <a:xfrm>
                  <a:off x="2851920" y="1823856"/>
                  <a:ext cx="2016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1DE8837D-2346-234E-8958-23F66D6CA68C}"/>
                    </a:ext>
                  </a:extLst>
                </p14:cNvPr>
                <p14:cNvContentPartPr/>
                <p14:nvPr/>
              </p14:nvContentPartPr>
              <p14:xfrm>
                <a:off x="3118320" y="1926096"/>
                <a:ext cx="204120" cy="329400"/>
              </p14:xfrm>
            </p:contentPart>
          </mc:Choice>
          <mc:Fallback>
            <p:pic>
              <p:nvPicPr>
                <p:cNvPr id="29" name="Ink 28">
                  <a:extLst>
                    <a:ext uri="{FF2B5EF4-FFF2-40B4-BE49-F238E27FC236}">
                      <a16:creationId xmlns:a16="http://schemas.microsoft.com/office/drawing/2014/main" id="{1DE8837D-2346-234E-8958-23F66D6CA68C}"/>
                    </a:ext>
                  </a:extLst>
                </p:cNvPr>
                <p:cNvPicPr/>
                <p:nvPr/>
              </p:nvPicPr>
              <p:blipFill>
                <a:blip r:embed="rId44"/>
                <a:stretch>
                  <a:fillRect/>
                </a:stretch>
              </p:blipFill>
              <p:spPr>
                <a:xfrm>
                  <a:off x="3109680" y="1917456"/>
                  <a:ext cx="22176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5747687C-53BA-2E4C-904B-5AD0804212D1}"/>
                    </a:ext>
                  </a:extLst>
                </p14:cNvPr>
                <p14:cNvContentPartPr/>
                <p14:nvPr/>
              </p14:nvContentPartPr>
              <p14:xfrm>
                <a:off x="1902240" y="1644216"/>
                <a:ext cx="864000" cy="844920"/>
              </p14:xfrm>
            </p:contentPart>
          </mc:Choice>
          <mc:Fallback>
            <p:pic>
              <p:nvPicPr>
                <p:cNvPr id="31" name="Ink 30">
                  <a:extLst>
                    <a:ext uri="{FF2B5EF4-FFF2-40B4-BE49-F238E27FC236}">
                      <a16:creationId xmlns:a16="http://schemas.microsoft.com/office/drawing/2014/main" id="{5747687C-53BA-2E4C-904B-5AD0804212D1}"/>
                    </a:ext>
                  </a:extLst>
                </p:cNvPr>
                <p:cNvPicPr/>
                <p:nvPr/>
              </p:nvPicPr>
              <p:blipFill>
                <a:blip r:embed="rId46"/>
                <a:stretch>
                  <a:fillRect/>
                </a:stretch>
              </p:blipFill>
              <p:spPr>
                <a:xfrm>
                  <a:off x="1893600" y="1635216"/>
                  <a:ext cx="881640" cy="8625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Ink 32">
                  <a:extLst>
                    <a:ext uri="{FF2B5EF4-FFF2-40B4-BE49-F238E27FC236}">
                      <a16:creationId xmlns:a16="http://schemas.microsoft.com/office/drawing/2014/main" id="{11DA90D0-D152-3845-881E-CB7E05F56F4C}"/>
                    </a:ext>
                  </a:extLst>
                </p14:cNvPr>
                <p14:cNvContentPartPr/>
                <p14:nvPr/>
              </p14:nvContentPartPr>
              <p14:xfrm>
                <a:off x="1180800" y="1638456"/>
                <a:ext cx="714600" cy="965520"/>
              </p14:xfrm>
            </p:contentPart>
          </mc:Choice>
          <mc:Fallback>
            <p:pic>
              <p:nvPicPr>
                <p:cNvPr id="33" name="Ink 32">
                  <a:extLst>
                    <a:ext uri="{FF2B5EF4-FFF2-40B4-BE49-F238E27FC236}">
                      <a16:creationId xmlns:a16="http://schemas.microsoft.com/office/drawing/2014/main" id="{11DA90D0-D152-3845-881E-CB7E05F56F4C}"/>
                    </a:ext>
                  </a:extLst>
                </p:cNvPr>
                <p:cNvPicPr/>
                <p:nvPr/>
              </p:nvPicPr>
              <p:blipFill>
                <a:blip r:embed="rId48"/>
                <a:stretch>
                  <a:fillRect/>
                </a:stretch>
              </p:blipFill>
              <p:spPr>
                <a:xfrm>
                  <a:off x="1172160" y="1629456"/>
                  <a:ext cx="732240" cy="983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5" name="Ink 34">
                  <a:extLst>
                    <a:ext uri="{FF2B5EF4-FFF2-40B4-BE49-F238E27FC236}">
                      <a16:creationId xmlns:a16="http://schemas.microsoft.com/office/drawing/2014/main" id="{A9FB4B03-B277-0E43-8748-ECA527B7CD4B}"/>
                    </a:ext>
                  </a:extLst>
                </p14:cNvPr>
                <p14:cNvContentPartPr/>
                <p14:nvPr/>
              </p14:nvContentPartPr>
              <p14:xfrm>
                <a:off x="2810520" y="1530816"/>
                <a:ext cx="863640" cy="1006920"/>
              </p14:xfrm>
            </p:contentPart>
          </mc:Choice>
          <mc:Fallback>
            <p:pic>
              <p:nvPicPr>
                <p:cNvPr id="35" name="Ink 34">
                  <a:extLst>
                    <a:ext uri="{FF2B5EF4-FFF2-40B4-BE49-F238E27FC236}">
                      <a16:creationId xmlns:a16="http://schemas.microsoft.com/office/drawing/2014/main" id="{A9FB4B03-B277-0E43-8748-ECA527B7CD4B}"/>
                    </a:ext>
                  </a:extLst>
                </p:cNvPr>
                <p:cNvPicPr/>
                <p:nvPr/>
              </p:nvPicPr>
              <p:blipFill>
                <a:blip r:embed="rId50"/>
                <a:stretch>
                  <a:fillRect/>
                </a:stretch>
              </p:blipFill>
              <p:spPr>
                <a:xfrm>
                  <a:off x="2801880" y="1522176"/>
                  <a:ext cx="881280" cy="1024560"/>
                </a:xfrm>
                <a:prstGeom prst="rect">
                  <a:avLst/>
                </a:prstGeom>
              </p:spPr>
            </p:pic>
          </mc:Fallback>
        </mc:AlternateContent>
      </p:grpSp>
    </p:spTree>
    <p:extLst>
      <p:ext uri="{BB962C8B-B14F-4D97-AF65-F5344CB8AC3E}">
        <p14:creationId xmlns:p14="http://schemas.microsoft.com/office/powerpoint/2010/main" val="624005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C0E5718E-811F-CC41-A17F-27BA8A6EC67B}"/>
                  </a:ext>
                </a:extLst>
              </p14:cNvPr>
              <p14:cNvContentPartPr/>
              <p14:nvPr/>
            </p14:nvContentPartPr>
            <p14:xfrm>
              <a:off x="5864400" y="356856"/>
              <a:ext cx="1164600" cy="491400"/>
            </p14:xfrm>
          </p:contentPart>
        </mc:Choice>
        <mc:Fallback>
          <p:pic>
            <p:nvPicPr>
              <p:cNvPr id="10" name="Ink 9">
                <a:extLst>
                  <a:ext uri="{FF2B5EF4-FFF2-40B4-BE49-F238E27FC236}">
                    <a16:creationId xmlns:a16="http://schemas.microsoft.com/office/drawing/2014/main" id="{C0E5718E-811F-CC41-A17F-27BA8A6EC67B}"/>
                  </a:ext>
                </a:extLst>
              </p:cNvPr>
              <p:cNvPicPr/>
              <p:nvPr/>
            </p:nvPicPr>
            <p:blipFill>
              <a:blip r:embed="rId3"/>
              <a:stretch>
                <a:fillRect/>
              </a:stretch>
            </p:blipFill>
            <p:spPr>
              <a:xfrm>
                <a:off x="5855760" y="348216"/>
                <a:ext cx="118224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D6A25396-36F1-1D44-B6C3-E15C6380BAF9}"/>
                  </a:ext>
                </a:extLst>
              </p14:cNvPr>
              <p14:cNvContentPartPr/>
              <p14:nvPr/>
            </p14:nvContentPartPr>
            <p14:xfrm>
              <a:off x="6859080" y="270816"/>
              <a:ext cx="36720" cy="79920"/>
            </p14:xfrm>
          </p:contentPart>
        </mc:Choice>
        <mc:Fallback>
          <p:pic>
            <p:nvPicPr>
              <p:cNvPr id="11" name="Ink 10">
                <a:extLst>
                  <a:ext uri="{FF2B5EF4-FFF2-40B4-BE49-F238E27FC236}">
                    <a16:creationId xmlns:a16="http://schemas.microsoft.com/office/drawing/2014/main" id="{D6A25396-36F1-1D44-B6C3-E15C6380BAF9}"/>
                  </a:ext>
                </a:extLst>
              </p:cNvPr>
              <p:cNvPicPr/>
              <p:nvPr/>
            </p:nvPicPr>
            <p:blipFill>
              <a:blip r:embed="rId5"/>
              <a:stretch>
                <a:fillRect/>
              </a:stretch>
            </p:blipFill>
            <p:spPr>
              <a:xfrm>
                <a:off x="6850440" y="262176"/>
                <a:ext cx="543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EAF4A1A5-7E77-114C-B766-2FC1E310E6F2}"/>
                  </a:ext>
                </a:extLst>
              </p14:cNvPr>
              <p14:cNvContentPartPr/>
              <p14:nvPr/>
            </p14:nvContentPartPr>
            <p14:xfrm>
              <a:off x="7089480" y="494016"/>
              <a:ext cx="306000" cy="179280"/>
            </p14:xfrm>
          </p:contentPart>
        </mc:Choice>
        <mc:Fallback>
          <p:pic>
            <p:nvPicPr>
              <p:cNvPr id="12" name="Ink 11">
                <a:extLst>
                  <a:ext uri="{FF2B5EF4-FFF2-40B4-BE49-F238E27FC236}">
                    <a16:creationId xmlns:a16="http://schemas.microsoft.com/office/drawing/2014/main" id="{EAF4A1A5-7E77-114C-B766-2FC1E310E6F2}"/>
                  </a:ext>
                </a:extLst>
              </p:cNvPr>
              <p:cNvPicPr/>
              <p:nvPr/>
            </p:nvPicPr>
            <p:blipFill>
              <a:blip r:embed="rId7"/>
              <a:stretch>
                <a:fillRect/>
              </a:stretch>
            </p:blipFill>
            <p:spPr>
              <a:xfrm>
                <a:off x="7080480" y="485016"/>
                <a:ext cx="3236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ACFEAA33-DE5B-D445-9F0B-FA1BA14B7D3D}"/>
                  </a:ext>
                </a:extLst>
              </p14:cNvPr>
              <p14:cNvContentPartPr/>
              <p14:nvPr/>
            </p14:nvContentPartPr>
            <p14:xfrm>
              <a:off x="7832880" y="272976"/>
              <a:ext cx="264960" cy="616680"/>
            </p14:xfrm>
          </p:contentPart>
        </mc:Choice>
        <mc:Fallback>
          <p:pic>
            <p:nvPicPr>
              <p:cNvPr id="13" name="Ink 12">
                <a:extLst>
                  <a:ext uri="{FF2B5EF4-FFF2-40B4-BE49-F238E27FC236}">
                    <a16:creationId xmlns:a16="http://schemas.microsoft.com/office/drawing/2014/main" id="{ACFEAA33-DE5B-D445-9F0B-FA1BA14B7D3D}"/>
                  </a:ext>
                </a:extLst>
              </p:cNvPr>
              <p:cNvPicPr/>
              <p:nvPr/>
            </p:nvPicPr>
            <p:blipFill>
              <a:blip r:embed="rId9"/>
              <a:stretch>
                <a:fillRect/>
              </a:stretch>
            </p:blipFill>
            <p:spPr>
              <a:xfrm>
                <a:off x="7823880" y="264336"/>
                <a:ext cx="282600" cy="634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C0D93463-EC39-1141-B394-12D3387D153D}"/>
                  </a:ext>
                </a:extLst>
              </p14:cNvPr>
              <p14:cNvContentPartPr/>
              <p14:nvPr/>
            </p14:nvContentPartPr>
            <p14:xfrm>
              <a:off x="8470800" y="377376"/>
              <a:ext cx="666360" cy="357840"/>
            </p14:xfrm>
          </p:contentPart>
        </mc:Choice>
        <mc:Fallback>
          <p:pic>
            <p:nvPicPr>
              <p:cNvPr id="14" name="Ink 13">
                <a:extLst>
                  <a:ext uri="{FF2B5EF4-FFF2-40B4-BE49-F238E27FC236}">
                    <a16:creationId xmlns:a16="http://schemas.microsoft.com/office/drawing/2014/main" id="{C0D93463-EC39-1141-B394-12D3387D153D}"/>
                  </a:ext>
                </a:extLst>
              </p:cNvPr>
              <p:cNvPicPr/>
              <p:nvPr/>
            </p:nvPicPr>
            <p:blipFill>
              <a:blip r:embed="rId11"/>
              <a:stretch>
                <a:fillRect/>
              </a:stretch>
            </p:blipFill>
            <p:spPr>
              <a:xfrm>
                <a:off x="8462160" y="368736"/>
                <a:ext cx="68400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ED245AFB-0CC0-F94A-913D-E57DC0AEA020}"/>
                  </a:ext>
                </a:extLst>
              </p14:cNvPr>
              <p14:cNvContentPartPr/>
              <p14:nvPr/>
            </p14:nvContentPartPr>
            <p14:xfrm>
              <a:off x="9070560" y="553416"/>
              <a:ext cx="433080" cy="133560"/>
            </p14:xfrm>
          </p:contentPart>
        </mc:Choice>
        <mc:Fallback>
          <p:pic>
            <p:nvPicPr>
              <p:cNvPr id="15" name="Ink 14">
                <a:extLst>
                  <a:ext uri="{FF2B5EF4-FFF2-40B4-BE49-F238E27FC236}">
                    <a16:creationId xmlns:a16="http://schemas.microsoft.com/office/drawing/2014/main" id="{ED245AFB-0CC0-F94A-913D-E57DC0AEA020}"/>
                  </a:ext>
                </a:extLst>
              </p:cNvPr>
              <p:cNvPicPr/>
              <p:nvPr/>
            </p:nvPicPr>
            <p:blipFill>
              <a:blip r:embed="rId13"/>
              <a:stretch>
                <a:fillRect/>
              </a:stretch>
            </p:blipFill>
            <p:spPr>
              <a:xfrm>
                <a:off x="9061560" y="544416"/>
                <a:ext cx="4507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14B65E77-E7BF-7949-BAA1-58CE3834773F}"/>
                  </a:ext>
                </a:extLst>
              </p14:cNvPr>
              <p14:cNvContentPartPr/>
              <p14:nvPr/>
            </p14:nvContentPartPr>
            <p14:xfrm>
              <a:off x="9462240" y="393216"/>
              <a:ext cx="254880" cy="324720"/>
            </p14:xfrm>
          </p:contentPart>
        </mc:Choice>
        <mc:Fallback>
          <p:pic>
            <p:nvPicPr>
              <p:cNvPr id="16" name="Ink 15">
                <a:extLst>
                  <a:ext uri="{FF2B5EF4-FFF2-40B4-BE49-F238E27FC236}">
                    <a16:creationId xmlns:a16="http://schemas.microsoft.com/office/drawing/2014/main" id="{14B65E77-E7BF-7949-BAA1-58CE3834773F}"/>
                  </a:ext>
                </a:extLst>
              </p:cNvPr>
              <p:cNvPicPr/>
              <p:nvPr/>
            </p:nvPicPr>
            <p:blipFill>
              <a:blip r:embed="rId15"/>
              <a:stretch>
                <a:fillRect/>
              </a:stretch>
            </p:blipFill>
            <p:spPr>
              <a:xfrm>
                <a:off x="9453240" y="384216"/>
                <a:ext cx="27252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EFC9A4A2-3D87-2C42-804C-C3558A8C1D81}"/>
                  </a:ext>
                </a:extLst>
              </p14:cNvPr>
              <p14:cNvContentPartPr/>
              <p14:nvPr/>
            </p14:nvContentPartPr>
            <p14:xfrm>
              <a:off x="10049760" y="327336"/>
              <a:ext cx="1209240" cy="345960"/>
            </p14:xfrm>
          </p:contentPart>
        </mc:Choice>
        <mc:Fallback>
          <p:pic>
            <p:nvPicPr>
              <p:cNvPr id="17" name="Ink 16">
                <a:extLst>
                  <a:ext uri="{FF2B5EF4-FFF2-40B4-BE49-F238E27FC236}">
                    <a16:creationId xmlns:a16="http://schemas.microsoft.com/office/drawing/2014/main" id="{EFC9A4A2-3D87-2C42-804C-C3558A8C1D81}"/>
                  </a:ext>
                </a:extLst>
              </p:cNvPr>
              <p:cNvPicPr/>
              <p:nvPr/>
            </p:nvPicPr>
            <p:blipFill>
              <a:blip r:embed="rId17"/>
              <a:stretch>
                <a:fillRect/>
              </a:stretch>
            </p:blipFill>
            <p:spPr>
              <a:xfrm>
                <a:off x="10040760" y="318696"/>
                <a:ext cx="122688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E5423191-8D1F-004F-A76D-6838BA5D0106}"/>
                  </a:ext>
                </a:extLst>
              </p14:cNvPr>
              <p14:cNvContentPartPr/>
              <p14:nvPr/>
            </p14:nvContentPartPr>
            <p14:xfrm>
              <a:off x="11345400" y="390696"/>
              <a:ext cx="357120" cy="384480"/>
            </p14:xfrm>
          </p:contentPart>
        </mc:Choice>
        <mc:Fallback>
          <p:pic>
            <p:nvPicPr>
              <p:cNvPr id="18" name="Ink 17">
                <a:extLst>
                  <a:ext uri="{FF2B5EF4-FFF2-40B4-BE49-F238E27FC236}">
                    <a16:creationId xmlns:a16="http://schemas.microsoft.com/office/drawing/2014/main" id="{E5423191-8D1F-004F-A76D-6838BA5D0106}"/>
                  </a:ext>
                </a:extLst>
              </p:cNvPr>
              <p:cNvPicPr/>
              <p:nvPr/>
            </p:nvPicPr>
            <p:blipFill>
              <a:blip r:embed="rId19"/>
              <a:stretch>
                <a:fillRect/>
              </a:stretch>
            </p:blipFill>
            <p:spPr>
              <a:xfrm>
                <a:off x="11336400" y="382056"/>
                <a:ext cx="37476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1E8F2F48-C585-564C-9B7B-F2AD476905E8}"/>
                  </a:ext>
                </a:extLst>
              </p14:cNvPr>
              <p14:cNvContentPartPr/>
              <p14:nvPr/>
            </p14:nvContentPartPr>
            <p14:xfrm>
              <a:off x="11268360" y="261096"/>
              <a:ext cx="441000" cy="909000"/>
            </p14:xfrm>
          </p:contentPart>
        </mc:Choice>
        <mc:Fallback>
          <p:pic>
            <p:nvPicPr>
              <p:cNvPr id="19" name="Ink 18">
                <a:extLst>
                  <a:ext uri="{FF2B5EF4-FFF2-40B4-BE49-F238E27FC236}">
                    <a16:creationId xmlns:a16="http://schemas.microsoft.com/office/drawing/2014/main" id="{1E8F2F48-C585-564C-9B7B-F2AD476905E8}"/>
                  </a:ext>
                </a:extLst>
              </p:cNvPr>
              <p:cNvPicPr/>
              <p:nvPr/>
            </p:nvPicPr>
            <p:blipFill>
              <a:blip r:embed="rId21"/>
              <a:stretch>
                <a:fillRect/>
              </a:stretch>
            </p:blipFill>
            <p:spPr>
              <a:xfrm>
                <a:off x="11259720" y="252096"/>
                <a:ext cx="458640" cy="926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1" name="Ink 20">
                <a:extLst>
                  <a:ext uri="{FF2B5EF4-FFF2-40B4-BE49-F238E27FC236}">
                    <a16:creationId xmlns:a16="http://schemas.microsoft.com/office/drawing/2014/main" id="{3B5FAEEC-B9F5-ED47-A7E2-028663060B71}"/>
                  </a:ext>
                </a:extLst>
              </p14:cNvPr>
              <p14:cNvContentPartPr/>
              <p14:nvPr/>
            </p14:nvContentPartPr>
            <p14:xfrm>
              <a:off x="4511160" y="1439376"/>
              <a:ext cx="735120" cy="542880"/>
            </p14:xfrm>
          </p:contentPart>
        </mc:Choice>
        <mc:Fallback>
          <p:pic>
            <p:nvPicPr>
              <p:cNvPr id="21" name="Ink 20">
                <a:extLst>
                  <a:ext uri="{FF2B5EF4-FFF2-40B4-BE49-F238E27FC236}">
                    <a16:creationId xmlns:a16="http://schemas.microsoft.com/office/drawing/2014/main" id="{3B5FAEEC-B9F5-ED47-A7E2-028663060B71}"/>
                  </a:ext>
                </a:extLst>
              </p:cNvPr>
              <p:cNvPicPr/>
              <p:nvPr/>
            </p:nvPicPr>
            <p:blipFill>
              <a:blip r:embed="rId23"/>
              <a:stretch>
                <a:fillRect/>
              </a:stretch>
            </p:blipFill>
            <p:spPr>
              <a:xfrm>
                <a:off x="4502520" y="1430376"/>
                <a:ext cx="75276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7C0E6AD0-B2DF-AD47-8AEB-7CF2439FAAA2}"/>
                  </a:ext>
                </a:extLst>
              </p14:cNvPr>
              <p14:cNvContentPartPr/>
              <p14:nvPr/>
            </p14:nvContentPartPr>
            <p14:xfrm>
              <a:off x="5796360" y="1661136"/>
              <a:ext cx="682920" cy="408600"/>
            </p14:xfrm>
          </p:contentPart>
        </mc:Choice>
        <mc:Fallback>
          <p:pic>
            <p:nvPicPr>
              <p:cNvPr id="22" name="Ink 21">
                <a:extLst>
                  <a:ext uri="{FF2B5EF4-FFF2-40B4-BE49-F238E27FC236}">
                    <a16:creationId xmlns:a16="http://schemas.microsoft.com/office/drawing/2014/main" id="{7C0E6AD0-B2DF-AD47-8AEB-7CF2439FAAA2}"/>
                  </a:ext>
                </a:extLst>
              </p:cNvPr>
              <p:cNvPicPr/>
              <p:nvPr/>
            </p:nvPicPr>
            <p:blipFill>
              <a:blip r:embed="rId25"/>
              <a:stretch>
                <a:fillRect/>
              </a:stretch>
            </p:blipFill>
            <p:spPr>
              <a:xfrm>
                <a:off x="5787720" y="1652496"/>
                <a:ext cx="70056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Ink 22">
                <a:extLst>
                  <a:ext uri="{FF2B5EF4-FFF2-40B4-BE49-F238E27FC236}">
                    <a16:creationId xmlns:a16="http://schemas.microsoft.com/office/drawing/2014/main" id="{4E9E7BAF-2546-1941-9516-E1BA74A36B1B}"/>
                  </a:ext>
                </a:extLst>
              </p14:cNvPr>
              <p14:cNvContentPartPr/>
              <p14:nvPr/>
            </p14:nvContentPartPr>
            <p14:xfrm>
              <a:off x="6609600" y="1582656"/>
              <a:ext cx="207000" cy="396360"/>
            </p14:xfrm>
          </p:contentPart>
        </mc:Choice>
        <mc:Fallback>
          <p:pic>
            <p:nvPicPr>
              <p:cNvPr id="23" name="Ink 22">
                <a:extLst>
                  <a:ext uri="{FF2B5EF4-FFF2-40B4-BE49-F238E27FC236}">
                    <a16:creationId xmlns:a16="http://schemas.microsoft.com/office/drawing/2014/main" id="{4E9E7BAF-2546-1941-9516-E1BA74A36B1B}"/>
                  </a:ext>
                </a:extLst>
              </p:cNvPr>
              <p:cNvPicPr/>
              <p:nvPr/>
            </p:nvPicPr>
            <p:blipFill>
              <a:blip r:embed="rId27"/>
              <a:stretch>
                <a:fillRect/>
              </a:stretch>
            </p:blipFill>
            <p:spPr>
              <a:xfrm>
                <a:off x="6600600" y="1573656"/>
                <a:ext cx="22464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Ink 23">
                <a:extLst>
                  <a:ext uri="{FF2B5EF4-FFF2-40B4-BE49-F238E27FC236}">
                    <a16:creationId xmlns:a16="http://schemas.microsoft.com/office/drawing/2014/main" id="{79E69740-B0EC-E945-A70E-E3AD5332BBDF}"/>
                  </a:ext>
                </a:extLst>
              </p14:cNvPr>
              <p14:cNvContentPartPr/>
              <p14:nvPr/>
            </p14:nvContentPartPr>
            <p14:xfrm>
              <a:off x="6927120" y="1823136"/>
              <a:ext cx="14760" cy="226080"/>
            </p14:xfrm>
          </p:contentPart>
        </mc:Choice>
        <mc:Fallback>
          <p:pic>
            <p:nvPicPr>
              <p:cNvPr id="24" name="Ink 23">
                <a:extLst>
                  <a:ext uri="{FF2B5EF4-FFF2-40B4-BE49-F238E27FC236}">
                    <a16:creationId xmlns:a16="http://schemas.microsoft.com/office/drawing/2014/main" id="{79E69740-B0EC-E945-A70E-E3AD5332BBDF}"/>
                  </a:ext>
                </a:extLst>
              </p:cNvPr>
              <p:cNvPicPr/>
              <p:nvPr/>
            </p:nvPicPr>
            <p:blipFill>
              <a:blip r:embed="rId29"/>
              <a:stretch>
                <a:fillRect/>
              </a:stretch>
            </p:blipFill>
            <p:spPr>
              <a:xfrm>
                <a:off x="6918120" y="1814496"/>
                <a:ext cx="3240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D5431FCD-0AD5-434D-8C9C-1F001239F17E}"/>
                  </a:ext>
                </a:extLst>
              </p14:cNvPr>
              <p14:cNvContentPartPr/>
              <p14:nvPr/>
            </p14:nvContentPartPr>
            <p14:xfrm>
              <a:off x="7263360" y="1482936"/>
              <a:ext cx="1145520" cy="493560"/>
            </p14:xfrm>
          </p:contentPart>
        </mc:Choice>
        <mc:Fallback>
          <p:pic>
            <p:nvPicPr>
              <p:cNvPr id="25" name="Ink 24">
                <a:extLst>
                  <a:ext uri="{FF2B5EF4-FFF2-40B4-BE49-F238E27FC236}">
                    <a16:creationId xmlns:a16="http://schemas.microsoft.com/office/drawing/2014/main" id="{D5431FCD-0AD5-434D-8C9C-1F001239F17E}"/>
                  </a:ext>
                </a:extLst>
              </p:cNvPr>
              <p:cNvPicPr/>
              <p:nvPr/>
            </p:nvPicPr>
            <p:blipFill>
              <a:blip r:embed="rId31"/>
              <a:stretch>
                <a:fillRect/>
              </a:stretch>
            </p:blipFill>
            <p:spPr>
              <a:xfrm>
                <a:off x="7254360" y="1474296"/>
                <a:ext cx="116316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Ink 26">
                <a:extLst>
                  <a:ext uri="{FF2B5EF4-FFF2-40B4-BE49-F238E27FC236}">
                    <a16:creationId xmlns:a16="http://schemas.microsoft.com/office/drawing/2014/main" id="{1A2D5069-E674-8A4F-858B-76EF67BD2A25}"/>
                  </a:ext>
                </a:extLst>
              </p14:cNvPr>
              <p14:cNvContentPartPr/>
              <p14:nvPr/>
            </p14:nvContentPartPr>
            <p14:xfrm>
              <a:off x="8828640" y="1463136"/>
              <a:ext cx="270000" cy="562320"/>
            </p14:xfrm>
          </p:contentPart>
        </mc:Choice>
        <mc:Fallback>
          <p:pic>
            <p:nvPicPr>
              <p:cNvPr id="27" name="Ink 26">
                <a:extLst>
                  <a:ext uri="{FF2B5EF4-FFF2-40B4-BE49-F238E27FC236}">
                    <a16:creationId xmlns:a16="http://schemas.microsoft.com/office/drawing/2014/main" id="{1A2D5069-E674-8A4F-858B-76EF67BD2A25}"/>
                  </a:ext>
                </a:extLst>
              </p:cNvPr>
              <p:cNvPicPr/>
              <p:nvPr/>
            </p:nvPicPr>
            <p:blipFill>
              <a:blip r:embed="rId33"/>
              <a:stretch>
                <a:fillRect/>
              </a:stretch>
            </p:blipFill>
            <p:spPr>
              <a:xfrm>
                <a:off x="8820000" y="1454136"/>
                <a:ext cx="287640" cy="579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Ink 27">
                <a:extLst>
                  <a:ext uri="{FF2B5EF4-FFF2-40B4-BE49-F238E27FC236}">
                    <a16:creationId xmlns:a16="http://schemas.microsoft.com/office/drawing/2014/main" id="{16A26D44-FA7E-3B44-A991-F89807093D4D}"/>
                  </a:ext>
                </a:extLst>
              </p14:cNvPr>
              <p14:cNvContentPartPr/>
              <p14:nvPr/>
            </p14:nvContentPartPr>
            <p14:xfrm>
              <a:off x="9217080" y="1544496"/>
              <a:ext cx="433440" cy="443880"/>
            </p14:xfrm>
          </p:contentPart>
        </mc:Choice>
        <mc:Fallback>
          <p:pic>
            <p:nvPicPr>
              <p:cNvPr id="28" name="Ink 27">
                <a:extLst>
                  <a:ext uri="{FF2B5EF4-FFF2-40B4-BE49-F238E27FC236}">
                    <a16:creationId xmlns:a16="http://schemas.microsoft.com/office/drawing/2014/main" id="{16A26D44-FA7E-3B44-A991-F89807093D4D}"/>
                  </a:ext>
                </a:extLst>
              </p:cNvPr>
              <p:cNvPicPr/>
              <p:nvPr/>
            </p:nvPicPr>
            <p:blipFill>
              <a:blip r:embed="rId35"/>
              <a:stretch>
                <a:fillRect/>
              </a:stretch>
            </p:blipFill>
            <p:spPr>
              <a:xfrm>
                <a:off x="9208440" y="1535496"/>
                <a:ext cx="45108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Ink 28">
                <a:extLst>
                  <a:ext uri="{FF2B5EF4-FFF2-40B4-BE49-F238E27FC236}">
                    <a16:creationId xmlns:a16="http://schemas.microsoft.com/office/drawing/2014/main" id="{F8AA85BB-2F85-0C45-A5F7-3FF2BC7A98C3}"/>
                  </a:ext>
                </a:extLst>
              </p14:cNvPr>
              <p14:cNvContentPartPr/>
              <p14:nvPr/>
            </p14:nvContentPartPr>
            <p14:xfrm>
              <a:off x="9711000" y="1632336"/>
              <a:ext cx="203760" cy="203760"/>
            </p14:xfrm>
          </p:contentPart>
        </mc:Choice>
        <mc:Fallback>
          <p:pic>
            <p:nvPicPr>
              <p:cNvPr id="29" name="Ink 28">
                <a:extLst>
                  <a:ext uri="{FF2B5EF4-FFF2-40B4-BE49-F238E27FC236}">
                    <a16:creationId xmlns:a16="http://schemas.microsoft.com/office/drawing/2014/main" id="{F8AA85BB-2F85-0C45-A5F7-3FF2BC7A98C3}"/>
                  </a:ext>
                </a:extLst>
              </p:cNvPr>
              <p:cNvPicPr/>
              <p:nvPr/>
            </p:nvPicPr>
            <p:blipFill>
              <a:blip r:embed="rId37"/>
              <a:stretch>
                <a:fillRect/>
              </a:stretch>
            </p:blipFill>
            <p:spPr>
              <a:xfrm>
                <a:off x="9702000" y="1623336"/>
                <a:ext cx="22140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Ink 29">
                <a:extLst>
                  <a:ext uri="{FF2B5EF4-FFF2-40B4-BE49-F238E27FC236}">
                    <a16:creationId xmlns:a16="http://schemas.microsoft.com/office/drawing/2014/main" id="{E7C311F0-648F-1947-8DC0-0E18D0ADBD56}"/>
                  </a:ext>
                </a:extLst>
              </p14:cNvPr>
              <p14:cNvContentPartPr/>
              <p14:nvPr/>
            </p14:nvContentPartPr>
            <p14:xfrm>
              <a:off x="9949320" y="1394736"/>
              <a:ext cx="672840" cy="435960"/>
            </p14:xfrm>
          </p:contentPart>
        </mc:Choice>
        <mc:Fallback>
          <p:pic>
            <p:nvPicPr>
              <p:cNvPr id="30" name="Ink 29">
                <a:extLst>
                  <a:ext uri="{FF2B5EF4-FFF2-40B4-BE49-F238E27FC236}">
                    <a16:creationId xmlns:a16="http://schemas.microsoft.com/office/drawing/2014/main" id="{E7C311F0-648F-1947-8DC0-0E18D0ADBD56}"/>
                  </a:ext>
                </a:extLst>
              </p:cNvPr>
              <p:cNvPicPr/>
              <p:nvPr/>
            </p:nvPicPr>
            <p:blipFill>
              <a:blip r:embed="rId39"/>
              <a:stretch>
                <a:fillRect/>
              </a:stretch>
            </p:blipFill>
            <p:spPr>
              <a:xfrm>
                <a:off x="9940680" y="1385736"/>
                <a:ext cx="69048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Ink 30">
                <a:extLst>
                  <a:ext uri="{FF2B5EF4-FFF2-40B4-BE49-F238E27FC236}">
                    <a16:creationId xmlns:a16="http://schemas.microsoft.com/office/drawing/2014/main" id="{9A1F3A92-2630-9F4A-9431-F339CC048A31}"/>
                  </a:ext>
                </a:extLst>
              </p14:cNvPr>
              <p14:cNvContentPartPr/>
              <p14:nvPr/>
            </p14:nvContentPartPr>
            <p14:xfrm>
              <a:off x="10595880" y="1307256"/>
              <a:ext cx="312120" cy="707760"/>
            </p14:xfrm>
          </p:contentPart>
        </mc:Choice>
        <mc:Fallback>
          <p:pic>
            <p:nvPicPr>
              <p:cNvPr id="31" name="Ink 30">
                <a:extLst>
                  <a:ext uri="{FF2B5EF4-FFF2-40B4-BE49-F238E27FC236}">
                    <a16:creationId xmlns:a16="http://schemas.microsoft.com/office/drawing/2014/main" id="{9A1F3A92-2630-9F4A-9431-F339CC048A31}"/>
                  </a:ext>
                </a:extLst>
              </p:cNvPr>
              <p:cNvPicPr/>
              <p:nvPr/>
            </p:nvPicPr>
            <p:blipFill>
              <a:blip r:embed="rId41"/>
              <a:stretch>
                <a:fillRect/>
              </a:stretch>
            </p:blipFill>
            <p:spPr>
              <a:xfrm>
                <a:off x="10587240" y="1298616"/>
                <a:ext cx="329760" cy="725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Ink 31">
                <a:extLst>
                  <a:ext uri="{FF2B5EF4-FFF2-40B4-BE49-F238E27FC236}">
                    <a16:creationId xmlns:a16="http://schemas.microsoft.com/office/drawing/2014/main" id="{9EDFDEF6-ADBA-B542-8786-1BD5D3C728B1}"/>
                  </a:ext>
                </a:extLst>
              </p14:cNvPr>
              <p14:cNvContentPartPr/>
              <p14:nvPr/>
            </p14:nvContentPartPr>
            <p14:xfrm>
              <a:off x="4497840" y="2380776"/>
              <a:ext cx="606960" cy="732600"/>
            </p14:xfrm>
          </p:contentPart>
        </mc:Choice>
        <mc:Fallback>
          <p:pic>
            <p:nvPicPr>
              <p:cNvPr id="32" name="Ink 31">
                <a:extLst>
                  <a:ext uri="{FF2B5EF4-FFF2-40B4-BE49-F238E27FC236}">
                    <a16:creationId xmlns:a16="http://schemas.microsoft.com/office/drawing/2014/main" id="{9EDFDEF6-ADBA-B542-8786-1BD5D3C728B1}"/>
                  </a:ext>
                </a:extLst>
              </p:cNvPr>
              <p:cNvPicPr/>
              <p:nvPr/>
            </p:nvPicPr>
            <p:blipFill>
              <a:blip r:embed="rId43"/>
              <a:stretch>
                <a:fillRect/>
              </a:stretch>
            </p:blipFill>
            <p:spPr>
              <a:xfrm>
                <a:off x="4488840" y="2372136"/>
                <a:ext cx="624600" cy="750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0BAAC72D-F0DE-F744-B3F4-87BDAD2AE659}"/>
                  </a:ext>
                </a:extLst>
              </p14:cNvPr>
              <p14:cNvContentPartPr/>
              <p14:nvPr/>
            </p14:nvContentPartPr>
            <p14:xfrm>
              <a:off x="5847840" y="2680296"/>
              <a:ext cx="316800" cy="339120"/>
            </p14:xfrm>
          </p:contentPart>
        </mc:Choice>
        <mc:Fallback>
          <p:pic>
            <p:nvPicPr>
              <p:cNvPr id="34" name="Ink 33">
                <a:extLst>
                  <a:ext uri="{FF2B5EF4-FFF2-40B4-BE49-F238E27FC236}">
                    <a16:creationId xmlns:a16="http://schemas.microsoft.com/office/drawing/2014/main" id="{0BAAC72D-F0DE-F744-B3F4-87BDAD2AE659}"/>
                  </a:ext>
                </a:extLst>
              </p:cNvPr>
              <p:cNvPicPr/>
              <p:nvPr/>
            </p:nvPicPr>
            <p:blipFill>
              <a:blip r:embed="rId45"/>
              <a:stretch>
                <a:fillRect/>
              </a:stretch>
            </p:blipFill>
            <p:spPr>
              <a:xfrm>
                <a:off x="5839200" y="2671296"/>
                <a:ext cx="33444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Ink 34">
                <a:extLst>
                  <a:ext uri="{FF2B5EF4-FFF2-40B4-BE49-F238E27FC236}">
                    <a16:creationId xmlns:a16="http://schemas.microsoft.com/office/drawing/2014/main" id="{24A6D5AE-36F6-3D41-8EB5-DF99A3C5698E}"/>
                  </a:ext>
                </a:extLst>
              </p14:cNvPr>
              <p14:cNvContentPartPr/>
              <p14:nvPr/>
            </p14:nvContentPartPr>
            <p14:xfrm>
              <a:off x="6180480" y="2780016"/>
              <a:ext cx="705600" cy="250560"/>
            </p14:xfrm>
          </p:contentPart>
        </mc:Choice>
        <mc:Fallback>
          <p:pic>
            <p:nvPicPr>
              <p:cNvPr id="35" name="Ink 34">
                <a:extLst>
                  <a:ext uri="{FF2B5EF4-FFF2-40B4-BE49-F238E27FC236}">
                    <a16:creationId xmlns:a16="http://schemas.microsoft.com/office/drawing/2014/main" id="{24A6D5AE-36F6-3D41-8EB5-DF99A3C5698E}"/>
                  </a:ext>
                </a:extLst>
              </p:cNvPr>
              <p:cNvPicPr/>
              <p:nvPr/>
            </p:nvPicPr>
            <p:blipFill>
              <a:blip r:embed="rId47"/>
              <a:stretch>
                <a:fillRect/>
              </a:stretch>
            </p:blipFill>
            <p:spPr>
              <a:xfrm>
                <a:off x="6171480" y="2771376"/>
                <a:ext cx="7232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Ink 35">
                <a:extLst>
                  <a:ext uri="{FF2B5EF4-FFF2-40B4-BE49-F238E27FC236}">
                    <a16:creationId xmlns:a16="http://schemas.microsoft.com/office/drawing/2014/main" id="{3C1DAC07-4803-B447-B1EF-3182B06CB88C}"/>
                  </a:ext>
                </a:extLst>
              </p14:cNvPr>
              <p14:cNvContentPartPr/>
              <p14:nvPr/>
            </p14:nvContentPartPr>
            <p14:xfrm>
              <a:off x="6946200" y="2714136"/>
              <a:ext cx="694080" cy="276840"/>
            </p14:xfrm>
          </p:contentPart>
        </mc:Choice>
        <mc:Fallback>
          <p:pic>
            <p:nvPicPr>
              <p:cNvPr id="36" name="Ink 35">
                <a:extLst>
                  <a:ext uri="{FF2B5EF4-FFF2-40B4-BE49-F238E27FC236}">
                    <a16:creationId xmlns:a16="http://schemas.microsoft.com/office/drawing/2014/main" id="{3C1DAC07-4803-B447-B1EF-3182B06CB88C}"/>
                  </a:ext>
                </a:extLst>
              </p:cNvPr>
              <p:cNvPicPr/>
              <p:nvPr/>
            </p:nvPicPr>
            <p:blipFill>
              <a:blip r:embed="rId49"/>
              <a:stretch>
                <a:fillRect/>
              </a:stretch>
            </p:blipFill>
            <p:spPr>
              <a:xfrm>
                <a:off x="6937560" y="2705496"/>
                <a:ext cx="71172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Ink 36">
                <a:extLst>
                  <a:ext uri="{FF2B5EF4-FFF2-40B4-BE49-F238E27FC236}">
                    <a16:creationId xmlns:a16="http://schemas.microsoft.com/office/drawing/2014/main" id="{4541D5CA-9B66-0F42-9495-A7A6CFF49FF9}"/>
                  </a:ext>
                </a:extLst>
              </p14:cNvPr>
              <p14:cNvContentPartPr/>
              <p14:nvPr/>
            </p14:nvContentPartPr>
            <p14:xfrm>
              <a:off x="8696520" y="2516136"/>
              <a:ext cx="246960" cy="580680"/>
            </p14:xfrm>
          </p:contentPart>
        </mc:Choice>
        <mc:Fallback>
          <p:pic>
            <p:nvPicPr>
              <p:cNvPr id="37" name="Ink 36">
                <a:extLst>
                  <a:ext uri="{FF2B5EF4-FFF2-40B4-BE49-F238E27FC236}">
                    <a16:creationId xmlns:a16="http://schemas.microsoft.com/office/drawing/2014/main" id="{4541D5CA-9B66-0F42-9495-A7A6CFF49FF9}"/>
                  </a:ext>
                </a:extLst>
              </p:cNvPr>
              <p:cNvPicPr/>
              <p:nvPr/>
            </p:nvPicPr>
            <p:blipFill>
              <a:blip r:embed="rId51"/>
              <a:stretch>
                <a:fillRect/>
              </a:stretch>
            </p:blipFill>
            <p:spPr>
              <a:xfrm>
                <a:off x="8687880" y="2507136"/>
                <a:ext cx="264600" cy="598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Ink 37">
                <a:extLst>
                  <a:ext uri="{FF2B5EF4-FFF2-40B4-BE49-F238E27FC236}">
                    <a16:creationId xmlns:a16="http://schemas.microsoft.com/office/drawing/2014/main" id="{5EC6A1DF-03EA-6349-94AF-21D7C52EEC0A}"/>
                  </a:ext>
                </a:extLst>
              </p14:cNvPr>
              <p14:cNvContentPartPr/>
              <p14:nvPr/>
            </p14:nvContentPartPr>
            <p14:xfrm>
              <a:off x="9000000" y="2546736"/>
              <a:ext cx="942480" cy="509040"/>
            </p14:xfrm>
          </p:contentPart>
        </mc:Choice>
        <mc:Fallback>
          <p:pic>
            <p:nvPicPr>
              <p:cNvPr id="38" name="Ink 37">
                <a:extLst>
                  <a:ext uri="{FF2B5EF4-FFF2-40B4-BE49-F238E27FC236}">
                    <a16:creationId xmlns:a16="http://schemas.microsoft.com/office/drawing/2014/main" id="{5EC6A1DF-03EA-6349-94AF-21D7C52EEC0A}"/>
                  </a:ext>
                </a:extLst>
              </p:cNvPr>
              <p:cNvPicPr/>
              <p:nvPr/>
            </p:nvPicPr>
            <p:blipFill>
              <a:blip r:embed="rId53"/>
              <a:stretch>
                <a:fillRect/>
              </a:stretch>
            </p:blipFill>
            <p:spPr>
              <a:xfrm>
                <a:off x="8991000" y="2538096"/>
                <a:ext cx="96012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Ink 38">
                <a:extLst>
                  <a:ext uri="{FF2B5EF4-FFF2-40B4-BE49-F238E27FC236}">
                    <a16:creationId xmlns:a16="http://schemas.microsoft.com/office/drawing/2014/main" id="{73753641-5C87-E14A-BDE3-25FF7EBFB6C2}"/>
                  </a:ext>
                </a:extLst>
              </p14:cNvPr>
              <p14:cNvContentPartPr/>
              <p14:nvPr/>
            </p14:nvContentPartPr>
            <p14:xfrm>
              <a:off x="10016640" y="2545296"/>
              <a:ext cx="601200" cy="285840"/>
            </p14:xfrm>
          </p:contentPart>
        </mc:Choice>
        <mc:Fallback>
          <p:pic>
            <p:nvPicPr>
              <p:cNvPr id="39" name="Ink 38">
                <a:extLst>
                  <a:ext uri="{FF2B5EF4-FFF2-40B4-BE49-F238E27FC236}">
                    <a16:creationId xmlns:a16="http://schemas.microsoft.com/office/drawing/2014/main" id="{73753641-5C87-E14A-BDE3-25FF7EBFB6C2}"/>
                  </a:ext>
                </a:extLst>
              </p:cNvPr>
              <p:cNvPicPr/>
              <p:nvPr/>
            </p:nvPicPr>
            <p:blipFill>
              <a:blip r:embed="rId55"/>
              <a:stretch>
                <a:fillRect/>
              </a:stretch>
            </p:blipFill>
            <p:spPr>
              <a:xfrm>
                <a:off x="10007640" y="2536656"/>
                <a:ext cx="61884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id="{BFB70A58-15CA-AE44-9A34-BF521AEE6CD8}"/>
                  </a:ext>
                </a:extLst>
              </p14:cNvPr>
              <p14:cNvContentPartPr/>
              <p14:nvPr/>
            </p14:nvContentPartPr>
            <p14:xfrm>
              <a:off x="10513440" y="2579496"/>
              <a:ext cx="355680" cy="250560"/>
            </p14:xfrm>
          </p:contentPart>
        </mc:Choice>
        <mc:Fallback>
          <p:pic>
            <p:nvPicPr>
              <p:cNvPr id="40" name="Ink 39">
                <a:extLst>
                  <a:ext uri="{FF2B5EF4-FFF2-40B4-BE49-F238E27FC236}">
                    <a16:creationId xmlns:a16="http://schemas.microsoft.com/office/drawing/2014/main" id="{BFB70A58-15CA-AE44-9A34-BF521AEE6CD8}"/>
                  </a:ext>
                </a:extLst>
              </p:cNvPr>
              <p:cNvPicPr/>
              <p:nvPr/>
            </p:nvPicPr>
            <p:blipFill>
              <a:blip r:embed="rId57"/>
              <a:stretch>
                <a:fillRect/>
              </a:stretch>
            </p:blipFill>
            <p:spPr>
              <a:xfrm>
                <a:off x="10504800" y="2570496"/>
                <a:ext cx="37332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id="{47332E93-91B1-4943-8724-00204E0A409D}"/>
                  </a:ext>
                </a:extLst>
              </p14:cNvPr>
              <p14:cNvContentPartPr/>
              <p14:nvPr/>
            </p14:nvContentPartPr>
            <p14:xfrm>
              <a:off x="10873800" y="2464296"/>
              <a:ext cx="30960" cy="60840"/>
            </p14:xfrm>
          </p:contentPart>
        </mc:Choice>
        <mc:Fallback>
          <p:pic>
            <p:nvPicPr>
              <p:cNvPr id="41" name="Ink 40">
                <a:extLst>
                  <a:ext uri="{FF2B5EF4-FFF2-40B4-BE49-F238E27FC236}">
                    <a16:creationId xmlns:a16="http://schemas.microsoft.com/office/drawing/2014/main" id="{47332E93-91B1-4943-8724-00204E0A409D}"/>
                  </a:ext>
                </a:extLst>
              </p:cNvPr>
              <p:cNvPicPr/>
              <p:nvPr/>
            </p:nvPicPr>
            <p:blipFill>
              <a:blip r:embed="rId59"/>
              <a:stretch>
                <a:fillRect/>
              </a:stretch>
            </p:blipFill>
            <p:spPr>
              <a:xfrm>
                <a:off x="10864800" y="2455656"/>
                <a:ext cx="486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id="{B0C1DCBE-C002-AC4C-BC01-7DC14C9BBEF7}"/>
                  </a:ext>
                </a:extLst>
              </p14:cNvPr>
              <p14:cNvContentPartPr/>
              <p14:nvPr/>
            </p14:nvContentPartPr>
            <p14:xfrm>
              <a:off x="11013120" y="2546016"/>
              <a:ext cx="216000" cy="294840"/>
            </p14:xfrm>
          </p:contentPart>
        </mc:Choice>
        <mc:Fallback>
          <p:pic>
            <p:nvPicPr>
              <p:cNvPr id="42" name="Ink 41">
                <a:extLst>
                  <a:ext uri="{FF2B5EF4-FFF2-40B4-BE49-F238E27FC236}">
                    <a16:creationId xmlns:a16="http://schemas.microsoft.com/office/drawing/2014/main" id="{B0C1DCBE-C002-AC4C-BC01-7DC14C9BBEF7}"/>
                  </a:ext>
                </a:extLst>
              </p:cNvPr>
              <p:cNvPicPr/>
              <p:nvPr/>
            </p:nvPicPr>
            <p:blipFill>
              <a:blip r:embed="rId61"/>
              <a:stretch>
                <a:fillRect/>
              </a:stretch>
            </p:blipFill>
            <p:spPr>
              <a:xfrm>
                <a:off x="11004480" y="2537016"/>
                <a:ext cx="23364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531B7D43-BEAF-2A4D-A615-DFF4966EB5E5}"/>
                  </a:ext>
                </a:extLst>
              </p14:cNvPr>
              <p14:cNvContentPartPr/>
              <p14:nvPr/>
            </p14:nvContentPartPr>
            <p14:xfrm>
              <a:off x="11226600" y="2454216"/>
              <a:ext cx="33840" cy="51840"/>
            </p14:xfrm>
          </p:contentPart>
        </mc:Choice>
        <mc:Fallback>
          <p:pic>
            <p:nvPicPr>
              <p:cNvPr id="43" name="Ink 42">
                <a:extLst>
                  <a:ext uri="{FF2B5EF4-FFF2-40B4-BE49-F238E27FC236}">
                    <a16:creationId xmlns:a16="http://schemas.microsoft.com/office/drawing/2014/main" id="{531B7D43-BEAF-2A4D-A615-DFF4966EB5E5}"/>
                  </a:ext>
                </a:extLst>
              </p:cNvPr>
              <p:cNvPicPr/>
              <p:nvPr/>
            </p:nvPicPr>
            <p:blipFill>
              <a:blip r:embed="rId63"/>
              <a:stretch>
                <a:fillRect/>
              </a:stretch>
            </p:blipFill>
            <p:spPr>
              <a:xfrm>
                <a:off x="11217960" y="2445576"/>
                <a:ext cx="514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4C21F990-28A3-D94F-8111-1E4C39C5F9E0}"/>
                  </a:ext>
                </a:extLst>
              </p14:cNvPr>
              <p14:cNvContentPartPr/>
              <p14:nvPr/>
            </p14:nvContentPartPr>
            <p14:xfrm>
              <a:off x="11273400" y="2497776"/>
              <a:ext cx="92880" cy="333720"/>
            </p14:xfrm>
          </p:contentPart>
        </mc:Choice>
        <mc:Fallback>
          <p:pic>
            <p:nvPicPr>
              <p:cNvPr id="44" name="Ink 43">
                <a:extLst>
                  <a:ext uri="{FF2B5EF4-FFF2-40B4-BE49-F238E27FC236}">
                    <a16:creationId xmlns:a16="http://schemas.microsoft.com/office/drawing/2014/main" id="{4C21F990-28A3-D94F-8111-1E4C39C5F9E0}"/>
                  </a:ext>
                </a:extLst>
              </p:cNvPr>
              <p:cNvPicPr/>
              <p:nvPr/>
            </p:nvPicPr>
            <p:blipFill>
              <a:blip r:embed="rId65"/>
              <a:stretch>
                <a:fillRect/>
              </a:stretch>
            </p:blipFill>
            <p:spPr>
              <a:xfrm>
                <a:off x="11264760" y="2489136"/>
                <a:ext cx="11052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0829F33B-227A-1840-95E8-783056F7D848}"/>
                  </a:ext>
                </a:extLst>
              </p14:cNvPr>
              <p14:cNvContentPartPr/>
              <p14:nvPr/>
            </p14:nvContentPartPr>
            <p14:xfrm>
              <a:off x="11265840" y="2599296"/>
              <a:ext cx="520200" cy="268920"/>
            </p14:xfrm>
          </p:contentPart>
        </mc:Choice>
        <mc:Fallback>
          <p:pic>
            <p:nvPicPr>
              <p:cNvPr id="45" name="Ink 44">
                <a:extLst>
                  <a:ext uri="{FF2B5EF4-FFF2-40B4-BE49-F238E27FC236}">
                    <a16:creationId xmlns:a16="http://schemas.microsoft.com/office/drawing/2014/main" id="{0829F33B-227A-1840-95E8-783056F7D848}"/>
                  </a:ext>
                </a:extLst>
              </p:cNvPr>
              <p:cNvPicPr/>
              <p:nvPr/>
            </p:nvPicPr>
            <p:blipFill>
              <a:blip r:embed="rId67"/>
              <a:stretch>
                <a:fillRect/>
              </a:stretch>
            </p:blipFill>
            <p:spPr>
              <a:xfrm>
                <a:off x="11256840" y="2590296"/>
                <a:ext cx="5378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Ink 45">
                <a:extLst>
                  <a:ext uri="{FF2B5EF4-FFF2-40B4-BE49-F238E27FC236}">
                    <a16:creationId xmlns:a16="http://schemas.microsoft.com/office/drawing/2014/main" id="{CE57B41C-BD96-E54C-BDCE-16CB8446C930}"/>
                  </a:ext>
                </a:extLst>
              </p14:cNvPr>
              <p14:cNvContentPartPr/>
              <p14:nvPr/>
            </p14:nvContentPartPr>
            <p14:xfrm>
              <a:off x="11510640" y="2326776"/>
              <a:ext cx="330120" cy="888120"/>
            </p14:xfrm>
          </p:contentPart>
        </mc:Choice>
        <mc:Fallback>
          <p:pic>
            <p:nvPicPr>
              <p:cNvPr id="46" name="Ink 45">
                <a:extLst>
                  <a:ext uri="{FF2B5EF4-FFF2-40B4-BE49-F238E27FC236}">
                    <a16:creationId xmlns:a16="http://schemas.microsoft.com/office/drawing/2014/main" id="{CE57B41C-BD96-E54C-BDCE-16CB8446C930}"/>
                  </a:ext>
                </a:extLst>
              </p:cNvPr>
              <p:cNvPicPr/>
              <p:nvPr/>
            </p:nvPicPr>
            <p:blipFill>
              <a:blip r:embed="rId69"/>
              <a:stretch>
                <a:fillRect/>
              </a:stretch>
            </p:blipFill>
            <p:spPr>
              <a:xfrm>
                <a:off x="11501640" y="2318136"/>
                <a:ext cx="347760" cy="905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9" name="Ink 48">
                <a:extLst>
                  <a:ext uri="{FF2B5EF4-FFF2-40B4-BE49-F238E27FC236}">
                    <a16:creationId xmlns:a16="http://schemas.microsoft.com/office/drawing/2014/main" id="{C3395F09-1C00-3245-A8CD-FFBA40D2CFE1}"/>
                  </a:ext>
                </a:extLst>
              </p14:cNvPr>
              <p14:cNvContentPartPr/>
              <p14:nvPr/>
            </p14:nvContentPartPr>
            <p14:xfrm>
              <a:off x="4466520" y="746736"/>
              <a:ext cx="1189080" cy="635400"/>
            </p14:xfrm>
          </p:contentPart>
        </mc:Choice>
        <mc:Fallback>
          <p:pic>
            <p:nvPicPr>
              <p:cNvPr id="49" name="Ink 48">
                <a:extLst>
                  <a:ext uri="{FF2B5EF4-FFF2-40B4-BE49-F238E27FC236}">
                    <a16:creationId xmlns:a16="http://schemas.microsoft.com/office/drawing/2014/main" id="{C3395F09-1C00-3245-A8CD-FFBA40D2CFE1}"/>
                  </a:ext>
                </a:extLst>
              </p:cNvPr>
              <p:cNvPicPr/>
              <p:nvPr/>
            </p:nvPicPr>
            <p:blipFill>
              <a:blip r:embed="rId71"/>
              <a:stretch>
                <a:fillRect/>
              </a:stretch>
            </p:blipFill>
            <p:spPr>
              <a:xfrm>
                <a:off x="4457520" y="738096"/>
                <a:ext cx="1206720" cy="653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Ink 49">
                <a:extLst>
                  <a:ext uri="{FF2B5EF4-FFF2-40B4-BE49-F238E27FC236}">
                    <a16:creationId xmlns:a16="http://schemas.microsoft.com/office/drawing/2014/main" id="{870909E9-FC9D-F041-A818-EC0A52459CBE}"/>
                  </a:ext>
                </a:extLst>
              </p14:cNvPr>
              <p14:cNvContentPartPr/>
              <p14:nvPr/>
            </p14:nvContentPartPr>
            <p14:xfrm>
              <a:off x="4205160" y="1669056"/>
              <a:ext cx="1117080" cy="385920"/>
            </p14:xfrm>
          </p:contentPart>
        </mc:Choice>
        <mc:Fallback>
          <p:pic>
            <p:nvPicPr>
              <p:cNvPr id="50" name="Ink 49">
                <a:extLst>
                  <a:ext uri="{FF2B5EF4-FFF2-40B4-BE49-F238E27FC236}">
                    <a16:creationId xmlns:a16="http://schemas.microsoft.com/office/drawing/2014/main" id="{870909E9-FC9D-F041-A818-EC0A52459CBE}"/>
                  </a:ext>
                </a:extLst>
              </p:cNvPr>
              <p:cNvPicPr/>
              <p:nvPr/>
            </p:nvPicPr>
            <p:blipFill>
              <a:blip r:embed="rId73"/>
              <a:stretch>
                <a:fillRect/>
              </a:stretch>
            </p:blipFill>
            <p:spPr>
              <a:xfrm>
                <a:off x="4196160" y="1660056"/>
                <a:ext cx="113472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Ink 50">
                <a:extLst>
                  <a:ext uri="{FF2B5EF4-FFF2-40B4-BE49-F238E27FC236}">
                    <a16:creationId xmlns:a16="http://schemas.microsoft.com/office/drawing/2014/main" id="{14B2B966-DEF3-4444-8FB9-131B8CD43EFF}"/>
                  </a:ext>
                </a:extLst>
              </p14:cNvPr>
              <p14:cNvContentPartPr/>
              <p14:nvPr/>
            </p14:nvContentPartPr>
            <p14:xfrm>
              <a:off x="3979080" y="2133096"/>
              <a:ext cx="1594800" cy="911520"/>
            </p14:xfrm>
          </p:contentPart>
        </mc:Choice>
        <mc:Fallback>
          <p:pic>
            <p:nvPicPr>
              <p:cNvPr id="51" name="Ink 50">
                <a:extLst>
                  <a:ext uri="{FF2B5EF4-FFF2-40B4-BE49-F238E27FC236}">
                    <a16:creationId xmlns:a16="http://schemas.microsoft.com/office/drawing/2014/main" id="{14B2B966-DEF3-4444-8FB9-131B8CD43EFF}"/>
                  </a:ext>
                </a:extLst>
              </p:cNvPr>
              <p:cNvPicPr/>
              <p:nvPr/>
            </p:nvPicPr>
            <p:blipFill>
              <a:blip r:embed="rId75"/>
              <a:stretch>
                <a:fillRect/>
              </a:stretch>
            </p:blipFill>
            <p:spPr>
              <a:xfrm>
                <a:off x="3970440" y="2124456"/>
                <a:ext cx="1612440" cy="929160"/>
              </a:xfrm>
              <a:prstGeom prst="rect">
                <a:avLst/>
              </a:prstGeom>
            </p:spPr>
          </p:pic>
        </mc:Fallback>
      </mc:AlternateContent>
      <p:grpSp>
        <p:nvGrpSpPr>
          <p:cNvPr id="55" name="Group 54">
            <a:extLst>
              <a:ext uri="{FF2B5EF4-FFF2-40B4-BE49-F238E27FC236}">
                <a16:creationId xmlns:a16="http://schemas.microsoft.com/office/drawing/2014/main" id="{8543A01C-4CBF-D944-8549-F18720E2242B}"/>
              </a:ext>
            </a:extLst>
          </p:cNvPr>
          <p:cNvGrpSpPr/>
          <p:nvPr/>
        </p:nvGrpSpPr>
        <p:grpSpPr>
          <a:xfrm>
            <a:off x="2366280" y="3832296"/>
            <a:ext cx="1024560" cy="403200"/>
            <a:chOff x="2366280" y="3832296"/>
            <a:chExt cx="1024560" cy="403200"/>
          </a:xfrm>
        </p:grpSpPr>
        <mc:AlternateContent xmlns:mc="http://schemas.openxmlformats.org/markup-compatibility/2006">
          <mc:Choice xmlns:p14="http://schemas.microsoft.com/office/powerpoint/2010/main" Requires="p14">
            <p:contentPart p14:bwMode="auto" r:id="rId76">
              <p14:nvContentPartPr>
                <p14:cNvPr id="53" name="Ink 52">
                  <a:extLst>
                    <a:ext uri="{FF2B5EF4-FFF2-40B4-BE49-F238E27FC236}">
                      <a16:creationId xmlns:a16="http://schemas.microsoft.com/office/drawing/2014/main" id="{C44C6CD1-815C-9F42-ADF6-4311774B03AA}"/>
                    </a:ext>
                  </a:extLst>
                </p14:cNvPr>
                <p14:cNvContentPartPr/>
                <p14:nvPr/>
              </p14:nvContentPartPr>
              <p14:xfrm>
                <a:off x="2366280" y="3840936"/>
                <a:ext cx="581760" cy="389880"/>
              </p14:xfrm>
            </p:contentPart>
          </mc:Choice>
          <mc:Fallback>
            <p:pic>
              <p:nvPicPr>
                <p:cNvPr id="53" name="Ink 52">
                  <a:extLst>
                    <a:ext uri="{FF2B5EF4-FFF2-40B4-BE49-F238E27FC236}">
                      <a16:creationId xmlns:a16="http://schemas.microsoft.com/office/drawing/2014/main" id="{C44C6CD1-815C-9F42-ADF6-4311774B03AA}"/>
                    </a:ext>
                  </a:extLst>
                </p:cNvPr>
                <p:cNvPicPr/>
                <p:nvPr/>
              </p:nvPicPr>
              <p:blipFill>
                <a:blip r:embed="rId77"/>
                <a:stretch>
                  <a:fillRect/>
                </a:stretch>
              </p:blipFill>
              <p:spPr>
                <a:xfrm>
                  <a:off x="2357280" y="3831936"/>
                  <a:ext cx="59940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4" name="Ink 53">
                  <a:extLst>
                    <a:ext uri="{FF2B5EF4-FFF2-40B4-BE49-F238E27FC236}">
                      <a16:creationId xmlns:a16="http://schemas.microsoft.com/office/drawing/2014/main" id="{2453FCF8-194C-3E4F-AF57-89B39AA4EF75}"/>
                    </a:ext>
                  </a:extLst>
                </p14:cNvPr>
                <p14:cNvContentPartPr/>
                <p14:nvPr/>
              </p14:nvContentPartPr>
              <p14:xfrm>
                <a:off x="2568960" y="3832296"/>
                <a:ext cx="821880" cy="403200"/>
              </p14:xfrm>
            </p:contentPart>
          </mc:Choice>
          <mc:Fallback>
            <p:pic>
              <p:nvPicPr>
                <p:cNvPr id="54" name="Ink 53">
                  <a:extLst>
                    <a:ext uri="{FF2B5EF4-FFF2-40B4-BE49-F238E27FC236}">
                      <a16:creationId xmlns:a16="http://schemas.microsoft.com/office/drawing/2014/main" id="{2453FCF8-194C-3E4F-AF57-89B39AA4EF75}"/>
                    </a:ext>
                  </a:extLst>
                </p:cNvPr>
                <p:cNvPicPr/>
                <p:nvPr/>
              </p:nvPicPr>
              <p:blipFill>
                <a:blip r:embed="rId79"/>
                <a:stretch>
                  <a:fillRect/>
                </a:stretch>
              </p:blipFill>
              <p:spPr>
                <a:xfrm>
                  <a:off x="2560320" y="3823296"/>
                  <a:ext cx="839520" cy="420840"/>
                </a:xfrm>
                <a:prstGeom prst="rect">
                  <a:avLst/>
                </a:prstGeom>
              </p:spPr>
            </p:pic>
          </mc:Fallback>
        </mc:AlternateContent>
      </p:grpSp>
      <p:grpSp>
        <p:nvGrpSpPr>
          <p:cNvPr id="57" name="Group 56">
            <a:extLst>
              <a:ext uri="{FF2B5EF4-FFF2-40B4-BE49-F238E27FC236}">
                <a16:creationId xmlns:a16="http://schemas.microsoft.com/office/drawing/2014/main" id="{95097E9D-214A-0A4F-9C54-265FD7422A53}"/>
              </a:ext>
            </a:extLst>
          </p:cNvPr>
          <p:cNvGrpSpPr/>
          <p:nvPr/>
        </p:nvGrpSpPr>
        <p:grpSpPr>
          <a:xfrm>
            <a:off x="2198160" y="505896"/>
            <a:ext cx="2862720" cy="928080"/>
            <a:chOff x="2198160" y="505896"/>
            <a:chExt cx="2862720" cy="928080"/>
          </a:xfrm>
        </p:grpSpPr>
        <mc:AlternateContent xmlns:mc="http://schemas.openxmlformats.org/markup-compatibility/2006">
          <mc:Choice xmlns:p14="http://schemas.microsoft.com/office/powerpoint/2010/main" Requires="p14">
            <p:contentPart p14:bwMode="auto" r:id="rId80">
              <p14:nvContentPartPr>
                <p14:cNvPr id="2" name="Ink 1">
                  <a:extLst>
                    <a:ext uri="{FF2B5EF4-FFF2-40B4-BE49-F238E27FC236}">
                      <a16:creationId xmlns:a16="http://schemas.microsoft.com/office/drawing/2014/main" id="{530601A1-473D-5F4C-BD49-1A876843DBD2}"/>
                    </a:ext>
                  </a:extLst>
                </p14:cNvPr>
                <p14:cNvContentPartPr/>
                <p14:nvPr/>
              </p14:nvContentPartPr>
              <p14:xfrm>
                <a:off x="2373840" y="587616"/>
                <a:ext cx="525240" cy="381960"/>
              </p14:xfrm>
            </p:contentPart>
          </mc:Choice>
          <mc:Fallback>
            <p:pic>
              <p:nvPicPr>
                <p:cNvPr id="2" name="Ink 1">
                  <a:extLst>
                    <a:ext uri="{FF2B5EF4-FFF2-40B4-BE49-F238E27FC236}">
                      <a16:creationId xmlns:a16="http://schemas.microsoft.com/office/drawing/2014/main" id="{530601A1-473D-5F4C-BD49-1A876843DBD2}"/>
                    </a:ext>
                  </a:extLst>
                </p:cNvPr>
                <p:cNvPicPr/>
                <p:nvPr/>
              </p:nvPicPr>
              <p:blipFill>
                <a:blip r:embed="rId81"/>
                <a:stretch>
                  <a:fillRect/>
                </a:stretch>
              </p:blipFill>
              <p:spPr>
                <a:xfrm>
                  <a:off x="2364840" y="578976"/>
                  <a:ext cx="54288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 name="Ink 2">
                  <a:extLst>
                    <a:ext uri="{FF2B5EF4-FFF2-40B4-BE49-F238E27FC236}">
                      <a16:creationId xmlns:a16="http://schemas.microsoft.com/office/drawing/2014/main" id="{9615845F-060A-7F43-9FB3-282C50D1B983}"/>
                    </a:ext>
                  </a:extLst>
                </p14:cNvPr>
                <p14:cNvContentPartPr/>
                <p14:nvPr/>
              </p14:nvContentPartPr>
              <p14:xfrm>
                <a:off x="3068280" y="647016"/>
                <a:ext cx="102600" cy="296640"/>
              </p14:xfrm>
            </p:contentPart>
          </mc:Choice>
          <mc:Fallback>
            <p:pic>
              <p:nvPicPr>
                <p:cNvPr id="3" name="Ink 2">
                  <a:extLst>
                    <a:ext uri="{FF2B5EF4-FFF2-40B4-BE49-F238E27FC236}">
                      <a16:creationId xmlns:a16="http://schemas.microsoft.com/office/drawing/2014/main" id="{9615845F-060A-7F43-9FB3-282C50D1B983}"/>
                    </a:ext>
                  </a:extLst>
                </p:cNvPr>
                <p:cNvPicPr/>
                <p:nvPr/>
              </p:nvPicPr>
              <p:blipFill>
                <a:blip r:embed="rId83"/>
                <a:stretch>
                  <a:fillRect/>
                </a:stretch>
              </p:blipFill>
              <p:spPr>
                <a:xfrm>
                  <a:off x="3059280" y="638016"/>
                  <a:ext cx="12024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 name="Ink 3">
                  <a:extLst>
                    <a:ext uri="{FF2B5EF4-FFF2-40B4-BE49-F238E27FC236}">
                      <a16:creationId xmlns:a16="http://schemas.microsoft.com/office/drawing/2014/main" id="{39C7B6DC-0F7B-FC41-B4F9-70656BAFF4F1}"/>
                    </a:ext>
                  </a:extLst>
                </p14:cNvPr>
                <p14:cNvContentPartPr/>
                <p14:nvPr/>
              </p14:nvContentPartPr>
              <p14:xfrm>
                <a:off x="2982960" y="673656"/>
                <a:ext cx="230400" cy="266040"/>
              </p14:xfrm>
            </p:contentPart>
          </mc:Choice>
          <mc:Fallback>
            <p:pic>
              <p:nvPicPr>
                <p:cNvPr id="4" name="Ink 3">
                  <a:extLst>
                    <a:ext uri="{FF2B5EF4-FFF2-40B4-BE49-F238E27FC236}">
                      <a16:creationId xmlns:a16="http://schemas.microsoft.com/office/drawing/2014/main" id="{39C7B6DC-0F7B-FC41-B4F9-70656BAFF4F1}"/>
                    </a:ext>
                  </a:extLst>
                </p:cNvPr>
                <p:cNvPicPr/>
                <p:nvPr/>
              </p:nvPicPr>
              <p:blipFill>
                <a:blip r:embed="rId85"/>
                <a:stretch>
                  <a:fillRect/>
                </a:stretch>
              </p:blipFill>
              <p:spPr>
                <a:xfrm>
                  <a:off x="2974320" y="664656"/>
                  <a:ext cx="24804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 name="Ink 4">
                  <a:extLst>
                    <a:ext uri="{FF2B5EF4-FFF2-40B4-BE49-F238E27FC236}">
                      <a16:creationId xmlns:a16="http://schemas.microsoft.com/office/drawing/2014/main" id="{AF928C99-F5F4-0B44-98CA-2F8997BD5677}"/>
                    </a:ext>
                  </a:extLst>
                </p14:cNvPr>
                <p14:cNvContentPartPr/>
                <p14:nvPr/>
              </p14:nvContentPartPr>
              <p14:xfrm>
                <a:off x="3361680" y="680856"/>
                <a:ext cx="128520" cy="363960"/>
              </p14:xfrm>
            </p:contentPart>
          </mc:Choice>
          <mc:Fallback>
            <p:pic>
              <p:nvPicPr>
                <p:cNvPr id="5" name="Ink 4">
                  <a:extLst>
                    <a:ext uri="{FF2B5EF4-FFF2-40B4-BE49-F238E27FC236}">
                      <a16:creationId xmlns:a16="http://schemas.microsoft.com/office/drawing/2014/main" id="{AF928C99-F5F4-0B44-98CA-2F8997BD5677}"/>
                    </a:ext>
                  </a:extLst>
                </p:cNvPr>
                <p:cNvPicPr/>
                <p:nvPr/>
              </p:nvPicPr>
              <p:blipFill>
                <a:blip r:embed="rId87"/>
                <a:stretch>
                  <a:fillRect/>
                </a:stretch>
              </p:blipFill>
              <p:spPr>
                <a:xfrm>
                  <a:off x="3352680" y="672216"/>
                  <a:ext cx="14616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 name="Ink 5">
                  <a:extLst>
                    <a:ext uri="{FF2B5EF4-FFF2-40B4-BE49-F238E27FC236}">
                      <a16:creationId xmlns:a16="http://schemas.microsoft.com/office/drawing/2014/main" id="{B6249261-591A-2F40-B8DC-D4686EF71922}"/>
                    </a:ext>
                  </a:extLst>
                </p14:cNvPr>
                <p14:cNvContentPartPr/>
                <p14:nvPr/>
              </p14:nvContentPartPr>
              <p14:xfrm>
                <a:off x="3652560" y="505896"/>
                <a:ext cx="368640" cy="459000"/>
              </p14:xfrm>
            </p:contentPart>
          </mc:Choice>
          <mc:Fallback>
            <p:pic>
              <p:nvPicPr>
                <p:cNvPr id="6" name="Ink 5">
                  <a:extLst>
                    <a:ext uri="{FF2B5EF4-FFF2-40B4-BE49-F238E27FC236}">
                      <a16:creationId xmlns:a16="http://schemas.microsoft.com/office/drawing/2014/main" id="{B6249261-591A-2F40-B8DC-D4686EF71922}"/>
                    </a:ext>
                  </a:extLst>
                </p:cNvPr>
                <p:cNvPicPr/>
                <p:nvPr/>
              </p:nvPicPr>
              <p:blipFill>
                <a:blip r:embed="rId89"/>
                <a:stretch>
                  <a:fillRect/>
                </a:stretch>
              </p:blipFill>
              <p:spPr>
                <a:xfrm>
                  <a:off x="3643560" y="496896"/>
                  <a:ext cx="38628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 name="Ink 6">
                  <a:extLst>
                    <a:ext uri="{FF2B5EF4-FFF2-40B4-BE49-F238E27FC236}">
                      <a16:creationId xmlns:a16="http://schemas.microsoft.com/office/drawing/2014/main" id="{6F4D47C7-4E23-A841-A266-49CEA49EF949}"/>
                    </a:ext>
                  </a:extLst>
                </p14:cNvPr>
                <p14:cNvContentPartPr/>
                <p14:nvPr/>
              </p14:nvContentPartPr>
              <p14:xfrm>
                <a:off x="3925800" y="654216"/>
                <a:ext cx="163800" cy="34920"/>
              </p14:xfrm>
            </p:contentPart>
          </mc:Choice>
          <mc:Fallback>
            <p:pic>
              <p:nvPicPr>
                <p:cNvPr id="7" name="Ink 6">
                  <a:extLst>
                    <a:ext uri="{FF2B5EF4-FFF2-40B4-BE49-F238E27FC236}">
                      <a16:creationId xmlns:a16="http://schemas.microsoft.com/office/drawing/2014/main" id="{6F4D47C7-4E23-A841-A266-49CEA49EF949}"/>
                    </a:ext>
                  </a:extLst>
                </p:cNvPr>
                <p:cNvPicPr/>
                <p:nvPr/>
              </p:nvPicPr>
              <p:blipFill>
                <a:blip r:embed="rId91"/>
                <a:stretch>
                  <a:fillRect/>
                </a:stretch>
              </p:blipFill>
              <p:spPr>
                <a:xfrm>
                  <a:off x="3916800" y="645576"/>
                  <a:ext cx="1814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 name="Ink 7">
                  <a:extLst>
                    <a:ext uri="{FF2B5EF4-FFF2-40B4-BE49-F238E27FC236}">
                      <a16:creationId xmlns:a16="http://schemas.microsoft.com/office/drawing/2014/main" id="{F12EB216-0719-F346-A583-69EF8C525403}"/>
                    </a:ext>
                  </a:extLst>
                </p14:cNvPr>
                <p14:cNvContentPartPr/>
                <p14:nvPr/>
              </p14:nvContentPartPr>
              <p14:xfrm>
                <a:off x="4470120" y="618576"/>
                <a:ext cx="590760" cy="254520"/>
              </p14:xfrm>
            </p:contentPart>
          </mc:Choice>
          <mc:Fallback>
            <p:pic>
              <p:nvPicPr>
                <p:cNvPr id="8" name="Ink 7">
                  <a:extLst>
                    <a:ext uri="{FF2B5EF4-FFF2-40B4-BE49-F238E27FC236}">
                      <a16:creationId xmlns:a16="http://schemas.microsoft.com/office/drawing/2014/main" id="{F12EB216-0719-F346-A583-69EF8C525403}"/>
                    </a:ext>
                  </a:extLst>
                </p:cNvPr>
                <p:cNvPicPr/>
                <p:nvPr/>
              </p:nvPicPr>
              <p:blipFill>
                <a:blip r:embed="rId93"/>
                <a:stretch>
                  <a:fillRect/>
                </a:stretch>
              </p:blipFill>
              <p:spPr>
                <a:xfrm>
                  <a:off x="4461480" y="609936"/>
                  <a:ext cx="60840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342A5A1F-11EC-A04D-942A-7410D9A57FD1}"/>
                    </a:ext>
                  </a:extLst>
                </p14:cNvPr>
                <p14:cNvContentPartPr/>
                <p14:nvPr/>
              </p14:nvContentPartPr>
              <p14:xfrm>
                <a:off x="2198160" y="1136256"/>
                <a:ext cx="1605960" cy="297720"/>
              </p14:xfrm>
            </p:contentPart>
          </mc:Choice>
          <mc:Fallback>
            <p:pic>
              <p:nvPicPr>
                <p:cNvPr id="56" name="Ink 55">
                  <a:extLst>
                    <a:ext uri="{FF2B5EF4-FFF2-40B4-BE49-F238E27FC236}">
                      <a16:creationId xmlns:a16="http://schemas.microsoft.com/office/drawing/2014/main" id="{342A5A1F-11EC-A04D-942A-7410D9A57FD1}"/>
                    </a:ext>
                  </a:extLst>
                </p:cNvPr>
                <p:cNvPicPr/>
                <p:nvPr/>
              </p:nvPicPr>
              <p:blipFill>
                <a:blip r:embed="rId95"/>
                <a:stretch>
                  <a:fillRect/>
                </a:stretch>
              </p:blipFill>
              <p:spPr>
                <a:xfrm>
                  <a:off x="2189520" y="1127616"/>
                  <a:ext cx="1623600" cy="315360"/>
                </a:xfrm>
                <a:prstGeom prst="rect">
                  <a:avLst/>
                </a:prstGeom>
              </p:spPr>
            </p:pic>
          </mc:Fallback>
        </mc:AlternateContent>
      </p:grpSp>
    </p:spTree>
    <p:extLst>
      <p:ext uri="{BB962C8B-B14F-4D97-AF65-F5344CB8AC3E}">
        <p14:creationId xmlns:p14="http://schemas.microsoft.com/office/powerpoint/2010/main" val="2576394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9261231" cy="1354217"/>
          </a:xfrm>
          <a:prstGeom prst="rect">
            <a:avLst/>
          </a:prstGeom>
          <a:noFill/>
        </p:spPr>
        <p:txBody>
          <a:bodyPr wrap="square" rtlCol="0">
            <a:spAutoFit/>
          </a:bodyPr>
          <a:lstStyle/>
          <a:p>
            <a:r>
              <a:rPr lang="en-US" sz="2800" b="1" dirty="0">
                <a:solidFill>
                  <a:srgbClr val="FF0000"/>
                </a:solidFill>
              </a:rPr>
              <a:t>2. Kurtosis</a:t>
            </a:r>
          </a:p>
          <a:p>
            <a:endParaRPr lang="en-US" dirty="0"/>
          </a:p>
          <a:p>
            <a:r>
              <a:rPr lang="en-GB" dirty="0"/>
              <a:t>Kurtosis is all about the tails of the distribution – not the </a:t>
            </a:r>
            <a:r>
              <a:rPr lang="en-GB" dirty="0" err="1"/>
              <a:t>peakness</a:t>
            </a:r>
            <a:r>
              <a:rPr lang="en-GB" dirty="0"/>
              <a:t> or flatness.  It measures the </a:t>
            </a:r>
            <a:r>
              <a:rPr lang="en-GB" b="1" dirty="0"/>
              <a:t>tail-heaviness</a:t>
            </a:r>
            <a:r>
              <a:rPr lang="en-GB" dirty="0"/>
              <a:t> of the distribution. Kurtosis is calculated as:</a:t>
            </a:r>
            <a:endParaRPr lang="en-US" dirty="0"/>
          </a:p>
        </p:txBody>
      </p:sp>
      <p:sp>
        <p:nvSpPr>
          <p:cNvPr id="4" name="TextBox 3">
            <a:extLst>
              <a:ext uri="{FF2B5EF4-FFF2-40B4-BE49-F238E27FC236}">
                <a16:creationId xmlns:a16="http://schemas.microsoft.com/office/drawing/2014/main" id="{C9ECB0F9-9ECE-E54F-9459-7EF678AF0D2C}"/>
              </a:ext>
            </a:extLst>
          </p:cNvPr>
          <p:cNvSpPr txBox="1"/>
          <p:nvPr/>
        </p:nvSpPr>
        <p:spPr>
          <a:xfrm>
            <a:off x="1559168" y="5934670"/>
            <a:ext cx="10081846" cy="1169551"/>
          </a:xfrm>
          <a:prstGeom prst="rect">
            <a:avLst/>
          </a:prstGeom>
          <a:noFill/>
        </p:spPr>
        <p:txBody>
          <a:bodyPr wrap="square" rtlCol="0">
            <a:spAutoFit/>
          </a:bodyPr>
          <a:lstStyle/>
          <a:p>
            <a:r>
              <a:rPr lang="en-GB" sz="1400" dirty="0"/>
              <a:t>where n is the sample size, X</a:t>
            </a:r>
            <a:r>
              <a:rPr lang="en-GB" sz="1400" baseline="-25000" dirty="0"/>
              <a:t>i</a:t>
            </a:r>
            <a:r>
              <a:rPr lang="en-GB" sz="1400" dirty="0"/>
              <a:t> is the </a:t>
            </a:r>
            <a:r>
              <a:rPr lang="en-GB" sz="1400" dirty="0" err="1"/>
              <a:t>i</a:t>
            </a:r>
            <a:r>
              <a:rPr lang="en-GB" sz="1400" baseline="30000" dirty="0" err="1"/>
              <a:t>th</a:t>
            </a:r>
            <a:r>
              <a:rPr lang="en-GB" sz="1400" dirty="0"/>
              <a:t> X value, X-Bar is the average and s is the sample standard deviation.  Note the exponent in the summation.  It is “4”.  The kurtosis is referred to as the “fourth standardized central moment for the probability model.”  </a:t>
            </a:r>
          </a:p>
          <a:p>
            <a:endParaRPr lang="en-GB" sz="1400" dirty="0"/>
          </a:p>
          <a:p>
            <a:r>
              <a:rPr lang="en-GB" sz="1400" b="1" dirty="0"/>
              <a:t>Note</a:t>
            </a:r>
            <a:r>
              <a:rPr lang="en-GB" sz="1400" dirty="0"/>
              <a:t>: Kurtosis calculated by Excel or through Python/R is actually excess kurtosis, which is (Kurtosis – 3)</a:t>
            </a:r>
          </a:p>
          <a:p>
            <a:r>
              <a:rPr lang="en-GB" sz="1400" dirty="0"/>
              <a:t>	</a:t>
            </a:r>
          </a:p>
        </p:txBody>
      </p:sp>
      <p:sp>
        <p:nvSpPr>
          <p:cNvPr id="6" name="TextBox 5">
            <a:extLst>
              <a:ext uri="{FF2B5EF4-FFF2-40B4-BE49-F238E27FC236}">
                <a16:creationId xmlns:a16="http://schemas.microsoft.com/office/drawing/2014/main" id="{788BA939-EB61-C749-805C-5F100AFCFFF9}"/>
              </a:ext>
            </a:extLst>
          </p:cNvPr>
          <p:cNvSpPr txBox="1"/>
          <p:nvPr/>
        </p:nvSpPr>
        <p:spPr>
          <a:xfrm>
            <a:off x="996462" y="6488668"/>
            <a:ext cx="934871"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538FB9FB-380B-6B48-A6B0-CF39C919334A}"/>
              </a:ext>
            </a:extLst>
          </p:cNvPr>
          <p:cNvPicPr>
            <a:picLocks noChangeAspect="1"/>
          </p:cNvPicPr>
          <p:nvPr/>
        </p:nvPicPr>
        <p:blipFill>
          <a:blip r:embed="rId3"/>
          <a:stretch>
            <a:fillRect/>
          </a:stretch>
        </p:blipFill>
        <p:spPr>
          <a:xfrm>
            <a:off x="5310553" y="4760739"/>
            <a:ext cx="1887415" cy="989265"/>
          </a:xfrm>
          <a:prstGeom prst="rect">
            <a:avLst/>
          </a:prstGeom>
        </p:spPr>
      </p:pic>
      <p:sp>
        <p:nvSpPr>
          <p:cNvPr id="3" name="TextBox 2">
            <a:extLst>
              <a:ext uri="{FF2B5EF4-FFF2-40B4-BE49-F238E27FC236}">
                <a16:creationId xmlns:a16="http://schemas.microsoft.com/office/drawing/2014/main" id="{DA5654A1-9DA2-D046-BDF5-B88BFAE459A3}"/>
              </a:ext>
            </a:extLst>
          </p:cNvPr>
          <p:cNvSpPr txBox="1"/>
          <p:nvPr/>
        </p:nvSpPr>
        <p:spPr>
          <a:xfrm>
            <a:off x="1580115" y="2256236"/>
            <a:ext cx="8096832" cy="1354217"/>
          </a:xfrm>
          <a:prstGeom prst="rect">
            <a:avLst/>
          </a:prstGeom>
          <a:noFill/>
        </p:spPr>
        <p:txBody>
          <a:bodyPr wrap="none" rtlCol="0">
            <a:spAutoFit/>
          </a:bodyPr>
          <a:lstStyle/>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kurtosis</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p>
          <a:p>
            <a:r>
              <a:rPr lang="en-GB" sz="1600" i="1" dirty="0">
                <a:solidFill>
                  <a:srgbClr val="0070C0"/>
                </a:solidFill>
              </a:rPr>
              <a:t>print(kurtosis(x))</a:t>
            </a:r>
          </a:p>
          <a:p>
            <a:endParaRPr lang="en-US" dirty="0"/>
          </a:p>
        </p:txBody>
      </p:sp>
      <p:sp>
        <p:nvSpPr>
          <p:cNvPr id="5" name="TextBox 4">
            <a:extLst>
              <a:ext uri="{FF2B5EF4-FFF2-40B4-BE49-F238E27FC236}">
                <a16:creationId xmlns:a16="http://schemas.microsoft.com/office/drawing/2014/main" id="{A091C358-275D-EB47-A4F0-6D7F6A425672}"/>
              </a:ext>
            </a:extLst>
          </p:cNvPr>
          <p:cNvSpPr txBox="1"/>
          <p:nvPr/>
        </p:nvSpPr>
        <p:spPr>
          <a:xfrm>
            <a:off x="1580115" y="3816264"/>
            <a:ext cx="1731564" cy="369332"/>
          </a:xfrm>
          <a:prstGeom prst="rect">
            <a:avLst/>
          </a:prstGeom>
          <a:noFill/>
        </p:spPr>
        <p:txBody>
          <a:bodyPr wrap="none" rtlCol="0">
            <a:spAutoFit/>
          </a:bodyPr>
          <a:lstStyle/>
          <a:p>
            <a:r>
              <a:rPr lang="en-US" dirty="0"/>
              <a:t>Mathematically:</a:t>
            </a:r>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BDB02933-A7CF-CE4D-A09C-C0BEDFB65D11}"/>
                  </a:ext>
                </a:extLst>
              </p14:cNvPr>
              <p14:cNvContentPartPr/>
              <p14:nvPr/>
            </p14:nvContentPartPr>
            <p14:xfrm>
              <a:off x="11599560" y="5021736"/>
              <a:ext cx="398160" cy="62280"/>
            </p14:xfrm>
          </p:contentPart>
        </mc:Choice>
        <mc:Fallback>
          <p:pic>
            <p:nvPicPr>
              <p:cNvPr id="13" name="Ink 12">
                <a:extLst>
                  <a:ext uri="{FF2B5EF4-FFF2-40B4-BE49-F238E27FC236}">
                    <a16:creationId xmlns:a16="http://schemas.microsoft.com/office/drawing/2014/main" id="{BDB02933-A7CF-CE4D-A09C-C0BEDFB65D11}"/>
                  </a:ext>
                </a:extLst>
              </p:cNvPr>
              <p:cNvPicPr/>
              <p:nvPr/>
            </p:nvPicPr>
            <p:blipFill>
              <a:blip r:embed="rId5"/>
              <a:stretch>
                <a:fillRect/>
              </a:stretch>
            </p:blipFill>
            <p:spPr>
              <a:xfrm>
                <a:off x="11590560" y="5013096"/>
                <a:ext cx="415800" cy="79920"/>
              </a:xfrm>
              <a:prstGeom prst="rect">
                <a:avLst/>
              </a:prstGeom>
            </p:spPr>
          </p:pic>
        </mc:Fallback>
      </mc:AlternateContent>
      <p:grpSp>
        <p:nvGrpSpPr>
          <p:cNvPr id="16" name="Group 15">
            <a:extLst>
              <a:ext uri="{FF2B5EF4-FFF2-40B4-BE49-F238E27FC236}">
                <a16:creationId xmlns:a16="http://schemas.microsoft.com/office/drawing/2014/main" id="{2C84B24E-04A0-F641-9804-7CDD24E365F1}"/>
              </a:ext>
            </a:extLst>
          </p:cNvPr>
          <p:cNvGrpSpPr/>
          <p:nvPr/>
        </p:nvGrpSpPr>
        <p:grpSpPr>
          <a:xfrm>
            <a:off x="8744040" y="2693256"/>
            <a:ext cx="3192480" cy="2979720"/>
            <a:chOff x="8744040" y="2693256"/>
            <a:chExt cx="3192480" cy="2979720"/>
          </a:xfrm>
        </p:grpSpPr>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DE0A571F-2C29-0943-A8FD-D1E2B90B7AA8}"/>
                    </a:ext>
                  </a:extLst>
                </p14:cNvPr>
                <p14:cNvContentPartPr/>
                <p14:nvPr/>
              </p14:nvContentPartPr>
              <p14:xfrm>
                <a:off x="8744040" y="5056656"/>
                <a:ext cx="2953800" cy="216720"/>
              </p14:xfrm>
            </p:contentPart>
          </mc:Choice>
          <mc:Fallback>
            <p:pic>
              <p:nvPicPr>
                <p:cNvPr id="7" name="Ink 6">
                  <a:extLst>
                    <a:ext uri="{FF2B5EF4-FFF2-40B4-BE49-F238E27FC236}">
                      <a16:creationId xmlns:a16="http://schemas.microsoft.com/office/drawing/2014/main" id="{DE0A571F-2C29-0943-A8FD-D1E2B90B7AA8}"/>
                    </a:ext>
                  </a:extLst>
                </p:cNvPr>
                <p:cNvPicPr/>
                <p:nvPr/>
              </p:nvPicPr>
              <p:blipFill>
                <a:blip r:embed="rId7"/>
                <a:stretch>
                  <a:fillRect/>
                </a:stretch>
              </p:blipFill>
              <p:spPr>
                <a:xfrm>
                  <a:off x="8735040" y="5048016"/>
                  <a:ext cx="29714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3850A8FD-3DE8-5340-A7C1-447240FC8169}"/>
                    </a:ext>
                  </a:extLst>
                </p14:cNvPr>
                <p14:cNvContentPartPr/>
                <p14:nvPr/>
              </p14:nvContentPartPr>
              <p14:xfrm>
                <a:off x="10175040" y="2693256"/>
                <a:ext cx="196200" cy="2979720"/>
              </p14:xfrm>
            </p:contentPart>
          </mc:Choice>
          <mc:Fallback>
            <p:pic>
              <p:nvPicPr>
                <p:cNvPr id="11" name="Ink 10">
                  <a:extLst>
                    <a:ext uri="{FF2B5EF4-FFF2-40B4-BE49-F238E27FC236}">
                      <a16:creationId xmlns:a16="http://schemas.microsoft.com/office/drawing/2014/main" id="{3850A8FD-3DE8-5340-A7C1-447240FC8169}"/>
                    </a:ext>
                  </a:extLst>
                </p:cNvPr>
                <p:cNvPicPr/>
                <p:nvPr/>
              </p:nvPicPr>
              <p:blipFill>
                <a:blip r:embed="rId9"/>
                <a:stretch>
                  <a:fillRect/>
                </a:stretch>
              </p:blipFill>
              <p:spPr>
                <a:xfrm>
                  <a:off x="10166040" y="2684616"/>
                  <a:ext cx="213840" cy="2997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B8D4C32A-FB86-4449-A4D3-9C9705F23010}"/>
                    </a:ext>
                  </a:extLst>
                </p14:cNvPr>
                <p14:cNvContentPartPr/>
                <p14:nvPr/>
              </p14:nvContentPartPr>
              <p14:xfrm>
                <a:off x="8835120" y="2901336"/>
                <a:ext cx="3101400" cy="2117520"/>
              </p14:xfrm>
            </p:contentPart>
          </mc:Choice>
          <mc:Fallback>
            <p:pic>
              <p:nvPicPr>
                <p:cNvPr id="15" name="Ink 14">
                  <a:extLst>
                    <a:ext uri="{FF2B5EF4-FFF2-40B4-BE49-F238E27FC236}">
                      <a16:creationId xmlns:a16="http://schemas.microsoft.com/office/drawing/2014/main" id="{B8D4C32A-FB86-4449-A4D3-9C9705F23010}"/>
                    </a:ext>
                  </a:extLst>
                </p:cNvPr>
                <p:cNvPicPr/>
                <p:nvPr/>
              </p:nvPicPr>
              <p:blipFill>
                <a:blip r:embed="rId11"/>
                <a:stretch>
                  <a:fillRect/>
                </a:stretch>
              </p:blipFill>
              <p:spPr>
                <a:xfrm>
                  <a:off x="8826120" y="2892336"/>
                  <a:ext cx="3119040" cy="2135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91E30A88-F6A3-8B4B-BAD9-C02F8A371A67}"/>
                  </a:ext>
                </a:extLst>
              </p14:cNvPr>
              <p14:cNvContentPartPr/>
              <p14:nvPr/>
            </p14:nvContentPartPr>
            <p14:xfrm>
              <a:off x="9022680" y="3212736"/>
              <a:ext cx="2786760" cy="1419120"/>
            </p14:xfrm>
          </p:contentPart>
        </mc:Choice>
        <mc:Fallback>
          <p:pic>
            <p:nvPicPr>
              <p:cNvPr id="19" name="Ink 18">
                <a:extLst>
                  <a:ext uri="{FF2B5EF4-FFF2-40B4-BE49-F238E27FC236}">
                    <a16:creationId xmlns:a16="http://schemas.microsoft.com/office/drawing/2014/main" id="{91E30A88-F6A3-8B4B-BAD9-C02F8A371A67}"/>
                  </a:ext>
                </a:extLst>
              </p:cNvPr>
              <p:cNvPicPr/>
              <p:nvPr/>
            </p:nvPicPr>
            <p:blipFill>
              <a:blip r:embed="rId13"/>
              <a:stretch>
                <a:fillRect/>
              </a:stretch>
            </p:blipFill>
            <p:spPr>
              <a:xfrm>
                <a:off x="9014040" y="3204096"/>
                <a:ext cx="2804400" cy="1436760"/>
              </a:xfrm>
              <a:prstGeom prst="rect">
                <a:avLst/>
              </a:prstGeom>
            </p:spPr>
          </p:pic>
        </mc:Fallback>
      </mc:AlternateContent>
      <p:grpSp>
        <p:nvGrpSpPr>
          <p:cNvPr id="32" name="Group 31">
            <a:extLst>
              <a:ext uri="{FF2B5EF4-FFF2-40B4-BE49-F238E27FC236}">
                <a16:creationId xmlns:a16="http://schemas.microsoft.com/office/drawing/2014/main" id="{AFAA827E-9BA8-1048-813F-47FDE8CE1493}"/>
              </a:ext>
            </a:extLst>
          </p:cNvPr>
          <p:cNvGrpSpPr/>
          <p:nvPr/>
        </p:nvGrpSpPr>
        <p:grpSpPr>
          <a:xfrm>
            <a:off x="8840520" y="2814216"/>
            <a:ext cx="3261960" cy="1528920"/>
            <a:chOff x="8840520" y="2814216"/>
            <a:chExt cx="3261960" cy="1528920"/>
          </a:xfrm>
        </p:grpSpPr>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643FEA21-70EC-394E-910C-C8E73000FD7A}"/>
                    </a:ext>
                  </a:extLst>
                </p14:cNvPr>
                <p14:cNvContentPartPr/>
                <p14:nvPr/>
              </p14:nvContentPartPr>
              <p14:xfrm>
                <a:off x="8840520" y="3537456"/>
                <a:ext cx="1348200" cy="805680"/>
              </p14:xfrm>
            </p:contentPart>
          </mc:Choice>
          <mc:Fallback>
            <p:pic>
              <p:nvPicPr>
                <p:cNvPr id="21" name="Ink 20">
                  <a:extLst>
                    <a:ext uri="{FF2B5EF4-FFF2-40B4-BE49-F238E27FC236}">
                      <a16:creationId xmlns:a16="http://schemas.microsoft.com/office/drawing/2014/main" id="{643FEA21-70EC-394E-910C-C8E73000FD7A}"/>
                    </a:ext>
                  </a:extLst>
                </p:cNvPr>
                <p:cNvPicPr/>
                <p:nvPr/>
              </p:nvPicPr>
              <p:blipFill>
                <a:blip r:embed="rId15"/>
                <a:stretch>
                  <a:fillRect/>
                </a:stretch>
              </p:blipFill>
              <p:spPr>
                <a:xfrm>
                  <a:off x="8836200" y="3533136"/>
                  <a:ext cx="1356840" cy="814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Ink 21">
                  <a:extLst>
                    <a:ext uri="{FF2B5EF4-FFF2-40B4-BE49-F238E27FC236}">
                      <a16:creationId xmlns:a16="http://schemas.microsoft.com/office/drawing/2014/main" id="{64168A9F-B06B-3D42-B761-788A4971F030}"/>
                    </a:ext>
                  </a:extLst>
                </p14:cNvPr>
                <p14:cNvContentPartPr/>
                <p14:nvPr/>
              </p14:nvContentPartPr>
              <p14:xfrm>
                <a:off x="10167120" y="3569496"/>
                <a:ext cx="8280" cy="9720"/>
              </p14:xfrm>
            </p:contentPart>
          </mc:Choice>
          <mc:Fallback>
            <p:pic>
              <p:nvPicPr>
                <p:cNvPr id="22" name="Ink 21">
                  <a:extLst>
                    <a:ext uri="{FF2B5EF4-FFF2-40B4-BE49-F238E27FC236}">
                      <a16:creationId xmlns:a16="http://schemas.microsoft.com/office/drawing/2014/main" id="{64168A9F-B06B-3D42-B761-788A4971F030}"/>
                    </a:ext>
                  </a:extLst>
                </p:cNvPr>
                <p:cNvPicPr/>
                <p:nvPr/>
              </p:nvPicPr>
              <p:blipFill>
                <a:blip r:embed="rId17"/>
                <a:stretch>
                  <a:fillRect/>
                </a:stretch>
              </p:blipFill>
              <p:spPr>
                <a:xfrm>
                  <a:off x="10162800" y="3565176"/>
                  <a:ext cx="1692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1C63BA11-7CE7-3745-BD7E-191C1A15FC09}"/>
                    </a:ext>
                  </a:extLst>
                </p14:cNvPr>
                <p14:cNvContentPartPr/>
                <p14:nvPr/>
              </p14:nvContentPartPr>
              <p14:xfrm>
                <a:off x="10159560" y="3533136"/>
                <a:ext cx="1581120" cy="632880"/>
              </p14:xfrm>
            </p:contentPart>
          </mc:Choice>
          <mc:Fallback>
            <p:pic>
              <p:nvPicPr>
                <p:cNvPr id="23" name="Ink 22">
                  <a:extLst>
                    <a:ext uri="{FF2B5EF4-FFF2-40B4-BE49-F238E27FC236}">
                      <a16:creationId xmlns:a16="http://schemas.microsoft.com/office/drawing/2014/main" id="{1C63BA11-7CE7-3745-BD7E-191C1A15FC09}"/>
                    </a:ext>
                  </a:extLst>
                </p:cNvPr>
                <p:cNvPicPr/>
                <p:nvPr/>
              </p:nvPicPr>
              <p:blipFill>
                <a:blip r:embed="rId19"/>
                <a:stretch>
                  <a:fillRect/>
                </a:stretch>
              </p:blipFill>
              <p:spPr>
                <a:xfrm>
                  <a:off x="10155240" y="3528816"/>
                  <a:ext cx="1589760" cy="641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5" name="Ink 24">
                  <a:extLst>
                    <a:ext uri="{FF2B5EF4-FFF2-40B4-BE49-F238E27FC236}">
                      <a16:creationId xmlns:a16="http://schemas.microsoft.com/office/drawing/2014/main" id="{8A178784-102B-3D43-990A-BE2052FAACBC}"/>
                    </a:ext>
                  </a:extLst>
                </p14:cNvPr>
                <p14:cNvContentPartPr/>
                <p14:nvPr/>
              </p14:nvContentPartPr>
              <p14:xfrm>
                <a:off x="10733400" y="3160176"/>
                <a:ext cx="438840" cy="340920"/>
              </p14:xfrm>
            </p:contentPart>
          </mc:Choice>
          <mc:Fallback>
            <p:pic>
              <p:nvPicPr>
                <p:cNvPr id="25" name="Ink 24">
                  <a:extLst>
                    <a:ext uri="{FF2B5EF4-FFF2-40B4-BE49-F238E27FC236}">
                      <a16:creationId xmlns:a16="http://schemas.microsoft.com/office/drawing/2014/main" id="{8A178784-102B-3D43-990A-BE2052FAACBC}"/>
                    </a:ext>
                  </a:extLst>
                </p:cNvPr>
                <p:cNvPicPr/>
                <p:nvPr/>
              </p:nvPicPr>
              <p:blipFill>
                <a:blip r:embed="rId21"/>
                <a:stretch>
                  <a:fillRect/>
                </a:stretch>
              </p:blipFill>
              <p:spPr>
                <a:xfrm>
                  <a:off x="10729080" y="3155856"/>
                  <a:ext cx="44748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6" name="Ink 25">
                  <a:extLst>
                    <a:ext uri="{FF2B5EF4-FFF2-40B4-BE49-F238E27FC236}">
                      <a16:creationId xmlns:a16="http://schemas.microsoft.com/office/drawing/2014/main" id="{165E0FD2-5994-0C45-9CEF-BAEC3DFE1F92}"/>
                    </a:ext>
                  </a:extLst>
                </p14:cNvPr>
                <p14:cNvContentPartPr/>
                <p14:nvPr/>
              </p14:nvContentPartPr>
              <p14:xfrm>
                <a:off x="11434320" y="2926896"/>
                <a:ext cx="217440" cy="227520"/>
              </p14:xfrm>
            </p:contentPart>
          </mc:Choice>
          <mc:Fallback>
            <p:pic>
              <p:nvPicPr>
                <p:cNvPr id="26" name="Ink 25">
                  <a:extLst>
                    <a:ext uri="{FF2B5EF4-FFF2-40B4-BE49-F238E27FC236}">
                      <a16:creationId xmlns:a16="http://schemas.microsoft.com/office/drawing/2014/main" id="{165E0FD2-5994-0C45-9CEF-BAEC3DFE1F92}"/>
                    </a:ext>
                  </a:extLst>
                </p:cNvPr>
                <p:cNvPicPr/>
                <p:nvPr/>
              </p:nvPicPr>
              <p:blipFill>
                <a:blip r:embed="rId23"/>
                <a:stretch>
                  <a:fillRect/>
                </a:stretch>
              </p:blipFill>
              <p:spPr>
                <a:xfrm>
                  <a:off x="11430000" y="2922576"/>
                  <a:ext cx="2260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7" name="Ink 26">
                  <a:extLst>
                    <a:ext uri="{FF2B5EF4-FFF2-40B4-BE49-F238E27FC236}">
                      <a16:creationId xmlns:a16="http://schemas.microsoft.com/office/drawing/2014/main" id="{60942EE8-3EB3-E345-A00F-853C997B0C1D}"/>
                    </a:ext>
                  </a:extLst>
                </p14:cNvPr>
                <p14:cNvContentPartPr/>
                <p14:nvPr/>
              </p14:nvContentPartPr>
              <p14:xfrm>
                <a:off x="11784600" y="2957856"/>
                <a:ext cx="10440" cy="16560"/>
              </p14:xfrm>
            </p:contentPart>
          </mc:Choice>
          <mc:Fallback>
            <p:pic>
              <p:nvPicPr>
                <p:cNvPr id="27" name="Ink 26">
                  <a:extLst>
                    <a:ext uri="{FF2B5EF4-FFF2-40B4-BE49-F238E27FC236}">
                      <a16:creationId xmlns:a16="http://schemas.microsoft.com/office/drawing/2014/main" id="{60942EE8-3EB3-E345-A00F-853C997B0C1D}"/>
                    </a:ext>
                  </a:extLst>
                </p:cNvPr>
                <p:cNvPicPr/>
                <p:nvPr/>
              </p:nvPicPr>
              <p:blipFill>
                <a:blip r:embed="rId25"/>
                <a:stretch>
                  <a:fillRect/>
                </a:stretch>
              </p:blipFill>
              <p:spPr>
                <a:xfrm>
                  <a:off x="11780280" y="2953536"/>
                  <a:ext cx="190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 name="Ink 27">
                  <a:extLst>
                    <a:ext uri="{FF2B5EF4-FFF2-40B4-BE49-F238E27FC236}">
                      <a16:creationId xmlns:a16="http://schemas.microsoft.com/office/drawing/2014/main" id="{5A68B216-757F-6649-B494-E08BD2090782}"/>
                    </a:ext>
                  </a:extLst>
                </p14:cNvPr>
                <p14:cNvContentPartPr/>
                <p14:nvPr/>
              </p14:nvContentPartPr>
              <p14:xfrm>
                <a:off x="11870640" y="2818536"/>
                <a:ext cx="17280" cy="215640"/>
              </p14:xfrm>
            </p:contentPart>
          </mc:Choice>
          <mc:Fallback>
            <p:pic>
              <p:nvPicPr>
                <p:cNvPr id="28" name="Ink 27">
                  <a:extLst>
                    <a:ext uri="{FF2B5EF4-FFF2-40B4-BE49-F238E27FC236}">
                      <a16:creationId xmlns:a16="http://schemas.microsoft.com/office/drawing/2014/main" id="{5A68B216-757F-6649-B494-E08BD2090782}"/>
                    </a:ext>
                  </a:extLst>
                </p:cNvPr>
                <p:cNvPicPr/>
                <p:nvPr/>
              </p:nvPicPr>
              <p:blipFill>
                <a:blip r:embed="rId27"/>
                <a:stretch>
                  <a:fillRect/>
                </a:stretch>
              </p:blipFill>
              <p:spPr>
                <a:xfrm>
                  <a:off x="11866320" y="2814216"/>
                  <a:ext cx="259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9" name="Ink 28">
                  <a:extLst>
                    <a:ext uri="{FF2B5EF4-FFF2-40B4-BE49-F238E27FC236}">
                      <a16:creationId xmlns:a16="http://schemas.microsoft.com/office/drawing/2014/main" id="{FCEF2AC7-AD44-8D4F-A018-BB2DFF80CEAF}"/>
                    </a:ext>
                  </a:extLst>
                </p14:cNvPr>
                <p14:cNvContentPartPr/>
                <p14:nvPr/>
              </p14:nvContentPartPr>
              <p14:xfrm>
                <a:off x="11836440" y="2814216"/>
                <a:ext cx="133920" cy="200160"/>
              </p14:xfrm>
            </p:contentPart>
          </mc:Choice>
          <mc:Fallback>
            <p:pic>
              <p:nvPicPr>
                <p:cNvPr id="29" name="Ink 28">
                  <a:extLst>
                    <a:ext uri="{FF2B5EF4-FFF2-40B4-BE49-F238E27FC236}">
                      <a16:creationId xmlns:a16="http://schemas.microsoft.com/office/drawing/2014/main" id="{FCEF2AC7-AD44-8D4F-A018-BB2DFF80CEAF}"/>
                    </a:ext>
                  </a:extLst>
                </p:cNvPr>
                <p:cNvPicPr/>
                <p:nvPr/>
              </p:nvPicPr>
              <p:blipFill>
                <a:blip r:embed="rId29"/>
                <a:stretch>
                  <a:fillRect/>
                </a:stretch>
              </p:blipFill>
              <p:spPr>
                <a:xfrm>
                  <a:off x="11832120" y="2809896"/>
                  <a:ext cx="1425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0" name="Ink 29">
                  <a:extLst>
                    <a:ext uri="{FF2B5EF4-FFF2-40B4-BE49-F238E27FC236}">
                      <a16:creationId xmlns:a16="http://schemas.microsoft.com/office/drawing/2014/main" id="{0C999A13-C39E-6140-8C39-BB295F9FFF36}"/>
                    </a:ext>
                  </a:extLst>
                </p14:cNvPr>
                <p14:cNvContentPartPr/>
                <p14:nvPr/>
              </p14:nvContentPartPr>
              <p14:xfrm>
                <a:off x="11998800" y="2823216"/>
                <a:ext cx="103680" cy="43560"/>
              </p14:xfrm>
            </p:contentPart>
          </mc:Choice>
          <mc:Fallback>
            <p:pic>
              <p:nvPicPr>
                <p:cNvPr id="30" name="Ink 29">
                  <a:extLst>
                    <a:ext uri="{FF2B5EF4-FFF2-40B4-BE49-F238E27FC236}">
                      <a16:creationId xmlns:a16="http://schemas.microsoft.com/office/drawing/2014/main" id="{0C999A13-C39E-6140-8C39-BB295F9FFF36}"/>
                    </a:ext>
                  </a:extLst>
                </p:cNvPr>
                <p:cNvPicPr/>
                <p:nvPr/>
              </p:nvPicPr>
              <p:blipFill>
                <a:blip r:embed="rId31"/>
                <a:stretch>
                  <a:fillRect/>
                </a:stretch>
              </p:blipFill>
              <p:spPr>
                <a:xfrm>
                  <a:off x="11994480" y="2818896"/>
                  <a:ext cx="1123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1F0E84B6-BF66-8A4F-BAD3-EE99C28924EA}"/>
                    </a:ext>
                  </a:extLst>
                </p14:cNvPr>
                <p14:cNvContentPartPr/>
                <p14:nvPr/>
              </p14:nvContentPartPr>
              <p14:xfrm>
                <a:off x="11783160" y="2961456"/>
                <a:ext cx="37080" cy="33120"/>
              </p14:xfrm>
            </p:contentPart>
          </mc:Choice>
          <mc:Fallback>
            <p:pic>
              <p:nvPicPr>
                <p:cNvPr id="31" name="Ink 30">
                  <a:extLst>
                    <a:ext uri="{FF2B5EF4-FFF2-40B4-BE49-F238E27FC236}">
                      <a16:creationId xmlns:a16="http://schemas.microsoft.com/office/drawing/2014/main" id="{1F0E84B6-BF66-8A4F-BAD3-EE99C28924EA}"/>
                    </a:ext>
                  </a:extLst>
                </p:cNvPr>
                <p:cNvPicPr/>
                <p:nvPr/>
              </p:nvPicPr>
              <p:blipFill>
                <a:blip r:embed="rId33"/>
                <a:stretch>
                  <a:fillRect/>
                </a:stretch>
              </p:blipFill>
              <p:spPr>
                <a:xfrm>
                  <a:off x="11778840" y="2957136"/>
                  <a:ext cx="45720" cy="41760"/>
                </a:xfrm>
                <a:prstGeom prst="rect">
                  <a:avLst/>
                </a:prstGeom>
              </p:spPr>
            </p:pic>
          </mc:Fallback>
        </mc:AlternateContent>
      </p:grpSp>
      <p:grpSp>
        <p:nvGrpSpPr>
          <p:cNvPr id="57" name="Group 56">
            <a:extLst>
              <a:ext uri="{FF2B5EF4-FFF2-40B4-BE49-F238E27FC236}">
                <a16:creationId xmlns:a16="http://schemas.microsoft.com/office/drawing/2014/main" id="{5BD36152-DE46-B74D-86D7-A5EEFE528805}"/>
              </a:ext>
            </a:extLst>
          </p:cNvPr>
          <p:cNvGrpSpPr/>
          <p:nvPr/>
        </p:nvGrpSpPr>
        <p:grpSpPr>
          <a:xfrm>
            <a:off x="6591600" y="103776"/>
            <a:ext cx="4347720" cy="802800"/>
            <a:chOff x="6591600" y="103776"/>
            <a:chExt cx="4347720" cy="802800"/>
          </a:xfrm>
        </p:grpSpPr>
        <mc:AlternateContent xmlns:mc="http://schemas.openxmlformats.org/markup-compatibility/2006">
          <mc:Choice xmlns:p14="http://schemas.microsoft.com/office/powerpoint/2010/main" Requires="p14">
            <p:contentPart p14:bwMode="auto" r:id="rId34">
              <p14:nvContentPartPr>
                <p14:cNvPr id="33" name="Ink 32">
                  <a:extLst>
                    <a:ext uri="{FF2B5EF4-FFF2-40B4-BE49-F238E27FC236}">
                      <a16:creationId xmlns:a16="http://schemas.microsoft.com/office/drawing/2014/main" id="{CC7A861C-EE87-F349-A8B6-8088D175C131}"/>
                    </a:ext>
                  </a:extLst>
                </p14:cNvPr>
                <p14:cNvContentPartPr/>
                <p14:nvPr/>
              </p14:nvContentPartPr>
              <p14:xfrm>
                <a:off x="6591600" y="302136"/>
                <a:ext cx="313560" cy="292320"/>
              </p14:xfrm>
            </p:contentPart>
          </mc:Choice>
          <mc:Fallback>
            <p:pic>
              <p:nvPicPr>
                <p:cNvPr id="33" name="Ink 32">
                  <a:extLst>
                    <a:ext uri="{FF2B5EF4-FFF2-40B4-BE49-F238E27FC236}">
                      <a16:creationId xmlns:a16="http://schemas.microsoft.com/office/drawing/2014/main" id="{CC7A861C-EE87-F349-A8B6-8088D175C131}"/>
                    </a:ext>
                  </a:extLst>
                </p:cNvPr>
                <p:cNvPicPr/>
                <p:nvPr/>
              </p:nvPicPr>
              <p:blipFill>
                <a:blip r:embed="rId35"/>
                <a:stretch>
                  <a:fillRect/>
                </a:stretch>
              </p:blipFill>
              <p:spPr>
                <a:xfrm>
                  <a:off x="6587280" y="297816"/>
                  <a:ext cx="32220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4" name="Ink 33">
                  <a:extLst>
                    <a:ext uri="{FF2B5EF4-FFF2-40B4-BE49-F238E27FC236}">
                      <a16:creationId xmlns:a16="http://schemas.microsoft.com/office/drawing/2014/main" id="{EC3B16AA-77C6-924A-869F-4ECABEA3FDCE}"/>
                    </a:ext>
                  </a:extLst>
                </p14:cNvPr>
                <p14:cNvContentPartPr/>
                <p14:nvPr/>
              </p14:nvContentPartPr>
              <p14:xfrm>
                <a:off x="6990120" y="278376"/>
                <a:ext cx="235440" cy="336960"/>
              </p14:xfrm>
            </p:contentPart>
          </mc:Choice>
          <mc:Fallback>
            <p:pic>
              <p:nvPicPr>
                <p:cNvPr id="34" name="Ink 33">
                  <a:extLst>
                    <a:ext uri="{FF2B5EF4-FFF2-40B4-BE49-F238E27FC236}">
                      <a16:creationId xmlns:a16="http://schemas.microsoft.com/office/drawing/2014/main" id="{EC3B16AA-77C6-924A-869F-4ECABEA3FDCE}"/>
                    </a:ext>
                  </a:extLst>
                </p:cNvPr>
                <p:cNvPicPr/>
                <p:nvPr/>
              </p:nvPicPr>
              <p:blipFill>
                <a:blip r:embed="rId37"/>
                <a:stretch>
                  <a:fillRect/>
                </a:stretch>
              </p:blipFill>
              <p:spPr>
                <a:xfrm>
                  <a:off x="6985800" y="274056"/>
                  <a:ext cx="24408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 name="Ink 34">
                  <a:extLst>
                    <a:ext uri="{FF2B5EF4-FFF2-40B4-BE49-F238E27FC236}">
                      <a16:creationId xmlns:a16="http://schemas.microsoft.com/office/drawing/2014/main" id="{EF31F294-9AB2-6B46-8DB0-661A27085D13}"/>
                    </a:ext>
                  </a:extLst>
                </p14:cNvPr>
                <p14:cNvContentPartPr/>
                <p14:nvPr/>
              </p14:nvContentPartPr>
              <p14:xfrm>
                <a:off x="7146720" y="401496"/>
                <a:ext cx="313920" cy="163080"/>
              </p14:xfrm>
            </p:contentPart>
          </mc:Choice>
          <mc:Fallback>
            <p:pic>
              <p:nvPicPr>
                <p:cNvPr id="35" name="Ink 34">
                  <a:extLst>
                    <a:ext uri="{FF2B5EF4-FFF2-40B4-BE49-F238E27FC236}">
                      <a16:creationId xmlns:a16="http://schemas.microsoft.com/office/drawing/2014/main" id="{EF31F294-9AB2-6B46-8DB0-661A27085D13}"/>
                    </a:ext>
                  </a:extLst>
                </p:cNvPr>
                <p:cNvPicPr/>
                <p:nvPr/>
              </p:nvPicPr>
              <p:blipFill>
                <a:blip r:embed="rId39"/>
                <a:stretch>
                  <a:fillRect/>
                </a:stretch>
              </p:blipFill>
              <p:spPr>
                <a:xfrm>
                  <a:off x="7142400" y="397176"/>
                  <a:ext cx="3225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Ink 35">
                  <a:extLst>
                    <a:ext uri="{FF2B5EF4-FFF2-40B4-BE49-F238E27FC236}">
                      <a16:creationId xmlns:a16="http://schemas.microsoft.com/office/drawing/2014/main" id="{EE933E1B-BCF0-2749-AAFE-F03023B2BF4C}"/>
                    </a:ext>
                  </a:extLst>
                </p14:cNvPr>
                <p14:cNvContentPartPr/>
                <p14:nvPr/>
              </p14:nvContentPartPr>
              <p14:xfrm>
                <a:off x="7441920" y="267576"/>
                <a:ext cx="47520" cy="14760"/>
              </p14:xfrm>
            </p:contentPart>
          </mc:Choice>
          <mc:Fallback>
            <p:pic>
              <p:nvPicPr>
                <p:cNvPr id="36" name="Ink 35">
                  <a:extLst>
                    <a:ext uri="{FF2B5EF4-FFF2-40B4-BE49-F238E27FC236}">
                      <a16:creationId xmlns:a16="http://schemas.microsoft.com/office/drawing/2014/main" id="{EE933E1B-BCF0-2749-AAFE-F03023B2BF4C}"/>
                    </a:ext>
                  </a:extLst>
                </p:cNvPr>
                <p:cNvPicPr/>
                <p:nvPr/>
              </p:nvPicPr>
              <p:blipFill>
                <a:blip r:embed="rId41"/>
                <a:stretch>
                  <a:fillRect/>
                </a:stretch>
              </p:blipFill>
              <p:spPr>
                <a:xfrm>
                  <a:off x="7437600" y="263256"/>
                  <a:ext cx="561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Ink 36">
                  <a:extLst>
                    <a:ext uri="{FF2B5EF4-FFF2-40B4-BE49-F238E27FC236}">
                      <a16:creationId xmlns:a16="http://schemas.microsoft.com/office/drawing/2014/main" id="{0F947510-1D9B-6E46-BDEC-B111931742E0}"/>
                    </a:ext>
                  </a:extLst>
                </p14:cNvPr>
                <p14:cNvContentPartPr/>
                <p14:nvPr/>
              </p14:nvContentPartPr>
              <p14:xfrm>
                <a:off x="7534080" y="264696"/>
                <a:ext cx="463680" cy="320040"/>
              </p14:xfrm>
            </p:contentPart>
          </mc:Choice>
          <mc:Fallback>
            <p:pic>
              <p:nvPicPr>
                <p:cNvPr id="37" name="Ink 36">
                  <a:extLst>
                    <a:ext uri="{FF2B5EF4-FFF2-40B4-BE49-F238E27FC236}">
                      <a16:creationId xmlns:a16="http://schemas.microsoft.com/office/drawing/2014/main" id="{0F947510-1D9B-6E46-BDEC-B111931742E0}"/>
                    </a:ext>
                  </a:extLst>
                </p:cNvPr>
                <p:cNvPicPr/>
                <p:nvPr/>
              </p:nvPicPr>
              <p:blipFill>
                <a:blip r:embed="rId43"/>
                <a:stretch>
                  <a:fillRect/>
                </a:stretch>
              </p:blipFill>
              <p:spPr>
                <a:xfrm>
                  <a:off x="7529760" y="260376"/>
                  <a:ext cx="4723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Ink 37">
                  <a:extLst>
                    <a:ext uri="{FF2B5EF4-FFF2-40B4-BE49-F238E27FC236}">
                      <a16:creationId xmlns:a16="http://schemas.microsoft.com/office/drawing/2014/main" id="{E2B4FCD6-72F0-CC47-A1D5-25B6D28B53D5}"/>
                    </a:ext>
                  </a:extLst>
                </p14:cNvPr>
                <p14:cNvContentPartPr/>
                <p14:nvPr/>
              </p14:nvContentPartPr>
              <p14:xfrm>
                <a:off x="7934040" y="396816"/>
                <a:ext cx="167400" cy="189720"/>
              </p14:xfrm>
            </p:contentPart>
          </mc:Choice>
          <mc:Fallback>
            <p:pic>
              <p:nvPicPr>
                <p:cNvPr id="38" name="Ink 37">
                  <a:extLst>
                    <a:ext uri="{FF2B5EF4-FFF2-40B4-BE49-F238E27FC236}">
                      <a16:creationId xmlns:a16="http://schemas.microsoft.com/office/drawing/2014/main" id="{E2B4FCD6-72F0-CC47-A1D5-25B6D28B53D5}"/>
                    </a:ext>
                  </a:extLst>
                </p:cNvPr>
                <p:cNvPicPr/>
                <p:nvPr/>
              </p:nvPicPr>
              <p:blipFill>
                <a:blip r:embed="rId45"/>
                <a:stretch>
                  <a:fillRect/>
                </a:stretch>
              </p:blipFill>
              <p:spPr>
                <a:xfrm>
                  <a:off x="7929720" y="392496"/>
                  <a:ext cx="1760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Ink 38">
                  <a:extLst>
                    <a:ext uri="{FF2B5EF4-FFF2-40B4-BE49-F238E27FC236}">
                      <a16:creationId xmlns:a16="http://schemas.microsoft.com/office/drawing/2014/main" id="{B709EC1F-8B40-B444-8289-C989E12D388E}"/>
                    </a:ext>
                  </a:extLst>
                </p14:cNvPr>
                <p14:cNvContentPartPr/>
                <p14:nvPr/>
              </p14:nvContentPartPr>
              <p14:xfrm>
                <a:off x="8105760" y="213936"/>
                <a:ext cx="18000" cy="69120"/>
              </p14:xfrm>
            </p:contentPart>
          </mc:Choice>
          <mc:Fallback>
            <p:pic>
              <p:nvPicPr>
                <p:cNvPr id="39" name="Ink 38">
                  <a:extLst>
                    <a:ext uri="{FF2B5EF4-FFF2-40B4-BE49-F238E27FC236}">
                      <a16:creationId xmlns:a16="http://schemas.microsoft.com/office/drawing/2014/main" id="{B709EC1F-8B40-B444-8289-C989E12D388E}"/>
                    </a:ext>
                  </a:extLst>
                </p:cNvPr>
                <p:cNvPicPr/>
                <p:nvPr/>
              </p:nvPicPr>
              <p:blipFill>
                <a:blip r:embed="rId47"/>
                <a:stretch>
                  <a:fillRect/>
                </a:stretch>
              </p:blipFill>
              <p:spPr>
                <a:xfrm>
                  <a:off x="8101440" y="209616"/>
                  <a:ext cx="266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0" name="Ink 39">
                  <a:extLst>
                    <a:ext uri="{FF2B5EF4-FFF2-40B4-BE49-F238E27FC236}">
                      <a16:creationId xmlns:a16="http://schemas.microsoft.com/office/drawing/2014/main" id="{02EB7AEF-6863-7941-AA81-5EA4D082515A}"/>
                    </a:ext>
                  </a:extLst>
                </p14:cNvPr>
                <p14:cNvContentPartPr/>
                <p14:nvPr/>
              </p14:nvContentPartPr>
              <p14:xfrm>
                <a:off x="8214120" y="259296"/>
                <a:ext cx="273240" cy="257040"/>
              </p14:xfrm>
            </p:contentPart>
          </mc:Choice>
          <mc:Fallback>
            <p:pic>
              <p:nvPicPr>
                <p:cNvPr id="40" name="Ink 39">
                  <a:extLst>
                    <a:ext uri="{FF2B5EF4-FFF2-40B4-BE49-F238E27FC236}">
                      <a16:creationId xmlns:a16="http://schemas.microsoft.com/office/drawing/2014/main" id="{02EB7AEF-6863-7941-AA81-5EA4D082515A}"/>
                    </a:ext>
                  </a:extLst>
                </p:cNvPr>
                <p:cNvPicPr/>
                <p:nvPr/>
              </p:nvPicPr>
              <p:blipFill>
                <a:blip r:embed="rId49"/>
                <a:stretch>
                  <a:fillRect/>
                </a:stretch>
              </p:blipFill>
              <p:spPr>
                <a:xfrm>
                  <a:off x="8209800" y="254976"/>
                  <a:ext cx="2818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1" name="Ink 40">
                  <a:extLst>
                    <a:ext uri="{FF2B5EF4-FFF2-40B4-BE49-F238E27FC236}">
                      <a16:creationId xmlns:a16="http://schemas.microsoft.com/office/drawing/2014/main" id="{3446BCF4-FAB1-A942-9477-12E881EB6E34}"/>
                    </a:ext>
                  </a:extLst>
                </p14:cNvPr>
                <p14:cNvContentPartPr/>
                <p14:nvPr/>
              </p14:nvContentPartPr>
              <p14:xfrm>
                <a:off x="8647920" y="282336"/>
                <a:ext cx="304560" cy="243720"/>
              </p14:xfrm>
            </p:contentPart>
          </mc:Choice>
          <mc:Fallback>
            <p:pic>
              <p:nvPicPr>
                <p:cNvPr id="41" name="Ink 40">
                  <a:extLst>
                    <a:ext uri="{FF2B5EF4-FFF2-40B4-BE49-F238E27FC236}">
                      <a16:creationId xmlns:a16="http://schemas.microsoft.com/office/drawing/2014/main" id="{3446BCF4-FAB1-A942-9477-12E881EB6E34}"/>
                    </a:ext>
                  </a:extLst>
                </p:cNvPr>
                <p:cNvPicPr/>
                <p:nvPr/>
              </p:nvPicPr>
              <p:blipFill>
                <a:blip r:embed="rId51"/>
                <a:stretch>
                  <a:fillRect/>
                </a:stretch>
              </p:blipFill>
              <p:spPr>
                <a:xfrm>
                  <a:off x="8643600" y="278016"/>
                  <a:ext cx="3132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2" name="Ink 41">
                  <a:extLst>
                    <a:ext uri="{FF2B5EF4-FFF2-40B4-BE49-F238E27FC236}">
                      <a16:creationId xmlns:a16="http://schemas.microsoft.com/office/drawing/2014/main" id="{15D01F19-A661-2C44-8B75-5357F1C542FE}"/>
                    </a:ext>
                  </a:extLst>
                </p14:cNvPr>
                <p14:cNvContentPartPr/>
                <p14:nvPr/>
              </p14:nvContentPartPr>
              <p14:xfrm>
                <a:off x="9395640" y="269736"/>
                <a:ext cx="288360" cy="261000"/>
              </p14:xfrm>
            </p:contentPart>
          </mc:Choice>
          <mc:Fallback>
            <p:pic>
              <p:nvPicPr>
                <p:cNvPr id="42" name="Ink 41">
                  <a:extLst>
                    <a:ext uri="{FF2B5EF4-FFF2-40B4-BE49-F238E27FC236}">
                      <a16:creationId xmlns:a16="http://schemas.microsoft.com/office/drawing/2014/main" id="{15D01F19-A661-2C44-8B75-5357F1C542FE}"/>
                    </a:ext>
                  </a:extLst>
                </p:cNvPr>
                <p:cNvPicPr/>
                <p:nvPr/>
              </p:nvPicPr>
              <p:blipFill>
                <a:blip r:embed="rId53"/>
                <a:stretch>
                  <a:fillRect/>
                </a:stretch>
              </p:blipFill>
              <p:spPr>
                <a:xfrm>
                  <a:off x="9391320" y="265416"/>
                  <a:ext cx="2970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3" name="Ink 42">
                  <a:extLst>
                    <a:ext uri="{FF2B5EF4-FFF2-40B4-BE49-F238E27FC236}">
                      <a16:creationId xmlns:a16="http://schemas.microsoft.com/office/drawing/2014/main" id="{6C701FBE-92C3-544D-9F8E-A7A3126E62DE}"/>
                    </a:ext>
                  </a:extLst>
                </p14:cNvPr>
                <p14:cNvContentPartPr/>
                <p14:nvPr/>
              </p14:nvContentPartPr>
              <p14:xfrm>
                <a:off x="9837360" y="355416"/>
                <a:ext cx="49320" cy="35280"/>
              </p14:xfrm>
            </p:contentPart>
          </mc:Choice>
          <mc:Fallback>
            <p:pic>
              <p:nvPicPr>
                <p:cNvPr id="43" name="Ink 42">
                  <a:extLst>
                    <a:ext uri="{FF2B5EF4-FFF2-40B4-BE49-F238E27FC236}">
                      <a16:creationId xmlns:a16="http://schemas.microsoft.com/office/drawing/2014/main" id="{6C701FBE-92C3-544D-9F8E-A7A3126E62DE}"/>
                    </a:ext>
                  </a:extLst>
                </p:cNvPr>
                <p:cNvPicPr/>
                <p:nvPr/>
              </p:nvPicPr>
              <p:blipFill>
                <a:blip r:embed="rId55"/>
                <a:stretch>
                  <a:fillRect/>
                </a:stretch>
              </p:blipFill>
              <p:spPr>
                <a:xfrm>
                  <a:off x="9833040" y="351096"/>
                  <a:ext cx="579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4" name="Ink 43">
                  <a:extLst>
                    <a:ext uri="{FF2B5EF4-FFF2-40B4-BE49-F238E27FC236}">
                      <a16:creationId xmlns:a16="http://schemas.microsoft.com/office/drawing/2014/main" id="{A75ACF89-6274-B94B-BF6C-42F3615F283C}"/>
                    </a:ext>
                  </a:extLst>
                </p14:cNvPr>
                <p14:cNvContentPartPr/>
                <p14:nvPr/>
              </p14:nvContentPartPr>
              <p14:xfrm>
                <a:off x="9995400" y="284496"/>
                <a:ext cx="39960" cy="230400"/>
              </p14:xfrm>
            </p:contentPart>
          </mc:Choice>
          <mc:Fallback>
            <p:pic>
              <p:nvPicPr>
                <p:cNvPr id="44" name="Ink 43">
                  <a:extLst>
                    <a:ext uri="{FF2B5EF4-FFF2-40B4-BE49-F238E27FC236}">
                      <a16:creationId xmlns:a16="http://schemas.microsoft.com/office/drawing/2014/main" id="{A75ACF89-6274-B94B-BF6C-42F3615F283C}"/>
                    </a:ext>
                  </a:extLst>
                </p:cNvPr>
                <p:cNvPicPr/>
                <p:nvPr/>
              </p:nvPicPr>
              <p:blipFill>
                <a:blip r:embed="rId57"/>
                <a:stretch>
                  <a:fillRect/>
                </a:stretch>
              </p:blipFill>
              <p:spPr>
                <a:xfrm>
                  <a:off x="9991080" y="280176"/>
                  <a:ext cx="486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5" name="Ink 44">
                  <a:extLst>
                    <a:ext uri="{FF2B5EF4-FFF2-40B4-BE49-F238E27FC236}">
                      <a16:creationId xmlns:a16="http://schemas.microsoft.com/office/drawing/2014/main" id="{B5152C38-DB55-A44F-B9C1-3FBB3E7794DA}"/>
                    </a:ext>
                  </a:extLst>
                </p14:cNvPr>
                <p14:cNvContentPartPr/>
                <p14:nvPr/>
              </p14:nvContentPartPr>
              <p14:xfrm>
                <a:off x="9927000" y="258216"/>
                <a:ext cx="252720" cy="275400"/>
              </p14:xfrm>
            </p:contentPart>
          </mc:Choice>
          <mc:Fallback>
            <p:pic>
              <p:nvPicPr>
                <p:cNvPr id="45" name="Ink 44">
                  <a:extLst>
                    <a:ext uri="{FF2B5EF4-FFF2-40B4-BE49-F238E27FC236}">
                      <a16:creationId xmlns:a16="http://schemas.microsoft.com/office/drawing/2014/main" id="{B5152C38-DB55-A44F-B9C1-3FBB3E7794DA}"/>
                    </a:ext>
                  </a:extLst>
                </p:cNvPr>
                <p:cNvPicPr/>
                <p:nvPr/>
              </p:nvPicPr>
              <p:blipFill>
                <a:blip r:embed="rId59"/>
                <a:stretch>
                  <a:fillRect/>
                </a:stretch>
              </p:blipFill>
              <p:spPr>
                <a:xfrm>
                  <a:off x="9922680" y="253896"/>
                  <a:ext cx="2613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6" name="Ink 45">
                  <a:extLst>
                    <a:ext uri="{FF2B5EF4-FFF2-40B4-BE49-F238E27FC236}">
                      <a16:creationId xmlns:a16="http://schemas.microsoft.com/office/drawing/2014/main" id="{09459D4B-554E-4E41-BD5A-95CCAC22E06E}"/>
                    </a:ext>
                  </a:extLst>
                </p14:cNvPr>
                <p14:cNvContentPartPr/>
                <p14:nvPr/>
              </p14:nvContentPartPr>
              <p14:xfrm>
                <a:off x="10332720" y="328416"/>
                <a:ext cx="41760" cy="46800"/>
              </p14:xfrm>
            </p:contentPart>
          </mc:Choice>
          <mc:Fallback>
            <p:pic>
              <p:nvPicPr>
                <p:cNvPr id="46" name="Ink 45">
                  <a:extLst>
                    <a:ext uri="{FF2B5EF4-FFF2-40B4-BE49-F238E27FC236}">
                      <a16:creationId xmlns:a16="http://schemas.microsoft.com/office/drawing/2014/main" id="{09459D4B-554E-4E41-BD5A-95CCAC22E06E}"/>
                    </a:ext>
                  </a:extLst>
                </p:cNvPr>
                <p:cNvPicPr/>
                <p:nvPr/>
              </p:nvPicPr>
              <p:blipFill>
                <a:blip r:embed="rId61"/>
                <a:stretch>
                  <a:fillRect/>
                </a:stretch>
              </p:blipFill>
              <p:spPr>
                <a:xfrm>
                  <a:off x="10328400" y="324096"/>
                  <a:ext cx="504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9" name="Ink 48">
                  <a:extLst>
                    <a:ext uri="{FF2B5EF4-FFF2-40B4-BE49-F238E27FC236}">
                      <a16:creationId xmlns:a16="http://schemas.microsoft.com/office/drawing/2014/main" id="{A8151770-1145-F44D-A655-4F41A00DD1E4}"/>
                    </a:ext>
                  </a:extLst>
                </p14:cNvPr>
                <p14:cNvContentPartPr/>
                <p14:nvPr/>
              </p14:nvContentPartPr>
              <p14:xfrm>
                <a:off x="9842760" y="383136"/>
                <a:ext cx="37440" cy="41760"/>
              </p14:xfrm>
            </p:contentPart>
          </mc:Choice>
          <mc:Fallback>
            <p:pic>
              <p:nvPicPr>
                <p:cNvPr id="49" name="Ink 48">
                  <a:extLst>
                    <a:ext uri="{FF2B5EF4-FFF2-40B4-BE49-F238E27FC236}">
                      <a16:creationId xmlns:a16="http://schemas.microsoft.com/office/drawing/2014/main" id="{A8151770-1145-F44D-A655-4F41A00DD1E4}"/>
                    </a:ext>
                  </a:extLst>
                </p:cNvPr>
                <p:cNvPicPr/>
                <p:nvPr/>
              </p:nvPicPr>
              <p:blipFill>
                <a:blip r:embed="rId63"/>
                <a:stretch>
                  <a:fillRect/>
                </a:stretch>
              </p:blipFill>
              <p:spPr>
                <a:xfrm>
                  <a:off x="9838440" y="378816"/>
                  <a:ext cx="460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1" name="Ink 50">
                  <a:extLst>
                    <a:ext uri="{FF2B5EF4-FFF2-40B4-BE49-F238E27FC236}">
                      <a16:creationId xmlns:a16="http://schemas.microsoft.com/office/drawing/2014/main" id="{96930BC5-A68C-A44A-AE4F-99143F83FCF6}"/>
                    </a:ext>
                  </a:extLst>
                </p14:cNvPr>
                <p14:cNvContentPartPr/>
                <p14:nvPr/>
              </p14:nvContentPartPr>
              <p14:xfrm>
                <a:off x="9270360" y="727656"/>
                <a:ext cx="1148760" cy="44280"/>
              </p14:xfrm>
            </p:contentPart>
          </mc:Choice>
          <mc:Fallback>
            <p:pic>
              <p:nvPicPr>
                <p:cNvPr id="51" name="Ink 50">
                  <a:extLst>
                    <a:ext uri="{FF2B5EF4-FFF2-40B4-BE49-F238E27FC236}">
                      <a16:creationId xmlns:a16="http://schemas.microsoft.com/office/drawing/2014/main" id="{96930BC5-A68C-A44A-AE4F-99143F83FCF6}"/>
                    </a:ext>
                  </a:extLst>
                </p:cNvPr>
                <p:cNvPicPr/>
                <p:nvPr/>
              </p:nvPicPr>
              <p:blipFill>
                <a:blip r:embed="rId65"/>
                <a:stretch>
                  <a:fillRect/>
                </a:stretch>
              </p:blipFill>
              <p:spPr>
                <a:xfrm>
                  <a:off x="9266040" y="723336"/>
                  <a:ext cx="11574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2" name="Ink 51">
                  <a:extLst>
                    <a:ext uri="{FF2B5EF4-FFF2-40B4-BE49-F238E27FC236}">
                      <a16:creationId xmlns:a16="http://schemas.microsoft.com/office/drawing/2014/main" id="{593D3A1A-61D8-EE48-9E5D-A907224DC69B}"/>
                    </a:ext>
                  </a:extLst>
                </p14:cNvPr>
                <p14:cNvContentPartPr/>
                <p14:nvPr/>
              </p14:nvContentPartPr>
              <p14:xfrm>
                <a:off x="9250560" y="836376"/>
                <a:ext cx="1021320" cy="70200"/>
              </p14:xfrm>
            </p:contentPart>
          </mc:Choice>
          <mc:Fallback>
            <p:pic>
              <p:nvPicPr>
                <p:cNvPr id="52" name="Ink 51">
                  <a:extLst>
                    <a:ext uri="{FF2B5EF4-FFF2-40B4-BE49-F238E27FC236}">
                      <a16:creationId xmlns:a16="http://schemas.microsoft.com/office/drawing/2014/main" id="{593D3A1A-61D8-EE48-9E5D-A907224DC69B}"/>
                    </a:ext>
                  </a:extLst>
                </p:cNvPr>
                <p:cNvPicPr/>
                <p:nvPr/>
              </p:nvPicPr>
              <p:blipFill>
                <a:blip r:embed="rId67"/>
                <a:stretch>
                  <a:fillRect/>
                </a:stretch>
              </p:blipFill>
              <p:spPr>
                <a:xfrm>
                  <a:off x="9246240" y="832056"/>
                  <a:ext cx="10299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3" name="Ink 52">
                  <a:extLst>
                    <a:ext uri="{FF2B5EF4-FFF2-40B4-BE49-F238E27FC236}">
                      <a16:creationId xmlns:a16="http://schemas.microsoft.com/office/drawing/2014/main" id="{D377F69F-B9C3-374A-8C35-4BFE0338794E}"/>
                    </a:ext>
                  </a:extLst>
                </p14:cNvPr>
                <p14:cNvContentPartPr/>
                <p14:nvPr/>
              </p14:nvContentPartPr>
              <p14:xfrm>
                <a:off x="9083160" y="819096"/>
                <a:ext cx="1155960" cy="25920"/>
              </p14:xfrm>
            </p:contentPart>
          </mc:Choice>
          <mc:Fallback>
            <p:pic>
              <p:nvPicPr>
                <p:cNvPr id="53" name="Ink 52">
                  <a:extLst>
                    <a:ext uri="{FF2B5EF4-FFF2-40B4-BE49-F238E27FC236}">
                      <a16:creationId xmlns:a16="http://schemas.microsoft.com/office/drawing/2014/main" id="{D377F69F-B9C3-374A-8C35-4BFE0338794E}"/>
                    </a:ext>
                  </a:extLst>
                </p:cNvPr>
                <p:cNvPicPr/>
                <p:nvPr/>
              </p:nvPicPr>
              <p:blipFill>
                <a:blip r:embed="rId69"/>
                <a:stretch>
                  <a:fillRect/>
                </a:stretch>
              </p:blipFill>
              <p:spPr>
                <a:xfrm>
                  <a:off x="9078840" y="814776"/>
                  <a:ext cx="11646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4" name="Ink 53">
                  <a:extLst>
                    <a:ext uri="{FF2B5EF4-FFF2-40B4-BE49-F238E27FC236}">
                      <a16:creationId xmlns:a16="http://schemas.microsoft.com/office/drawing/2014/main" id="{69D57A2C-1F4E-4D46-8DA2-9AB8CC186004}"/>
                    </a:ext>
                  </a:extLst>
                </p14:cNvPr>
                <p14:cNvContentPartPr/>
                <p14:nvPr/>
              </p14:nvContentPartPr>
              <p14:xfrm>
                <a:off x="9247320" y="825216"/>
                <a:ext cx="977760" cy="58680"/>
              </p14:xfrm>
            </p:contentPart>
          </mc:Choice>
          <mc:Fallback>
            <p:pic>
              <p:nvPicPr>
                <p:cNvPr id="54" name="Ink 53">
                  <a:extLst>
                    <a:ext uri="{FF2B5EF4-FFF2-40B4-BE49-F238E27FC236}">
                      <a16:creationId xmlns:a16="http://schemas.microsoft.com/office/drawing/2014/main" id="{69D57A2C-1F4E-4D46-8DA2-9AB8CC186004}"/>
                    </a:ext>
                  </a:extLst>
                </p:cNvPr>
                <p:cNvPicPr/>
                <p:nvPr/>
              </p:nvPicPr>
              <p:blipFill>
                <a:blip r:embed="rId71"/>
                <a:stretch>
                  <a:fillRect/>
                </a:stretch>
              </p:blipFill>
              <p:spPr>
                <a:xfrm>
                  <a:off x="9243000" y="820896"/>
                  <a:ext cx="98640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D61735D8-CA10-7147-AABB-67EC507BA001}"/>
                    </a:ext>
                  </a:extLst>
                </p14:cNvPr>
                <p14:cNvContentPartPr/>
                <p14:nvPr/>
              </p14:nvContentPartPr>
              <p14:xfrm>
                <a:off x="9207720" y="103776"/>
                <a:ext cx="1731600" cy="667080"/>
              </p14:xfrm>
            </p:contentPart>
          </mc:Choice>
          <mc:Fallback>
            <p:pic>
              <p:nvPicPr>
                <p:cNvPr id="56" name="Ink 55">
                  <a:extLst>
                    <a:ext uri="{FF2B5EF4-FFF2-40B4-BE49-F238E27FC236}">
                      <a16:creationId xmlns:a16="http://schemas.microsoft.com/office/drawing/2014/main" id="{D61735D8-CA10-7147-AABB-67EC507BA001}"/>
                    </a:ext>
                  </a:extLst>
                </p:cNvPr>
                <p:cNvPicPr/>
                <p:nvPr/>
              </p:nvPicPr>
              <p:blipFill>
                <a:blip r:embed="rId73"/>
                <a:stretch>
                  <a:fillRect/>
                </a:stretch>
              </p:blipFill>
              <p:spPr>
                <a:xfrm>
                  <a:off x="9203400" y="99456"/>
                  <a:ext cx="1740240" cy="675720"/>
                </a:xfrm>
                <a:prstGeom prst="rect">
                  <a:avLst/>
                </a:prstGeom>
              </p:spPr>
            </p:pic>
          </mc:Fallback>
        </mc:AlternateContent>
      </p:grpSp>
      <p:grpSp>
        <p:nvGrpSpPr>
          <p:cNvPr id="76" name="Group 75">
            <a:extLst>
              <a:ext uri="{FF2B5EF4-FFF2-40B4-BE49-F238E27FC236}">
                <a16:creationId xmlns:a16="http://schemas.microsoft.com/office/drawing/2014/main" id="{587A0655-AB35-B549-BA89-48858743694F}"/>
              </a:ext>
            </a:extLst>
          </p:cNvPr>
          <p:cNvGrpSpPr/>
          <p:nvPr/>
        </p:nvGrpSpPr>
        <p:grpSpPr>
          <a:xfrm>
            <a:off x="6147360" y="129336"/>
            <a:ext cx="307800" cy="896760"/>
            <a:chOff x="6147360" y="129336"/>
            <a:chExt cx="307800" cy="896760"/>
          </a:xfrm>
        </p:grpSpPr>
        <mc:AlternateContent xmlns:mc="http://schemas.openxmlformats.org/markup-compatibility/2006">
          <mc:Choice xmlns:p14="http://schemas.microsoft.com/office/powerpoint/2010/main" Requires="p14">
            <p:contentPart p14:bwMode="auto" r:id="rId74">
              <p14:nvContentPartPr>
                <p14:cNvPr id="73" name="Ink 72">
                  <a:extLst>
                    <a:ext uri="{FF2B5EF4-FFF2-40B4-BE49-F238E27FC236}">
                      <a16:creationId xmlns:a16="http://schemas.microsoft.com/office/drawing/2014/main" id="{8E6CC2A3-A9F4-684C-9AA0-D7E7071F7A88}"/>
                    </a:ext>
                  </a:extLst>
                </p14:cNvPr>
                <p14:cNvContentPartPr/>
                <p14:nvPr/>
              </p14:nvContentPartPr>
              <p14:xfrm>
                <a:off x="6147360" y="166776"/>
                <a:ext cx="69840" cy="859320"/>
              </p14:xfrm>
            </p:contentPart>
          </mc:Choice>
          <mc:Fallback>
            <p:pic>
              <p:nvPicPr>
                <p:cNvPr id="73" name="Ink 72">
                  <a:extLst>
                    <a:ext uri="{FF2B5EF4-FFF2-40B4-BE49-F238E27FC236}">
                      <a16:creationId xmlns:a16="http://schemas.microsoft.com/office/drawing/2014/main" id="{8E6CC2A3-A9F4-684C-9AA0-D7E7071F7A88}"/>
                    </a:ext>
                  </a:extLst>
                </p:cNvPr>
                <p:cNvPicPr/>
                <p:nvPr/>
              </p:nvPicPr>
              <p:blipFill>
                <a:blip r:embed="rId75"/>
                <a:stretch>
                  <a:fillRect/>
                </a:stretch>
              </p:blipFill>
              <p:spPr>
                <a:xfrm>
                  <a:off x="6143040" y="162456"/>
                  <a:ext cx="78480" cy="867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4" name="Ink 73">
                  <a:extLst>
                    <a:ext uri="{FF2B5EF4-FFF2-40B4-BE49-F238E27FC236}">
                      <a16:creationId xmlns:a16="http://schemas.microsoft.com/office/drawing/2014/main" id="{0ABAD684-99E9-8146-AE56-9A51272CB0B0}"/>
                    </a:ext>
                  </a:extLst>
                </p14:cNvPr>
                <p14:cNvContentPartPr/>
                <p14:nvPr/>
              </p14:nvContentPartPr>
              <p14:xfrm>
                <a:off x="6179400" y="129336"/>
                <a:ext cx="275760" cy="103320"/>
              </p14:xfrm>
            </p:contentPart>
          </mc:Choice>
          <mc:Fallback>
            <p:pic>
              <p:nvPicPr>
                <p:cNvPr id="74" name="Ink 73">
                  <a:extLst>
                    <a:ext uri="{FF2B5EF4-FFF2-40B4-BE49-F238E27FC236}">
                      <a16:creationId xmlns:a16="http://schemas.microsoft.com/office/drawing/2014/main" id="{0ABAD684-99E9-8146-AE56-9A51272CB0B0}"/>
                    </a:ext>
                  </a:extLst>
                </p:cNvPr>
                <p:cNvPicPr/>
                <p:nvPr/>
              </p:nvPicPr>
              <p:blipFill>
                <a:blip r:embed="rId77"/>
                <a:stretch>
                  <a:fillRect/>
                </a:stretch>
              </p:blipFill>
              <p:spPr>
                <a:xfrm>
                  <a:off x="6175080" y="125016"/>
                  <a:ext cx="2844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5" name="Ink 74">
                  <a:extLst>
                    <a:ext uri="{FF2B5EF4-FFF2-40B4-BE49-F238E27FC236}">
                      <a16:creationId xmlns:a16="http://schemas.microsoft.com/office/drawing/2014/main" id="{DA52331D-DCD2-F744-8816-A2FBBA8319AB}"/>
                    </a:ext>
                  </a:extLst>
                </p14:cNvPr>
                <p14:cNvContentPartPr/>
                <p14:nvPr/>
              </p14:nvContentPartPr>
              <p14:xfrm>
                <a:off x="6151320" y="923856"/>
                <a:ext cx="297000" cy="51840"/>
              </p14:xfrm>
            </p:contentPart>
          </mc:Choice>
          <mc:Fallback>
            <p:pic>
              <p:nvPicPr>
                <p:cNvPr id="75" name="Ink 74">
                  <a:extLst>
                    <a:ext uri="{FF2B5EF4-FFF2-40B4-BE49-F238E27FC236}">
                      <a16:creationId xmlns:a16="http://schemas.microsoft.com/office/drawing/2014/main" id="{DA52331D-DCD2-F744-8816-A2FBBA8319AB}"/>
                    </a:ext>
                  </a:extLst>
                </p:cNvPr>
                <p:cNvPicPr/>
                <p:nvPr/>
              </p:nvPicPr>
              <p:blipFill>
                <a:blip r:embed="rId79"/>
                <a:stretch>
                  <a:fillRect/>
                </a:stretch>
              </p:blipFill>
              <p:spPr>
                <a:xfrm>
                  <a:off x="6147000" y="919536"/>
                  <a:ext cx="305640" cy="60480"/>
                </a:xfrm>
                <a:prstGeom prst="rect">
                  <a:avLst/>
                </a:prstGeom>
              </p:spPr>
            </p:pic>
          </mc:Fallback>
        </mc:AlternateContent>
      </p:grpSp>
      <p:grpSp>
        <p:nvGrpSpPr>
          <p:cNvPr id="94" name="Group 93">
            <a:extLst>
              <a:ext uri="{FF2B5EF4-FFF2-40B4-BE49-F238E27FC236}">
                <a16:creationId xmlns:a16="http://schemas.microsoft.com/office/drawing/2014/main" id="{E2A294B1-903F-284C-9F20-32E02AA64F54}"/>
              </a:ext>
            </a:extLst>
          </p:cNvPr>
          <p:cNvGrpSpPr/>
          <p:nvPr/>
        </p:nvGrpSpPr>
        <p:grpSpPr>
          <a:xfrm>
            <a:off x="5547960" y="329136"/>
            <a:ext cx="279000" cy="348120"/>
            <a:chOff x="5547960" y="329136"/>
            <a:chExt cx="279000" cy="348120"/>
          </a:xfrm>
        </p:grpSpPr>
        <mc:AlternateContent xmlns:mc="http://schemas.openxmlformats.org/markup-compatibility/2006">
          <mc:Choice xmlns:p14="http://schemas.microsoft.com/office/powerpoint/2010/main" Requires="p14">
            <p:contentPart p14:bwMode="auto" r:id="rId80">
              <p14:nvContentPartPr>
                <p14:cNvPr id="92" name="Ink 91">
                  <a:extLst>
                    <a:ext uri="{FF2B5EF4-FFF2-40B4-BE49-F238E27FC236}">
                      <a16:creationId xmlns:a16="http://schemas.microsoft.com/office/drawing/2014/main" id="{346CCB04-E03C-FF44-8439-DE19C35733BB}"/>
                    </a:ext>
                  </a:extLst>
                </p14:cNvPr>
                <p14:cNvContentPartPr/>
                <p14:nvPr/>
              </p14:nvContentPartPr>
              <p14:xfrm>
                <a:off x="5547960" y="329136"/>
                <a:ext cx="123120" cy="348120"/>
              </p14:xfrm>
            </p:contentPart>
          </mc:Choice>
          <mc:Fallback>
            <p:pic>
              <p:nvPicPr>
                <p:cNvPr id="92" name="Ink 91">
                  <a:extLst>
                    <a:ext uri="{FF2B5EF4-FFF2-40B4-BE49-F238E27FC236}">
                      <a16:creationId xmlns:a16="http://schemas.microsoft.com/office/drawing/2014/main" id="{346CCB04-E03C-FF44-8439-DE19C35733BB}"/>
                    </a:ext>
                  </a:extLst>
                </p:cNvPr>
                <p:cNvPicPr/>
                <p:nvPr/>
              </p:nvPicPr>
              <p:blipFill>
                <a:blip r:embed="rId81"/>
                <a:stretch>
                  <a:fillRect/>
                </a:stretch>
              </p:blipFill>
              <p:spPr>
                <a:xfrm>
                  <a:off x="5539320" y="320496"/>
                  <a:ext cx="14076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3" name="Ink 92">
                  <a:extLst>
                    <a:ext uri="{FF2B5EF4-FFF2-40B4-BE49-F238E27FC236}">
                      <a16:creationId xmlns:a16="http://schemas.microsoft.com/office/drawing/2014/main" id="{0DB206F1-03FE-2C48-B864-C325E54E6B17}"/>
                    </a:ext>
                  </a:extLst>
                </p14:cNvPr>
                <p14:cNvContentPartPr/>
                <p14:nvPr/>
              </p14:nvContentPartPr>
              <p14:xfrm>
                <a:off x="5804280" y="605616"/>
                <a:ext cx="22680" cy="14760"/>
              </p14:xfrm>
            </p:contentPart>
          </mc:Choice>
          <mc:Fallback>
            <p:pic>
              <p:nvPicPr>
                <p:cNvPr id="93" name="Ink 92">
                  <a:extLst>
                    <a:ext uri="{FF2B5EF4-FFF2-40B4-BE49-F238E27FC236}">
                      <a16:creationId xmlns:a16="http://schemas.microsoft.com/office/drawing/2014/main" id="{0DB206F1-03FE-2C48-B864-C325E54E6B17}"/>
                    </a:ext>
                  </a:extLst>
                </p:cNvPr>
                <p:cNvPicPr/>
                <p:nvPr/>
              </p:nvPicPr>
              <p:blipFill>
                <a:blip r:embed="rId83"/>
                <a:stretch>
                  <a:fillRect/>
                </a:stretch>
              </p:blipFill>
              <p:spPr>
                <a:xfrm>
                  <a:off x="5795640" y="596976"/>
                  <a:ext cx="40320" cy="3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4">
            <p14:nvContentPartPr>
              <p14:cNvPr id="98" name="Ink 97">
                <a:extLst>
                  <a:ext uri="{FF2B5EF4-FFF2-40B4-BE49-F238E27FC236}">
                    <a16:creationId xmlns:a16="http://schemas.microsoft.com/office/drawing/2014/main" id="{98730251-F0D6-7243-90B7-802F1FE8BD13}"/>
                  </a:ext>
                </a:extLst>
              </p14:cNvPr>
              <p14:cNvContentPartPr/>
              <p14:nvPr/>
            </p14:nvContentPartPr>
            <p14:xfrm>
              <a:off x="8911440" y="4705656"/>
              <a:ext cx="360" cy="360"/>
            </p14:xfrm>
          </p:contentPart>
        </mc:Choice>
        <mc:Fallback>
          <p:pic>
            <p:nvPicPr>
              <p:cNvPr id="98" name="Ink 97">
                <a:extLst>
                  <a:ext uri="{FF2B5EF4-FFF2-40B4-BE49-F238E27FC236}">
                    <a16:creationId xmlns:a16="http://schemas.microsoft.com/office/drawing/2014/main" id="{98730251-F0D6-7243-90B7-802F1FE8BD13}"/>
                  </a:ext>
                </a:extLst>
              </p:cNvPr>
              <p:cNvPicPr/>
              <p:nvPr/>
            </p:nvPicPr>
            <p:blipFill>
              <a:blip r:embed="rId85"/>
              <a:stretch>
                <a:fillRect/>
              </a:stretch>
            </p:blipFill>
            <p:spPr>
              <a:xfrm>
                <a:off x="8902440" y="469665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9" name="Ink 98">
                <a:extLst>
                  <a:ext uri="{FF2B5EF4-FFF2-40B4-BE49-F238E27FC236}">
                    <a16:creationId xmlns:a16="http://schemas.microsoft.com/office/drawing/2014/main" id="{31665590-8952-064B-B28C-1672217DFBB9}"/>
                  </a:ext>
                </a:extLst>
              </p14:cNvPr>
              <p14:cNvContentPartPr/>
              <p14:nvPr/>
            </p14:nvContentPartPr>
            <p14:xfrm>
              <a:off x="8961120" y="4364376"/>
              <a:ext cx="2520" cy="5400"/>
            </p14:xfrm>
          </p:contentPart>
        </mc:Choice>
        <mc:Fallback>
          <p:pic>
            <p:nvPicPr>
              <p:cNvPr id="99" name="Ink 98">
                <a:extLst>
                  <a:ext uri="{FF2B5EF4-FFF2-40B4-BE49-F238E27FC236}">
                    <a16:creationId xmlns:a16="http://schemas.microsoft.com/office/drawing/2014/main" id="{31665590-8952-064B-B28C-1672217DFBB9}"/>
                  </a:ext>
                </a:extLst>
              </p:cNvPr>
              <p:cNvPicPr/>
              <p:nvPr/>
            </p:nvPicPr>
            <p:blipFill>
              <a:blip r:embed="rId87"/>
              <a:stretch>
                <a:fillRect/>
              </a:stretch>
            </p:blipFill>
            <p:spPr>
              <a:xfrm>
                <a:off x="8952480" y="4355736"/>
                <a:ext cx="201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01" name="Ink 200">
                <a:extLst>
                  <a:ext uri="{FF2B5EF4-FFF2-40B4-BE49-F238E27FC236}">
                    <a16:creationId xmlns:a16="http://schemas.microsoft.com/office/drawing/2014/main" id="{027951ED-CB1C-9E45-827D-D8E9CE6E8D91}"/>
                  </a:ext>
                </a:extLst>
              </p14:cNvPr>
              <p14:cNvContentPartPr/>
              <p14:nvPr/>
            </p14:nvContentPartPr>
            <p14:xfrm>
              <a:off x="3248640" y="4078896"/>
              <a:ext cx="34560" cy="22320"/>
            </p14:xfrm>
          </p:contentPart>
        </mc:Choice>
        <mc:Fallback>
          <p:pic>
            <p:nvPicPr>
              <p:cNvPr id="201" name="Ink 200">
                <a:extLst>
                  <a:ext uri="{FF2B5EF4-FFF2-40B4-BE49-F238E27FC236}">
                    <a16:creationId xmlns:a16="http://schemas.microsoft.com/office/drawing/2014/main" id="{027951ED-CB1C-9E45-827D-D8E9CE6E8D91}"/>
                  </a:ext>
                </a:extLst>
              </p:cNvPr>
              <p:cNvPicPr/>
              <p:nvPr/>
            </p:nvPicPr>
            <p:blipFill>
              <a:blip r:embed="rId89"/>
              <a:stretch>
                <a:fillRect/>
              </a:stretch>
            </p:blipFill>
            <p:spPr>
              <a:xfrm>
                <a:off x="3240000" y="4070256"/>
                <a:ext cx="52200" cy="39960"/>
              </a:xfrm>
              <a:prstGeom prst="rect">
                <a:avLst/>
              </a:prstGeom>
            </p:spPr>
          </p:pic>
        </mc:Fallback>
      </mc:AlternateContent>
      <p:grpSp>
        <p:nvGrpSpPr>
          <p:cNvPr id="215" name="Group 214">
            <a:extLst>
              <a:ext uri="{FF2B5EF4-FFF2-40B4-BE49-F238E27FC236}">
                <a16:creationId xmlns:a16="http://schemas.microsoft.com/office/drawing/2014/main" id="{086D84C1-15D1-AA4C-BEF2-9B8704B57987}"/>
              </a:ext>
            </a:extLst>
          </p:cNvPr>
          <p:cNvGrpSpPr/>
          <p:nvPr/>
        </p:nvGrpSpPr>
        <p:grpSpPr>
          <a:xfrm>
            <a:off x="4743360" y="5101296"/>
            <a:ext cx="488160" cy="218520"/>
            <a:chOff x="4743360" y="5101296"/>
            <a:chExt cx="488160" cy="218520"/>
          </a:xfrm>
        </p:grpSpPr>
        <mc:AlternateContent xmlns:mc="http://schemas.openxmlformats.org/markup-compatibility/2006">
          <mc:Choice xmlns:p14="http://schemas.microsoft.com/office/powerpoint/2010/main" Requires="p14">
            <p:contentPart p14:bwMode="auto" r:id="rId90">
              <p14:nvContentPartPr>
                <p14:cNvPr id="206" name="Ink 205">
                  <a:extLst>
                    <a:ext uri="{FF2B5EF4-FFF2-40B4-BE49-F238E27FC236}">
                      <a16:creationId xmlns:a16="http://schemas.microsoft.com/office/drawing/2014/main" id="{7F8A8110-F1F1-2944-BEA6-7E651591ABCC}"/>
                    </a:ext>
                  </a:extLst>
                </p14:cNvPr>
                <p14:cNvContentPartPr/>
                <p14:nvPr/>
              </p14:nvContentPartPr>
              <p14:xfrm>
                <a:off x="4831200" y="5157096"/>
                <a:ext cx="400320" cy="46800"/>
              </p14:xfrm>
            </p:contentPart>
          </mc:Choice>
          <mc:Fallback>
            <p:pic>
              <p:nvPicPr>
                <p:cNvPr id="206" name="Ink 205">
                  <a:extLst>
                    <a:ext uri="{FF2B5EF4-FFF2-40B4-BE49-F238E27FC236}">
                      <a16:creationId xmlns:a16="http://schemas.microsoft.com/office/drawing/2014/main" id="{7F8A8110-F1F1-2944-BEA6-7E651591ABCC}"/>
                    </a:ext>
                  </a:extLst>
                </p:cNvPr>
                <p:cNvPicPr/>
                <p:nvPr/>
              </p:nvPicPr>
              <p:blipFill>
                <a:blip r:embed="rId91"/>
                <a:stretch>
                  <a:fillRect/>
                </a:stretch>
              </p:blipFill>
              <p:spPr>
                <a:xfrm>
                  <a:off x="4822200" y="5148096"/>
                  <a:ext cx="4179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07" name="Ink 206">
                  <a:extLst>
                    <a:ext uri="{FF2B5EF4-FFF2-40B4-BE49-F238E27FC236}">
                      <a16:creationId xmlns:a16="http://schemas.microsoft.com/office/drawing/2014/main" id="{28672010-CE9A-4945-8012-E42AD4CFE9D0}"/>
                    </a:ext>
                  </a:extLst>
                </p14:cNvPr>
                <p14:cNvContentPartPr/>
                <p14:nvPr/>
              </p14:nvContentPartPr>
              <p14:xfrm>
                <a:off x="4743360" y="5101296"/>
                <a:ext cx="145440" cy="218520"/>
              </p14:xfrm>
            </p:contentPart>
          </mc:Choice>
          <mc:Fallback>
            <p:pic>
              <p:nvPicPr>
                <p:cNvPr id="207" name="Ink 206">
                  <a:extLst>
                    <a:ext uri="{FF2B5EF4-FFF2-40B4-BE49-F238E27FC236}">
                      <a16:creationId xmlns:a16="http://schemas.microsoft.com/office/drawing/2014/main" id="{28672010-CE9A-4945-8012-E42AD4CFE9D0}"/>
                    </a:ext>
                  </a:extLst>
                </p:cNvPr>
                <p:cNvPicPr/>
                <p:nvPr/>
              </p:nvPicPr>
              <p:blipFill>
                <a:blip r:embed="rId93"/>
                <a:stretch>
                  <a:fillRect/>
                </a:stretch>
              </p:blipFill>
              <p:spPr>
                <a:xfrm>
                  <a:off x="4734360" y="5092656"/>
                  <a:ext cx="163080" cy="236160"/>
                </a:xfrm>
                <a:prstGeom prst="rect">
                  <a:avLst/>
                </a:prstGeom>
              </p:spPr>
            </p:pic>
          </mc:Fallback>
        </mc:AlternateContent>
      </p:grpSp>
      <p:grpSp>
        <p:nvGrpSpPr>
          <p:cNvPr id="214" name="Group 213">
            <a:extLst>
              <a:ext uri="{FF2B5EF4-FFF2-40B4-BE49-F238E27FC236}">
                <a16:creationId xmlns:a16="http://schemas.microsoft.com/office/drawing/2014/main" id="{EAFCEAC4-DC64-F846-9243-903659684206}"/>
              </a:ext>
            </a:extLst>
          </p:cNvPr>
          <p:cNvGrpSpPr/>
          <p:nvPr/>
        </p:nvGrpSpPr>
        <p:grpSpPr>
          <a:xfrm>
            <a:off x="2484720" y="4979616"/>
            <a:ext cx="1350360" cy="339120"/>
            <a:chOff x="2484720" y="4979616"/>
            <a:chExt cx="1350360" cy="339120"/>
          </a:xfrm>
        </p:grpSpPr>
        <mc:AlternateContent xmlns:mc="http://schemas.openxmlformats.org/markup-compatibility/2006">
          <mc:Choice xmlns:p14="http://schemas.microsoft.com/office/powerpoint/2010/main" Requires="p14">
            <p:contentPart p14:bwMode="auto" r:id="rId94">
              <p14:nvContentPartPr>
                <p14:cNvPr id="208" name="Ink 207">
                  <a:extLst>
                    <a:ext uri="{FF2B5EF4-FFF2-40B4-BE49-F238E27FC236}">
                      <a16:creationId xmlns:a16="http://schemas.microsoft.com/office/drawing/2014/main" id="{97657A7A-6CC4-8C49-8C07-392CFEA2128A}"/>
                    </a:ext>
                  </a:extLst>
                </p14:cNvPr>
                <p14:cNvContentPartPr/>
                <p14:nvPr/>
              </p14:nvContentPartPr>
              <p14:xfrm>
                <a:off x="2484720" y="5062776"/>
                <a:ext cx="53280" cy="255960"/>
              </p14:xfrm>
            </p:contentPart>
          </mc:Choice>
          <mc:Fallback>
            <p:pic>
              <p:nvPicPr>
                <p:cNvPr id="208" name="Ink 207">
                  <a:extLst>
                    <a:ext uri="{FF2B5EF4-FFF2-40B4-BE49-F238E27FC236}">
                      <a16:creationId xmlns:a16="http://schemas.microsoft.com/office/drawing/2014/main" id="{97657A7A-6CC4-8C49-8C07-392CFEA2128A}"/>
                    </a:ext>
                  </a:extLst>
                </p:cNvPr>
                <p:cNvPicPr/>
                <p:nvPr/>
              </p:nvPicPr>
              <p:blipFill>
                <a:blip r:embed="rId95"/>
                <a:stretch>
                  <a:fillRect/>
                </a:stretch>
              </p:blipFill>
              <p:spPr>
                <a:xfrm>
                  <a:off x="2475720" y="5053776"/>
                  <a:ext cx="709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09" name="Ink 208">
                  <a:extLst>
                    <a:ext uri="{FF2B5EF4-FFF2-40B4-BE49-F238E27FC236}">
                      <a16:creationId xmlns:a16="http://schemas.microsoft.com/office/drawing/2014/main" id="{167105F1-0FE2-F24E-8A8F-41B4D30A8828}"/>
                    </a:ext>
                  </a:extLst>
                </p14:cNvPr>
                <p14:cNvContentPartPr/>
                <p14:nvPr/>
              </p14:nvContentPartPr>
              <p14:xfrm>
                <a:off x="2508840" y="5035776"/>
                <a:ext cx="621000" cy="241200"/>
              </p14:xfrm>
            </p:contentPart>
          </mc:Choice>
          <mc:Fallback>
            <p:pic>
              <p:nvPicPr>
                <p:cNvPr id="209" name="Ink 208">
                  <a:extLst>
                    <a:ext uri="{FF2B5EF4-FFF2-40B4-BE49-F238E27FC236}">
                      <a16:creationId xmlns:a16="http://schemas.microsoft.com/office/drawing/2014/main" id="{167105F1-0FE2-F24E-8A8F-41B4D30A8828}"/>
                    </a:ext>
                  </a:extLst>
                </p:cNvPr>
                <p:cNvPicPr/>
                <p:nvPr/>
              </p:nvPicPr>
              <p:blipFill>
                <a:blip r:embed="rId97"/>
                <a:stretch>
                  <a:fillRect/>
                </a:stretch>
              </p:blipFill>
              <p:spPr>
                <a:xfrm>
                  <a:off x="2499840" y="5027136"/>
                  <a:ext cx="63864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10" name="Ink 209">
                  <a:extLst>
                    <a:ext uri="{FF2B5EF4-FFF2-40B4-BE49-F238E27FC236}">
                      <a16:creationId xmlns:a16="http://schemas.microsoft.com/office/drawing/2014/main" id="{E4791902-4B1A-4E49-B215-C41F10DE644A}"/>
                    </a:ext>
                  </a:extLst>
                </p14:cNvPr>
                <p14:cNvContentPartPr/>
                <p14:nvPr/>
              </p14:nvContentPartPr>
              <p14:xfrm>
                <a:off x="3121560" y="5086536"/>
                <a:ext cx="532080" cy="192240"/>
              </p14:xfrm>
            </p:contentPart>
          </mc:Choice>
          <mc:Fallback>
            <p:pic>
              <p:nvPicPr>
                <p:cNvPr id="210" name="Ink 209">
                  <a:extLst>
                    <a:ext uri="{FF2B5EF4-FFF2-40B4-BE49-F238E27FC236}">
                      <a16:creationId xmlns:a16="http://schemas.microsoft.com/office/drawing/2014/main" id="{E4791902-4B1A-4E49-B215-C41F10DE644A}"/>
                    </a:ext>
                  </a:extLst>
                </p:cNvPr>
                <p:cNvPicPr/>
                <p:nvPr/>
              </p:nvPicPr>
              <p:blipFill>
                <a:blip r:embed="rId99"/>
                <a:stretch>
                  <a:fillRect/>
                </a:stretch>
              </p:blipFill>
              <p:spPr>
                <a:xfrm>
                  <a:off x="3112560" y="5077896"/>
                  <a:ext cx="5497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11" name="Ink 210">
                  <a:extLst>
                    <a:ext uri="{FF2B5EF4-FFF2-40B4-BE49-F238E27FC236}">
                      <a16:creationId xmlns:a16="http://schemas.microsoft.com/office/drawing/2014/main" id="{9E672A57-8BF9-194A-8B4F-5790036CF298}"/>
                    </a:ext>
                  </a:extLst>
                </p14:cNvPr>
                <p14:cNvContentPartPr/>
                <p14:nvPr/>
              </p14:nvContentPartPr>
              <p14:xfrm>
                <a:off x="3626280" y="4979616"/>
                <a:ext cx="33840" cy="12600"/>
              </p14:xfrm>
            </p:contentPart>
          </mc:Choice>
          <mc:Fallback>
            <p:pic>
              <p:nvPicPr>
                <p:cNvPr id="211" name="Ink 210">
                  <a:extLst>
                    <a:ext uri="{FF2B5EF4-FFF2-40B4-BE49-F238E27FC236}">
                      <a16:creationId xmlns:a16="http://schemas.microsoft.com/office/drawing/2014/main" id="{9E672A57-8BF9-194A-8B4F-5790036CF298}"/>
                    </a:ext>
                  </a:extLst>
                </p:cNvPr>
                <p:cNvPicPr/>
                <p:nvPr/>
              </p:nvPicPr>
              <p:blipFill>
                <a:blip r:embed="rId101"/>
                <a:stretch>
                  <a:fillRect/>
                </a:stretch>
              </p:blipFill>
              <p:spPr>
                <a:xfrm>
                  <a:off x="3617280" y="4970616"/>
                  <a:ext cx="514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12" name="Ink 211">
                  <a:extLst>
                    <a:ext uri="{FF2B5EF4-FFF2-40B4-BE49-F238E27FC236}">
                      <a16:creationId xmlns:a16="http://schemas.microsoft.com/office/drawing/2014/main" id="{A3C11EA6-AD4A-F24B-840F-98419240B75F}"/>
                    </a:ext>
                  </a:extLst>
                </p14:cNvPr>
                <p14:cNvContentPartPr/>
                <p14:nvPr/>
              </p14:nvContentPartPr>
              <p14:xfrm>
                <a:off x="3696840" y="4989696"/>
                <a:ext cx="138240" cy="232200"/>
              </p14:xfrm>
            </p:contentPart>
          </mc:Choice>
          <mc:Fallback>
            <p:pic>
              <p:nvPicPr>
                <p:cNvPr id="212" name="Ink 211">
                  <a:extLst>
                    <a:ext uri="{FF2B5EF4-FFF2-40B4-BE49-F238E27FC236}">
                      <a16:creationId xmlns:a16="http://schemas.microsoft.com/office/drawing/2014/main" id="{A3C11EA6-AD4A-F24B-840F-98419240B75F}"/>
                    </a:ext>
                  </a:extLst>
                </p:cNvPr>
                <p:cNvPicPr/>
                <p:nvPr/>
              </p:nvPicPr>
              <p:blipFill>
                <a:blip r:embed="rId103"/>
                <a:stretch>
                  <a:fillRect/>
                </a:stretch>
              </p:blipFill>
              <p:spPr>
                <a:xfrm>
                  <a:off x="3688200" y="4981056"/>
                  <a:ext cx="1558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13" name="Ink 212">
                  <a:extLst>
                    <a:ext uri="{FF2B5EF4-FFF2-40B4-BE49-F238E27FC236}">
                      <a16:creationId xmlns:a16="http://schemas.microsoft.com/office/drawing/2014/main" id="{1F78FE28-3A36-7249-A762-3AD6A0A5BB98}"/>
                    </a:ext>
                  </a:extLst>
                </p14:cNvPr>
                <p14:cNvContentPartPr/>
                <p14:nvPr/>
              </p14:nvContentPartPr>
              <p14:xfrm>
                <a:off x="3663360" y="4991136"/>
                <a:ext cx="140040" cy="242640"/>
              </p14:xfrm>
            </p:contentPart>
          </mc:Choice>
          <mc:Fallback>
            <p:pic>
              <p:nvPicPr>
                <p:cNvPr id="213" name="Ink 212">
                  <a:extLst>
                    <a:ext uri="{FF2B5EF4-FFF2-40B4-BE49-F238E27FC236}">
                      <a16:creationId xmlns:a16="http://schemas.microsoft.com/office/drawing/2014/main" id="{1F78FE28-3A36-7249-A762-3AD6A0A5BB98}"/>
                    </a:ext>
                  </a:extLst>
                </p:cNvPr>
                <p:cNvPicPr/>
                <p:nvPr/>
              </p:nvPicPr>
              <p:blipFill>
                <a:blip r:embed="rId105"/>
                <a:stretch>
                  <a:fillRect/>
                </a:stretch>
              </p:blipFill>
              <p:spPr>
                <a:xfrm>
                  <a:off x="3654360" y="4982136"/>
                  <a:ext cx="157680" cy="260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
            <p14:nvContentPartPr>
              <p14:cNvPr id="233" name="Ink 232">
                <a:extLst>
                  <a:ext uri="{FF2B5EF4-FFF2-40B4-BE49-F238E27FC236}">
                    <a16:creationId xmlns:a16="http://schemas.microsoft.com/office/drawing/2014/main" id="{C9A5C0C3-50BC-AB47-B3AB-EA197B0556C3}"/>
                  </a:ext>
                </a:extLst>
              </p14:cNvPr>
              <p14:cNvContentPartPr/>
              <p14:nvPr/>
            </p14:nvContentPartPr>
            <p14:xfrm>
              <a:off x="8130600" y="4249536"/>
              <a:ext cx="438840" cy="213120"/>
            </p14:xfrm>
          </p:contentPart>
        </mc:Choice>
        <mc:Fallback>
          <p:pic>
            <p:nvPicPr>
              <p:cNvPr id="233" name="Ink 232">
                <a:extLst>
                  <a:ext uri="{FF2B5EF4-FFF2-40B4-BE49-F238E27FC236}">
                    <a16:creationId xmlns:a16="http://schemas.microsoft.com/office/drawing/2014/main" id="{C9A5C0C3-50BC-AB47-B3AB-EA197B0556C3}"/>
                  </a:ext>
                </a:extLst>
              </p:cNvPr>
              <p:cNvPicPr/>
              <p:nvPr/>
            </p:nvPicPr>
            <p:blipFill>
              <a:blip r:embed="rId107"/>
              <a:stretch>
                <a:fillRect/>
              </a:stretch>
            </p:blipFill>
            <p:spPr>
              <a:xfrm>
                <a:off x="8121600" y="4240536"/>
                <a:ext cx="456480" cy="230760"/>
              </a:xfrm>
              <a:prstGeom prst="rect">
                <a:avLst/>
              </a:prstGeom>
            </p:spPr>
          </p:pic>
        </mc:Fallback>
      </mc:AlternateContent>
      <p:grpSp>
        <p:nvGrpSpPr>
          <p:cNvPr id="248" name="Group 247">
            <a:extLst>
              <a:ext uri="{FF2B5EF4-FFF2-40B4-BE49-F238E27FC236}">
                <a16:creationId xmlns:a16="http://schemas.microsoft.com/office/drawing/2014/main" id="{7F8B7E78-29B8-5248-B1C9-50D1132B0C11}"/>
              </a:ext>
            </a:extLst>
          </p:cNvPr>
          <p:cNvGrpSpPr/>
          <p:nvPr/>
        </p:nvGrpSpPr>
        <p:grpSpPr>
          <a:xfrm>
            <a:off x="2085840" y="5410176"/>
            <a:ext cx="1929600" cy="550080"/>
            <a:chOff x="2085840" y="5410176"/>
            <a:chExt cx="1929600" cy="550080"/>
          </a:xfrm>
        </p:grpSpPr>
        <mc:AlternateContent xmlns:mc="http://schemas.openxmlformats.org/markup-compatibility/2006">
          <mc:Choice xmlns:p14="http://schemas.microsoft.com/office/powerpoint/2010/main" Requires="p14">
            <p:contentPart p14:bwMode="auto" r:id="rId108">
              <p14:nvContentPartPr>
                <p14:cNvPr id="239" name="Ink 238">
                  <a:extLst>
                    <a:ext uri="{FF2B5EF4-FFF2-40B4-BE49-F238E27FC236}">
                      <a16:creationId xmlns:a16="http://schemas.microsoft.com/office/drawing/2014/main" id="{D2079386-972F-F344-8669-C5C37CD0C024}"/>
                    </a:ext>
                  </a:extLst>
                </p14:cNvPr>
                <p14:cNvContentPartPr/>
                <p14:nvPr/>
              </p14:nvContentPartPr>
              <p14:xfrm>
                <a:off x="2085840" y="5604576"/>
                <a:ext cx="151920" cy="196920"/>
              </p14:xfrm>
            </p:contentPart>
          </mc:Choice>
          <mc:Fallback>
            <p:pic>
              <p:nvPicPr>
                <p:cNvPr id="239" name="Ink 238">
                  <a:extLst>
                    <a:ext uri="{FF2B5EF4-FFF2-40B4-BE49-F238E27FC236}">
                      <a16:creationId xmlns:a16="http://schemas.microsoft.com/office/drawing/2014/main" id="{D2079386-972F-F344-8669-C5C37CD0C024}"/>
                    </a:ext>
                  </a:extLst>
                </p:cNvPr>
                <p:cNvPicPr/>
                <p:nvPr/>
              </p:nvPicPr>
              <p:blipFill>
                <a:blip r:embed="rId109"/>
                <a:stretch>
                  <a:fillRect/>
                </a:stretch>
              </p:blipFill>
              <p:spPr>
                <a:xfrm>
                  <a:off x="2077200" y="5595576"/>
                  <a:ext cx="1695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40" name="Ink 239">
                  <a:extLst>
                    <a:ext uri="{FF2B5EF4-FFF2-40B4-BE49-F238E27FC236}">
                      <a16:creationId xmlns:a16="http://schemas.microsoft.com/office/drawing/2014/main" id="{9439FBF7-57F3-924B-AF93-96E733EF480B}"/>
                    </a:ext>
                  </a:extLst>
                </p14:cNvPr>
                <p14:cNvContentPartPr/>
                <p14:nvPr/>
              </p14:nvContentPartPr>
              <p14:xfrm>
                <a:off x="2349360" y="5683416"/>
                <a:ext cx="26640" cy="3960"/>
              </p14:xfrm>
            </p:contentPart>
          </mc:Choice>
          <mc:Fallback>
            <p:pic>
              <p:nvPicPr>
                <p:cNvPr id="240" name="Ink 239">
                  <a:extLst>
                    <a:ext uri="{FF2B5EF4-FFF2-40B4-BE49-F238E27FC236}">
                      <a16:creationId xmlns:a16="http://schemas.microsoft.com/office/drawing/2014/main" id="{9439FBF7-57F3-924B-AF93-96E733EF480B}"/>
                    </a:ext>
                  </a:extLst>
                </p:cNvPr>
                <p:cNvPicPr/>
                <p:nvPr/>
              </p:nvPicPr>
              <p:blipFill>
                <a:blip r:embed="rId111"/>
                <a:stretch>
                  <a:fillRect/>
                </a:stretch>
              </p:blipFill>
              <p:spPr>
                <a:xfrm>
                  <a:off x="2340720" y="5674776"/>
                  <a:ext cx="442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41" name="Ink 240">
                  <a:extLst>
                    <a:ext uri="{FF2B5EF4-FFF2-40B4-BE49-F238E27FC236}">
                      <a16:creationId xmlns:a16="http://schemas.microsoft.com/office/drawing/2014/main" id="{48F5BF42-40B3-C947-9774-FCBA04487EA9}"/>
                    </a:ext>
                  </a:extLst>
                </p14:cNvPr>
                <p14:cNvContentPartPr/>
                <p14:nvPr/>
              </p14:nvContentPartPr>
              <p14:xfrm>
                <a:off x="2433960" y="5614656"/>
                <a:ext cx="34920" cy="146520"/>
              </p14:xfrm>
            </p:contentPart>
          </mc:Choice>
          <mc:Fallback>
            <p:pic>
              <p:nvPicPr>
                <p:cNvPr id="241" name="Ink 240">
                  <a:extLst>
                    <a:ext uri="{FF2B5EF4-FFF2-40B4-BE49-F238E27FC236}">
                      <a16:creationId xmlns:a16="http://schemas.microsoft.com/office/drawing/2014/main" id="{48F5BF42-40B3-C947-9774-FCBA04487EA9}"/>
                    </a:ext>
                  </a:extLst>
                </p:cNvPr>
                <p:cNvPicPr/>
                <p:nvPr/>
              </p:nvPicPr>
              <p:blipFill>
                <a:blip r:embed="rId113"/>
                <a:stretch>
                  <a:fillRect/>
                </a:stretch>
              </p:blipFill>
              <p:spPr>
                <a:xfrm>
                  <a:off x="2424960" y="5606016"/>
                  <a:ext cx="525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42" name="Ink 241">
                  <a:extLst>
                    <a:ext uri="{FF2B5EF4-FFF2-40B4-BE49-F238E27FC236}">
                      <a16:creationId xmlns:a16="http://schemas.microsoft.com/office/drawing/2014/main" id="{70E8D0BF-0D8E-F848-ABE0-56E3B496DF1C}"/>
                    </a:ext>
                  </a:extLst>
                </p14:cNvPr>
                <p14:cNvContentPartPr/>
                <p14:nvPr/>
              </p14:nvContentPartPr>
              <p14:xfrm>
                <a:off x="2365200" y="5612856"/>
                <a:ext cx="218160" cy="203040"/>
              </p14:xfrm>
            </p:contentPart>
          </mc:Choice>
          <mc:Fallback>
            <p:pic>
              <p:nvPicPr>
                <p:cNvPr id="242" name="Ink 241">
                  <a:extLst>
                    <a:ext uri="{FF2B5EF4-FFF2-40B4-BE49-F238E27FC236}">
                      <a16:creationId xmlns:a16="http://schemas.microsoft.com/office/drawing/2014/main" id="{70E8D0BF-0D8E-F848-ABE0-56E3B496DF1C}"/>
                    </a:ext>
                  </a:extLst>
                </p:cNvPr>
                <p:cNvPicPr/>
                <p:nvPr/>
              </p:nvPicPr>
              <p:blipFill>
                <a:blip r:embed="rId115"/>
                <a:stretch>
                  <a:fillRect/>
                </a:stretch>
              </p:blipFill>
              <p:spPr>
                <a:xfrm>
                  <a:off x="2356200" y="5604216"/>
                  <a:ext cx="2358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43" name="Ink 242">
                  <a:extLst>
                    <a:ext uri="{FF2B5EF4-FFF2-40B4-BE49-F238E27FC236}">
                      <a16:creationId xmlns:a16="http://schemas.microsoft.com/office/drawing/2014/main" id="{CF0916E9-F821-D444-A845-B5CDE478AC64}"/>
                    </a:ext>
                  </a:extLst>
                </p14:cNvPr>
                <p14:cNvContentPartPr/>
                <p14:nvPr/>
              </p14:nvContentPartPr>
              <p14:xfrm>
                <a:off x="2636280" y="5714736"/>
                <a:ext cx="10440" cy="5400"/>
              </p14:xfrm>
            </p:contentPart>
          </mc:Choice>
          <mc:Fallback>
            <p:pic>
              <p:nvPicPr>
                <p:cNvPr id="243" name="Ink 242">
                  <a:extLst>
                    <a:ext uri="{FF2B5EF4-FFF2-40B4-BE49-F238E27FC236}">
                      <a16:creationId xmlns:a16="http://schemas.microsoft.com/office/drawing/2014/main" id="{CF0916E9-F821-D444-A845-B5CDE478AC64}"/>
                    </a:ext>
                  </a:extLst>
                </p:cNvPr>
                <p:cNvPicPr/>
                <p:nvPr/>
              </p:nvPicPr>
              <p:blipFill>
                <a:blip r:embed="rId117"/>
                <a:stretch>
                  <a:fillRect/>
                </a:stretch>
              </p:blipFill>
              <p:spPr>
                <a:xfrm>
                  <a:off x="2627280" y="5706096"/>
                  <a:ext cx="280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44" name="Ink 243">
                  <a:extLst>
                    <a:ext uri="{FF2B5EF4-FFF2-40B4-BE49-F238E27FC236}">
                      <a16:creationId xmlns:a16="http://schemas.microsoft.com/office/drawing/2014/main" id="{8525658D-B74C-4046-AA2C-5663031ADD0B}"/>
                    </a:ext>
                  </a:extLst>
                </p14:cNvPr>
                <p14:cNvContentPartPr/>
                <p14:nvPr/>
              </p14:nvContentPartPr>
              <p14:xfrm>
                <a:off x="2916000" y="5584056"/>
                <a:ext cx="187560" cy="43920"/>
              </p14:xfrm>
            </p:contentPart>
          </mc:Choice>
          <mc:Fallback>
            <p:pic>
              <p:nvPicPr>
                <p:cNvPr id="244" name="Ink 243">
                  <a:extLst>
                    <a:ext uri="{FF2B5EF4-FFF2-40B4-BE49-F238E27FC236}">
                      <a16:creationId xmlns:a16="http://schemas.microsoft.com/office/drawing/2014/main" id="{8525658D-B74C-4046-AA2C-5663031ADD0B}"/>
                    </a:ext>
                  </a:extLst>
                </p:cNvPr>
                <p:cNvPicPr/>
                <p:nvPr/>
              </p:nvPicPr>
              <p:blipFill>
                <a:blip r:embed="rId119"/>
                <a:stretch>
                  <a:fillRect/>
                </a:stretch>
              </p:blipFill>
              <p:spPr>
                <a:xfrm>
                  <a:off x="2907360" y="5575056"/>
                  <a:ext cx="2052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45" name="Ink 244">
                  <a:extLst>
                    <a:ext uri="{FF2B5EF4-FFF2-40B4-BE49-F238E27FC236}">
                      <a16:creationId xmlns:a16="http://schemas.microsoft.com/office/drawing/2014/main" id="{AFB5B6B2-B5C0-9347-8912-AAFC12D59A8E}"/>
                    </a:ext>
                  </a:extLst>
                </p14:cNvPr>
                <p14:cNvContentPartPr/>
                <p14:nvPr/>
              </p14:nvContentPartPr>
              <p14:xfrm>
                <a:off x="2981520" y="5748576"/>
                <a:ext cx="171360" cy="22320"/>
              </p14:xfrm>
            </p:contentPart>
          </mc:Choice>
          <mc:Fallback>
            <p:pic>
              <p:nvPicPr>
                <p:cNvPr id="245" name="Ink 244">
                  <a:extLst>
                    <a:ext uri="{FF2B5EF4-FFF2-40B4-BE49-F238E27FC236}">
                      <a16:creationId xmlns:a16="http://schemas.microsoft.com/office/drawing/2014/main" id="{AFB5B6B2-B5C0-9347-8912-AAFC12D59A8E}"/>
                    </a:ext>
                  </a:extLst>
                </p:cNvPr>
                <p:cNvPicPr/>
                <p:nvPr/>
              </p:nvPicPr>
              <p:blipFill>
                <a:blip r:embed="rId121"/>
                <a:stretch>
                  <a:fillRect/>
                </a:stretch>
              </p:blipFill>
              <p:spPr>
                <a:xfrm>
                  <a:off x="2972880" y="5739936"/>
                  <a:ext cx="1890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46" name="Ink 245">
                  <a:extLst>
                    <a:ext uri="{FF2B5EF4-FFF2-40B4-BE49-F238E27FC236}">
                      <a16:creationId xmlns:a16="http://schemas.microsoft.com/office/drawing/2014/main" id="{31E392FC-91AE-7F47-A8A2-2C431A32D680}"/>
                    </a:ext>
                  </a:extLst>
                </p14:cNvPr>
                <p14:cNvContentPartPr/>
                <p14:nvPr/>
              </p14:nvContentPartPr>
              <p14:xfrm>
                <a:off x="3588840" y="5488296"/>
                <a:ext cx="209520" cy="286200"/>
              </p14:xfrm>
            </p:contentPart>
          </mc:Choice>
          <mc:Fallback>
            <p:pic>
              <p:nvPicPr>
                <p:cNvPr id="246" name="Ink 245">
                  <a:extLst>
                    <a:ext uri="{FF2B5EF4-FFF2-40B4-BE49-F238E27FC236}">
                      <a16:creationId xmlns:a16="http://schemas.microsoft.com/office/drawing/2014/main" id="{31E392FC-91AE-7F47-A8A2-2C431A32D680}"/>
                    </a:ext>
                  </a:extLst>
                </p:cNvPr>
                <p:cNvPicPr/>
                <p:nvPr/>
              </p:nvPicPr>
              <p:blipFill>
                <a:blip r:embed="rId123"/>
                <a:stretch>
                  <a:fillRect/>
                </a:stretch>
              </p:blipFill>
              <p:spPr>
                <a:xfrm>
                  <a:off x="3580200" y="5479656"/>
                  <a:ext cx="22716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47" name="Ink 246">
                  <a:extLst>
                    <a:ext uri="{FF2B5EF4-FFF2-40B4-BE49-F238E27FC236}">
                      <a16:creationId xmlns:a16="http://schemas.microsoft.com/office/drawing/2014/main" id="{47617160-6DB4-604D-AEA3-CA02BDAC5D2E}"/>
                    </a:ext>
                  </a:extLst>
                </p14:cNvPr>
                <p14:cNvContentPartPr/>
                <p14:nvPr/>
              </p14:nvContentPartPr>
              <p14:xfrm>
                <a:off x="3416400" y="5410176"/>
                <a:ext cx="599040" cy="550080"/>
              </p14:xfrm>
            </p:contentPart>
          </mc:Choice>
          <mc:Fallback>
            <p:pic>
              <p:nvPicPr>
                <p:cNvPr id="247" name="Ink 246">
                  <a:extLst>
                    <a:ext uri="{FF2B5EF4-FFF2-40B4-BE49-F238E27FC236}">
                      <a16:creationId xmlns:a16="http://schemas.microsoft.com/office/drawing/2014/main" id="{47617160-6DB4-604D-AEA3-CA02BDAC5D2E}"/>
                    </a:ext>
                  </a:extLst>
                </p:cNvPr>
                <p:cNvPicPr/>
                <p:nvPr/>
              </p:nvPicPr>
              <p:blipFill>
                <a:blip r:embed="rId125"/>
                <a:stretch>
                  <a:fillRect/>
                </a:stretch>
              </p:blipFill>
              <p:spPr>
                <a:xfrm>
                  <a:off x="3407760" y="5401176"/>
                  <a:ext cx="616680" cy="567720"/>
                </a:xfrm>
                <a:prstGeom prst="rect">
                  <a:avLst/>
                </a:prstGeom>
              </p:spPr>
            </p:pic>
          </mc:Fallback>
        </mc:AlternateContent>
      </p:grpSp>
      <p:grpSp>
        <p:nvGrpSpPr>
          <p:cNvPr id="251" name="Group 250">
            <a:extLst>
              <a:ext uri="{FF2B5EF4-FFF2-40B4-BE49-F238E27FC236}">
                <a16:creationId xmlns:a16="http://schemas.microsoft.com/office/drawing/2014/main" id="{EF0A0F9E-082A-EF43-91DA-F9F9C4D18EBA}"/>
              </a:ext>
            </a:extLst>
          </p:cNvPr>
          <p:cNvGrpSpPr/>
          <p:nvPr/>
        </p:nvGrpSpPr>
        <p:grpSpPr>
          <a:xfrm>
            <a:off x="7346880" y="4720776"/>
            <a:ext cx="2264040" cy="731880"/>
            <a:chOff x="7346880" y="4720776"/>
            <a:chExt cx="2264040" cy="731880"/>
          </a:xfrm>
        </p:grpSpPr>
        <mc:AlternateContent xmlns:mc="http://schemas.openxmlformats.org/markup-compatibility/2006">
          <mc:Choice xmlns:p14="http://schemas.microsoft.com/office/powerpoint/2010/main" Requires="p14">
            <p:contentPart p14:bwMode="auto" r:id="rId126">
              <p14:nvContentPartPr>
                <p14:cNvPr id="86" name="Ink 85">
                  <a:extLst>
                    <a:ext uri="{FF2B5EF4-FFF2-40B4-BE49-F238E27FC236}">
                      <a16:creationId xmlns:a16="http://schemas.microsoft.com/office/drawing/2014/main" id="{85AEEBFA-E09C-CC45-B61D-B2F790C8D30E}"/>
                    </a:ext>
                  </a:extLst>
                </p14:cNvPr>
                <p14:cNvContentPartPr/>
                <p14:nvPr/>
              </p14:nvContentPartPr>
              <p14:xfrm>
                <a:off x="8867880" y="5054856"/>
                <a:ext cx="145080" cy="216360"/>
              </p14:xfrm>
            </p:contentPart>
          </mc:Choice>
          <mc:Fallback>
            <p:pic>
              <p:nvPicPr>
                <p:cNvPr id="86" name="Ink 85">
                  <a:extLst>
                    <a:ext uri="{FF2B5EF4-FFF2-40B4-BE49-F238E27FC236}">
                      <a16:creationId xmlns:a16="http://schemas.microsoft.com/office/drawing/2014/main" id="{85AEEBFA-E09C-CC45-B61D-B2F790C8D30E}"/>
                    </a:ext>
                  </a:extLst>
                </p:cNvPr>
                <p:cNvPicPr/>
                <p:nvPr/>
              </p:nvPicPr>
              <p:blipFill>
                <a:blip r:embed="rId127"/>
                <a:stretch>
                  <a:fillRect/>
                </a:stretch>
              </p:blipFill>
              <p:spPr>
                <a:xfrm>
                  <a:off x="8858880" y="5045856"/>
                  <a:ext cx="1627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7" name="Ink 86">
                  <a:extLst>
                    <a:ext uri="{FF2B5EF4-FFF2-40B4-BE49-F238E27FC236}">
                      <a16:creationId xmlns:a16="http://schemas.microsoft.com/office/drawing/2014/main" id="{01A65973-D0D9-E849-8E9D-BA1666007685}"/>
                    </a:ext>
                  </a:extLst>
                </p14:cNvPr>
                <p14:cNvContentPartPr/>
                <p14:nvPr/>
              </p14:nvContentPartPr>
              <p14:xfrm>
                <a:off x="8991000" y="4981776"/>
                <a:ext cx="170280" cy="338400"/>
              </p14:xfrm>
            </p:contentPart>
          </mc:Choice>
          <mc:Fallback>
            <p:pic>
              <p:nvPicPr>
                <p:cNvPr id="87" name="Ink 86">
                  <a:extLst>
                    <a:ext uri="{FF2B5EF4-FFF2-40B4-BE49-F238E27FC236}">
                      <a16:creationId xmlns:a16="http://schemas.microsoft.com/office/drawing/2014/main" id="{01A65973-D0D9-E849-8E9D-BA1666007685}"/>
                    </a:ext>
                  </a:extLst>
                </p:cNvPr>
                <p:cNvPicPr/>
                <p:nvPr/>
              </p:nvPicPr>
              <p:blipFill>
                <a:blip r:embed="rId129"/>
                <a:stretch>
                  <a:fillRect/>
                </a:stretch>
              </p:blipFill>
              <p:spPr>
                <a:xfrm>
                  <a:off x="8982360" y="4973136"/>
                  <a:ext cx="18792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8" name="Ink 87">
                  <a:extLst>
                    <a:ext uri="{FF2B5EF4-FFF2-40B4-BE49-F238E27FC236}">
                      <a16:creationId xmlns:a16="http://schemas.microsoft.com/office/drawing/2014/main" id="{229318E6-D004-A043-911A-F4CB3BA2DAAB}"/>
                    </a:ext>
                  </a:extLst>
                </p14:cNvPr>
                <p14:cNvContentPartPr/>
                <p14:nvPr/>
              </p14:nvContentPartPr>
              <p14:xfrm>
                <a:off x="9127080" y="4983216"/>
                <a:ext cx="237240" cy="370800"/>
              </p14:xfrm>
            </p:contentPart>
          </mc:Choice>
          <mc:Fallback>
            <p:pic>
              <p:nvPicPr>
                <p:cNvPr id="88" name="Ink 87">
                  <a:extLst>
                    <a:ext uri="{FF2B5EF4-FFF2-40B4-BE49-F238E27FC236}">
                      <a16:creationId xmlns:a16="http://schemas.microsoft.com/office/drawing/2014/main" id="{229318E6-D004-A043-911A-F4CB3BA2DAAB}"/>
                    </a:ext>
                  </a:extLst>
                </p:cNvPr>
                <p:cNvPicPr/>
                <p:nvPr/>
              </p:nvPicPr>
              <p:blipFill>
                <a:blip r:embed="rId131"/>
                <a:stretch>
                  <a:fillRect/>
                </a:stretch>
              </p:blipFill>
              <p:spPr>
                <a:xfrm>
                  <a:off x="9118440" y="4974216"/>
                  <a:ext cx="25488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9" name="Ink 88">
                  <a:extLst>
                    <a:ext uri="{FF2B5EF4-FFF2-40B4-BE49-F238E27FC236}">
                      <a16:creationId xmlns:a16="http://schemas.microsoft.com/office/drawing/2014/main" id="{4CAACA20-9EAF-3B4E-B4ED-8CBF2F6935F3}"/>
                    </a:ext>
                  </a:extLst>
                </p14:cNvPr>
                <p14:cNvContentPartPr/>
                <p14:nvPr/>
              </p14:nvContentPartPr>
              <p14:xfrm>
                <a:off x="9255240" y="4965936"/>
                <a:ext cx="216000" cy="415080"/>
              </p14:xfrm>
            </p:contentPart>
          </mc:Choice>
          <mc:Fallback>
            <p:pic>
              <p:nvPicPr>
                <p:cNvPr id="89" name="Ink 88">
                  <a:extLst>
                    <a:ext uri="{FF2B5EF4-FFF2-40B4-BE49-F238E27FC236}">
                      <a16:creationId xmlns:a16="http://schemas.microsoft.com/office/drawing/2014/main" id="{4CAACA20-9EAF-3B4E-B4ED-8CBF2F6935F3}"/>
                    </a:ext>
                  </a:extLst>
                </p:cNvPr>
                <p:cNvPicPr/>
                <p:nvPr/>
              </p:nvPicPr>
              <p:blipFill>
                <a:blip r:embed="rId133"/>
                <a:stretch>
                  <a:fillRect/>
                </a:stretch>
              </p:blipFill>
              <p:spPr>
                <a:xfrm>
                  <a:off x="9246240" y="4956936"/>
                  <a:ext cx="23364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0" name="Ink 89">
                  <a:extLst>
                    <a:ext uri="{FF2B5EF4-FFF2-40B4-BE49-F238E27FC236}">
                      <a16:creationId xmlns:a16="http://schemas.microsoft.com/office/drawing/2014/main" id="{E5680B00-F5E8-9B44-B618-DF2CA6B2E492}"/>
                    </a:ext>
                  </a:extLst>
                </p14:cNvPr>
                <p14:cNvContentPartPr/>
                <p14:nvPr/>
              </p14:nvContentPartPr>
              <p14:xfrm>
                <a:off x="9500760" y="4931376"/>
                <a:ext cx="110160" cy="423360"/>
              </p14:xfrm>
            </p:contentPart>
          </mc:Choice>
          <mc:Fallback>
            <p:pic>
              <p:nvPicPr>
                <p:cNvPr id="90" name="Ink 89">
                  <a:extLst>
                    <a:ext uri="{FF2B5EF4-FFF2-40B4-BE49-F238E27FC236}">
                      <a16:creationId xmlns:a16="http://schemas.microsoft.com/office/drawing/2014/main" id="{E5680B00-F5E8-9B44-B618-DF2CA6B2E492}"/>
                    </a:ext>
                  </a:extLst>
                </p:cNvPr>
                <p:cNvPicPr/>
                <p:nvPr/>
              </p:nvPicPr>
              <p:blipFill>
                <a:blip r:embed="rId135"/>
                <a:stretch>
                  <a:fillRect/>
                </a:stretch>
              </p:blipFill>
              <p:spPr>
                <a:xfrm>
                  <a:off x="9492120" y="4922376"/>
                  <a:ext cx="12780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34" name="Ink 233">
                  <a:extLst>
                    <a:ext uri="{FF2B5EF4-FFF2-40B4-BE49-F238E27FC236}">
                      <a16:creationId xmlns:a16="http://schemas.microsoft.com/office/drawing/2014/main" id="{BDD055D8-E45B-6D42-9497-D9194F4EAB7D}"/>
                    </a:ext>
                  </a:extLst>
                </p14:cNvPr>
                <p14:cNvContentPartPr/>
                <p14:nvPr/>
              </p14:nvContentPartPr>
              <p14:xfrm>
                <a:off x="8128440" y="4720776"/>
                <a:ext cx="333000" cy="181800"/>
              </p14:xfrm>
            </p:contentPart>
          </mc:Choice>
          <mc:Fallback>
            <p:pic>
              <p:nvPicPr>
                <p:cNvPr id="234" name="Ink 233">
                  <a:extLst>
                    <a:ext uri="{FF2B5EF4-FFF2-40B4-BE49-F238E27FC236}">
                      <a16:creationId xmlns:a16="http://schemas.microsoft.com/office/drawing/2014/main" id="{BDD055D8-E45B-6D42-9497-D9194F4EAB7D}"/>
                    </a:ext>
                  </a:extLst>
                </p:cNvPr>
                <p:cNvPicPr/>
                <p:nvPr/>
              </p:nvPicPr>
              <p:blipFill>
                <a:blip r:embed="rId137"/>
                <a:stretch>
                  <a:fillRect/>
                </a:stretch>
              </p:blipFill>
              <p:spPr>
                <a:xfrm>
                  <a:off x="8119800" y="4712136"/>
                  <a:ext cx="35064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35" name="Ink 234">
                  <a:extLst>
                    <a:ext uri="{FF2B5EF4-FFF2-40B4-BE49-F238E27FC236}">
                      <a16:creationId xmlns:a16="http://schemas.microsoft.com/office/drawing/2014/main" id="{E5055FBD-29BD-EC43-9210-A7D6E05FA123}"/>
                    </a:ext>
                  </a:extLst>
                </p14:cNvPr>
                <p14:cNvContentPartPr/>
                <p14:nvPr/>
              </p14:nvContentPartPr>
              <p14:xfrm>
                <a:off x="8092800" y="4987896"/>
                <a:ext cx="536040" cy="277560"/>
              </p14:xfrm>
            </p:contentPart>
          </mc:Choice>
          <mc:Fallback>
            <p:pic>
              <p:nvPicPr>
                <p:cNvPr id="235" name="Ink 234">
                  <a:extLst>
                    <a:ext uri="{FF2B5EF4-FFF2-40B4-BE49-F238E27FC236}">
                      <a16:creationId xmlns:a16="http://schemas.microsoft.com/office/drawing/2014/main" id="{E5055FBD-29BD-EC43-9210-A7D6E05FA123}"/>
                    </a:ext>
                  </a:extLst>
                </p:cNvPr>
                <p:cNvPicPr/>
                <p:nvPr/>
              </p:nvPicPr>
              <p:blipFill>
                <a:blip r:embed="rId139"/>
                <a:stretch>
                  <a:fillRect/>
                </a:stretch>
              </p:blipFill>
              <p:spPr>
                <a:xfrm>
                  <a:off x="8084160" y="4978896"/>
                  <a:ext cx="55368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37" name="Ink 236">
                  <a:extLst>
                    <a:ext uri="{FF2B5EF4-FFF2-40B4-BE49-F238E27FC236}">
                      <a16:creationId xmlns:a16="http://schemas.microsoft.com/office/drawing/2014/main" id="{6422BC28-904D-9C4A-965B-2DD401BD1DA5}"/>
                    </a:ext>
                  </a:extLst>
                </p14:cNvPr>
                <p14:cNvContentPartPr/>
                <p14:nvPr/>
              </p14:nvContentPartPr>
              <p14:xfrm>
                <a:off x="8068320" y="5126856"/>
                <a:ext cx="171000" cy="116280"/>
              </p14:xfrm>
            </p:contentPart>
          </mc:Choice>
          <mc:Fallback>
            <p:pic>
              <p:nvPicPr>
                <p:cNvPr id="237" name="Ink 236">
                  <a:extLst>
                    <a:ext uri="{FF2B5EF4-FFF2-40B4-BE49-F238E27FC236}">
                      <a16:creationId xmlns:a16="http://schemas.microsoft.com/office/drawing/2014/main" id="{6422BC28-904D-9C4A-965B-2DD401BD1DA5}"/>
                    </a:ext>
                  </a:extLst>
                </p:cNvPr>
                <p:cNvPicPr/>
                <p:nvPr/>
              </p:nvPicPr>
              <p:blipFill>
                <a:blip r:embed="rId141"/>
                <a:stretch>
                  <a:fillRect/>
                </a:stretch>
              </p:blipFill>
              <p:spPr>
                <a:xfrm>
                  <a:off x="8059320" y="5118216"/>
                  <a:ext cx="1886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49" name="Ink 248">
                  <a:extLst>
                    <a:ext uri="{FF2B5EF4-FFF2-40B4-BE49-F238E27FC236}">
                      <a16:creationId xmlns:a16="http://schemas.microsoft.com/office/drawing/2014/main" id="{F7856FA2-D5EB-774C-B772-765FF707A927}"/>
                    </a:ext>
                  </a:extLst>
                </p14:cNvPr>
                <p14:cNvContentPartPr/>
                <p14:nvPr/>
              </p14:nvContentPartPr>
              <p14:xfrm>
                <a:off x="7346880" y="5294256"/>
                <a:ext cx="190440" cy="31320"/>
              </p14:xfrm>
            </p:contentPart>
          </mc:Choice>
          <mc:Fallback>
            <p:pic>
              <p:nvPicPr>
                <p:cNvPr id="249" name="Ink 248">
                  <a:extLst>
                    <a:ext uri="{FF2B5EF4-FFF2-40B4-BE49-F238E27FC236}">
                      <a16:creationId xmlns:a16="http://schemas.microsoft.com/office/drawing/2014/main" id="{F7856FA2-D5EB-774C-B772-765FF707A927}"/>
                    </a:ext>
                  </a:extLst>
                </p:cNvPr>
                <p:cNvPicPr/>
                <p:nvPr/>
              </p:nvPicPr>
              <p:blipFill>
                <a:blip r:embed="rId143"/>
                <a:stretch>
                  <a:fillRect/>
                </a:stretch>
              </p:blipFill>
              <p:spPr>
                <a:xfrm>
                  <a:off x="7337880" y="5285616"/>
                  <a:ext cx="2080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50" name="Ink 249">
                  <a:extLst>
                    <a:ext uri="{FF2B5EF4-FFF2-40B4-BE49-F238E27FC236}">
                      <a16:creationId xmlns:a16="http://schemas.microsoft.com/office/drawing/2014/main" id="{CA59C4A7-FCF6-F848-8A0C-D7975AD95C6A}"/>
                    </a:ext>
                  </a:extLst>
                </p14:cNvPr>
                <p14:cNvContentPartPr/>
                <p14:nvPr/>
              </p14:nvContentPartPr>
              <p14:xfrm>
                <a:off x="7638120" y="5127936"/>
                <a:ext cx="218160" cy="324720"/>
              </p14:xfrm>
            </p:contentPart>
          </mc:Choice>
          <mc:Fallback>
            <p:pic>
              <p:nvPicPr>
                <p:cNvPr id="250" name="Ink 249">
                  <a:extLst>
                    <a:ext uri="{FF2B5EF4-FFF2-40B4-BE49-F238E27FC236}">
                      <a16:creationId xmlns:a16="http://schemas.microsoft.com/office/drawing/2014/main" id="{CA59C4A7-FCF6-F848-8A0C-D7975AD95C6A}"/>
                    </a:ext>
                  </a:extLst>
                </p:cNvPr>
                <p:cNvPicPr/>
                <p:nvPr/>
              </p:nvPicPr>
              <p:blipFill>
                <a:blip r:embed="rId145"/>
                <a:stretch>
                  <a:fillRect/>
                </a:stretch>
              </p:blipFill>
              <p:spPr>
                <a:xfrm>
                  <a:off x="7629120" y="5118936"/>
                  <a:ext cx="235800" cy="342360"/>
                </a:xfrm>
                <a:prstGeom prst="rect">
                  <a:avLst/>
                </a:prstGeom>
              </p:spPr>
            </p:pic>
          </mc:Fallback>
        </mc:AlternateContent>
      </p:grpSp>
      <p:grpSp>
        <p:nvGrpSpPr>
          <p:cNvPr id="255" name="Group 254">
            <a:extLst>
              <a:ext uri="{FF2B5EF4-FFF2-40B4-BE49-F238E27FC236}">
                <a16:creationId xmlns:a16="http://schemas.microsoft.com/office/drawing/2014/main" id="{0714C2FD-F505-9046-B542-FDD2D0431990}"/>
              </a:ext>
            </a:extLst>
          </p:cNvPr>
          <p:cNvGrpSpPr/>
          <p:nvPr/>
        </p:nvGrpSpPr>
        <p:grpSpPr>
          <a:xfrm>
            <a:off x="2360520" y="3163416"/>
            <a:ext cx="6075360" cy="746280"/>
            <a:chOff x="2360520" y="3163416"/>
            <a:chExt cx="6075360" cy="746280"/>
          </a:xfrm>
        </p:grpSpPr>
        <mc:AlternateContent xmlns:mc="http://schemas.openxmlformats.org/markup-compatibility/2006">
          <mc:Choice xmlns:p14="http://schemas.microsoft.com/office/powerpoint/2010/main" Requires="p14">
            <p:contentPart p14:bwMode="auto" r:id="rId146">
              <p14:nvContentPartPr>
                <p14:cNvPr id="216" name="Ink 215">
                  <a:extLst>
                    <a:ext uri="{FF2B5EF4-FFF2-40B4-BE49-F238E27FC236}">
                      <a16:creationId xmlns:a16="http://schemas.microsoft.com/office/drawing/2014/main" id="{93E3772D-D14A-6646-8154-64EB1F0FB37A}"/>
                    </a:ext>
                  </a:extLst>
                </p14:cNvPr>
                <p14:cNvContentPartPr/>
                <p14:nvPr/>
              </p14:nvContentPartPr>
              <p14:xfrm>
                <a:off x="2360520" y="3329376"/>
                <a:ext cx="976320" cy="394560"/>
              </p14:xfrm>
            </p:contentPart>
          </mc:Choice>
          <mc:Fallback>
            <p:pic>
              <p:nvPicPr>
                <p:cNvPr id="216" name="Ink 215">
                  <a:extLst>
                    <a:ext uri="{FF2B5EF4-FFF2-40B4-BE49-F238E27FC236}">
                      <a16:creationId xmlns:a16="http://schemas.microsoft.com/office/drawing/2014/main" id="{93E3772D-D14A-6646-8154-64EB1F0FB37A}"/>
                    </a:ext>
                  </a:extLst>
                </p:cNvPr>
                <p:cNvPicPr/>
                <p:nvPr/>
              </p:nvPicPr>
              <p:blipFill>
                <a:blip r:embed="rId147"/>
                <a:stretch>
                  <a:fillRect/>
                </a:stretch>
              </p:blipFill>
              <p:spPr>
                <a:xfrm>
                  <a:off x="2351520" y="3320736"/>
                  <a:ext cx="99396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17" name="Ink 216">
                  <a:extLst>
                    <a:ext uri="{FF2B5EF4-FFF2-40B4-BE49-F238E27FC236}">
                      <a16:creationId xmlns:a16="http://schemas.microsoft.com/office/drawing/2014/main" id="{DCE43CDB-91B5-6943-A45A-308FF26BC54E}"/>
                    </a:ext>
                  </a:extLst>
                </p14:cNvPr>
                <p14:cNvContentPartPr/>
                <p14:nvPr/>
              </p14:nvContentPartPr>
              <p14:xfrm>
                <a:off x="3679200" y="3372936"/>
                <a:ext cx="201240" cy="243360"/>
              </p14:xfrm>
            </p:contentPart>
          </mc:Choice>
          <mc:Fallback>
            <p:pic>
              <p:nvPicPr>
                <p:cNvPr id="217" name="Ink 216">
                  <a:extLst>
                    <a:ext uri="{FF2B5EF4-FFF2-40B4-BE49-F238E27FC236}">
                      <a16:creationId xmlns:a16="http://schemas.microsoft.com/office/drawing/2014/main" id="{DCE43CDB-91B5-6943-A45A-308FF26BC54E}"/>
                    </a:ext>
                  </a:extLst>
                </p:cNvPr>
                <p:cNvPicPr/>
                <p:nvPr/>
              </p:nvPicPr>
              <p:blipFill>
                <a:blip r:embed="rId149"/>
                <a:stretch>
                  <a:fillRect/>
                </a:stretch>
              </p:blipFill>
              <p:spPr>
                <a:xfrm>
                  <a:off x="3670560" y="3363936"/>
                  <a:ext cx="2188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18" name="Ink 217">
                  <a:extLst>
                    <a:ext uri="{FF2B5EF4-FFF2-40B4-BE49-F238E27FC236}">
                      <a16:creationId xmlns:a16="http://schemas.microsoft.com/office/drawing/2014/main" id="{97F6522F-B723-BF45-BB4D-A92C354A5CB7}"/>
                    </a:ext>
                  </a:extLst>
                </p14:cNvPr>
                <p14:cNvContentPartPr/>
                <p14:nvPr/>
              </p14:nvContentPartPr>
              <p14:xfrm>
                <a:off x="3939840" y="3444936"/>
                <a:ext cx="113400" cy="196200"/>
              </p14:xfrm>
            </p:contentPart>
          </mc:Choice>
          <mc:Fallback>
            <p:pic>
              <p:nvPicPr>
                <p:cNvPr id="218" name="Ink 217">
                  <a:extLst>
                    <a:ext uri="{FF2B5EF4-FFF2-40B4-BE49-F238E27FC236}">
                      <a16:creationId xmlns:a16="http://schemas.microsoft.com/office/drawing/2014/main" id="{97F6522F-B723-BF45-BB4D-A92C354A5CB7}"/>
                    </a:ext>
                  </a:extLst>
                </p:cNvPr>
                <p:cNvPicPr/>
                <p:nvPr/>
              </p:nvPicPr>
              <p:blipFill>
                <a:blip r:embed="rId151"/>
                <a:stretch>
                  <a:fillRect/>
                </a:stretch>
              </p:blipFill>
              <p:spPr>
                <a:xfrm>
                  <a:off x="3930840" y="3435936"/>
                  <a:ext cx="1310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19" name="Ink 218">
                  <a:extLst>
                    <a:ext uri="{FF2B5EF4-FFF2-40B4-BE49-F238E27FC236}">
                      <a16:creationId xmlns:a16="http://schemas.microsoft.com/office/drawing/2014/main" id="{244A6179-341F-C74E-BE4D-51757E75F760}"/>
                    </a:ext>
                  </a:extLst>
                </p14:cNvPr>
                <p14:cNvContentPartPr/>
                <p14:nvPr/>
              </p14:nvContentPartPr>
              <p14:xfrm>
                <a:off x="3938760" y="3428016"/>
                <a:ext cx="90000" cy="183960"/>
              </p14:xfrm>
            </p:contentPart>
          </mc:Choice>
          <mc:Fallback>
            <p:pic>
              <p:nvPicPr>
                <p:cNvPr id="219" name="Ink 218">
                  <a:extLst>
                    <a:ext uri="{FF2B5EF4-FFF2-40B4-BE49-F238E27FC236}">
                      <a16:creationId xmlns:a16="http://schemas.microsoft.com/office/drawing/2014/main" id="{244A6179-341F-C74E-BE4D-51757E75F760}"/>
                    </a:ext>
                  </a:extLst>
                </p:cNvPr>
                <p:cNvPicPr/>
                <p:nvPr/>
              </p:nvPicPr>
              <p:blipFill>
                <a:blip r:embed="rId153"/>
                <a:stretch>
                  <a:fillRect/>
                </a:stretch>
              </p:blipFill>
              <p:spPr>
                <a:xfrm>
                  <a:off x="3930120" y="3419376"/>
                  <a:ext cx="1076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23" name="Ink 222">
                  <a:extLst>
                    <a:ext uri="{FF2B5EF4-FFF2-40B4-BE49-F238E27FC236}">
                      <a16:creationId xmlns:a16="http://schemas.microsoft.com/office/drawing/2014/main" id="{032C494C-F67D-6E43-A252-D3604ADF6A82}"/>
                    </a:ext>
                  </a:extLst>
                </p14:cNvPr>
                <p14:cNvContentPartPr/>
                <p14:nvPr/>
              </p14:nvContentPartPr>
              <p14:xfrm>
                <a:off x="4113000" y="3419376"/>
                <a:ext cx="642960" cy="252720"/>
              </p14:xfrm>
            </p:contentPart>
          </mc:Choice>
          <mc:Fallback>
            <p:pic>
              <p:nvPicPr>
                <p:cNvPr id="223" name="Ink 222">
                  <a:extLst>
                    <a:ext uri="{FF2B5EF4-FFF2-40B4-BE49-F238E27FC236}">
                      <a16:creationId xmlns:a16="http://schemas.microsoft.com/office/drawing/2014/main" id="{032C494C-F67D-6E43-A252-D3604ADF6A82}"/>
                    </a:ext>
                  </a:extLst>
                </p:cNvPr>
                <p:cNvPicPr/>
                <p:nvPr/>
              </p:nvPicPr>
              <p:blipFill>
                <a:blip r:embed="rId155"/>
                <a:stretch>
                  <a:fillRect/>
                </a:stretch>
              </p:blipFill>
              <p:spPr>
                <a:xfrm>
                  <a:off x="4104000" y="3410736"/>
                  <a:ext cx="66060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25" name="Ink 224">
                  <a:extLst>
                    <a:ext uri="{FF2B5EF4-FFF2-40B4-BE49-F238E27FC236}">
                      <a16:creationId xmlns:a16="http://schemas.microsoft.com/office/drawing/2014/main" id="{53B83484-470A-4140-969B-1FD9B8362100}"/>
                    </a:ext>
                  </a:extLst>
                </p14:cNvPr>
                <p14:cNvContentPartPr/>
                <p14:nvPr/>
              </p14:nvContentPartPr>
              <p14:xfrm>
                <a:off x="5106600" y="3313536"/>
                <a:ext cx="48240" cy="341280"/>
              </p14:xfrm>
            </p:contentPart>
          </mc:Choice>
          <mc:Fallback>
            <p:pic>
              <p:nvPicPr>
                <p:cNvPr id="225" name="Ink 224">
                  <a:extLst>
                    <a:ext uri="{FF2B5EF4-FFF2-40B4-BE49-F238E27FC236}">
                      <a16:creationId xmlns:a16="http://schemas.microsoft.com/office/drawing/2014/main" id="{53B83484-470A-4140-969B-1FD9B8362100}"/>
                    </a:ext>
                  </a:extLst>
                </p:cNvPr>
                <p:cNvPicPr/>
                <p:nvPr/>
              </p:nvPicPr>
              <p:blipFill>
                <a:blip r:embed="rId157"/>
                <a:stretch>
                  <a:fillRect/>
                </a:stretch>
              </p:blipFill>
              <p:spPr>
                <a:xfrm>
                  <a:off x="5097600" y="3304536"/>
                  <a:ext cx="6588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26" name="Ink 225">
                  <a:extLst>
                    <a:ext uri="{FF2B5EF4-FFF2-40B4-BE49-F238E27FC236}">
                      <a16:creationId xmlns:a16="http://schemas.microsoft.com/office/drawing/2014/main" id="{F46D0B6F-8A02-F54D-986D-F77216038FD1}"/>
                    </a:ext>
                  </a:extLst>
                </p14:cNvPr>
                <p14:cNvContentPartPr/>
                <p14:nvPr/>
              </p14:nvContentPartPr>
              <p14:xfrm>
                <a:off x="5127120" y="3286176"/>
                <a:ext cx="539640" cy="284760"/>
              </p14:xfrm>
            </p:contentPart>
          </mc:Choice>
          <mc:Fallback>
            <p:pic>
              <p:nvPicPr>
                <p:cNvPr id="226" name="Ink 225">
                  <a:extLst>
                    <a:ext uri="{FF2B5EF4-FFF2-40B4-BE49-F238E27FC236}">
                      <a16:creationId xmlns:a16="http://schemas.microsoft.com/office/drawing/2014/main" id="{F46D0B6F-8A02-F54D-986D-F77216038FD1}"/>
                    </a:ext>
                  </a:extLst>
                </p:cNvPr>
                <p:cNvPicPr/>
                <p:nvPr/>
              </p:nvPicPr>
              <p:blipFill>
                <a:blip r:embed="rId159"/>
                <a:stretch>
                  <a:fillRect/>
                </a:stretch>
              </p:blipFill>
              <p:spPr>
                <a:xfrm>
                  <a:off x="5118120" y="3277536"/>
                  <a:ext cx="55728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27" name="Ink 226">
                  <a:extLst>
                    <a:ext uri="{FF2B5EF4-FFF2-40B4-BE49-F238E27FC236}">
                      <a16:creationId xmlns:a16="http://schemas.microsoft.com/office/drawing/2014/main" id="{2928673B-47B7-714C-A47D-72DF0273A251}"/>
                    </a:ext>
                  </a:extLst>
                </p14:cNvPr>
                <p14:cNvContentPartPr/>
                <p14:nvPr/>
              </p14:nvContentPartPr>
              <p14:xfrm>
                <a:off x="5604120" y="3393456"/>
                <a:ext cx="307800" cy="146880"/>
              </p14:xfrm>
            </p:contentPart>
          </mc:Choice>
          <mc:Fallback>
            <p:pic>
              <p:nvPicPr>
                <p:cNvPr id="227" name="Ink 226">
                  <a:extLst>
                    <a:ext uri="{FF2B5EF4-FFF2-40B4-BE49-F238E27FC236}">
                      <a16:creationId xmlns:a16="http://schemas.microsoft.com/office/drawing/2014/main" id="{2928673B-47B7-714C-A47D-72DF0273A251}"/>
                    </a:ext>
                  </a:extLst>
                </p:cNvPr>
                <p:cNvPicPr/>
                <p:nvPr/>
              </p:nvPicPr>
              <p:blipFill>
                <a:blip r:embed="rId161"/>
                <a:stretch>
                  <a:fillRect/>
                </a:stretch>
              </p:blipFill>
              <p:spPr>
                <a:xfrm>
                  <a:off x="5595120" y="3384816"/>
                  <a:ext cx="3254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28" name="Ink 227">
                  <a:extLst>
                    <a:ext uri="{FF2B5EF4-FFF2-40B4-BE49-F238E27FC236}">
                      <a16:creationId xmlns:a16="http://schemas.microsoft.com/office/drawing/2014/main" id="{40C20824-8951-D743-80A6-AFC8A480F67B}"/>
                    </a:ext>
                  </a:extLst>
                </p14:cNvPr>
                <p14:cNvContentPartPr/>
                <p14:nvPr/>
              </p14:nvContentPartPr>
              <p14:xfrm>
                <a:off x="6080040" y="3248016"/>
                <a:ext cx="428040" cy="281520"/>
              </p14:xfrm>
            </p:contentPart>
          </mc:Choice>
          <mc:Fallback>
            <p:pic>
              <p:nvPicPr>
                <p:cNvPr id="228" name="Ink 227">
                  <a:extLst>
                    <a:ext uri="{FF2B5EF4-FFF2-40B4-BE49-F238E27FC236}">
                      <a16:creationId xmlns:a16="http://schemas.microsoft.com/office/drawing/2014/main" id="{40C20824-8951-D743-80A6-AFC8A480F67B}"/>
                    </a:ext>
                  </a:extLst>
                </p:cNvPr>
                <p:cNvPicPr/>
                <p:nvPr/>
              </p:nvPicPr>
              <p:blipFill>
                <a:blip r:embed="rId163"/>
                <a:stretch>
                  <a:fillRect/>
                </a:stretch>
              </p:blipFill>
              <p:spPr>
                <a:xfrm>
                  <a:off x="6071040" y="3239016"/>
                  <a:ext cx="44568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29" name="Ink 228">
                  <a:extLst>
                    <a:ext uri="{FF2B5EF4-FFF2-40B4-BE49-F238E27FC236}">
                      <a16:creationId xmlns:a16="http://schemas.microsoft.com/office/drawing/2014/main" id="{9C352794-DB5E-274E-84A5-3F59F564E383}"/>
                    </a:ext>
                  </a:extLst>
                </p14:cNvPr>
                <p14:cNvContentPartPr/>
                <p14:nvPr/>
              </p14:nvContentPartPr>
              <p14:xfrm>
                <a:off x="6318720" y="3163416"/>
                <a:ext cx="42840" cy="34200"/>
              </p14:xfrm>
            </p:contentPart>
          </mc:Choice>
          <mc:Fallback>
            <p:pic>
              <p:nvPicPr>
                <p:cNvPr id="229" name="Ink 228">
                  <a:extLst>
                    <a:ext uri="{FF2B5EF4-FFF2-40B4-BE49-F238E27FC236}">
                      <a16:creationId xmlns:a16="http://schemas.microsoft.com/office/drawing/2014/main" id="{9C352794-DB5E-274E-84A5-3F59F564E383}"/>
                    </a:ext>
                  </a:extLst>
                </p:cNvPr>
                <p:cNvPicPr/>
                <p:nvPr/>
              </p:nvPicPr>
              <p:blipFill>
                <a:blip r:embed="rId165"/>
                <a:stretch>
                  <a:fillRect/>
                </a:stretch>
              </p:blipFill>
              <p:spPr>
                <a:xfrm>
                  <a:off x="6309720" y="3154776"/>
                  <a:ext cx="604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30" name="Ink 229">
                  <a:extLst>
                    <a:ext uri="{FF2B5EF4-FFF2-40B4-BE49-F238E27FC236}">
                      <a16:creationId xmlns:a16="http://schemas.microsoft.com/office/drawing/2014/main" id="{C9F74A66-E4AE-8240-92D3-F59674F9CFF8}"/>
                    </a:ext>
                  </a:extLst>
                </p14:cNvPr>
                <p14:cNvContentPartPr/>
                <p14:nvPr/>
              </p14:nvContentPartPr>
              <p14:xfrm>
                <a:off x="4817160" y="3727536"/>
                <a:ext cx="1454040" cy="67680"/>
              </p14:xfrm>
            </p:contentPart>
          </mc:Choice>
          <mc:Fallback>
            <p:pic>
              <p:nvPicPr>
                <p:cNvPr id="230" name="Ink 229">
                  <a:extLst>
                    <a:ext uri="{FF2B5EF4-FFF2-40B4-BE49-F238E27FC236}">
                      <a16:creationId xmlns:a16="http://schemas.microsoft.com/office/drawing/2014/main" id="{C9F74A66-E4AE-8240-92D3-F59674F9CFF8}"/>
                    </a:ext>
                  </a:extLst>
                </p:cNvPr>
                <p:cNvPicPr/>
                <p:nvPr/>
              </p:nvPicPr>
              <p:blipFill>
                <a:blip r:embed="rId167"/>
                <a:stretch>
                  <a:fillRect/>
                </a:stretch>
              </p:blipFill>
              <p:spPr>
                <a:xfrm>
                  <a:off x="4808520" y="3718896"/>
                  <a:ext cx="147168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31" name="Ink 230">
                  <a:extLst>
                    <a:ext uri="{FF2B5EF4-FFF2-40B4-BE49-F238E27FC236}">
                      <a16:creationId xmlns:a16="http://schemas.microsoft.com/office/drawing/2014/main" id="{6D2F00E4-870A-D948-B578-BAE82D6EA018}"/>
                    </a:ext>
                  </a:extLst>
                </p14:cNvPr>
                <p14:cNvContentPartPr/>
                <p14:nvPr/>
              </p14:nvContentPartPr>
              <p14:xfrm>
                <a:off x="4554360" y="3779016"/>
                <a:ext cx="1909440" cy="130680"/>
              </p14:xfrm>
            </p:contentPart>
          </mc:Choice>
          <mc:Fallback>
            <p:pic>
              <p:nvPicPr>
                <p:cNvPr id="231" name="Ink 230">
                  <a:extLst>
                    <a:ext uri="{FF2B5EF4-FFF2-40B4-BE49-F238E27FC236}">
                      <a16:creationId xmlns:a16="http://schemas.microsoft.com/office/drawing/2014/main" id="{6D2F00E4-870A-D948-B578-BAE82D6EA018}"/>
                    </a:ext>
                  </a:extLst>
                </p:cNvPr>
                <p:cNvPicPr/>
                <p:nvPr/>
              </p:nvPicPr>
              <p:blipFill>
                <a:blip r:embed="rId169"/>
                <a:stretch>
                  <a:fillRect/>
                </a:stretch>
              </p:blipFill>
              <p:spPr>
                <a:xfrm>
                  <a:off x="4545720" y="3770376"/>
                  <a:ext cx="19270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52" name="Ink 251">
                  <a:extLst>
                    <a:ext uri="{FF2B5EF4-FFF2-40B4-BE49-F238E27FC236}">
                      <a16:creationId xmlns:a16="http://schemas.microsoft.com/office/drawing/2014/main" id="{53F06AFC-9ECF-954E-AECA-C34BEFC3B11A}"/>
                    </a:ext>
                  </a:extLst>
                </p14:cNvPr>
                <p14:cNvContentPartPr/>
                <p14:nvPr/>
              </p14:nvContentPartPr>
              <p14:xfrm>
                <a:off x="6775560" y="3304176"/>
                <a:ext cx="172080" cy="12240"/>
              </p14:xfrm>
            </p:contentPart>
          </mc:Choice>
          <mc:Fallback>
            <p:pic>
              <p:nvPicPr>
                <p:cNvPr id="252" name="Ink 251">
                  <a:extLst>
                    <a:ext uri="{FF2B5EF4-FFF2-40B4-BE49-F238E27FC236}">
                      <a16:creationId xmlns:a16="http://schemas.microsoft.com/office/drawing/2014/main" id="{53F06AFC-9ECF-954E-AECA-C34BEFC3B11A}"/>
                    </a:ext>
                  </a:extLst>
                </p:cNvPr>
                <p:cNvPicPr/>
                <p:nvPr/>
              </p:nvPicPr>
              <p:blipFill>
                <a:blip r:embed="rId171"/>
                <a:stretch>
                  <a:fillRect/>
                </a:stretch>
              </p:blipFill>
              <p:spPr>
                <a:xfrm>
                  <a:off x="6766920" y="3295176"/>
                  <a:ext cx="1897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53" name="Ink 252">
                  <a:extLst>
                    <a:ext uri="{FF2B5EF4-FFF2-40B4-BE49-F238E27FC236}">
                      <a16:creationId xmlns:a16="http://schemas.microsoft.com/office/drawing/2014/main" id="{4F398E1F-D697-684E-A014-A9730419DCCE}"/>
                    </a:ext>
                  </a:extLst>
                </p14:cNvPr>
                <p14:cNvContentPartPr/>
                <p14:nvPr/>
              </p14:nvContentPartPr>
              <p14:xfrm>
                <a:off x="6701760" y="3559416"/>
                <a:ext cx="192240" cy="2880"/>
              </p14:xfrm>
            </p:contentPart>
          </mc:Choice>
          <mc:Fallback>
            <p:pic>
              <p:nvPicPr>
                <p:cNvPr id="253" name="Ink 252">
                  <a:extLst>
                    <a:ext uri="{FF2B5EF4-FFF2-40B4-BE49-F238E27FC236}">
                      <a16:creationId xmlns:a16="http://schemas.microsoft.com/office/drawing/2014/main" id="{4F398E1F-D697-684E-A014-A9730419DCCE}"/>
                    </a:ext>
                  </a:extLst>
                </p:cNvPr>
                <p:cNvPicPr/>
                <p:nvPr/>
              </p:nvPicPr>
              <p:blipFill>
                <a:blip r:embed="rId173"/>
                <a:stretch>
                  <a:fillRect/>
                </a:stretch>
              </p:blipFill>
              <p:spPr>
                <a:xfrm>
                  <a:off x="6692760" y="3550776"/>
                  <a:ext cx="2098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54" name="Ink 253">
                  <a:extLst>
                    <a:ext uri="{FF2B5EF4-FFF2-40B4-BE49-F238E27FC236}">
                      <a16:creationId xmlns:a16="http://schemas.microsoft.com/office/drawing/2014/main" id="{9017E852-9F75-E84B-95A3-E225DBBDE47D}"/>
                    </a:ext>
                  </a:extLst>
                </p14:cNvPr>
                <p14:cNvContentPartPr/>
                <p14:nvPr/>
              </p14:nvContentPartPr>
              <p14:xfrm>
                <a:off x="7212240" y="3177096"/>
                <a:ext cx="1223640" cy="633960"/>
              </p14:xfrm>
            </p:contentPart>
          </mc:Choice>
          <mc:Fallback>
            <p:pic>
              <p:nvPicPr>
                <p:cNvPr id="254" name="Ink 253">
                  <a:extLst>
                    <a:ext uri="{FF2B5EF4-FFF2-40B4-BE49-F238E27FC236}">
                      <a16:creationId xmlns:a16="http://schemas.microsoft.com/office/drawing/2014/main" id="{9017E852-9F75-E84B-95A3-E225DBBDE47D}"/>
                    </a:ext>
                  </a:extLst>
                </p:cNvPr>
                <p:cNvPicPr/>
                <p:nvPr/>
              </p:nvPicPr>
              <p:blipFill>
                <a:blip r:embed="rId175"/>
                <a:stretch>
                  <a:fillRect/>
                </a:stretch>
              </p:blipFill>
              <p:spPr>
                <a:xfrm>
                  <a:off x="7203240" y="3168096"/>
                  <a:ext cx="1241280" cy="651600"/>
                </a:xfrm>
                <a:prstGeom prst="rect">
                  <a:avLst/>
                </a:prstGeom>
              </p:spPr>
            </p:pic>
          </mc:Fallback>
        </mc:AlternateContent>
      </p:grpSp>
      <p:grpSp>
        <p:nvGrpSpPr>
          <p:cNvPr id="259" name="Group 258">
            <a:extLst>
              <a:ext uri="{FF2B5EF4-FFF2-40B4-BE49-F238E27FC236}">
                <a16:creationId xmlns:a16="http://schemas.microsoft.com/office/drawing/2014/main" id="{D60C7860-4236-D244-A872-81ECE7EDE5C9}"/>
              </a:ext>
            </a:extLst>
          </p:cNvPr>
          <p:cNvGrpSpPr/>
          <p:nvPr/>
        </p:nvGrpSpPr>
        <p:grpSpPr>
          <a:xfrm>
            <a:off x="8552880" y="3223536"/>
            <a:ext cx="564480" cy="284760"/>
            <a:chOff x="8552880" y="3223536"/>
            <a:chExt cx="564480" cy="284760"/>
          </a:xfrm>
        </p:grpSpPr>
        <mc:AlternateContent xmlns:mc="http://schemas.openxmlformats.org/markup-compatibility/2006">
          <mc:Choice xmlns:p14="http://schemas.microsoft.com/office/powerpoint/2010/main" Requires="p14">
            <p:contentPart p14:bwMode="auto" r:id="rId176">
              <p14:nvContentPartPr>
                <p14:cNvPr id="256" name="Ink 255">
                  <a:extLst>
                    <a:ext uri="{FF2B5EF4-FFF2-40B4-BE49-F238E27FC236}">
                      <a16:creationId xmlns:a16="http://schemas.microsoft.com/office/drawing/2014/main" id="{C16DD115-ED82-D947-8240-0E0C1A6C770B}"/>
                    </a:ext>
                  </a:extLst>
                </p14:cNvPr>
                <p14:cNvContentPartPr/>
                <p14:nvPr/>
              </p14:nvContentPartPr>
              <p14:xfrm>
                <a:off x="8552880" y="3349176"/>
                <a:ext cx="156240" cy="23760"/>
              </p14:xfrm>
            </p:contentPart>
          </mc:Choice>
          <mc:Fallback>
            <p:pic>
              <p:nvPicPr>
                <p:cNvPr id="256" name="Ink 255">
                  <a:extLst>
                    <a:ext uri="{FF2B5EF4-FFF2-40B4-BE49-F238E27FC236}">
                      <a16:creationId xmlns:a16="http://schemas.microsoft.com/office/drawing/2014/main" id="{C16DD115-ED82-D947-8240-0E0C1A6C770B}"/>
                    </a:ext>
                  </a:extLst>
                </p:cNvPr>
                <p:cNvPicPr/>
                <p:nvPr/>
              </p:nvPicPr>
              <p:blipFill>
                <a:blip r:embed="rId177"/>
                <a:stretch>
                  <a:fillRect/>
                </a:stretch>
              </p:blipFill>
              <p:spPr>
                <a:xfrm>
                  <a:off x="8544240" y="3340176"/>
                  <a:ext cx="1738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57" name="Ink 256">
                  <a:extLst>
                    <a:ext uri="{FF2B5EF4-FFF2-40B4-BE49-F238E27FC236}">
                      <a16:creationId xmlns:a16="http://schemas.microsoft.com/office/drawing/2014/main" id="{9E571987-CB33-9A4F-9DF1-A314717FF01E}"/>
                    </a:ext>
                  </a:extLst>
                </p14:cNvPr>
                <p14:cNvContentPartPr/>
                <p14:nvPr/>
              </p14:nvContentPartPr>
              <p14:xfrm>
                <a:off x="8574120" y="3483456"/>
                <a:ext cx="103680" cy="6120"/>
              </p14:xfrm>
            </p:contentPart>
          </mc:Choice>
          <mc:Fallback>
            <p:pic>
              <p:nvPicPr>
                <p:cNvPr id="257" name="Ink 256">
                  <a:extLst>
                    <a:ext uri="{FF2B5EF4-FFF2-40B4-BE49-F238E27FC236}">
                      <a16:creationId xmlns:a16="http://schemas.microsoft.com/office/drawing/2014/main" id="{9E571987-CB33-9A4F-9DF1-A314717FF01E}"/>
                    </a:ext>
                  </a:extLst>
                </p:cNvPr>
                <p:cNvPicPr/>
                <p:nvPr/>
              </p:nvPicPr>
              <p:blipFill>
                <a:blip r:embed="rId179"/>
                <a:stretch>
                  <a:fillRect/>
                </a:stretch>
              </p:blipFill>
              <p:spPr>
                <a:xfrm>
                  <a:off x="8565120" y="3474816"/>
                  <a:ext cx="1213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58" name="Ink 257">
                  <a:extLst>
                    <a:ext uri="{FF2B5EF4-FFF2-40B4-BE49-F238E27FC236}">
                      <a16:creationId xmlns:a16="http://schemas.microsoft.com/office/drawing/2014/main" id="{ECE53E97-AF04-9047-9F94-2581B3C6DBCB}"/>
                    </a:ext>
                  </a:extLst>
                </p14:cNvPr>
                <p14:cNvContentPartPr/>
                <p14:nvPr/>
              </p14:nvContentPartPr>
              <p14:xfrm>
                <a:off x="8856360" y="3223536"/>
                <a:ext cx="261000" cy="284760"/>
              </p14:xfrm>
            </p:contentPart>
          </mc:Choice>
          <mc:Fallback>
            <p:pic>
              <p:nvPicPr>
                <p:cNvPr id="258" name="Ink 257">
                  <a:extLst>
                    <a:ext uri="{FF2B5EF4-FFF2-40B4-BE49-F238E27FC236}">
                      <a16:creationId xmlns:a16="http://schemas.microsoft.com/office/drawing/2014/main" id="{ECE53E97-AF04-9047-9F94-2581B3C6DBCB}"/>
                    </a:ext>
                  </a:extLst>
                </p:cNvPr>
                <p:cNvPicPr/>
                <p:nvPr/>
              </p:nvPicPr>
              <p:blipFill>
                <a:blip r:embed="rId181"/>
                <a:stretch>
                  <a:fillRect/>
                </a:stretch>
              </p:blipFill>
              <p:spPr>
                <a:xfrm>
                  <a:off x="8847360" y="3214536"/>
                  <a:ext cx="278640" cy="302400"/>
                </a:xfrm>
                <a:prstGeom prst="rect">
                  <a:avLst/>
                </a:prstGeom>
              </p:spPr>
            </p:pic>
          </mc:Fallback>
        </mc:AlternateContent>
      </p:grpSp>
      <p:grpSp>
        <p:nvGrpSpPr>
          <p:cNvPr id="263" name="Group 262">
            <a:extLst>
              <a:ext uri="{FF2B5EF4-FFF2-40B4-BE49-F238E27FC236}">
                <a16:creationId xmlns:a16="http://schemas.microsoft.com/office/drawing/2014/main" id="{A6159A8B-B3EF-D142-8C89-9F2E331AFEB0}"/>
              </a:ext>
            </a:extLst>
          </p:cNvPr>
          <p:cNvGrpSpPr/>
          <p:nvPr/>
        </p:nvGrpSpPr>
        <p:grpSpPr>
          <a:xfrm>
            <a:off x="7404480" y="3348456"/>
            <a:ext cx="623880" cy="257400"/>
            <a:chOff x="7404480" y="3348456"/>
            <a:chExt cx="623880" cy="257400"/>
          </a:xfrm>
        </p:grpSpPr>
        <mc:AlternateContent xmlns:mc="http://schemas.openxmlformats.org/markup-compatibility/2006">
          <mc:Choice xmlns:p14="http://schemas.microsoft.com/office/powerpoint/2010/main" Requires="p14">
            <p:contentPart p14:bwMode="auto" r:id="rId182">
              <p14:nvContentPartPr>
                <p14:cNvPr id="260" name="Ink 259">
                  <a:extLst>
                    <a:ext uri="{FF2B5EF4-FFF2-40B4-BE49-F238E27FC236}">
                      <a16:creationId xmlns:a16="http://schemas.microsoft.com/office/drawing/2014/main" id="{34FE6B8E-AF97-6A46-97C6-2AD9F2624652}"/>
                    </a:ext>
                  </a:extLst>
                </p14:cNvPr>
                <p14:cNvContentPartPr/>
                <p14:nvPr/>
              </p14:nvContentPartPr>
              <p14:xfrm>
                <a:off x="7404480" y="3348456"/>
                <a:ext cx="153000" cy="257400"/>
              </p14:xfrm>
            </p:contentPart>
          </mc:Choice>
          <mc:Fallback>
            <p:pic>
              <p:nvPicPr>
                <p:cNvPr id="260" name="Ink 259">
                  <a:extLst>
                    <a:ext uri="{FF2B5EF4-FFF2-40B4-BE49-F238E27FC236}">
                      <a16:creationId xmlns:a16="http://schemas.microsoft.com/office/drawing/2014/main" id="{34FE6B8E-AF97-6A46-97C6-2AD9F2624652}"/>
                    </a:ext>
                  </a:extLst>
                </p:cNvPr>
                <p:cNvPicPr/>
                <p:nvPr/>
              </p:nvPicPr>
              <p:blipFill>
                <a:blip r:embed="rId183"/>
                <a:stretch>
                  <a:fillRect/>
                </a:stretch>
              </p:blipFill>
              <p:spPr>
                <a:xfrm>
                  <a:off x="7395480" y="3339816"/>
                  <a:ext cx="17064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61" name="Ink 260">
                  <a:extLst>
                    <a:ext uri="{FF2B5EF4-FFF2-40B4-BE49-F238E27FC236}">
                      <a16:creationId xmlns:a16="http://schemas.microsoft.com/office/drawing/2014/main" id="{598A625E-47E9-204E-AE71-42808E54E88C}"/>
                    </a:ext>
                  </a:extLst>
                </p14:cNvPr>
                <p14:cNvContentPartPr/>
                <p14:nvPr/>
              </p14:nvContentPartPr>
              <p14:xfrm>
                <a:off x="7673760" y="3468336"/>
                <a:ext cx="135720" cy="16560"/>
              </p14:xfrm>
            </p:contentPart>
          </mc:Choice>
          <mc:Fallback>
            <p:pic>
              <p:nvPicPr>
                <p:cNvPr id="261" name="Ink 260">
                  <a:extLst>
                    <a:ext uri="{FF2B5EF4-FFF2-40B4-BE49-F238E27FC236}">
                      <a16:creationId xmlns:a16="http://schemas.microsoft.com/office/drawing/2014/main" id="{598A625E-47E9-204E-AE71-42808E54E88C}"/>
                    </a:ext>
                  </a:extLst>
                </p:cNvPr>
                <p:cNvPicPr/>
                <p:nvPr/>
              </p:nvPicPr>
              <p:blipFill>
                <a:blip r:embed="rId185"/>
                <a:stretch>
                  <a:fillRect/>
                </a:stretch>
              </p:blipFill>
              <p:spPr>
                <a:xfrm>
                  <a:off x="7664760" y="3459336"/>
                  <a:ext cx="1533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62" name="Ink 261">
                  <a:extLst>
                    <a:ext uri="{FF2B5EF4-FFF2-40B4-BE49-F238E27FC236}">
                      <a16:creationId xmlns:a16="http://schemas.microsoft.com/office/drawing/2014/main" id="{3EBCCF13-3159-564D-94FB-DC0769667618}"/>
                    </a:ext>
                  </a:extLst>
                </p14:cNvPr>
                <p14:cNvContentPartPr/>
                <p14:nvPr/>
              </p14:nvContentPartPr>
              <p14:xfrm>
                <a:off x="7888320" y="3352416"/>
                <a:ext cx="140040" cy="236160"/>
              </p14:xfrm>
            </p:contentPart>
          </mc:Choice>
          <mc:Fallback>
            <p:pic>
              <p:nvPicPr>
                <p:cNvPr id="262" name="Ink 261">
                  <a:extLst>
                    <a:ext uri="{FF2B5EF4-FFF2-40B4-BE49-F238E27FC236}">
                      <a16:creationId xmlns:a16="http://schemas.microsoft.com/office/drawing/2014/main" id="{3EBCCF13-3159-564D-94FB-DC0769667618}"/>
                    </a:ext>
                  </a:extLst>
                </p:cNvPr>
                <p:cNvPicPr/>
                <p:nvPr/>
              </p:nvPicPr>
              <p:blipFill>
                <a:blip r:embed="rId187"/>
                <a:stretch>
                  <a:fillRect/>
                </a:stretch>
              </p:blipFill>
              <p:spPr>
                <a:xfrm>
                  <a:off x="7879680" y="3343776"/>
                  <a:ext cx="157680" cy="253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8">
            <p14:nvContentPartPr>
              <p14:cNvPr id="264" name="Ink 263">
                <a:extLst>
                  <a:ext uri="{FF2B5EF4-FFF2-40B4-BE49-F238E27FC236}">
                    <a16:creationId xmlns:a16="http://schemas.microsoft.com/office/drawing/2014/main" id="{EB19738A-BFE8-1347-84E1-8F597FCBD562}"/>
                  </a:ext>
                </a:extLst>
              </p14:cNvPr>
              <p14:cNvContentPartPr/>
              <p14:nvPr/>
            </p14:nvContentPartPr>
            <p14:xfrm>
              <a:off x="10742400" y="3516576"/>
              <a:ext cx="1800" cy="3240"/>
            </p14:xfrm>
          </p:contentPart>
        </mc:Choice>
        <mc:Fallback>
          <p:pic>
            <p:nvPicPr>
              <p:cNvPr id="264" name="Ink 263">
                <a:extLst>
                  <a:ext uri="{FF2B5EF4-FFF2-40B4-BE49-F238E27FC236}">
                    <a16:creationId xmlns:a16="http://schemas.microsoft.com/office/drawing/2014/main" id="{EB19738A-BFE8-1347-84E1-8F597FCBD562}"/>
                  </a:ext>
                </a:extLst>
              </p:cNvPr>
              <p:cNvPicPr/>
              <p:nvPr/>
            </p:nvPicPr>
            <p:blipFill>
              <a:blip r:embed="rId189"/>
              <a:stretch>
                <a:fillRect/>
              </a:stretch>
            </p:blipFill>
            <p:spPr>
              <a:xfrm>
                <a:off x="10733760" y="3507936"/>
                <a:ext cx="19440" cy="20880"/>
              </a:xfrm>
              <a:prstGeom prst="rect">
                <a:avLst/>
              </a:prstGeom>
            </p:spPr>
          </p:pic>
        </mc:Fallback>
      </mc:AlternateContent>
      <p:grpSp>
        <p:nvGrpSpPr>
          <p:cNvPr id="266" name="Group 265">
            <a:extLst>
              <a:ext uri="{FF2B5EF4-FFF2-40B4-BE49-F238E27FC236}">
                <a16:creationId xmlns:a16="http://schemas.microsoft.com/office/drawing/2014/main" id="{D4136E11-0C6D-DD4C-95B6-B3711BD76F3B}"/>
              </a:ext>
            </a:extLst>
          </p:cNvPr>
          <p:cNvGrpSpPr/>
          <p:nvPr/>
        </p:nvGrpSpPr>
        <p:grpSpPr>
          <a:xfrm>
            <a:off x="8815680" y="4605576"/>
            <a:ext cx="392400" cy="74520"/>
            <a:chOff x="8815680" y="4605576"/>
            <a:chExt cx="392400" cy="74520"/>
          </a:xfrm>
        </p:grpSpPr>
        <mc:AlternateContent xmlns:mc="http://schemas.openxmlformats.org/markup-compatibility/2006">
          <mc:Choice xmlns:p14="http://schemas.microsoft.com/office/powerpoint/2010/main" Requires="p14">
            <p:contentPart p14:bwMode="auto" r:id="rId190">
              <p14:nvContentPartPr>
                <p14:cNvPr id="17" name="Ink 16">
                  <a:extLst>
                    <a:ext uri="{FF2B5EF4-FFF2-40B4-BE49-F238E27FC236}">
                      <a16:creationId xmlns:a16="http://schemas.microsoft.com/office/drawing/2014/main" id="{F92FD63A-911D-D147-B55D-A07F2F72D263}"/>
                    </a:ext>
                  </a:extLst>
                </p14:cNvPr>
                <p14:cNvContentPartPr/>
                <p14:nvPr/>
              </p14:nvContentPartPr>
              <p14:xfrm>
                <a:off x="8815680" y="4661376"/>
                <a:ext cx="196200" cy="18720"/>
              </p14:xfrm>
            </p:contentPart>
          </mc:Choice>
          <mc:Fallback>
            <p:pic>
              <p:nvPicPr>
                <p:cNvPr id="17" name="Ink 16">
                  <a:extLst>
                    <a:ext uri="{FF2B5EF4-FFF2-40B4-BE49-F238E27FC236}">
                      <a16:creationId xmlns:a16="http://schemas.microsoft.com/office/drawing/2014/main" id="{F92FD63A-911D-D147-B55D-A07F2F72D263}"/>
                    </a:ext>
                  </a:extLst>
                </p:cNvPr>
                <p:cNvPicPr/>
                <p:nvPr/>
              </p:nvPicPr>
              <p:blipFill>
                <a:blip r:embed="rId191"/>
                <a:stretch>
                  <a:fillRect/>
                </a:stretch>
              </p:blipFill>
              <p:spPr>
                <a:xfrm>
                  <a:off x="8806680" y="4652736"/>
                  <a:ext cx="2138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8" name="Ink 17">
                  <a:extLst>
                    <a:ext uri="{FF2B5EF4-FFF2-40B4-BE49-F238E27FC236}">
                      <a16:creationId xmlns:a16="http://schemas.microsoft.com/office/drawing/2014/main" id="{3D2AD602-21F8-8045-B0DC-A36D6A431B69}"/>
                    </a:ext>
                  </a:extLst>
                </p14:cNvPr>
                <p14:cNvContentPartPr/>
                <p14:nvPr/>
              </p14:nvContentPartPr>
              <p14:xfrm>
                <a:off x="8868960" y="4605576"/>
                <a:ext cx="270360" cy="56160"/>
              </p14:xfrm>
            </p:contentPart>
          </mc:Choice>
          <mc:Fallback>
            <p:pic>
              <p:nvPicPr>
                <p:cNvPr id="18" name="Ink 17">
                  <a:extLst>
                    <a:ext uri="{FF2B5EF4-FFF2-40B4-BE49-F238E27FC236}">
                      <a16:creationId xmlns:a16="http://schemas.microsoft.com/office/drawing/2014/main" id="{3D2AD602-21F8-8045-B0DC-A36D6A431B69}"/>
                    </a:ext>
                  </a:extLst>
                </p:cNvPr>
                <p:cNvPicPr/>
                <p:nvPr/>
              </p:nvPicPr>
              <p:blipFill>
                <a:blip r:embed="rId193"/>
                <a:stretch>
                  <a:fillRect/>
                </a:stretch>
              </p:blipFill>
              <p:spPr>
                <a:xfrm>
                  <a:off x="8860320" y="4596576"/>
                  <a:ext cx="2880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65" name="Ink 264">
                  <a:extLst>
                    <a:ext uri="{FF2B5EF4-FFF2-40B4-BE49-F238E27FC236}">
                      <a16:creationId xmlns:a16="http://schemas.microsoft.com/office/drawing/2014/main" id="{C3B93D9A-F8B2-5642-BFD9-61D2C9211AE1}"/>
                    </a:ext>
                  </a:extLst>
                </p14:cNvPr>
                <p14:cNvContentPartPr/>
                <p14:nvPr/>
              </p14:nvContentPartPr>
              <p14:xfrm>
                <a:off x="9207720" y="4631856"/>
                <a:ext cx="360" cy="360"/>
              </p14:xfrm>
            </p:contentPart>
          </mc:Choice>
          <mc:Fallback>
            <p:pic>
              <p:nvPicPr>
                <p:cNvPr id="265" name="Ink 264">
                  <a:extLst>
                    <a:ext uri="{FF2B5EF4-FFF2-40B4-BE49-F238E27FC236}">
                      <a16:creationId xmlns:a16="http://schemas.microsoft.com/office/drawing/2014/main" id="{C3B93D9A-F8B2-5642-BFD9-61D2C9211AE1}"/>
                    </a:ext>
                  </a:extLst>
                </p:cNvPr>
                <p:cNvPicPr/>
                <p:nvPr/>
              </p:nvPicPr>
              <p:blipFill>
                <a:blip r:embed="rId195"/>
                <a:stretch>
                  <a:fillRect/>
                </a:stretch>
              </p:blipFill>
              <p:spPr>
                <a:xfrm>
                  <a:off x="9199080" y="4622856"/>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6">
            <p14:nvContentPartPr>
              <p14:cNvPr id="267" name="Ink 266">
                <a:extLst>
                  <a:ext uri="{FF2B5EF4-FFF2-40B4-BE49-F238E27FC236}">
                    <a16:creationId xmlns:a16="http://schemas.microsoft.com/office/drawing/2014/main" id="{26CAAE64-4988-F041-8F3B-F27C76BE476A}"/>
                  </a:ext>
                </a:extLst>
              </p14:cNvPr>
              <p14:cNvContentPartPr/>
              <p14:nvPr/>
            </p14:nvContentPartPr>
            <p14:xfrm>
              <a:off x="9120960" y="3952536"/>
              <a:ext cx="140040" cy="298800"/>
            </p14:xfrm>
          </p:contentPart>
        </mc:Choice>
        <mc:Fallback>
          <p:pic>
            <p:nvPicPr>
              <p:cNvPr id="267" name="Ink 266">
                <a:extLst>
                  <a:ext uri="{FF2B5EF4-FFF2-40B4-BE49-F238E27FC236}">
                    <a16:creationId xmlns:a16="http://schemas.microsoft.com/office/drawing/2014/main" id="{26CAAE64-4988-F041-8F3B-F27C76BE476A}"/>
                  </a:ext>
                </a:extLst>
              </p:cNvPr>
              <p:cNvPicPr/>
              <p:nvPr/>
            </p:nvPicPr>
            <p:blipFill>
              <a:blip r:embed="rId197"/>
              <a:stretch>
                <a:fillRect/>
              </a:stretch>
            </p:blipFill>
            <p:spPr>
              <a:xfrm>
                <a:off x="9112320" y="3943536"/>
                <a:ext cx="157680" cy="316440"/>
              </a:xfrm>
              <a:prstGeom prst="rect">
                <a:avLst/>
              </a:prstGeom>
            </p:spPr>
          </p:pic>
        </mc:Fallback>
      </mc:AlternateContent>
    </p:spTree>
    <p:extLst>
      <p:ext uri="{BB962C8B-B14F-4D97-AF65-F5344CB8AC3E}">
        <p14:creationId xmlns:p14="http://schemas.microsoft.com/office/powerpoint/2010/main" val="3612634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F9282-50BE-D44C-B5AE-0BBF3CA6406A}"/>
              </a:ext>
            </a:extLst>
          </p:cNvPr>
          <p:cNvSpPr txBox="1"/>
          <p:nvPr/>
        </p:nvSpPr>
        <p:spPr>
          <a:xfrm>
            <a:off x="1254370" y="653213"/>
            <a:ext cx="9120554" cy="4801314"/>
          </a:xfrm>
          <a:prstGeom prst="rect">
            <a:avLst/>
          </a:prstGeom>
          <a:noFill/>
        </p:spPr>
        <p:txBody>
          <a:bodyPr wrap="square" rtlCol="0">
            <a:spAutoFit/>
          </a:bodyPr>
          <a:lstStyle/>
          <a:p>
            <a:r>
              <a:rPr lang="en-GB" dirty="0"/>
              <a:t>The reference standard is a normal distribution, which has a kurtosis of 3. In token of this, often the </a:t>
            </a:r>
            <a:r>
              <a:rPr lang="en-GB" b="1" dirty="0"/>
              <a:t>excess kurtosis</a:t>
            </a:r>
            <a:r>
              <a:rPr lang="en-GB" dirty="0"/>
              <a:t> is presented: excess kurtosis is simply </a:t>
            </a:r>
            <a:r>
              <a:rPr lang="en-GB" b="1" dirty="0"/>
              <a:t>kurtosis−3</a:t>
            </a:r>
            <a:r>
              <a:rPr lang="en-GB" dirty="0"/>
              <a:t>. For example, the “kurtosis” reported by Excel or any statistical library is actually the excess kurtosis.</a:t>
            </a:r>
          </a:p>
          <a:p>
            <a:endParaRPr lang="en-GB" dirty="0"/>
          </a:p>
          <a:p>
            <a:r>
              <a:rPr lang="en-GB" dirty="0"/>
              <a:t>1. A normal distribution has kurtosis exactly 3 (excess kurtosis exactly 0). Any distribution with kurtosis ≈3 (excess ≈0) is called </a:t>
            </a:r>
            <a:r>
              <a:rPr lang="en-GB" b="1" dirty="0"/>
              <a:t>mesokurtic</a:t>
            </a:r>
            <a:r>
              <a:rPr lang="en-GB" dirty="0"/>
              <a:t>.</a:t>
            </a:r>
          </a:p>
          <a:p>
            <a:endParaRPr lang="en-GB" dirty="0"/>
          </a:p>
          <a:p>
            <a:r>
              <a:rPr lang="en-GB" dirty="0"/>
              <a:t>2. A distribution with kurtosis &lt;3 (excess kurtosis &lt;0) is called </a:t>
            </a:r>
            <a:r>
              <a:rPr lang="en-GB" b="1" dirty="0"/>
              <a:t>platykurtic</a:t>
            </a:r>
            <a:r>
              <a:rPr lang="en-GB" dirty="0"/>
              <a:t>. Compared to a normal distribution, its tails are shorter and thinner, and often its central peak is lower and broader.</a:t>
            </a:r>
          </a:p>
          <a:p>
            <a:endParaRPr lang="en-GB" dirty="0"/>
          </a:p>
          <a:p>
            <a:r>
              <a:rPr lang="en-GB" dirty="0"/>
              <a:t>3. A distribution with kurtosis &gt;3 (excess kurtosis &gt;0) is called </a:t>
            </a:r>
            <a:r>
              <a:rPr lang="en-GB" b="1" dirty="0"/>
              <a:t>leptokurtic</a:t>
            </a:r>
            <a:r>
              <a:rPr lang="en-GB" dirty="0"/>
              <a:t>. Compared to a normal distribution, its tails are longer and fatter, and often its central peak is higher and sharper.</a:t>
            </a:r>
          </a:p>
          <a:p>
            <a:endParaRPr lang="en-GB" dirty="0"/>
          </a:p>
          <a:p>
            <a:endParaRPr lang="en-GB" dirty="0"/>
          </a:p>
          <a:p>
            <a:endParaRPr lang="en-US" dirty="0"/>
          </a:p>
        </p:txBody>
      </p:sp>
      <p:sp>
        <p:nvSpPr>
          <p:cNvPr id="3" name="TextBox 2">
            <a:extLst>
              <a:ext uri="{FF2B5EF4-FFF2-40B4-BE49-F238E27FC236}">
                <a16:creationId xmlns:a16="http://schemas.microsoft.com/office/drawing/2014/main" id="{525CA95C-492C-BA4E-B55A-1E83B01AEA9B}"/>
              </a:ext>
            </a:extLst>
          </p:cNvPr>
          <p:cNvSpPr txBox="1"/>
          <p:nvPr/>
        </p:nvSpPr>
        <p:spPr>
          <a:xfrm>
            <a:off x="1254370" y="283881"/>
            <a:ext cx="8276492" cy="369332"/>
          </a:xfrm>
          <a:prstGeom prst="rect">
            <a:avLst/>
          </a:prstGeom>
          <a:noFill/>
        </p:spPr>
        <p:txBody>
          <a:bodyPr wrap="square" rtlCol="0">
            <a:spAutoFit/>
          </a:bodyPr>
          <a:lstStyle/>
          <a:p>
            <a:r>
              <a:rPr lang="en-US" b="1" dirty="0">
                <a:solidFill>
                  <a:srgbClr val="FF0000"/>
                </a:solidFill>
              </a:rPr>
              <a:t>What does the value of Kurtosis tells about the shape?</a:t>
            </a:r>
          </a:p>
        </p:txBody>
      </p:sp>
      <p:pic>
        <p:nvPicPr>
          <p:cNvPr id="4" name="Picture 3">
            <a:extLst>
              <a:ext uri="{FF2B5EF4-FFF2-40B4-BE49-F238E27FC236}">
                <a16:creationId xmlns:a16="http://schemas.microsoft.com/office/drawing/2014/main" id="{066F0479-7620-3E41-A82A-2CD4D34715C3}"/>
              </a:ext>
            </a:extLst>
          </p:cNvPr>
          <p:cNvPicPr>
            <a:picLocks noChangeAspect="1"/>
          </p:cNvPicPr>
          <p:nvPr/>
        </p:nvPicPr>
        <p:blipFill>
          <a:blip r:embed="rId2"/>
          <a:stretch>
            <a:fillRect/>
          </a:stretch>
        </p:blipFill>
        <p:spPr>
          <a:xfrm>
            <a:off x="3235568" y="4523727"/>
            <a:ext cx="5387731" cy="2050392"/>
          </a:xfrm>
          <a:prstGeom prst="rect">
            <a:avLst/>
          </a:prstGeom>
        </p:spPr>
      </p:pic>
      <p:grpSp>
        <p:nvGrpSpPr>
          <p:cNvPr id="11" name="Group 10">
            <a:extLst>
              <a:ext uri="{FF2B5EF4-FFF2-40B4-BE49-F238E27FC236}">
                <a16:creationId xmlns:a16="http://schemas.microsoft.com/office/drawing/2014/main" id="{D6B19604-89DA-9349-AFD5-A4DB48B5B374}"/>
              </a:ext>
            </a:extLst>
          </p:cNvPr>
          <p:cNvGrpSpPr/>
          <p:nvPr/>
        </p:nvGrpSpPr>
        <p:grpSpPr>
          <a:xfrm>
            <a:off x="2497320" y="2324256"/>
            <a:ext cx="1518120" cy="288000"/>
            <a:chOff x="2497320" y="2324256"/>
            <a:chExt cx="1518120" cy="28800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3FB0A85-3C6D-FC40-AE8E-37CD55DC4827}"/>
                    </a:ext>
                  </a:extLst>
                </p14:cNvPr>
                <p14:cNvContentPartPr/>
                <p14:nvPr/>
              </p14:nvContentPartPr>
              <p14:xfrm>
                <a:off x="2497320" y="2324256"/>
                <a:ext cx="464400" cy="244800"/>
              </p14:xfrm>
            </p:contentPart>
          </mc:Choice>
          <mc:Fallback>
            <p:pic>
              <p:nvPicPr>
                <p:cNvPr id="5" name="Ink 4">
                  <a:extLst>
                    <a:ext uri="{FF2B5EF4-FFF2-40B4-BE49-F238E27FC236}">
                      <a16:creationId xmlns:a16="http://schemas.microsoft.com/office/drawing/2014/main" id="{D3FB0A85-3C6D-FC40-AE8E-37CD55DC4827}"/>
                    </a:ext>
                  </a:extLst>
                </p:cNvPr>
                <p:cNvPicPr/>
                <p:nvPr/>
              </p:nvPicPr>
              <p:blipFill>
                <a:blip r:embed="rId4"/>
                <a:stretch>
                  <a:fillRect/>
                </a:stretch>
              </p:blipFill>
              <p:spPr>
                <a:xfrm>
                  <a:off x="2488320" y="2315256"/>
                  <a:ext cx="4820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479C0EC-1A81-774A-939A-1A5684BAD75D}"/>
                    </a:ext>
                  </a:extLst>
                </p14:cNvPr>
                <p14:cNvContentPartPr/>
                <p14:nvPr/>
              </p14:nvContentPartPr>
              <p14:xfrm>
                <a:off x="2631600" y="2396616"/>
                <a:ext cx="453600" cy="201960"/>
              </p14:xfrm>
            </p:contentPart>
          </mc:Choice>
          <mc:Fallback>
            <p:pic>
              <p:nvPicPr>
                <p:cNvPr id="6" name="Ink 5">
                  <a:extLst>
                    <a:ext uri="{FF2B5EF4-FFF2-40B4-BE49-F238E27FC236}">
                      <a16:creationId xmlns:a16="http://schemas.microsoft.com/office/drawing/2014/main" id="{9479C0EC-1A81-774A-939A-1A5684BAD75D}"/>
                    </a:ext>
                  </a:extLst>
                </p:cNvPr>
                <p:cNvPicPr/>
                <p:nvPr/>
              </p:nvPicPr>
              <p:blipFill>
                <a:blip r:embed="rId6"/>
                <a:stretch>
                  <a:fillRect/>
                </a:stretch>
              </p:blipFill>
              <p:spPr>
                <a:xfrm>
                  <a:off x="2622960" y="2387976"/>
                  <a:ext cx="4712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B033A0AA-11DE-E54D-BB69-B8BAECDF8F8F}"/>
                    </a:ext>
                  </a:extLst>
                </p14:cNvPr>
                <p14:cNvContentPartPr/>
                <p14:nvPr/>
              </p14:nvContentPartPr>
              <p14:xfrm>
                <a:off x="3355200" y="2505336"/>
                <a:ext cx="631440" cy="25920"/>
              </p14:xfrm>
            </p:contentPart>
          </mc:Choice>
          <mc:Fallback>
            <p:pic>
              <p:nvPicPr>
                <p:cNvPr id="8" name="Ink 7">
                  <a:extLst>
                    <a:ext uri="{FF2B5EF4-FFF2-40B4-BE49-F238E27FC236}">
                      <a16:creationId xmlns:a16="http://schemas.microsoft.com/office/drawing/2014/main" id="{B033A0AA-11DE-E54D-BB69-B8BAECDF8F8F}"/>
                    </a:ext>
                  </a:extLst>
                </p:cNvPr>
                <p:cNvPicPr/>
                <p:nvPr/>
              </p:nvPicPr>
              <p:blipFill>
                <a:blip r:embed="rId8"/>
                <a:stretch>
                  <a:fillRect/>
                </a:stretch>
              </p:blipFill>
              <p:spPr>
                <a:xfrm>
                  <a:off x="3346200" y="2496696"/>
                  <a:ext cx="6490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DAB3C3F0-C415-F24F-A7D5-C706362C667A}"/>
                    </a:ext>
                  </a:extLst>
                </p14:cNvPr>
                <p14:cNvContentPartPr/>
                <p14:nvPr/>
              </p14:nvContentPartPr>
              <p14:xfrm>
                <a:off x="3251880" y="2551056"/>
                <a:ext cx="694440" cy="61200"/>
              </p14:xfrm>
            </p:contentPart>
          </mc:Choice>
          <mc:Fallback>
            <p:pic>
              <p:nvPicPr>
                <p:cNvPr id="9" name="Ink 8">
                  <a:extLst>
                    <a:ext uri="{FF2B5EF4-FFF2-40B4-BE49-F238E27FC236}">
                      <a16:creationId xmlns:a16="http://schemas.microsoft.com/office/drawing/2014/main" id="{DAB3C3F0-C415-F24F-A7D5-C706362C667A}"/>
                    </a:ext>
                  </a:extLst>
                </p:cNvPr>
                <p:cNvPicPr/>
                <p:nvPr/>
              </p:nvPicPr>
              <p:blipFill>
                <a:blip r:embed="rId10"/>
                <a:stretch>
                  <a:fillRect/>
                </a:stretch>
              </p:blipFill>
              <p:spPr>
                <a:xfrm>
                  <a:off x="3242880" y="2542056"/>
                  <a:ext cx="7120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D0035FEF-1778-A743-9B83-1BFCB5177005}"/>
                    </a:ext>
                  </a:extLst>
                </p14:cNvPr>
                <p14:cNvContentPartPr/>
                <p14:nvPr/>
              </p14:nvContentPartPr>
              <p14:xfrm>
                <a:off x="3296520" y="2457816"/>
                <a:ext cx="718920" cy="34560"/>
              </p14:xfrm>
            </p:contentPart>
          </mc:Choice>
          <mc:Fallback>
            <p:pic>
              <p:nvPicPr>
                <p:cNvPr id="10" name="Ink 9">
                  <a:extLst>
                    <a:ext uri="{FF2B5EF4-FFF2-40B4-BE49-F238E27FC236}">
                      <a16:creationId xmlns:a16="http://schemas.microsoft.com/office/drawing/2014/main" id="{D0035FEF-1778-A743-9B83-1BFCB5177005}"/>
                    </a:ext>
                  </a:extLst>
                </p:cNvPr>
                <p:cNvPicPr/>
                <p:nvPr/>
              </p:nvPicPr>
              <p:blipFill>
                <a:blip r:embed="rId12"/>
                <a:stretch>
                  <a:fillRect/>
                </a:stretch>
              </p:blipFill>
              <p:spPr>
                <a:xfrm>
                  <a:off x="3287880" y="2449176"/>
                  <a:ext cx="736560" cy="52200"/>
                </a:xfrm>
                <a:prstGeom prst="rect">
                  <a:avLst/>
                </a:prstGeom>
              </p:spPr>
            </p:pic>
          </mc:Fallback>
        </mc:AlternateContent>
      </p:grpSp>
      <p:grpSp>
        <p:nvGrpSpPr>
          <p:cNvPr id="22" name="Group 21">
            <a:extLst>
              <a:ext uri="{FF2B5EF4-FFF2-40B4-BE49-F238E27FC236}">
                <a16:creationId xmlns:a16="http://schemas.microsoft.com/office/drawing/2014/main" id="{D10C651B-6BA5-F14F-BA3F-ACAC15DE70AD}"/>
              </a:ext>
            </a:extLst>
          </p:cNvPr>
          <p:cNvGrpSpPr/>
          <p:nvPr/>
        </p:nvGrpSpPr>
        <p:grpSpPr>
          <a:xfrm>
            <a:off x="5483880" y="3146856"/>
            <a:ext cx="815760" cy="126720"/>
            <a:chOff x="5483880" y="3146856"/>
            <a:chExt cx="815760" cy="126720"/>
          </a:xfrm>
        </p:grpSpPr>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9882B16F-2860-FA43-A8D4-78127FE5C5C4}"/>
                    </a:ext>
                  </a:extLst>
                </p14:cNvPr>
                <p14:cNvContentPartPr/>
                <p14:nvPr/>
              </p14:nvContentPartPr>
              <p14:xfrm>
                <a:off x="5483880" y="3146856"/>
                <a:ext cx="788400" cy="67680"/>
              </p14:xfrm>
            </p:contentPart>
          </mc:Choice>
          <mc:Fallback>
            <p:pic>
              <p:nvPicPr>
                <p:cNvPr id="20" name="Ink 19">
                  <a:extLst>
                    <a:ext uri="{FF2B5EF4-FFF2-40B4-BE49-F238E27FC236}">
                      <a16:creationId xmlns:a16="http://schemas.microsoft.com/office/drawing/2014/main" id="{9882B16F-2860-FA43-A8D4-78127FE5C5C4}"/>
                    </a:ext>
                  </a:extLst>
                </p:cNvPr>
                <p:cNvPicPr/>
                <p:nvPr/>
              </p:nvPicPr>
              <p:blipFill>
                <a:blip r:embed="rId14"/>
                <a:stretch>
                  <a:fillRect/>
                </a:stretch>
              </p:blipFill>
              <p:spPr>
                <a:xfrm>
                  <a:off x="5475240" y="3137856"/>
                  <a:ext cx="8060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28324E2B-8A80-6C44-939A-09CE7F66FD26}"/>
                    </a:ext>
                  </a:extLst>
                </p14:cNvPr>
                <p14:cNvContentPartPr/>
                <p14:nvPr/>
              </p14:nvContentPartPr>
              <p14:xfrm>
                <a:off x="5523120" y="3212376"/>
                <a:ext cx="776520" cy="61200"/>
              </p14:xfrm>
            </p:contentPart>
          </mc:Choice>
          <mc:Fallback>
            <p:pic>
              <p:nvPicPr>
                <p:cNvPr id="21" name="Ink 20">
                  <a:extLst>
                    <a:ext uri="{FF2B5EF4-FFF2-40B4-BE49-F238E27FC236}">
                      <a16:creationId xmlns:a16="http://schemas.microsoft.com/office/drawing/2014/main" id="{28324E2B-8A80-6C44-939A-09CE7F66FD26}"/>
                    </a:ext>
                  </a:extLst>
                </p:cNvPr>
                <p:cNvPicPr/>
                <p:nvPr/>
              </p:nvPicPr>
              <p:blipFill>
                <a:blip r:embed="rId16"/>
                <a:stretch>
                  <a:fillRect/>
                </a:stretch>
              </p:blipFill>
              <p:spPr>
                <a:xfrm>
                  <a:off x="5514480" y="3203736"/>
                  <a:ext cx="794160" cy="78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23" name="Ink 22">
                <a:extLst>
                  <a:ext uri="{FF2B5EF4-FFF2-40B4-BE49-F238E27FC236}">
                    <a16:creationId xmlns:a16="http://schemas.microsoft.com/office/drawing/2014/main" id="{2234C23A-10C4-244A-8B77-979A96426EA3}"/>
                  </a:ext>
                </a:extLst>
              </p14:cNvPr>
              <p14:cNvContentPartPr/>
              <p14:nvPr/>
            </p14:nvContentPartPr>
            <p14:xfrm>
              <a:off x="7202160" y="2405256"/>
              <a:ext cx="1252080" cy="534600"/>
            </p14:xfrm>
          </p:contentPart>
        </mc:Choice>
        <mc:Fallback>
          <p:pic>
            <p:nvPicPr>
              <p:cNvPr id="23" name="Ink 22">
                <a:extLst>
                  <a:ext uri="{FF2B5EF4-FFF2-40B4-BE49-F238E27FC236}">
                    <a16:creationId xmlns:a16="http://schemas.microsoft.com/office/drawing/2014/main" id="{2234C23A-10C4-244A-8B77-979A96426EA3}"/>
                  </a:ext>
                </a:extLst>
              </p:cNvPr>
              <p:cNvPicPr/>
              <p:nvPr/>
            </p:nvPicPr>
            <p:blipFill>
              <a:blip r:embed="rId18"/>
              <a:stretch>
                <a:fillRect/>
              </a:stretch>
            </p:blipFill>
            <p:spPr>
              <a:xfrm>
                <a:off x="7193520" y="2396616"/>
                <a:ext cx="1269720" cy="552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4" name="Ink 23">
                <a:extLst>
                  <a:ext uri="{FF2B5EF4-FFF2-40B4-BE49-F238E27FC236}">
                    <a16:creationId xmlns:a16="http://schemas.microsoft.com/office/drawing/2014/main" id="{F0E33FDF-00BB-8341-9697-8298E5842FBB}"/>
                  </a:ext>
                </a:extLst>
              </p14:cNvPr>
              <p14:cNvContentPartPr/>
              <p14:nvPr/>
            </p14:nvContentPartPr>
            <p14:xfrm>
              <a:off x="7200360" y="3541776"/>
              <a:ext cx="1422000" cy="543960"/>
            </p14:xfrm>
          </p:contentPart>
        </mc:Choice>
        <mc:Fallback>
          <p:pic>
            <p:nvPicPr>
              <p:cNvPr id="24" name="Ink 23">
                <a:extLst>
                  <a:ext uri="{FF2B5EF4-FFF2-40B4-BE49-F238E27FC236}">
                    <a16:creationId xmlns:a16="http://schemas.microsoft.com/office/drawing/2014/main" id="{F0E33FDF-00BB-8341-9697-8298E5842FBB}"/>
                  </a:ext>
                </a:extLst>
              </p:cNvPr>
              <p:cNvPicPr/>
              <p:nvPr/>
            </p:nvPicPr>
            <p:blipFill>
              <a:blip r:embed="rId20"/>
              <a:stretch>
                <a:fillRect/>
              </a:stretch>
            </p:blipFill>
            <p:spPr>
              <a:xfrm>
                <a:off x="7191360" y="3533136"/>
                <a:ext cx="1439640" cy="561600"/>
              </a:xfrm>
              <a:prstGeom prst="rect">
                <a:avLst/>
              </a:prstGeom>
            </p:spPr>
          </p:pic>
        </mc:Fallback>
      </mc:AlternateContent>
      <p:grpSp>
        <p:nvGrpSpPr>
          <p:cNvPr id="46" name="Group 45">
            <a:extLst>
              <a:ext uri="{FF2B5EF4-FFF2-40B4-BE49-F238E27FC236}">
                <a16:creationId xmlns:a16="http://schemas.microsoft.com/office/drawing/2014/main" id="{27E78D85-9560-0943-90AD-51F3082FE2E2}"/>
              </a:ext>
            </a:extLst>
          </p:cNvPr>
          <p:cNvGrpSpPr/>
          <p:nvPr/>
        </p:nvGrpSpPr>
        <p:grpSpPr>
          <a:xfrm>
            <a:off x="8010000" y="2826096"/>
            <a:ext cx="3917160" cy="1542240"/>
            <a:chOff x="8010000" y="2826096"/>
            <a:chExt cx="3917160" cy="1542240"/>
          </a:xfrm>
        </p:grpSpPr>
        <mc:AlternateContent xmlns:mc="http://schemas.openxmlformats.org/markup-compatibility/2006">
          <mc:Choice xmlns:p14="http://schemas.microsoft.com/office/powerpoint/2010/main" Requires="p14">
            <p:contentPart p14:bwMode="auto" r:id="rId21">
              <p14:nvContentPartPr>
                <p14:cNvPr id="29" name="Ink 28">
                  <a:extLst>
                    <a:ext uri="{FF2B5EF4-FFF2-40B4-BE49-F238E27FC236}">
                      <a16:creationId xmlns:a16="http://schemas.microsoft.com/office/drawing/2014/main" id="{8A9740D7-63CD-854D-831C-690270A925AB}"/>
                    </a:ext>
                  </a:extLst>
                </p14:cNvPr>
                <p14:cNvContentPartPr/>
                <p14:nvPr/>
              </p14:nvContentPartPr>
              <p14:xfrm>
                <a:off x="8010000" y="2826096"/>
                <a:ext cx="8640" cy="14760"/>
              </p14:xfrm>
            </p:contentPart>
          </mc:Choice>
          <mc:Fallback>
            <p:pic>
              <p:nvPicPr>
                <p:cNvPr id="29" name="Ink 28">
                  <a:extLst>
                    <a:ext uri="{FF2B5EF4-FFF2-40B4-BE49-F238E27FC236}">
                      <a16:creationId xmlns:a16="http://schemas.microsoft.com/office/drawing/2014/main" id="{8A9740D7-63CD-854D-831C-690270A925AB}"/>
                    </a:ext>
                  </a:extLst>
                </p:cNvPr>
                <p:cNvPicPr/>
                <p:nvPr/>
              </p:nvPicPr>
              <p:blipFill>
                <a:blip r:embed="rId22"/>
                <a:stretch>
                  <a:fillRect/>
                </a:stretch>
              </p:blipFill>
              <p:spPr>
                <a:xfrm>
                  <a:off x="8001360" y="2817096"/>
                  <a:ext cx="262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1" name="Ink 40">
                  <a:extLst>
                    <a:ext uri="{FF2B5EF4-FFF2-40B4-BE49-F238E27FC236}">
                      <a16:creationId xmlns:a16="http://schemas.microsoft.com/office/drawing/2014/main" id="{35823140-7A66-854D-86CB-1776AF6A0FB6}"/>
                    </a:ext>
                  </a:extLst>
                </p14:cNvPr>
                <p14:cNvContentPartPr/>
                <p14:nvPr/>
              </p14:nvContentPartPr>
              <p14:xfrm>
                <a:off x="11874600" y="4348896"/>
                <a:ext cx="52560" cy="19440"/>
              </p14:xfrm>
            </p:contentPart>
          </mc:Choice>
          <mc:Fallback>
            <p:pic>
              <p:nvPicPr>
                <p:cNvPr id="41" name="Ink 40">
                  <a:extLst>
                    <a:ext uri="{FF2B5EF4-FFF2-40B4-BE49-F238E27FC236}">
                      <a16:creationId xmlns:a16="http://schemas.microsoft.com/office/drawing/2014/main" id="{35823140-7A66-854D-86CB-1776AF6A0FB6}"/>
                    </a:ext>
                  </a:extLst>
                </p:cNvPr>
                <p:cNvPicPr/>
                <p:nvPr/>
              </p:nvPicPr>
              <p:blipFill>
                <a:blip r:embed="rId24"/>
                <a:stretch>
                  <a:fillRect/>
                </a:stretch>
              </p:blipFill>
              <p:spPr>
                <a:xfrm>
                  <a:off x="11865960" y="4339896"/>
                  <a:ext cx="70200" cy="37080"/>
                </a:xfrm>
                <a:prstGeom prst="rect">
                  <a:avLst/>
                </a:prstGeom>
              </p:spPr>
            </p:pic>
          </mc:Fallback>
        </mc:AlternateContent>
      </p:grpSp>
      <p:grpSp>
        <p:nvGrpSpPr>
          <p:cNvPr id="74" name="Group 73">
            <a:extLst>
              <a:ext uri="{FF2B5EF4-FFF2-40B4-BE49-F238E27FC236}">
                <a16:creationId xmlns:a16="http://schemas.microsoft.com/office/drawing/2014/main" id="{0DFD63BA-924F-6542-96E4-5B1B7F679534}"/>
              </a:ext>
            </a:extLst>
          </p:cNvPr>
          <p:cNvGrpSpPr/>
          <p:nvPr/>
        </p:nvGrpSpPr>
        <p:grpSpPr>
          <a:xfrm>
            <a:off x="6804000" y="117096"/>
            <a:ext cx="3558600" cy="543240"/>
            <a:chOff x="6804000" y="117096"/>
            <a:chExt cx="3558600" cy="543240"/>
          </a:xfrm>
        </p:grpSpPr>
        <mc:AlternateContent xmlns:mc="http://schemas.openxmlformats.org/markup-compatibility/2006">
          <mc:Choice xmlns:p14="http://schemas.microsoft.com/office/powerpoint/2010/main" Requires="p14">
            <p:contentPart p14:bwMode="auto" r:id="rId25">
              <p14:nvContentPartPr>
                <p14:cNvPr id="56" name="Ink 55">
                  <a:extLst>
                    <a:ext uri="{FF2B5EF4-FFF2-40B4-BE49-F238E27FC236}">
                      <a16:creationId xmlns:a16="http://schemas.microsoft.com/office/drawing/2014/main" id="{7851B36D-6AE4-A241-84C5-543D37D3253A}"/>
                    </a:ext>
                  </a:extLst>
                </p14:cNvPr>
                <p14:cNvContentPartPr/>
                <p14:nvPr/>
              </p14:nvContentPartPr>
              <p14:xfrm>
                <a:off x="6804000" y="419856"/>
                <a:ext cx="82800" cy="27720"/>
              </p14:xfrm>
            </p:contentPart>
          </mc:Choice>
          <mc:Fallback>
            <p:pic>
              <p:nvPicPr>
                <p:cNvPr id="56" name="Ink 55">
                  <a:extLst>
                    <a:ext uri="{FF2B5EF4-FFF2-40B4-BE49-F238E27FC236}">
                      <a16:creationId xmlns:a16="http://schemas.microsoft.com/office/drawing/2014/main" id="{7851B36D-6AE4-A241-84C5-543D37D3253A}"/>
                    </a:ext>
                  </a:extLst>
                </p:cNvPr>
                <p:cNvPicPr/>
                <p:nvPr/>
              </p:nvPicPr>
              <p:blipFill>
                <a:blip r:embed="rId26"/>
                <a:stretch>
                  <a:fillRect/>
                </a:stretch>
              </p:blipFill>
              <p:spPr>
                <a:xfrm>
                  <a:off x="6795000" y="411216"/>
                  <a:ext cx="100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7" name="Ink 56">
                  <a:extLst>
                    <a:ext uri="{FF2B5EF4-FFF2-40B4-BE49-F238E27FC236}">
                      <a16:creationId xmlns:a16="http://schemas.microsoft.com/office/drawing/2014/main" id="{19623199-C67A-1745-A66A-A009432BA44C}"/>
                    </a:ext>
                  </a:extLst>
                </p14:cNvPr>
                <p14:cNvContentPartPr/>
                <p14:nvPr/>
              </p14:nvContentPartPr>
              <p14:xfrm>
                <a:off x="6870240" y="479976"/>
                <a:ext cx="24120" cy="6120"/>
              </p14:xfrm>
            </p:contentPart>
          </mc:Choice>
          <mc:Fallback>
            <p:pic>
              <p:nvPicPr>
                <p:cNvPr id="57" name="Ink 56">
                  <a:extLst>
                    <a:ext uri="{FF2B5EF4-FFF2-40B4-BE49-F238E27FC236}">
                      <a16:creationId xmlns:a16="http://schemas.microsoft.com/office/drawing/2014/main" id="{19623199-C67A-1745-A66A-A009432BA44C}"/>
                    </a:ext>
                  </a:extLst>
                </p:cNvPr>
                <p:cNvPicPr/>
                <p:nvPr/>
              </p:nvPicPr>
              <p:blipFill>
                <a:blip r:embed="rId28"/>
                <a:stretch>
                  <a:fillRect/>
                </a:stretch>
              </p:blipFill>
              <p:spPr>
                <a:xfrm>
                  <a:off x="6861240" y="471336"/>
                  <a:ext cx="417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8" name="Ink 57">
                  <a:extLst>
                    <a:ext uri="{FF2B5EF4-FFF2-40B4-BE49-F238E27FC236}">
                      <a16:creationId xmlns:a16="http://schemas.microsoft.com/office/drawing/2014/main" id="{7C3AAA8B-0E1F-9747-99EA-2A89B19F64FF}"/>
                    </a:ext>
                  </a:extLst>
                </p14:cNvPr>
                <p14:cNvContentPartPr/>
                <p14:nvPr/>
              </p14:nvContentPartPr>
              <p14:xfrm>
                <a:off x="6828480" y="280536"/>
                <a:ext cx="615240" cy="197640"/>
              </p14:xfrm>
            </p:contentPart>
          </mc:Choice>
          <mc:Fallback>
            <p:pic>
              <p:nvPicPr>
                <p:cNvPr id="58" name="Ink 57">
                  <a:extLst>
                    <a:ext uri="{FF2B5EF4-FFF2-40B4-BE49-F238E27FC236}">
                      <a16:creationId xmlns:a16="http://schemas.microsoft.com/office/drawing/2014/main" id="{7C3AAA8B-0E1F-9747-99EA-2A89B19F64FF}"/>
                    </a:ext>
                  </a:extLst>
                </p:cNvPr>
                <p:cNvPicPr/>
                <p:nvPr/>
              </p:nvPicPr>
              <p:blipFill>
                <a:blip r:embed="rId30"/>
                <a:stretch>
                  <a:fillRect/>
                </a:stretch>
              </p:blipFill>
              <p:spPr>
                <a:xfrm>
                  <a:off x="6819480" y="271536"/>
                  <a:ext cx="6328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9" name="Ink 58">
                  <a:extLst>
                    <a:ext uri="{FF2B5EF4-FFF2-40B4-BE49-F238E27FC236}">
                      <a16:creationId xmlns:a16="http://schemas.microsoft.com/office/drawing/2014/main" id="{344FDC38-5678-3F4D-B786-5CACF06616B4}"/>
                    </a:ext>
                  </a:extLst>
                </p14:cNvPr>
                <p14:cNvContentPartPr/>
                <p14:nvPr/>
              </p14:nvContentPartPr>
              <p14:xfrm>
                <a:off x="7273080" y="201336"/>
                <a:ext cx="253080" cy="224640"/>
              </p14:xfrm>
            </p:contentPart>
          </mc:Choice>
          <mc:Fallback>
            <p:pic>
              <p:nvPicPr>
                <p:cNvPr id="59" name="Ink 58">
                  <a:extLst>
                    <a:ext uri="{FF2B5EF4-FFF2-40B4-BE49-F238E27FC236}">
                      <a16:creationId xmlns:a16="http://schemas.microsoft.com/office/drawing/2014/main" id="{344FDC38-5678-3F4D-B786-5CACF06616B4}"/>
                    </a:ext>
                  </a:extLst>
                </p:cNvPr>
                <p:cNvPicPr/>
                <p:nvPr/>
              </p:nvPicPr>
              <p:blipFill>
                <a:blip r:embed="rId32"/>
                <a:stretch>
                  <a:fillRect/>
                </a:stretch>
              </p:blipFill>
              <p:spPr>
                <a:xfrm>
                  <a:off x="7264080" y="192696"/>
                  <a:ext cx="2707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1" name="Ink 60">
                  <a:extLst>
                    <a:ext uri="{FF2B5EF4-FFF2-40B4-BE49-F238E27FC236}">
                      <a16:creationId xmlns:a16="http://schemas.microsoft.com/office/drawing/2014/main" id="{447CE437-AA60-2B4D-90CE-5AB449CF832C}"/>
                    </a:ext>
                  </a:extLst>
                </p14:cNvPr>
                <p14:cNvContentPartPr/>
                <p14:nvPr/>
              </p14:nvContentPartPr>
              <p14:xfrm>
                <a:off x="7807320" y="217896"/>
                <a:ext cx="119520" cy="231480"/>
              </p14:xfrm>
            </p:contentPart>
          </mc:Choice>
          <mc:Fallback>
            <p:pic>
              <p:nvPicPr>
                <p:cNvPr id="61" name="Ink 60">
                  <a:extLst>
                    <a:ext uri="{FF2B5EF4-FFF2-40B4-BE49-F238E27FC236}">
                      <a16:creationId xmlns:a16="http://schemas.microsoft.com/office/drawing/2014/main" id="{447CE437-AA60-2B4D-90CE-5AB449CF832C}"/>
                    </a:ext>
                  </a:extLst>
                </p:cNvPr>
                <p:cNvPicPr/>
                <p:nvPr/>
              </p:nvPicPr>
              <p:blipFill>
                <a:blip r:embed="rId34"/>
                <a:stretch>
                  <a:fillRect/>
                </a:stretch>
              </p:blipFill>
              <p:spPr>
                <a:xfrm>
                  <a:off x="7798320" y="208896"/>
                  <a:ext cx="1371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2" name="Ink 61">
                  <a:extLst>
                    <a:ext uri="{FF2B5EF4-FFF2-40B4-BE49-F238E27FC236}">
                      <a16:creationId xmlns:a16="http://schemas.microsoft.com/office/drawing/2014/main" id="{06CF702D-2F2E-BA47-9014-D71CAFD57F5B}"/>
                    </a:ext>
                  </a:extLst>
                </p14:cNvPr>
                <p14:cNvContentPartPr/>
                <p14:nvPr/>
              </p14:nvContentPartPr>
              <p14:xfrm>
                <a:off x="7833960" y="271896"/>
                <a:ext cx="269640" cy="250560"/>
              </p14:xfrm>
            </p:contentPart>
          </mc:Choice>
          <mc:Fallback>
            <p:pic>
              <p:nvPicPr>
                <p:cNvPr id="62" name="Ink 61">
                  <a:extLst>
                    <a:ext uri="{FF2B5EF4-FFF2-40B4-BE49-F238E27FC236}">
                      <a16:creationId xmlns:a16="http://schemas.microsoft.com/office/drawing/2014/main" id="{06CF702D-2F2E-BA47-9014-D71CAFD57F5B}"/>
                    </a:ext>
                  </a:extLst>
                </p:cNvPr>
                <p:cNvPicPr/>
                <p:nvPr/>
              </p:nvPicPr>
              <p:blipFill>
                <a:blip r:embed="rId36"/>
                <a:stretch>
                  <a:fillRect/>
                </a:stretch>
              </p:blipFill>
              <p:spPr>
                <a:xfrm>
                  <a:off x="7825320" y="263256"/>
                  <a:ext cx="28728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3" name="Ink 62">
                  <a:extLst>
                    <a:ext uri="{FF2B5EF4-FFF2-40B4-BE49-F238E27FC236}">
                      <a16:creationId xmlns:a16="http://schemas.microsoft.com/office/drawing/2014/main" id="{B9F5C9DA-E835-0E4D-A5E5-DF84B3344024}"/>
                    </a:ext>
                  </a:extLst>
                </p14:cNvPr>
                <p14:cNvContentPartPr/>
                <p14:nvPr/>
              </p14:nvContentPartPr>
              <p14:xfrm>
                <a:off x="8154000" y="220056"/>
                <a:ext cx="131400" cy="214560"/>
              </p14:xfrm>
            </p:contentPart>
          </mc:Choice>
          <mc:Fallback>
            <p:pic>
              <p:nvPicPr>
                <p:cNvPr id="63" name="Ink 62">
                  <a:extLst>
                    <a:ext uri="{FF2B5EF4-FFF2-40B4-BE49-F238E27FC236}">
                      <a16:creationId xmlns:a16="http://schemas.microsoft.com/office/drawing/2014/main" id="{B9F5C9DA-E835-0E4D-A5E5-DF84B3344024}"/>
                    </a:ext>
                  </a:extLst>
                </p:cNvPr>
                <p:cNvPicPr/>
                <p:nvPr/>
              </p:nvPicPr>
              <p:blipFill>
                <a:blip r:embed="rId38"/>
                <a:stretch>
                  <a:fillRect/>
                </a:stretch>
              </p:blipFill>
              <p:spPr>
                <a:xfrm>
                  <a:off x="8145000" y="211416"/>
                  <a:ext cx="1490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4" name="Ink 63">
                  <a:extLst>
                    <a:ext uri="{FF2B5EF4-FFF2-40B4-BE49-F238E27FC236}">
                      <a16:creationId xmlns:a16="http://schemas.microsoft.com/office/drawing/2014/main" id="{1EAE1E5C-017F-8946-AA62-5EFE0C264D77}"/>
                    </a:ext>
                  </a:extLst>
                </p14:cNvPr>
                <p14:cNvContentPartPr/>
                <p14:nvPr/>
              </p14:nvContentPartPr>
              <p14:xfrm>
                <a:off x="8380080" y="238416"/>
                <a:ext cx="259200" cy="145440"/>
              </p14:xfrm>
            </p:contentPart>
          </mc:Choice>
          <mc:Fallback>
            <p:pic>
              <p:nvPicPr>
                <p:cNvPr id="64" name="Ink 63">
                  <a:extLst>
                    <a:ext uri="{FF2B5EF4-FFF2-40B4-BE49-F238E27FC236}">
                      <a16:creationId xmlns:a16="http://schemas.microsoft.com/office/drawing/2014/main" id="{1EAE1E5C-017F-8946-AA62-5EFE0C264D77}"/>
                    </a:ext>
                  </a:extLst>
                </p:cNvPr>
                <p:cNvPicPr/>
                <p:nvPr/>
              </p:nvPicPr>
              <p:blipFill>
                <a:blip r:embed="rId40"/>
                <a:stretch>
                  <a:fillRect/>
                </a:stretch>
              </p:blipFill>
              <p:spPr>
                <a:xfrm>
                  <a:off x="8371440" y="229776"/>
                  <a:ext cx="2768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5" name="Ink 64">
                  <a:extLst>
                    <a:ext uri="{FF2B5EF4-FFF2-40B4-BE49-F238E27FC236}">
                      <a16:creationId xmlns:a16="http://schemas.microsoft.com/office/drawing/2014/main" id="{EAD82239-A612-B943-B82C-539F07B72677}"/>
                    </a:ext>
                  </a:extLst>
                </p14:cNvPr>
                <p14:cNvContentPartPr/>
                <p14:nvPr/>
              </p14:nvContentPartPr>
              <p14:xfrm>
                <a:off x="8794800" y="188016"/>
                <a:ext cx="74160" cy="233280"/>
              </p14:xfrm>
            </p:contentPart>
          </mc:Choice>
          <mc:Fallback>
            <p:pic>
              <p:nvPicPr>
                <p:cNvPr id="65" name="Ink 64">
                  <a:extLst>
                    <a:ext uri="{FF2B5EF4-FFF2-40B4-BE49-F238E27FC236}">
                      <a16:creationId xmlns:a16="http://schemas.microsoft.com/office/drawing/2014/main" id="{EAD82239-A612-B943-B82C-539F07B72677}"/>
                    </a:ext>
                  </a:extLst>
                </p:cNvPr>
                <p:cNvPicPr/>
                <p:nvPr/>
              </p:nvPicPr>
              <p:blipFill>
                <a:blip r:embed="rId42"/>
                <a:stretch>
                  <a:fillRect/>
                </a:stretch>
              </p:blipFill>
              <p:spPr>
                <a:xfrm>
                  <a:off x="8786160" y="179016"/>
                  <a:ext cx="918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6" name="Ink 65">
                  <a:extLst>
                    <a:ext uri="{FF2B5EF4-FFF2-40B4-BE49-F238E27FC236}">
                      <a16:creationId xmlns:a16="http://schemas.microsoft.com/office/drawing/2014/main" id="{FC632346-0A5E-144F-A6FB-31403A1EBA73}"/>
                    </a:ext>
                  </a:extLst>
                </p14:cNvPr>
                <p14:cNvContentPartPr/>
                <p14:nvPr/>
              </p14:nvContentPartPr>
              <p14:xfrm>
                <a:off x="8717400" y="225096"/>
                <a:ext cx="297720" cy="239760"/>
              </p14:xfrm>
            </p:contentPart>
          </mc:Choice>
          <mc:Fallback>
            <p:pic>
              <p:nvPicPr>
                <p:cNvPr id="66" name="Ink 65">
                  <a:extLst>
                    <a:ext uri="{FF2B5EF4-FFF2-40B4-BE49-F238E27FC236}">
                      <a16:creationId xmlns:a16="http://schemas.microsoft.com/office/drawing/2014/main" id="{FC632346-0A5E-144F-A6FB-31403A1EBA73}"/>
                    </a:ext>
                  </a:extLst>
                </p:cNvPr>
                <p:cNvPicPr/>
                <p:nvPr/>
              </p:nvPicPr>
              <p:blipFill>
                <a:blip r:embed="rId44"/>
                <a:stretch>
                  <a:fillRect/>
                </a:stretch>
              </p:blipFill>
              <p:spPr>
                <a:xfrm>
                  <a:off x="8708760" y="216456"/>
                  <a:ext cx="3153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7" name="Ink 66">
                  <a:extLst>
                    <a:ext uri="{FF2B5EF4-FFF2-40B4-BE49-F238E27FC236}">
                      <a16:creationId xmlns:a16="http://schemas.microsoft.com/office/drawing/2014/main" id="{1C105AC5-C64F-5D4C-B380-AEE707AA4C1D}"/>
                    </a:ext>
                  </a:extLst>
                </p14:cNvPr>
                <p14:cNvContentPartPr/>
                <p14:nvPr/>
              </p14:nvContentPartPr>
              <p14:xfrm>
                <a:off x="9003960" y="117096"/>
                <a:ext cx="37440" cy="39960"/>
              </p14:xfrm>
            </p:contentPart>
          </mc:Choice>
          <mc:Fallback>
            <p:pic>
              <p:nvPicPr>
                <p:cNvPr id="67" name="Ink 66">
                  <a:extLst>
                    <a:ext uri="{FF2B5EF4-FFF2-40B4-BE49-F238E27FC236}">
                      <a16:creationId xmlns:a16="http://schemas.microsoft.com/office/drawing/2014/main" id="{1C105AC5-C64F-5D4C-B380-AEE707AA4C1D}"/>
                    </a:ext>
                  </a:extLst>
                </p:cNvPr>
                <p:cNvPicPr/>
                <p:nvPr/>
              </p:nvPicPr>
              <p:blipFill>
                <a:blip r:embed="rId46"/>
                <a:stretch>
                  <a:fillRect/>
                </a:stretch>
              </p:blipFill>
              <p:spPr>
                <a:xfrm>
                  <a:off x="8994960" y="108096"/>
                  <a:ext cx="550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8" name="Ink 67">
                  <a:extLst>
                    <a:ext uri="{FF2B5EF4-FFF2-40B4-BE49-F238E27FC236}">
                      <a16:creationId xmlns:a16="http://schemas.microsoft.com/office/drawing/2014/main" id="{0549C6A6-B0AE-D240-B90C-24F31FC90F18}"/>
                    </a:ext>
                  </a:extLst>
                </p14:cNvPr>
                <p14:cNvContentPartPr/>
                <p14:nvPr/>
              </p14:nvContentPartPr>
              <p14:xfrm>
                <a:off x="9142560" y="135456"/>
                <a:ext cx="482040" cy="293760"/>
              </p14:xfrm>
            </p:contentPart>
          </mc:Choice>
          <mc:Fallback>
            <p:pic>
              <p:nvPicPr>
                <p:cNvPr id="68" name="Ink 67">
                  <a:extLst>
                    <a:ext uri="{FF2B5EF4-FFF2-40B4-BE49-F238E27FC236}">
                      <a16:creationId xmlns:a16="http://schemas.microsoft.com/office/drawing/2014/main" id="{0549C6A6-B0AE-D240-B90C-24F31FC90F18}"/>
                    </a:ext>
                  </a:extLst>
                </p:cNvPr>
                <p:cNvPicPr/>
                <p:nvPr/>
              </p:nvPicPr>
              <p:blipFill>
                <a:blip r:embed="rId48"/>
                <a:stretch>
                  <a:fillRect/>
                </a:stretch>
              </p:blipFill>
              <p:spPr>
                <a:xfrm>
                  <a:off x="9133920" y="126456"/>
                  <a:ext cx="4996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9" name="Ink 68">
                  <a:extLst>
                    <a:ext uri="{FF2B5EF4-FFF2-40B4-BE49-F238E27FC236}">
                      <a16:creationId xmlns:a16="http://schemas.microsoft.com/office/drawing/2014/main" id="{08DDA0FF-7ADA-EE45-8BE2-2752752DF218}"/>
                    </a:ext>
                  </a:extLst>
                </p14:cNvPr>
                <p14:cNvContentPartPr/>
                <p14:nvPr/>
              </p14:nvContentPartPr>
              <p14:xfrm>
                <a:off x="9590400" y="203496"/>
                <a:ext cx="126360" cy="188640"/>
              </p14:xfrm>
            </p:contentPart>
          </mc:Choice>
          <mc:Fallback>
            <p:pic>
              <p:nvPicPr>
                <p:cNvPr id="69" name="Ink 68">
                  <a:extLst>
                    <a:ext uri="{FF2B5EF4-FFF2-40B4-BE49-F238E27FC236}">
                      <a16:creationId xmlns:a16="http://schemas.microsoft.com/office/drawing/2014/main" id="{08DDA0FF-7ADA-EE45-8BE2-2752752DF218}"/>
                    </a:ext>
                  </a:extLst>
                </p:cNvPr>
                <p:cNvPicPr/>
                <p:nvPr/>
              </p:nvPicPr>
              <p:blipFill>
                <a:blip r:embed="rId50"/>
                <a:stretch>
                  <a:fillRect/>
                </a:stretch>
              </p:blipFill>
              <p:spPr>
                <a:xfrm>
                  <a:off x="9581400" y="194856"/>
                  <a:ext cx="1440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0" name="Ink 69">
                  <a:extLst>
                    <a:ext uri="{FF2B5EF4-FFF2-40B4-BE49-F238E27FC236}">
                      <a16:creationId xmlns:a16="http://schemas.microsoft.com/office/drawing/2014/main" id="{32A2A7BB-1840-C54A-AC43-ED79E74948C5}"/>
                    </a:ext>
                  </a:extLst>
                </p14:cNvPr>
                <p14:cNvContentPartPr/>
                <p14:nvPr/>
              </p14:nvContentPartPr>
              <p14:xfrm>
                <a:off x="9900000" y="202416"/>
                <a:ext cx="275400" cy="176040"/>
              </p14:xfrm>
            </p:contentPart>
          </mc:Choice>
          <mc:Fallback>
            <p:pic>
              <p:nvPicPr>
                <p:cNvPr id="70" name="Ink 69">
                  <a:extLst>
                    <a:ext uri="{FF2B5EF4-FFF2-40B4-BE49-F238E27FC236}">
                      <a16:creationId xmlns:a16="http://schemas.microsoft.com/office/drawing/2014/main" id="{32A2A7BB-1840-C54A-AC43-ED79E74948C5}"/>
                    </a:ext>
                  </a:extLst>
                </p:cNvPr>
                <p:cNvPicPr/>
                <p:nvPr/>
              </p:nvPicPr>
              <p:blipFill>
                <a:blip r:embed="rId52"/>
                <a:stretch>
                  <a:fillRect/>
                </a:stretch>
              </p:blipFill>
              <p:spPr>
                <a:xfrm>
                  <a:off x="9891000" y="193416"/>
                  <a:ext cx="2930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1" name="Ink 70">
                  <a:extLst>
                    <a:ext uri="{FF2B5EF4-FFF2-40B4-BE49-F238E27FC236}">
                      <a16:creationId xmlns:a16="http://schemas.microsoft.com/office/drawing/2014/main" id="{BC7AF342-5FE7-1845-815E-552D77A4E1CD}"/>
                    </a:ext>
                  </a:extLst>
                </p14:cNvPr>
                <p14:cNvContentPartPr/>
                <p14:nvPr/>
              </p14:nvContentPartPr>
              <p14:xfrm>
                <a:off x="10339200" y="274416"/>
                <a:ext cx="23400" cy="12600"/>
              </p14:xfrm>
            </p:contentPart>
          </mc:Choice>
          <mc:Fallback>
            <p:pic>
              <p:nvPicPr>
                <p:cNvPr id="71" name="Ink 70">
                  <a:extLst>
                    <a:ext uri="{FF2B5EF4-FFF2-40B4-BE49-F238E27FC236}">
                      <a16:creationId xmlns:a16="http://schemas.microsoft.com/office/drawing/2014/main" id="{BC7AF342-5FE7-1845-815E-552D77A4E1CD}"/>
                    </a:ext>
                  </a:extLst>
                </p:cNvPr>
                <p:cNvPicPr/>
                <p:nvPr/>
              </p:nvPicPr>
              <p:blipFill>
                <a:blip r:embed="rId54"/>
                <a:stretch>
                  <a:fillRect/>
                </a:stretch>
              </p:blipFill>
              <p:spPr>
                <a:xfrm>
                  <a:off x="10330200" y="265416"/>
                  <a:ext cx="410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72" name="Ink 71">
                  <a:extLst>
                    <a:ext uri="{FF2B5EF4-FFF2-40B4-BE49-F238E27FC236}">
                      <a16:creationId xmlns:a16="http://schemas.microsoft.com/office/drawing/2014/main" id="{E85B4BBC-729C-1A4D-A987-B07A99666B2A}"/>
                    </a:ext>
                  </a:extLst>
                </p14:cNvPr>
                <p14:cNvContentPartPr/>
                <p14:nvPr/>
              </p14:nvContentPartPr>
              <p14:xfrm>
                <a:off x="8753040" y="513456"/>
                <a:ext cx="1395720" cy="70200"/>
              </p14:xfrm>
            </p:contentPart>
          </mc:Choice>
          <mc:Fallback>
            <p:pic>
              <p:nvPicPr>
                <p:cNvPr id="72" name="Ink 71">
                  <a:extLst>
                    <a:ext uri="{FF2B5EF4-FFF2-40B4-BE49-F238E27FC236}">
                      <a16:creationId xmlns:a16="http://schemas.microsoft.com/office/drawing/2014/main" id="{E85B4BBC-729C-1A4D-A987-B07A99666B2A}"/>
                    </a:ext>
                  </a:extLst>
                </p:cNvPr>
                <p:cNvPicPr/>
                <p:nvPr/>
              </p:nvPicPr>
              <p:blipFill>
                <a:blip r:embed="rId56"/>
                <a:stretch>
                  <a:fillRect/>
                </a:stretch>
              </p:blipFill>
              <p:spPr>
                <a:xfrm>
                  <a:off x="8744400" y="504456"/>
                  <a:ext cx="14133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3" name="Ink 72">
                  <a:extLst>
                    <a:ext uri="{FF2B5EF4-FFF2-40B4-BE49-F238E27FC236}">
                      <a16:creationId xmlns:a16="http://schemas.microsoft.com/office/drawing/2014/main" id="{D4621345-9CEE-414B-A628-06863A73168C}"/>
                    </a:ext>
                  </a:extLst>
                </p14:cNvPr>
                <p14:cNvContentPartPr/>
                <p14:nvPr/>
              </p14:nvContentPartPr>
              <p14:xfrm>
                <a:off x="9011880" y="608136"/>
                <a:ext cx="1198440" cy="52200"/>
              </p14:xfrm>
            </p:contentPart>
          </mc:Choice>
          <mc:Fallback>
            <p:pic>
              <p:nvPicPr>
                <p:cNvPr id="73" name="Ink 72">
                  <a:extLst>
                    <a:ext uri="{FF2B5EF4-FFF2-40B4-BE49-F238E27FC236}">
                      <a16:creationId xmlns:a16="http://schemas.microsoft.com/office/drawing/2014/main" id="{D4621345-9CEE-414B-A628-06863A73168C}"/>
                    </a:ext>
                  </a:extLst>
                </p:cNvPr>
                <p:cNvPicPr/>
                <p:nvPr/>
              </p:nvPicPr>
              <p:blipFill>
                <a:blip r:embed="rId58"/>
                <a:stretch>
                  <a:fillRect/>
                </a:stretch>
              </p:blipFill>
              <p:spPr>
                <a:xfrm>
                  <a:off x="9003240" y="599496"/>
                  <a:ext cx="1216080" cy="69840"/>
                </a:xfrm>
                <a:prstGeom prst="rect">
                  <a:avLst/>
                </a:prstGeom>
              </p:spPr>
            </p:pic>
          </mc:Fallback>
        </mc:AlternateContent>
      </p:grpSp>
      <p:grpSp>
        <p:nvGrpSpPr>
          <p:cNvPr id="101" name="Group 100">
            <a:extLst>
              <a:ext uri="{FF2B5EF4-FFF2-40B4-BE49-F238E27FC236}">
                <a16:creationId xmlns:a16="http://schemas.microsoft.com/office/drawing/2014/main" id="{89C672A9-7D1E-6C4F-BAE9-447210A503A7}"/>
              </a:ext>
            </a:extLst>
          </p:cNvPr>
          <p:cNvGrpSpPr/>
          <p:nvPr/>
        </p:nvGrpSpPr>
        <p:grpSpPr>
          <a:xfrm>
            <a:off x="4025520" y="4879536"/>
            <a:ext cx="509040" cy="1688760"/>
            <a:chOff x="4025520" y="4879536"/>
            <a:chExt cx="509040" cy="1688760"/>
          </a:xfrm>
        </p:grpSpPr>
        <mc:AlternateContent xmlns:mc="http://schemas.openxmlformats.org/markup-compatibility/2006">
          <mc:Choice xmlns:p14="http://schemas.microsoft.com/office/powerpoint/2010/main" Requires="p14">
            <p:contentPart p14:bwMode="auto" r:id="rId59">
              <p14:nvContentPartPr>
                <p14:cNvPr id="98" name="Ink 97">
                  <a:extLst>
                    <a:ext uri="{FF2B5EF4-FFF2-40B4-BE49-F238E27FC236}">
                      <a16:creationId xmlns:a16="http://schemas.microsoft.com/office/drawing/2014/main" id="{627CE951-329F-1A4A-8272-DFAED8CBD5E1}"/>
                    </a:ext>
                  </a:extLst>
                </p14:cNvPr>
                <p14:cNvContentPartPr/>
                <p14:nvPr/>
              </p14:nvContentPartPr>
              <p14:xfrm>
                <a:off x="4127760" y="4879536"/>
                <a:ext cx="75240" cy="1411920"/>
              </p14:xfrm>
            </p:contentPart>
          </mc:Choice>
          <mc:Fallback>
            <p:pic>
              <p:nvPicPr>
                <p:cNvPr id="98" name="Ink 97">
                  <a:extLst>
                    <a:ext uri="{FF2B5EF4-FFF2-40B4-BE49-F238E27FC236}">
                      <a16:creationId xmlns:a16="http://schemas.microsoft.com/office/drawing/2014/main" id="{627CE951-329F-1A4A-8272-DFAED8CBD5E1}"/>
                    </a:ext>
                  </a:extLst>
                </p:cNvPr>
                <p:cNvPicPr/>
                <p:nvPr/>
              </p:nvPicPr>
              <p:blipFill>
                <a:blip r:embed="rId60"/>
                <a:stretch>
                  <a:fillRect/>
                </a:stretch>
              </p:blipFill>
              <p:spPr>
                <a:xfrm>
                  <a:off x="4119120" y="4870896"/>
                  <a:ext cx="92880" cy="1429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99" name="Ink 98">
                  <a:extLst>
                    <a:ext uri="{FF2B5EF4-FFF2-40B4-BE49-F238E27FC236}">
                      <a16:creationId xmlns:a16="http://schemas.microsoft.com/office/drawing/2014/main" id="{C924A713-CFFB-7A4D-8372-E4A9DE0E2A9B}"/>
                    </a:ext>
                  </a:extLst>
                </p14:cNvPr>
                <p14:cNvContentPartPr/>
                <p14:nvPr/>
              </p14:nvContentPartPr>
              <p14:xfrm>
                <a:off x="4025520" y="6329976"/>
                <a:ext cx="375480" cy="196920"/>
              </p14:xfrm>
            </p:contentPart>
          </mc:Choice>
          <mc:Fallback>
            <p:pic>
              <p:nvPicPr>
                <p:cNvPr id="99" name="Ink 98">
                  <a:extLst>
                    <a:ext uri="{FF2B5EF4-FFF2-40B4-BE49-F238E27FC236}">
                      <a16:creationId xmlns:a16="http://schemas.microsoft.com/office/drawing/2014/main" id="{C924A713-CFFB-7A4D-8372-E4A9DE0E2A9B}"/>
                    </a:ext>
                  </a:extLst>
                </p:cNvPr>
                <p:cNvPicPr/>
                <p:nvPr/>
              </p:nvPicPr>
              <p:blipFill>
                <a:blip r:embed="rId62"/>
                <a:stretch>
                  <a:fillRect/>
                </a:stretch>
              </p:blipFill>
              <p:spPr>
                <a:xfrm>
                  <a:off x="4016520" y="6321336"/>
                  <a:ext cx="3931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00" name="Ink 99">
                  <a:extLst>
                    <a:ext uri="{FF2B5EF4-FFF2-40B4-BE49-F238E27FC236}">
                      <a16:creationId xmlns:a16="http://schemas.microsoft.com/office/drawing/2014/main" id="{7D1E291C-0E00-A946-910A-EB2FD84B421E}"/>
                    </a:ext>
                  </a:extLst>
                </p14:cNvPr>
                <p14:cNvContentPartPr/>
                <p14:nvPr/>
              </p14:nvContentPartPr>
              <p14:xfrm>
                <a:off x="4103280" y="6307296"/>
                <a:ext cx="431280" cy="261000"/>
              </p14:xfrm>
            </p:contentPart>
          </mc:Choice>
          <mc:Fallback>
            <p:pic>
              <p:nvPicPr>
                <p:cNvPr id="100" name="Ink 99">
                  <a:extLst>
                    <a:ext uri="{FF2B5EF4-FFF2-40B4-BE49-F238E27FC236}">
                      <a16:creationId xmlns:a16="http://schemas.microsoft.com/office/drawing/2014/main" id="{7D1E291C-0E00-A946-910A-EB2FD84B421E}"/>
                    </a:ext>
                  </a:extLst>
                </p:cNvPr>
                <p:cNvPicPr/>
                <p:nvPr/>
              </p:nvPicPr>
              <p:blipFill>
                <a:blip r:embed="rId64"/>
                <a:stretch>
                  <a:fillRect/>
                </a:stretch>
              </p:blipFill>
              <p:spPr>
                <a:xfrm>
                  <a:off x="4094280" y="6298296"/>
                  <a:ext cx="448920" cy="278640"/>
                </a:xfrm>
                <a:prstGeom prst="rect">
                  <a:avLst/>
                </a:prstGeom>
              </p:spPr>
            </p:pic>
          </mc:Fallback>
        </mc:AlternateContent>
      </p:grpSp>
      <p:grpSp>
        <p:nvGrpSpPr>
          <p:cNvPr id="105" name="Group 104">
            <a:extLst>
              <a:ext uri="{FF2B5EF4-FFF2-40B4-BE49-F238E27FC236}">
                <a16:creationId xmlns:a16="http://schemas.microsoft.com/office/drawing/2014/main" id="{78019D36-C1F1-1D48-89F2-98141BE10803}"/>
              </a:ext>
            </a:extLst>
          </p:cNvPr>
          <p:cNvGrpSpPr/>
          <p:nvPr/>
        </p:nvGrpSpPr>
        <p:grpSpPr>
          <a:xfrm>
            <a:off x="4794480" y="1999176"/>
            <a:ext cx="2461680" cy="602280"/>
            <a:chOff x="4794480" y="1999176"/>
            <a:chExt cx="2461680" cy="602280"/>
          </a:xfrm>
        </p:grpSpPr>
        <mc:AlternateContent xmlns:mc="http://schemas.openxmlformats.org/markup-compatibility/2006">
          <mc:Choice xmlns:p14="http://schemas.microsoft.com/office/powerpoint/2010/main" Requires="p14">
            <p:contentPart p14:bwMode="auto" r:id="rId65">
              <p14:nvContentPartPr>
                <p14:cNvPr id="102" name="Ink 101">
                  <a:extLst>
                    <a:ext uri="{FF2B5EF4-FFF2-40B4-BE49-F238E27FC236}">
                      <a16:creationId xmlns:a16="http://schemas.microsoft.com/office/drawing/2014/main" id="{53540E38-0E8F-0E49-A1FE-C136CD2532E2}"/>
                    </a:ext>
                  </a:extLst>
                </p14:cNvPr>
                <p14:cNvContentPartPr/>
                <p14:nvPr/>
              </p14:nvContentPartPr>
              <p14:xfrm>
                <a:off x="4794480" y="1999176"/>
                <a:ext cx="1613160" cy="602280"/>
              </p14:xfrm>
            </p:contentPart>
          </mc:Choice>
          <mc:Fallback>
            <p:pic>
              <p:nvPicPr>
                <p:cNvPr id="102" name="Ink 101">
                  <a:extLst>
                    <a:ext uri="{FF2B5EF4-FFF2-40B4-BE49-F238E27FC236}">
                      <a16:creationId xmlns:a16="http://schemas.microsoft.com/office/drawing/2014/main" id="{53540E38-0E8F-0E49-A1FE-C136CD2532E2}"/>
                    </a:ext>
                  </a:extLst>
                </p:cNvPr>
                <p:cNvPicPr/>
                <p:nvPr/>
              </p:nvPicPr>
              <p:blipFill>
                <a:blip r:embed="rId66"/>
                <a:stretch>
                  <a:fillRect/>
                </a:stretch>
              </p:blipFill>
              <p:spPr>
                <a:xfrm>
                  <a:off x="4785840" y="1990536"/>
                  <a:ext cx="1630800" cy="6199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03" name="Ink 102">
                  <a:extLst>
                    <a:ext uri="{FF2B5EF4-FFF2-40B4-BE49-F238E27FC236}">
                      <a16:creationId xmlns:a16="http://schemas.microsoft.com/office/drawing/2014/main" id="{DD1E43CE-E482-6841-9C38-2E90821D77B4}"/>
                    </a:ext>
                  </a:extLst>
                </p14:cNvPr>
                <p14:cNvContentPartPr/>
                <p14:nvPr/>
              </p14:nvContentPartPr>
              <p14:xfrm>
                <a:off x="6487200" y="2134896"/>
                <a:ext cx="379800" cy="279720"/>
              </p14:xfrm>
            </p:contentPart>
          </mc:Choice>
          <mc:Fallback>
            <p:pic>
              <p:nvPicPr>
                <p:cNvPr id="103" name="Ink 102">
                  <a:extLst>
                    <a:ext uri="{FF2B5EF4-FFF2-40B4-BE49-F238E27FC236}">
                      <a16:creationId xmlns:a16="http://schemas.microsoft.com/office/drawing/2014/main" id="{DD1E43CE-E482-6841-9C38-2E90821D77B4}"/>
                    </a:ext>
                  </a:extLst>
                </p:cNvPr>
                <p:cNvPicPr/>
                <p:nvPr/>
              </p:nvPicPr>
              <p:blipFill>
                <a:blip r:embed="rId68"/>
                <a:stretch>
                  <a:fillRect/>
                </a:stretch>
              </p:blipFill>
              <p:spPr>
                <a:xfrm>
                  <a:off x="6478560" y="2125896"/>
                  <a:ext cx="3974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04" name="Ink 103">
                  <a:extLst>
                    <a:ext uri="{FF2B5EF4-FFF2-40B4-BE49-F238E27FC236}">
                      <a16:creationId xmlns:a16="http://schemas.microsoft.com/office/drawing/2014/main" id="{B2D251F3-E4B6-384F-B406-8A5012734D07}"/>
                    </a:ext>
                  </a:extLst>
                </p14:cNvPr>
                <p14:cNvContentPartPr/>
                <p14:nvPr/>
              </p14:nvContentPartPr>
              <p14:xfrm>
                <a:off x="6552720" y="2126616"/>
                <a:ext cx="703440" cy="281160"/>
              </p14:xfrm>
            </p:contentPart>
          </mc:Choice>
          <mc:Fallback>
            <p:pic>
              <p:nvPicPr>
                <p:cNvPr id="104" name="Ink 103">
                  <a:extLst>
                    <a:ext uri="{FF2B5EF4-FFF2-40B4-BE49-F238E27FC236}">
                      <a16:creationId xmlns:a16="http://schemas.microsoft.com/office/drawing/2014/main" id="{B2D251F3-E4B6-384F-B406-8A5012734D07}"/>
                    </a:ext>
                  </a:extLst>
                </p:cNvPr>
                <p:cNvPicPr/>
                <p:nvPr/>
              </p:nvPicPr>
              <p:blipFill>
                <a:blip r:embed="rId70"/>
                <a:stretch>
                  <a:fillRect/>
                </a:stretch>
              </p:blipFill>
              <p:spPr>
                <a:xfrm>
                  <a:off x="6543720" y="2117616"/>
                  <a:ext cx="721080" cy="298800"/>
                </a:xfrm>
                <a:prstGeom prst="rect">
                  <a:avLst/>
                </a:prstGeom>
              </p:spPr>
            </p:pic>
          </mc:Fallback>
        </mc:AlternateContent>
      </p:grpSp>
      <p:grpSp>
        <p:nvGrpSpPr>
          <p:cNvPr id="112" name="Group 111">
            <a:extLst>
              <a:ext uri="{FF2B5EF4-FFF2-40B4-BE49-F238E27FC236}">
                <a16:creationId xmlns:a16="http://schemas.microsoft.com/office/drawing/2014/main" id="{B1E87272-649A-6C4B-A5BA-D105350187B0}"/>
              </a:ext>
            </a:extLst>
          </p:cNvPr>
          <p:cNvGrpSpPr/>
          <p:nvPr/>
        </p:nvGrpSpPr>
        <p:grpSpPr>
          <a:xfrm>
            <a:off x="2054880" y="5144496"/>
            <a:ext cx="1639440" cy="489960"/>
            <a:chOff x="2054880" y="5144496"/>
            <a:chExt cx="1639440" cy="489960"/>
          </a:xfrm>
        </p:grpSpPr>
        <mc:AlternateContent xmlns:mc="http://schemas.openxmlformats.org/markup-compatibility/2006">
          <mc:Choice xmlns:p14="http://schemas.microsoft.com/office/powerpoint/2010/main" Requires="p14">
            <p:contentPart p14:bwMode="auto" r:id="rId71">
              <p14:nvContentPartPr>
                <p14:cNvPr id="106" name="Ink 105">
                  <a:extLst>
                    <a:ext uri="{FF2B5EF4-FFF2-40B4-BE49-F238E27FC236}">
                      <a16:creationId xmlns:a16="http://schemas.microsoft.com/office/drawing/2014/main" id="{3366F54C-9C30-974C-8439-6101E7906814}"/>
                    </a:ext>
                  </a:extLst>
                </p14:cNvPr>
                <p14:cNvContentPartPr/>
                <p14:nvPr/>
              </p14:nvContentPartPr>
              <p14:xfrm>
                <a:off x="3024720" y="5228016"/>
                <a:ext cx="669600" cy="76320"/>
              </p14:xfrm>
            </p:contentPart>
          </mc:Choice>
          <mc:Fallback>
            <p:pic>
              <p:nvPicPr>
                <p:cNvPr id="106" name="Ink 105">
                  <a:extLst>
                    <a:ext uri="{FF2B5EF4-FFF2-40B4-BE49-F238E27FC236}">
                      <a16:creationId xmlns:a16="http://schemas.microsoft.com/office/drawing/2014/main" id="{3366F54C-9C30-974C-8439-6101E7906814}"/>
                    </a:ext>
                  </a:extLst>
                </p:cNvPr>
                <p:cNvPicPr/>
                <p:nvPr/>
              </p:nvPicPr>
              <p:blipFill>
                <a:blip r:embed="rId72"/>
                <a:stretch>
                  <a:fillRect/>
                </a:stretch>
              </p:blipFill>
              <p:spPr>
                <a:xfrm>
                  <a:off x="3016080" y="5219016"/>
                  <a:ext cx="6872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07" name="Ink 106">
                  <a:extLst>
                    <a:ext uri="{FF2B5EF4-FFF2-40B4-BE49-F238E27FC236}">
                      <a16:creationId xmlns:a16="http://schemas.microsoft.com/office/drawing/2014/main" id="{3C3A6B61-459A-A540-B686-ABB083AFBEBF}"/>
                    </a:ext>
                  </a:extLst>
                </p14:cNvPr>
                <p14:cNvContentPartPr/>
                <p14:nvPr/>
              </p14:nvContentPartPr>
              <p14:xfrm>
                <a:off x="2948760" y="5144496"/>
                <a:ext cx="228240" cy="382320"/>
              </p14:xfrm>
            </p:contentPart>
          </mc:Choice>
          <mc:Fallback>
            <p:pic>
              <p:nvPicPr>
                <p:cNvPr id="107" name="Ink 106">
                  <a:extLst>
                    <a:ext uri="{FF2B5EF4-FFF2-40B4-BE49-F238E27FC236}">
                      <a16:creationId xmlns:a16="http://schemas.microsoft.com/office/drawing/2014/main" id="{3C3A6B61-459A-A540-B686-ABB083AFBEBF}"/>
                    </a:ext>
                  </a:extLst>
                </p:cNvPr>
                <p:cNvPicPr/>
                <p:nvPr/>
              </p:nvPicPr>
              <p:blipFill>
                <a:blip r:embed="rId74"/>
                <a:stretch>
                  <a:fillRect/>
                </a:stretch>
              </p:blipFill>
              <p:spPr>
                <a:xfrm>
                  <a:off x="2940120" y="5135856"/>
                  <a:ext cx="24588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08" name="Ink 107">
                  <a:extLst>
                    <a:ext uri="{FF2B5EF4-FFF2-40B4-BE49-F238E27FC236}">
                      <a16:creationId xmlns:a16="http://schemas.microsoft.com/office/drawing/2014/main" id="{EE4A05F3-BD2E-D641-AD2F-2256108FD139}"/>
                    </a:ext>
                  </a:extLst>
                </p14:cNvPr>
                <p14:cNvContentPartPr/>
                <p14:nvPr/>
              </p14:nvContentPartPr>
              <p14:xfrm>
                <a:off x="2054880" y="5404056"/>
                <a:ext cx="213120" cy="221040"/>
              </p14:xfrm>
            </p:contentPart>
          </mc:Choice>
          <mc:Fallback>
            <p:pic>
              <p:nvPicPr>
                <p:cNvPr id="108" name="Ink 107">
                  <a:extLst>
                    <a:ext uri="{FF2B5EF4-FFF2-40B4-BE49-F238E27FC236}">
                      <a16:creationId xmlns:a16="http://schemas.microsoft.com/office/drawing/2014/main" id="{EE4A05F3-BD2E-D641-AD2F-2256108FD139}"/>
                    </a:ext>
                  </a:extLst>
                </p:cNvPr>
                <p:cNvPicPr/>
                <p:nvPr/>
              </p:nvPicPr>
              <p:blipFill>
                <a:blip r:embed="rId76"/>
                <a:stretch>
                  <a:fillRect/>
                </a:stretch>
              </p:blipFill>
              <p:spPr>
                <a:xfrm>
                  <a:off x="2045880" y="5395056"/>
                  <a:ext cx="2307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09" name="Ink 108">
                  <a:extLst>
                    <a:ext uri="{FF2B5EF4-FFF2-40B4-BE49-F238E27FC236}">
                      <a16:creationId xmlns:a16="http://schemas.microsoft.com/office/drawing/2014/main" id="{93D3254B-83E6-0B4E-8EFC-E50E1C732B04}"/>
                    </a:ext>
                  </a:extLst>
                </p14:cNvPr>
                <p14:cNvContentPartPr/>
                <p14:nvPr/>
              </p14:nvContentPartPr>
              <p14:xfrm>
                <a:off x="2386080" y="5426736"/>
                <a:ext cx="24120" cy="34920"/>
              </p14:xfrm>
            </p:contentPart>
          </mc:Choice>
          <mc:Fallback>
            <p:pic>
              <p:nvPicPr>
                <p:cNvPr id="109" name="Ink 108">
                  <a:extLst>
                    <a:ext uri="{FF2B5EF4-FFF2-40B4-BE49-F238E27FC236}">
                      <a16:creationId xmlns:a16="http://schemas.microsoft.com/office/drawing/2014/main" id="{93D3254B-83E6-0B4E-8EFC-E50E1C732B04}"/>
                    </a:ext>
                  </a:extLst>
                </p:cNvPr>
                <p:cNvPicPr/>
                <p:nvPr/>
              </p:nvPicPr>
              <p:blipFill>
                <a:blip r:embed="rId78"/>
                <a:stretch>
                  <a:fillRect/>
                </a:stretch>
              </p:blipFill>
              <p:spPr>
                <a:xfrm>
                  <a:off x="2377080" y="5418096"/>
                  <a:ext cx="417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10" name="Ink 109">
                  <a:extLst>
                    <a:ext uri="{FF2B5EF4-FFF2-40B4-BE49-F238E27FC236}">
                      <a16:creationId xmlns:a16="http://schemas.microsoft.com/office/drawing/2014/main" id="{CFAB41DB-A6CF-4D4F-839D-5E4DEFB826A0}"/>
                    </a:ext>
                  </a:extLst>
                </p14:cNvPr>
                <p14:cNvContentPartPr/>
                <p14:nvPr/>
              </p14:nvContentPartPr>
              <p14:xfrm>
                <a:off x="2500920" y="5253936"/>
                <a:ext cx="185040" cy="270720"/>
              </p14:xfrm>
            </p:contentPart>
          </mc:Choice>
          <mc:Fallback>
            <p:pic>
              <p:nvPicPr>
                <p:cNvPr id="110" name="Ink 109">
                  <a:extLst>
                    <a:ext uri="{FF2B5EF4-FFF2-40B4-BE49-F238E27FC236}">
                      <a16:creationId xmlns:a16="http://schemas.microsoft.com/office/drawing/2014/main" id="{CFAB41DB-A6CF-4D4F-839D-5E4DEFB826A0}"/>
                    </a:ext>
                  </a:extLst>
                </p:cNvPr>
                <p:cNvPicPr/>
                <p:nvPr/>
              </p:nvPicPr>
              <p:blipFill>
                <a:blip r:embed="rId80"/>
                <a:stretch>
                  <a:fillRect/>
                </a:stretch>
              </p:blipFill>
              <p:spPr>
                <a:xfrm>
                  <a:off x="2492280" y="5245296"/>
                  <a:ext cx="20268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11" name="Ink 110">
                  <a:extLst>
                    <a:ext uri="{FF2B5EF4-FFF2-40B4-BE49-F238E27FC236}">
                      <a16:creationId xmlns:a16="http://schemas.microsoft.com/office/drawing/2014/main" id="{15D1F39C-8666-7A4B-B168-1AF4C4189342}"/>
                    </a:ext>
                  </a:extLst>
                </p14:cNvPr>
                <p14:cNvContentPartPr/>
                <p14:nvPr/>
              </p14:nvContentPartPr>
              <p14:xfrm>
                <a:off x="2464920" y="5184456"/>
                <a:ext cx="295560" cy="450000"/>
              </p14:xfrm>
            </p:contentPart>
          </mc:Choice>
          <mc:Fallback>
            <p:pic>
              <p:nvPicPr>
                <p:cNvPr id="111" name="Ink 110">
                  <a:extLst>
                    <a:ext uri="{FF2B5EF4-FFF2-40B4-BE49-F238E27FC236}">
                      <a16:creationId xmlns:a16="http://schemas.microsoft.com/office/drawing/2014/main" id="{15D1F39C-8666-7A4B-B168-1AF4C4189342}"/>
                    </a:ext>
                  </a:extLst>
                </p:cNvPr>
                <p:cNvPicPr/>
                <p:nvPr/>
              </p:nvPicPr>
              <p:blipFill>
                <a:blip r:embed="rId82"/>
                <a:stretch>
                  <a:fillRect/>
                </a:stretch>
              </p:blipFill>
              <p:spPr>
                <a:xfrm>
                  <a:off x="2455920" y="5175456"/>
                  <a:ext cx="313200" cy="467640"/>
                </a:xfrm>
                <a:prstGeom prst="rect">
                  <a:avLst/>
                </a:prstGeom>
              </p:spPr>
            </p:pic>
          </mc:Fallback>
        </mc:AlternateContent>
      </p:grpSp>
      <p:grpSp>
        <p:nvGrpSpPr>
          <p:cNvPr id="119" name="Group 118">
            <a:extLst>
              <a:ext uri="{FF2B5EF4-FFF2-40B4-BE49-F238E27FC236}">
                <a16:creationId xmlns:a16="http://schemas.microsoft.com/office/drawing/2014/main" id="{018CA36C-1ACF-0142-86F4-BE751D43EE11}"/>
              </a:ext>
            </a:extLst>
          </p:cNvPr>
          <p:cNvGrpSpPr/>
          <p:nvPr/>
        </p:nvGrpSpPr>
        <p:grpSpPr>
          <a:xfrm>
            <a:off x="5691960" y="6622656"/>
            <a:ext cx="643320" cy="262800"/>
            <a:chOff x="5691960" y="6622656"/>
            <a:chExt cx="643320" cy="262800"/>
          </a:xfrm>
        </p:grpSpPr>
        <mc:AlternateContent xmlns:mc="http://schemas.openxmlformats.org/markup-compatibility/2006">
          <mc:Choice xmlns:p14="http://schemas.microsoft.com/office/powerpoint/2010/main" Requires="p14">
            <p:contentPart p14:bwMode="auto" r:id="rId83">
              <p14:nvContentPartPr>
                <p14:cNvPr id="113" name="Ink 112">
                  <a:extLst>
                    <a:ext uri="{FF2B5EF4-FFF2-40B4-BE49-F238E27FC236}">
                      <a16:creationId xmlns:a16="http://schemas.microsoft.com/office/drawing/2014/main" id="{A4BE1A27-C74F-B44F-8C17-1B1484913B50}"/>
                    </a:ext>
                  </a:extLst>
                </p14:cNvPr>
                <p14:cNvContentPartPr/>
                <p14:nvPr/>
              </p14:nvContentPartPr>
              <p14:xfrm>
                <a:off x="5806080" y="6707616"/>
                <a:ext cx="144360" cy="12240"/>
              </p14:xfrm>
            </p:contentPart>
          </mc:Choice>
          <mc:Fallback>
            <p:pic>
              <p:nvPicPr>
                <p:cNvPr id="113" name="Ink 112">
                  <a:extLst>
                    <a:ext uri="{FF2B5EF4-FFF2-40B4-BE49-F238E27FC236}">
                      <a16:creationId xmlns:a16="http://schemas.microsoft.com/office/drawing/2014/main" id="{A4BE1A27-C74F-B44F-8C17-1B1484913B50}"/>
                    </a:ext>
                  </a:extLst>
                </p:cNvPr>
                <p:cNvPicPr/>
                <p:nvPr/>
              </p:nvPicPr>
              <p:blipFill>
                <a:blip r:embed="rId84"/>
                <a:stretch>
                  <a:fillRect/>
                </a:stretch>
              </p:blipFill>
              <p:spPr>
                <a:xfrm>
                  <a:off x="5797080" y="6698976"/>
                  <a:ext cx="1620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14" name="Ink 113">
                  <a:extLst>
                    <a:ext uri="{FF2B5EF4-FFF2-40B4-BE49-F238E27FC236}">
                      <a16:creationId xmlns:a16="http://schemas.microsoft.com/office/drawing/2014/main" id="{437FE4D0-1E44-994F-AA77-E9356CAC56A7}"/>
                    </a:ext>
                  </a:extLst>
                </p14:cNvPr>
                <p14:cNvContentPartPr/>
                <p14:nvPr/>
              </p14:nvContentPartPr>
              <p14:xfrm>
                <a:off x="5787720" y="6622656"/>
                <a:ext cx="74520" cy="262800"/>
              </p14:xfrm>
            </p:contentPart>
          </mc:Choice>
          <mc:Fallback>
            <p:pic>
              <p:nvPicPr>
                <p:cNvPr id="114" name="Ink 113">
                  <a:extLst>
                    <a:ext uri="{FF2B5EF4-FFF2-40B4-BE49-F238E27FC236}">
                      <a16:creationId xmlns:a16="http://schemas.microsoft.com/office/drawing/2014/main" id="{437FE4D0-1E44-994F-AA77-E9356CAC56A7}"/>
                    </a:ext>
                  </a:extLst>
                </p:cNvPr>
                <p:cNvPicPr/>
                <p:nvPr/>
              </p:nvPicPr>
              <p:blipFill>
                <a:blip r:embed="rId86"/>
                <a:stretch>
                  <a:fillRect/>
                </a:stretch>
              </p:blipFill>
              <p:spPr>
                <a:xfrm>
                  <a:off x="5778720" y="6613656"/>
                  <a:ext cx="921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15" name="Ink 114">
                  <a:extLst>
                    <a:ext uri="{FF2B5EF4-FFF2-40B4-BE49-F238E27FC236}">
                      <a16:creationId xmlns:a16="http://schemas.microsoft.com/office/drawing/2014/main" id="{E208CD91-617C-CD46-AF5D-FE3FEA9E9A40}"/>
                    </a:ext>
                  </a:extLst>
                </p14:cNvPr>
                <p14:cNvContentPartPr/>
                <p14:nvPr/>
              </p14:nvContentPartPr>
              <p14:xfrm>
                <a:off x="5983560" y="6631296"/>
                <a:ext cx="122400" cy="167400"/>
              </p14:xfrm>
            </p:contentPart>
          </mc:Choice>
          <mc:Fallback>
            <p:pic>
              <p:nvPicPr>
                <p:cNvPr id="115" name="Ink 114">
                  <a:extLst>
                    <a:ext uri="{FF2B5EF4-FFF2-40B4-BE49-F238E27FC236}">
                      <a16:creationId xmlns:a16="http://schemas.microsoft.com/office/drawing/2014/main" id="{E208CD91-617C-CD46-AF5D-FE3FEA9E9A40}"/>
                    </a:ext>
                  </a:extLst>
                </p:cNvPr>
                <p:cNvPicPr/>
                <p:nvPr/>
              </p:nvPicPr>
              <p:blipFill>
                <a:blip r:embed="rId88"/>
                <a:stretch>
                  <a:fillRect/>
                </a:stretch>
              </p:blipFill>
              <p:spPr>
                <a:xfrm>
                  <a:off x="5974560" y="6622296"/>
                  <a:ext cx="1400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16" name="Ink 115">
                  <a:extLst>
                    <a:ext uri="{FF2B5EF4-FFF2-40B4-BE49-F238E27FC236}">
                      <a16:creationId xmlns:a16="http://schemas.microsoft.com/office/drawing/2014/main" id="{3EC762E3-5BA0-194A-B4D4-38267072C655}"/>
                    </a:ext>
                  </a:extLst>
                </p14:cNvPr>
                <p14:cNvContentPartPr/>
                <p14:nvPr/>
              </p14:nvContentPartPr>
              <p14:xfrm>
                <a:off x="6170760" y="6664776"/>
                <a:ext cx="164520" cy="145440"/>
              </p14:xfrm>
            </p:contentPart>
          </mc:Choice>
          <mc:Fallback>
            <p:pic>
              <p:nvPicPr>
                <p:cNvPr id="116" name="Ink 115">
                  <a:extLst>
                    <a:ext uri="{FF2B5EF4-FFF2-40B4-BE49-F238E27FC236}">
                      <a16:creationId xmlns:a16="http://schemas.microsoft.com/office/drawing/2014/main" id="{3EC762E3-5BA0-194A-B4D4-38267072C655}"/>
                    </a:ext>
                  </a:extLst>
                </p:cNvPr>
                <p:cNvPicPr/>
                <p:nvPr/>
              </p:nvPicPr>
              <p:blipFill>
                <a:blip r:embed="rId90"/>
                <a:stretch>
                  <a:fillRect/>
                </a:stretch>
              </p:blipFill>
              <p:spPr>
                <a:xfrm>
                  <a:off x="6161760" y="6656136"/>
                  <a:ext cx="1821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18" name="Ink 117">
                  <a:extLst>
                    <a:ext uri="{FF2B5EF4-FFF2-40B4-BE49-F238E27FC236}">
                      <a16:creationId xmlns:a16="http://schemas.microsoft.com/office/drawing/2014/main" id="{455228A6-0C57-0645-B532-9D90A7468596}"/>
                    </a:ext>
                  </a:extLst>
                </p14:cNvPr>
                <p14:cNvContentPartPr/>
                <p14:nvPr/>
              </p14:nvContentPartPr>
              <p14:xfrm>
                <a:off x="5691960" y="6707616"/>
                <a:ext cx="190080" cy="47880"/>
              </p14:xfrm>
            </p:contentPart>
          </mc:Choice>
          <mc:Fallback>
            <p:pic>
              <p:nvPicPr>
                <p:cNvPr id="118" name="Ink 117">
                  <a:extLst>
                    <a:ext uri="{FF2B5EF4-FFF2-40B4-BE49-F238E27FC236}">
                      <a16:creationId xmlns:a16="http://schemas.microsoft.com/office/drawing/2014/main" id="{455228A6-0C57-0645-B532-9D90A7468596}"/>
                    </a:ext>
                  </a:extLst>
                </p:cNvPr>
                <p:cNvPicPr/>
                <p:nvPr/>
              </p:nvPicPr>
              <p:blipFill>
                <a:blip r:embed="rId92"/>
                <a:stretch>
                  <a:fillRect/>
                </a:stretch>
              </p:blipFill>
              <p:spPr>
                <a:xfrm>
                  <a:off x="5683320" y="6698976"/>
                  <a:ext cx="207720" cy="65520"/>
                </a:xfrm>
                <a:prstGeom prst="rect">
                  <a:avLst/>
                </a:prstGeom>
              </p:spPr>
            </p:pic>
          </mc:Fallback>
        </mc:AlternateContent>
      </p:grpSp>
      <p:grpSp>
        <p:nvGrpSpPr>
          <p:cNvPr id="124" name="Group 123">
            <a:extLst>
              <a:ext uri="{FF2B5EF4-FFF2-40B4-BE49-F238E27FC236}">
                <a16:creationId xmlns:a16="http://schemas.microsoft.com/office/drawing/2014/main" id="{A573BE55-32D4-514B-A847-8F738DABB16C}"/>
              </a:ext>
            </a:extLst>
          </p:cNvPr>
          <p:cNvGrpSpPr/>
          <p:nvPr/>
        </p:nvGrpSpPr>
        <p:grpSpPr>
          <a:xfrm>
            <a:off x="7881120" y="4968816"/>
            <a:ext cx="1772280" cy="675720"/>
            <a:chOff x="7881120" y="4968816"/>
            <a:chExt cx="1772280" cy="675720"/>
          </a:xfrm>
        </p:grpSpPr>
        <mc:AlternateContent xmlns:mc="http://schemas.openxmlformats.org/markup-compatibility/2006">
          <mc:Choice xmlns:p14="http://schemas.microsoft.com/office/powerpoint/2010/main" Requires="p14">
            <p:contentPart p14:bwMode="auto" r:id="rId93">
              <p14:nvContentPartPr>
                <p14:cNvPr id="120" name="Ink 119">
                  <a:extLst>
                    <a:ext uri="{FF2B5EF4-FFF2-40B4-BE49-F238E27FC236}">
                      <a16:creationId xmlns:a16="http://schemas.microsoft.com/office/drawing/2014/main" id="{06DB414C-F5D9-7C48-88C5-03AAC479197A}"/>
                    </a:ext>
                  </a:extLst>
                </p14:cNvPr>
                <p14:cNvContentPartPr/>
                <p14:nvPr/>
              </p14:nvContentPartPr>
              <p14:xfrm>
                <a:off x="7881120" y="5182296"/>
                <a:ext cx="847800" cy="462240"/>
              </p14:xfrm>
            </p:contentPart>
          </mc:Choice>
          <mc:Fallback>
            <p:pic>
              <p:nvPicPr>
                <p:cNvPr id="120" name="Ink 119">
                  <a:extLst>
                    <a:ext uri="{FF2B5EF4-FFF2-40B4-BE49-F238E27FC236}">
                      <a16:creationId xmlns:a16="http://schemas.microsoft.com/office/drawing/2014/main" id="{06DB414C-F5D9-7C48-88C5-03AAC479197A}"/>
                    </a:ext>
                  </a:extLst>
                </p:cNvPr>
                <p:cNvPicPr/>
                <p:nvPr/>
              </p:nvPicPr>
              <p:blipFill>
                <a:blip r:embed="rId94"/>
                <a:stretch>
                  <a:fillRect/>
                </a:stretch>
              </p:blipFill>
              <p:spPr>
                <a:xfrm>
                  <a:off x="7872480" y="5173656"/>
                  <a:ext cx="86544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21" name="Ink 120">
                  <a:extLst>
                    <a:ext uri="{FF2B5EF4-FFF2-40B4-BE49-F238E27FC236}">
                      <a16:creationId xmlns:a16="http://schemas.microsoft.com/office/drawing/2014/main" id="{F866C1EB-0F06-174C-9C10-79151F601412}"/>
                    </a:ext>
                  </a:extLst>
                </p14:cNvPr>
                <p14:cNvContentPartPr/>
                <p14:nvPr/>
              </p14:nvContentPartPr>
              <p14:xfrm>
                <a:off x="8818200" y="5119656"/>
                <a:ext cx="231480" cy="94680"/>
              </p14:xfrm>
            </p:contentPart>
          </mc:Choice>
          <mc:Fallback>
            <p:pic>
              <p:nvPicPr>
                <p:cNvPr id="121" name="Ink 120">
                  <a:extLst>
                    <a:ext uri="{FF2B5EF4-FFF2-40B4-BE49-F238E27FC236}">
                      <a16:creationId xmlns:a16="http://schemas.microsoft.com/office/drawing/2014/main" id="{F866C1EB-0F06-174C-9C10-79151F601412}"/>
                    </a:ext>
                  </a:extLst>
                </p:cNvPr>
                <p:cNvPicPr/>
                <p:nvPr/>
              </p:nvPicPr>
              <p:blipFill>
                <a:blip r:embed="rId96"/>
                <a:stretch>
                  <a:fillRect/>
                </a:stretch>
              </p:blipFill>
              <p:spPr>
                <a:xfrm>
                  <a:off x="8809200" y="5110656"/>
                  <a:ext cx="2491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22" name="Ink 121">
                  <a:extLst>
                    <a:ext uri="{FF2B5EF4-FFF2-40B4-BE49-F238E27FC236}">
                      <a16:creationId xmlns:a16="http://schemas.microsoft.com/office/drawing/2014/main" id="{51F2E879-1BB8-ED46-A6F9-F47719CBB1AD}"/>
                    </a:ext>
                  </a:extLst>
                </p14:cNvPr>
                <p14:cNvContentPartPr/>
                <p14:nvPr/>
              </p14:nvContentPartPr>
              <p14:xfrm>
                <a:off x="9098640" y="4968816"/>
                <a:ext cx="179280" cy="177480"/>
              </p14:xfrm>
            </p:contentPart>
          </mc:Choice>
          <mc:Fallback>
            <p:pic>
              <p:nvPicPr>
                <p:cNvPr id="122" name="Ink 121">
                  <a:extLst>
                    <a:ext uri="{FF2B5EF4-FFF2-40B4-BE49-F238E27FC236}">
                      <a16:creationId xmlns:a16="http://schemas.microsoft.com/office/drawing/2014/main" id="{51F2E879-1BB8-ED46-A6F9-F47719CBB1AD}"/>
                    </a:ext>
                  </a:extLst>
                </p:cNvPr>
                <p:cNvPicPr/>
                <p:nvPr/>
              </p:nvPicPr>
              <p:blipFill>
                <a:blip r:embed="rId98"/>
                <a:stretch>
                  <a:fillRect/>
                </a:stretch>
              </p:blipFill>
              <p:spPr>
                <a:xfrm>
                  <a:off x="9089640" y="4960176"/>
                  <a:ext cx="1969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23" name="Ink 122">
                  <a:extLst>
                    <a:ext uri="{FF2B5EF4-FFF2-40B4-BE49-F238E27FC236}">
                      <a16:creationId xmlns:a16="http://schemas.microsoft.com/office/drawing/2014/main" id="{ECF0ED30-5604-8E44-87FE-AB620D7C4B4C}"/>
                    </a:ext>
                  </a:extLst>
                </p14:cNvPr>
                <p14:cNvContentPartPr/>
                <p14:nvPr/>
              </p14:nvContentPartPr>
              <p14:xfrm>
                <a:off x="9356400" y="5009856"/>
                <a:ext cx="297000" cy="95040"/>
              </p14:xfrm>
            </p:contentPart>
          </mc:Choice>
          <mc:Fallback>
            <p:pic>
              <p:nvPicPr>
                <p:cNvPr id="123" name="Ink 122">
                  <a:extLst>
                    <a:ext uri="{FF2B5EF4-FFF2-40B4-BE49-F238E27FC236}">
                      <a16:creationId xmlns:a16="http://schemas.microsoft.com/office/drawing/2014/main" id="{ECF0ED30-5604-8E44-87FE-AB620D7C4B4C}"/>
                    </a:ext>
                  </a:extLst>
                </p:cNvPr>
                <p:cNvPicPr/>
                <p:nvPr/>
              </p:nvPicPr>
              <p:blipFill>
                <a:blip r:embed="rId100"/>
                <a:stretch>
                  <a:fillRect/>
                </a:stretch>
              </p:blipFill>
              <p:spPr>
                <a:xfrm>
                  <a:off x="9347400" y="5000856"/>
                  <a:ext cx="314640" cy="112680"/>
                </a:xfrm>
                <a:prstGeom prst="rect">
                  <a:avLst/>
                </a:prstGeom>
              </p:spPr>
            </p:pic>
          </mc:Fallback>
        </mc:AlternateContent>
      </p:grpSp>
      <p:grpSp>
        <p:nvGrpSpPr>
          <p:cNvPr id="137" name="Group 136">
            <a:extLst>
              <a:ext uri="{FF2B5EF4-FFF2-40B4-BE49-F238E27FC236}">
                <a16:creationId xmlns:a16="http://schemas.microsoft.com/office/drawing/2014/main" id="{82C9390F-9B20-CE42-A171-FA7FC7B19313}"/>
              </a:ext>
            </a:extLst>
          </p:cNvPr>
          <p:cNvGrpSpPr/>
          <p:nvPr/>
        </p:nvGrpSpPr>
        <p:grpSpPr>
          <a:xfrm>
            <a:off x="9939240" y="5381736"/>
            <a:ext cx="1761480" cy="810360"/>
            <a:chOff x="9939240" y="5381736"/>
            <a:chExt cx="1761480" cy="810360"/>
          </a:xfrm>
        </p:grpSpPr>
        <mc:AlternateContent xmlns:mc="http://schemas.openxmlformats.org/markup-compatibility/2006">
          <mc:Choice xmlns:p14="http://schemas.microsoft.com/office/powerpoint/2010/main" Requires="p14">
            <p:contentPart p14:bwMode="auto" r:id="rId101">
              <p14:nvContentPartPr>
                <p14:cNvPr id="125" name="Ink 124">
                  <a:extLst>
                    <a:ext uri="{FF2B5EF4-FFF2-40B4-BE49-F238E27FC236}">
                      <a16:creationId xmlns:a16="http://schemas.microsoft.com/office/drawing/2014/main" id="{D0367D74-E77C-A94D-A294-49F99DA6FECA}"/>
                    </a:ext>
                  </a:extLst>
                </p14:cNvPr>
                <p14:cNvContentPartPr/>
                <p14:nvPr/>
              </p14:nvContentPartPr>
              <p14:xfrm>
                <a:off x="9991080" y="5381736"/>
                <a:ext cx="255240" cy="263160"/>
              </p14:xfrm>
            </p:contentPart>
          </mc:Choice>
          <mc:Fallback>
            <p:pic>
              <p:nvPicPr>
                <p:cNvPr id="125" name="Ink 124">
                  <a:extLst>
                    <a:ext uri="{FF2B5EF4-FFF2-40B4-BE49-F238E27FC236}">
                      <a16:creationId xmlns:a16="http://schemas.microsoft.com/office/drawing/2014/main" id="{D0367D74-E77C-A94D-A294-49F99DA6FECA}"/>
                    </a:ext>
                  </a:extLst>
                </p:cNvPr>
                <p:cNvPicPr/>
                <p:nvPr/>
              </p:nvPicPr>
              <p:blipFill>
                <a:blip r:embed="rId102"/>
                <a:stretch>
                  <a:fillRect/>
                </a:stretch>
              </p:blipFill>
              <p:spPr>
                <a:xfrm>
                  <a:off x="9982080" y="5373096"/>
                  <a:ext cx="27288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26" name="Ink 125">
                  <a:extLst>
                    <a:ext uri="{FF2B5EF4-FFF2-40B4-BE49-F238E27FC236}">
                      <a16:creationId xmlns:a16="http://schemas.microsoft.com/office/drawing/2014/main" id="{5CFD6075-BD03-D146-ABD0-D0034281BD7B}"/>
                    </a:ext>
                  </a:extLst>
                </p14:cNvPr>
                <p14:cNvContentPartPr/>
                <p14:nvPr/>
              </p14:nvContentPartPr>
              <p14:xfrm>
                <a:off x="10236960" y="5457696"/>
                <a:ext cx="239400" cy="147960"/>
              </p14:xfrm>
            </p:contentPart>
          </mc:Choice>
          <mc:Fallback>
            <p:pic>
              <p:nvPicPr>
                <p:cNvPr id="126" name="Ink 125">
                  <a:extLst>
                    <a:ext uri="{FF2B5EF4-FFF2-40B4-BE49-F238E27FC236}">
                      <a16:creationId xmlns:a16="http://schemas.microsoft.com/office/drawing/2014/main" id="{5CFD6075-BD03-D146-ABD0-D0034281BD7B}"/>
                    </a:ext>
                  </a:extLst>
                </p:cNvPr>
                <p:cNvPicPr/>
                <p:nvPr/>
              </p:nvPicPr>
              <p:blipFill>
                <a:blip r:embed="rId104"/>
                <a:stretch>
                  <a:fillRect/>
                </a:stretch>
              </p:blipFill>
              <p:spPr>
                <a:xfrm>
                  <a:off x="10227960" y="5449056"/>
                  <a:ext cx="2570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27" name="Ink 126">
                  <a:extLst>
                    <a:ext uri="{FF2B5EF4-FFF2-40B4-BE49-F238E27FC236}">
                      <a16:creationId xmlns:a16="http://schemas.microsoft.com/office/drawing/2014/main" id="{62A8837F-EF4A-BB44-8649-BF4E003FB134}"/>
                    </a:ext>
                  </a:extLst>
                </p14:cNvPr>
                <p14:cNvContentPartPr/>
                <p14:nvPr/>
              </p14:nvContentPartPr>
              <p14:xfrm>
                <a:off x="10249560" y="5431776"/>
                <a:ext cx="150840" cy="132120"/>
              </p14:xfrm>
            </p:contentPart>
          </mc:Choice>
          <mc:Fallback>
            <p:pic>
              <p:nvPicPr>
                <p:cNvPr id="127" name="Ink 126">
                  <a:extLst>
                    <a:ext uri="{FF2B5EF4-FFF2-40B4-BE49-F238E27FC236}">
                      <a16:creationId xmlns:a16="http://schemas.microsoft.com/office/drawing/2014/main" id="{62A8837F-EF4A-BB44-8649-BF4E003FB134}"/>
                    </a:ext>
                  </a:extLst>
                </p:cNvPr>
                <p:cNvPicPr/>
                <p:nvPr/>
              </p:nvPicPr>
              <p:blipFill>
                <a:blip r:embed="rId106"/>
                <a:stretch>
                  <a:fillRect/>
                </a:stretch>
              </p:blipFill>
              <p:spPr>
                <a:xfrm>
                  <a:off x="10240920" y="5422776"/>
                  <a:ext cx="1684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28" name="Ink 127">
                  <a:extLst>
                    <a:ext uri="{FF2B5EF4-FFF2-40B4-BE49-F238E27FC236}">
                      <a16:creationId xmlns:a16="http://schemas.microsoft.com/office/drawing/2014/main" id="{72AE12B0-E586-6840-8E13-22BCC6748938}"/>
                    </a:ext>
                  </a:extLst>
                </p14:cNvPr>
                <p14:cNvContentPartPr/>
                <p14:nvPr/>
              </p14:nvContentPartPr>
              <p14:xfrm>
                <a:off x="10507320" y="5409096"/>
                <a:ext cx="629640" cy="321480"/>
              </p14:xfrm>
            </p:contentPart>
          </mc:Choice>
          <mc:Fallback>
            <p:pic>
              <p:nvPicPr>
                <p:cNvPr id="128" name="Ink 127">
                  <a:extLst>
                    <a:ext uri="{FF2B5EF4-FFF2-40B4-BE49-F238E27FC236}">
                      <a16:creationId xmlns:a16="http://schemas.microsoft.com/office/drawing/2014/main" id="{72AE12B0-E586-6840-8E13-22BCC6748938}"/>
                    </a:ext>
                  </a:extLst>
                </p:cNvPr>
                <p:cNvPicPr/>
                <p:nvPr/>
              </p:nvPicPr>
              <p:blipFill>
                <a:blip r:embed="rId108"/>
                <a:stretch>
                  <a:fillRect/>
                </a:stretch>
              </p:blipFill>
              <p:spPr>
                <a:xfrm>
                  <a:off x="10498680" y="5400096"/>
                  <a:ext cx="64728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29" name="Ink 128">
                  <a:extLst>
                    <a:ext uri="{FF2B5EF4-FFF2-40B4-BE49-F238E27FC236}">
                      <a16:creationId xmlns:a16="http://schemas.microsoft.com/office/drawing/2014/main" id="{6B8078FC-1FB3-5445-B5BC-19C4D94A5C77}"/>
                    </a:ext>
                  </a:extLst>
                </p14:cNvPr>
                <p14:cNvContentPartPr/>
                <p14:nvPr/>
              </p14:nvContentPartPr>
              <p14:xfrm>
                <a:off x="9983880" y="5924976"/>
                <a:ext cx="242280" cy="232560"/>
              </p14:xfrm>
            </p:contentPart>
          </mc:Choice>
          <mc:Fallback>
            <p:pic>
              <p:nvPicPr>
                <p:cNvPr id="129" name="Ink 128">
                  <a:extLst>
                    <a:ext uri="{FF2B5EF4-FFF2-40B4-BE49-F238E27FC236}">
                      <a16:creationId xmlns:a16="http://schemas.microsoft.com/office/drawing/2014/main" id="{6B8078FC-1FB3-5445-B5BC-19C4D94A5C77}"/>
                    </a:ext>
                  </a:extLst>
                </p:cNvPr>
                <p:cNvPicPr/>
                <p:nvPr/>
              </p:nvPicPr>
              <p:blipFill>
                <a:blip r:embed="rId110"/>
                <a:stretch>
                  <a:fillRect/>
                </a:stretch>
              </p:blipFill>
              <p:spPr>
                <a:xfrm>
                  <a:off x="9975240" y="5915976"/>
                  <a:ext cx="2599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30" name="Ink 129">
                  <a:extLst>
                    <a:ext uri="{FF2B5EF4-FFF2-40B4-BE49-F238E27FC236}">
                      <a16:creationId xmlns:a16="http://schemas.microsoft.com/office/drawing/2014/main" id="{9DCCFD90-3EA8-1141-BCF0-179675D8D842}"/>
                    </a:ext>
                  </a:extLst>
                </p14:cNvPr>
                <p14:cNvContentPartPr/>
                <p14:nvPr/>
              </p14:nvContentPartPr>
              <p14:xfrm>
                <a:off x="9939240" y="5941536"/>
                <a:ext cx="108720" cy="250560"/>
              </p14:xfrm>
            </p:contentPart>
          </mc:Choice>
          <mc:Fallback>
            <p:pic>
              <p:nvPicPr>
                <p:cNvPr id="130" name="Ink 129">
                  <a:extLst>
                    <a:ext uri="{FF2B5EF4-FFF2-40B4-BE49-F238E27FC236}">
                      <a16:creationId xmlns:a16="http://schemas.microsoft.com/office/drawing/2014/main" id="{9DCCFD90-3EA8-1141-BCF0-179675D8D842}"/>
                    </a:ext>
                  </a:extLst>
                </p:cNvPr>
                <p:cNvPicPr/>
                <p:nvPr/>
              </p:nvPicPr>
              <p:blipFill>
                <a:blip r:embed="rId112"/>
                <a:stretch>
                  <a:fillRect/>
                </a:stretch>
              </p:blipFill>
              <p:spPr>
                <a:xfrm>
                  <a:off x="9930240" y="5932896"/>
                  <a:ext cx="1263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31" name="Ink 130">
                  <a:extLst>
                    <a:ext uri="{FF2B5EF4-FFF2-40B4-BE49-F238E27FC236}">
                      <a16:creationId xmlns:a16="http://schemas.microsoft.com/office/drawing/2014/main" id="{0BC7B40C-DF19-4D40-90DC-D8F56B404280}"/>
                    </a:ext>
                  </a:extLst>
                </p14:cNvPr>
                <p14:cNvContentPartPr/>
                <p14:nvPr/>
              </p14:nvContentPartPr>
              <p14:xfrm>
                <a:off x="10232640" y="5906256"/>
                <a:ext cx="565200" cy="253800"/>
              </p14:xfrm>
            </p:contentPart>
          </mc:Choice>
          <mc:Fallback>
            <p:pic>
              <p:nvPicPr>
                <p:cNvPr id="131" name="Ink 130">
                  <a:extLst>
                    <a:ext uri="{FF2B5EF4-FFF2-40B4-BE49-F238E27FC236}">
                      <a16:creationId xmlns:a16="http://schemas.microsoft.com/office/drawing/2014/main" id="{0BC7B40C-DF19-4D40-90DC-D8F56B404280}"/>
                    </a:ext>
                  </a:extLst>
                </p:cNvPr>
                <p:cNvPicPr/>
                <p:nvPr/>
              </p:nvPicPr>
              <p:blipFill>
                <a:blip r:embed="rId114"/>
                <a:stretch>
                  <a:fillRect/>
                </a:stretch>
              </p:blipFill>
              <p:spPr>
                <a:xfrm>
                  <a:off x="10224000" y="5897256"/>
                  <a:ext cx="5828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32" name="Ink 131">
                  <a:extLst>
                    <a:ext uri="{FF2B5EF4-FFF2-40B4-BE49-F238E27FC236}">
                      <a16:creationId xmlns:a16="http://schemas.microsoft.com/office/drawing/2014/main" id="{ACEB245F-6BD8-A34E-91EF-0E98AD295908}"/>
                    </a:ext>
                  </a:extLst>
                </p14:cNvPr>
                <p14:cNvContentPartPr/>
                <p14:nvPr/>
              </p14:nvContentPartPr>
              <p14:xfrm>
                <a:off x="10711440" y="5923896"/>
                <a:ext cx="615600" cy="142560"/>
              </p14:xfrm>
            </p:contentPart>
          </mc:Choice>
          <mc:Fallback>
            <p:pic>
              <p:nvPicPr>
                <p:cNvPr id="132" name="Ink 131">
                  <a:extLst>
                    <a:ext uri="{FF2B5EF4-FFF2-40B4-BE49-F238E27FC236}">
                      <a16:creationId xmlns:a16="http://schemas.microsoft.com/office/drawing/2014/main" id="{ACEB245F-6BD8-A34E-91EF-0E98AD295908}"/>
                    </a:ext>
                  </a:extLst>
                </p:cNvPr>
                <p:cNvPicPr/>
                <p:nvPr/>
              </p:nvPicPr>
              <p:blipFill>
                <a:blip r:embed="rId116"/>
                <a:stretch>
                  <a:fillRect/>
                </a:stretch>
              </p:blipFill>
              <p:spPr>
                <a:xfrm>
                  <a:off x="10702440" y="5915256"/>
                  <a:ext cx="6332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33" name="Ink 132">
                  <a:extLst>
                    <a:ext uri="{FF2B5EF4-FFF2-40B4-BE49-F238E27FC236}">
                      <a16:creationId xmlns:a16="http://schemas.microsoft.com/office/drawing/2014/main" id="{FD41A9D9-5EB5-5C44-91C3-718DBEADE258}"/>
                    </a:ext>
                  </a:extLst>
                </p14:cNvPr>
                <p14:cNvContentPartPr/>
                <p14:nvPr/>
              </p14:nvContentPartPr>
              <p14:xfrm>
                <a:off x="11289600" y="5754696"/>
                <a:ext cx="50400" cy="31680"/>
              </p14:xfrm>
            </p:contentPart>
          </mc:Choice>
          <mc:Fallback>
            <p:pic>
              <p:nvPicPr>
                <p:cNvPr id="133" name="Ink 132">
                  <a:extLst>
                    <a:ext uri="{FF2B5EF4-FFF2-40B4-BE49-F238E27FC236}">
                      <a16:creationId xmlns:a16="http://schemas.microsoft.com/office/drawing/2014/main" id="{FD41A9D9-5EB5-5C44-91C3-718DBEADE258}"/>
                    </a:ext>
                  </a:extLst>
                </p:cNvPr>
                <p:cNvPicPr/>
                <p:nvPr/>
              </p:nvPicPr>
              <p:blipFill>
                <a:blip r:embed="rId118"/>
                <a:stretch>
                  <a:fillRect/>
                </a:stretch>
              </p:blipFill>
              <p:spPr>
                <a:xfrm>
                  <a:off x="11280960" y="5745696"/>
                  <a:ext cx="680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34" name="Ink 133">
                  <a:extLst>
                    <a:ext uri="{FF2B5EF4-FFF2-40B4-BE49-F238E27FC236}">
                      <a16:creationId xmlns:a16="http://schemas.microsoft.com/office/drawing/2014/main" id="{6F7AD361-0BF8-8646-8FF2-73D532035E5D}"/>
                    </a:ext>
                  </a:extLst>
                </p14:cNvPr>
                <p14:cNvContentPartPr/>
                <p14:nvPr/>
              </p14:nvContentPartPr>
              <p14:xfrm>
                <a:off x="11412720" y="5759016"/>
                <a:ext cx="146520" cy="260640"/>
              </p14:xfrm>
            </p:contentPart>
          </mc:Choice>
          <mc:Fallback>
            <p:pic>
              <p:nvPicPr>
                <p:cNvPr id="134" name="Ink 133">
                  <a:extLst>
                    <a:ext uri="{FF2B5EF4-FFF2-40B4-BE49-F238E27FC236}">
                      <a16:creationId xmlns:a16="http://schemas.microsoft.com/office/drawing/2014/main" id="{6F7AD361-0BF8-8646-8FF2-73D532035E5D}"/>
                    </a:ext>
                  </a:extLst>
                </p:cNvPr>
                <p:cNvPicPr/>
                <p:nvPr/>
              </p:nvPicPr>
              <p:blipFill>
                <a:blip r:embed="rId120"/>
                <a:stretch>
                  <a:fillRect/>
                </a:stretch>
              </p:blipFill>
              <p:spPr>
                <a:xfrm>
                  <a:off x="11404080" y="5750376"/>
                  <a:ext cx="1641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35" name="Ink 134">
                  <a:extLst>
                    <a:ext uri="{FF2B5EF4-FFF2-40B4-BE49-F238E27FC236}">
                      <a16:creationId xmlns:a16="http://schemas.microsoft.com/office/drawing/2014/main" id="{17DD7AA8-A1AD-DC42-A64C-2504C2879EBA}"/>
                    </a:ext>
                  </a:extLst>
                </p14:cNvPr>
                <p14:cNvContentPartPr/>
                <p14:nvPr/>
              </p14:nvContentPartPr>
              <p14:xfrm>
                <a:off x="11413800" y="5761896"/>
                <a:ext cx="46800" cy="261720"/>
              </p14:xfrm>
            </p:contentPart>
          </mc:Choice>
          <mc:Fallback>
            <p:pic>
              <p:nvPicPr>
                <p:cNvPr id="135" name="Ink 134">
                  <a:extLst>
                    <a:ext uri="{FF2B5EF4-FFF2-40B4-BE49-F238E27FC236}">
                      <a16:creationId xmlns:a16="http://schemas.microsoft.com/office/drawing/2014/main" id="{17DD7AA8-A1AD-DC42-A64C-2504C2879EBA}"/>
                    </a:ext>
                  </a:extLst>
                </p:cNvPr>
                <p:cNvPicPr/>
                <p:nvPr/>
              </p:nvPicPr>
              <p:blipFill>
                <a:blip r:embed="rId122"/>
                <a:stretch>
                  <a:fillRect/>
                </a:stretch>
              </p:blipFill>
              <p:spPr>
                <a:xfrm>
                  <a:off x="11405160" y="5753256"/>
                  <a:ext cx="6444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36" name="Ink 135">
                  <a:extLst>
                    <a:ext uri="{FF2B5EF4-FFF2-40B4-BE49-F238E27FC236}">
                      <a16:creationId xmlns:a16="http://schemas.microsoft.com/office/drawing/2014/main" id="{BF9D1508-92DA-E54C-AA2A-51E311E009DB}"/>
                    </a:ext>
                  </a:extLst>
                </p14:cNvPr>
                <p14:cNvContentPartPr/>
                <p14:nvPr/>
              </p14:nvContentPartPr>
              <p14:xfrm>
                <a:off x="11690640" y="5861616"/>
                <a:ext cx="10080" cy="19440"/>
              </p14:xfrm>
            </p:contentPart>
          </mc:Choice>
          <mc:Fallback>
            <p:pic>
              <p:nvPicPr>
                <p:cNvPr id="136" name="Ink 135">
                  <a:extLst>
                    <a:ext uri="{FF2B5EF4-FFF2-40B4-BE49-F238E27FC236}">
                      <a16:creationId xmlns:a16="http://schemas.microsoft.com/office/drawing/2014/main" id="{BF9D1508-92DA-E54C-AA2A-51E311E009DB}"/>
                    </a:ext>
                  </a:extLst>
                </p:cNvPr>
                <p:cNvPicPr/>
                <p:nvPr/>
              </p:nvPicPr>
              <p:blipFill>
                <a:blip r:embed="rId124"/>
                <a:stretch>
                  <a:fillRect/>
                </a:stretch>
              </p:blipFill>
              <p:spPr>
                <a:xfrm>
                  <a:off x="11681640" y="5852616"/>
                  <a:ext cx="27720" cy="37080"/>
                </a:xfrm>
                <a:prstGeom prst="rect">
                  <a:avLst/>
                </a:prstGeom>
              </p:spPr>
            </p:pic>
          </mc:Fallback>
        </mc:AlternateContent>
      </p:grpSp>
      <p:grpSp>
        <p:nvGrpSpPr>
          <p:cNvPr id="146" name="Group 145">
            <a:extLst>
              <a:ext uri="{FF2B5EF4-FFF2-40B4-BE49-F238E27FC236}">
                <a16:creationId xmlns:a16="http://schemas.microsoft.com/office/drawing/2014/main" id="{549D3D8B-63CD-104B-A2D8-0B9E1A172C50}"/>
              </a:ext>
            </a:extLst>
          </p:cNvPr>
          <p:cNvGrpSpPr/>
          <p:nvPr/>
        </p:nvGrpSpPr>
        <p:grpSpPr>
          <a:xfrm>
            <a:off x="10099080" y="1606776"/>
            <a:ext cx="1615680" cy="681840"/>
            <a:chOff x="10099080" y="1606776"/>
            <a:chExt cx="1615680" cy="681840"/>
          </a:xfrm>
        </p:grpSpPr>
        <mc:AlternateContent xmlns:mc="http://schemas.openxmlformats.org/markup-compatibility/2006">
          <mc:Choice xmlns:p14="http://schemas.microsoft.com/office/powerpoint/2010/main" Requires="p14">
            <p:contentPart p14:bwMode="auto" r:id="rId125">
              <p14:nvContentPartPr>
                <p14:cNvPr id="138" name="Ink 137">
                  <a:extLst>
                    <a:ext uri="{FF2B5EF4-FFF2-40B4-BE49-F238E27FC236}">
                      <a16:creationId xmlns:a16="http://schemas.microsoft.com/office/drawing/2014/main" id="{93D6E95C-3937-0A44-AEFD-8A355805B10D}"/>
                    </a:ext>
                  </a:extLst>
                </p14:cNvPr>
                <p14:cNvContentPartPr/>
                <p14:nvPr/>
              </p14:nvContentPartPr>
              <p14:xfrm>
                <a:off x="10099080" y="1887216"/>
                <a:ext cx="539640" cy="239040"/>
              </p14:xfrm>
            </p:contentPart>
          </mc:Choice>
          <mc:Fallback>
            <p:pic>
              <p:nvPicPr>
                <p:cNvPr id="138" name="Ink 137">
                  <a:extLst>
                    <a:ext uri="{FF2B5EF4-FFF2-40B4-BE49-F238E27FC236}">
                      <a16:creationId xmlns:a16="http://schemas.microsoft.com/office/drawing/2014/main" id="{93D6E95C-3937-0A44-AEFD-8A355805B10D}"/>
                    </a:ext>
                  </a:extLst>
                </p:cNvPr>
                <p:cNvPicPr/>
                <p:nvPr/>
              </p:nvPicPr>
              <p:blipFill>
                <a:blip r:embed="rId126"/>
                <a:stretch>
                  <a:fillRect/>
                </a:stretch>
              </p:blipFill>
              <p:spPr>
                <a:xfrm>
                  <a:off x="10090080" y="1878216"/>
                  <a:ext cx="5572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39" name="Ink 138">
                  <a:extLst>
                    <a:ext uri="{FF2B5EF4-FFF2-40B4-BE49-F238E27FC236}">
                      <a16:creationId xmlns:a16="http://schemas.microsoft.com/office/drawing/2014/main" id="{47157477-C0FD-574B-9C91-6FFBB776CDC5}"/>
                    </a:ext>
                  </a:extLst>
                </p14:cNvPr>
                <p14:cNvContentPartPr/>
                <p14:nvPr/>
              </p14:nvContentPartPr>
              <p14:xfrm>
                <a:off x="10949040" y="1737816"/>
                <a:ext cx="178560" cy="254520"/>
              </p14:xfrm>
            </p:contentPart>
          </mc:Choice>
          <mc:Fallback>
            <p:pic>
              <p:nvPicPr>
                <p:cNvPr id="139" name="Ink 138">
                  <a:extLst>
                    <a:ext uri="{FF2B5EF4-FFF2-40B4-BE49-F238E27FC236}">
                      <a16:creationId xmlns:a16="http://schemas.microsoft.com/office/drawing/2014/main" id="{47157477-C0FD-574B-9C91-6FFBB776CDC5}"/>
                    </a:ext>
                  </a:extLst>
                </p:cNvPr>
                <p:cNvPicPr/>
                <p:nvPr/>
              </p:nvPicPr>
              <p:blipFill>
                <a:blip r:embed="rId128"/>
                <a:stretch>
                  <a:fillRect/>
                </a:stretch>
              </p:blipFill>
              <p:spPr>
                <a:xfrm>
                  <a:off x="10940040" y="1728816"/>
                  <a:ext cx="19620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40" name="Ink 139">
                  <a:extLst>
                    <a:ext uri="{FF2B5EF4-FFF2-40B4-BE49-F238E27FC236}">
                      <a16:creationId xmlns:a16="http://schemas.microsoft.com/office/drawing/2014/main" id="{2B61C808-9B66-B04D-BF58-5092DAAD05EF}"/>
                    </a:ext>
                  </a:extLst>
                </p14:cNvPr>
                <p14:cNvContentPartPr/>
                <p14:nvPr/>
              </p14:nvContentPartPr>
              <p14:xfrm>
                <a:off x="11239920" y="1820616"/>
                <a:ext cx="7560" cy="13320"/>
              </p14:xfrm>
            </p:contentPart>
          </mc:Choice>
          <mc:Fallback>
            <p:pic>
              <p:nvPicPr>
                <p:cNvPr id="140" name="Ink 139">
                  <a:extLst>
                    <a:ext uri="{FF2B5EF4-FFF2-40B4-BE49-F238E27FC236}">
                      <a16:creationId xmlns:a16="http://schemas.microsoft.com/office/drawing/2014/main" id="{2B61C808-9B66-B04D-BF58-5092DAAD05EF}"/>
                    </a:ext>
                  </a:extLst>
                </p:cNvPr>
                <p:cNvPicPr/>
                <p:nvPr/>
              </p:nvPicPr>
              <p:blipFill>
                <a:blip r:embed="rId130"/>
                <a:stretch>
                  <a:fillRect/>
                </a:stretch>
              </p:blipFill>
              <p:spPr>
                <a:xfrm>
                  <a:off x="11231280" y="1811976"/>
                  <a:ext cx="252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41" name="Ink 140">
                  <a:extLst>
                    <a:ext uri="{FF2B5EF4-FFF2-40B4-BE49-F238E27FC236}">
                      <a16:creationId xmlns:a16="http://schemas.microsoft.com/office/drawing/2014/main" id="{AFD72E78-7762-5445-B5D5-EC1EB598333C}"/>
                    </a:ext>
                  </a:extLst>
                </p14:cNvPr>
                <p14:cNvContentPartPr/>
                <p14:nvPr/>
              </p14:nvContentPartPr>
              <p14:xfrm>
                <a:off x="11383920" y="1647096"/>
                <a:ext cx="19800" cy="252000"/>
              </p14:xfrm>
            </p:contentPart>
          </mc:Choice>
          <mc:Fallback>
            <p:pic>
              <p:nvPicPr>
                <p:cNvPr id="141" name="Ink 140">
                  <a:extLst>
                    <a:ext uri="{FF2B5EF4-FFF2-40B4-BE49-F238E27FC236}">
                      <a16:creationId xmlns:a16="http://schemas.microsoft.com/office/drawing/2014/main" id="{AFD72E78-7762-5445-B5D5-EC1EB598333C}"/>
                    </a:ext>
                  </a:extLst>
                </p:cNvPr>
                <p:cNvPicPr/>
                <p:nvPr/>
              </p:nvPicPr>
              <p:blipFill>
                <a:blip r:embed="rId132"/>
                <a:stretch>
                  <a:fillRect/>
                </a:stretch>
              </p:blipFill>
              <p:spPr>
                <a:xfrm>
                  <a:off x="11374920" y="1638096"/>
                  <a:ext cx="374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42" name="Ink 141">
                  <a:extLst>
                    <a:ext uri="{FF2B5EF4-FFF2-40B4-BE49-F238E27FC236}">
                      <a16:creationId xmlns:a16="http://schemas.microsoft.com/office/drawing/2014/main" id="{7298E687-0C13-6340-BF88-A38FEBFDC4E3}"/>
                    </a:ext>
                  </a:extLst>
                </p14:cNvPr>
                <p14:cNvContentPartPr/>
                <p14:nvPr/>
              </p14:nvContentPartPr>
              <p14:xfrm>
                <a:off x="11318400" y="1606776"/>
                <a:ext cx="280440" cy="304920"/>
              </p14:xfrm>
            </p:contentPart>
          </mc:Choice>
          <mc:Fallback>
            <p:pic>
              <p:nvPicPr>
                <p:cNvPr id="142" name="Ink 141">
                  <a:extLst>
                    <a:ext uri="{FF2B5EF4-FFF2-40B4-BE49-F238E27FC236}">
                      <a16:creationId xmlns:a16="http://schemas.microsoft.com/office/drawing/2014/main" id="{7298E687-0C13-6340-BF88-A38FEBFDC4E3}"/>
                    </a:ext>
                  </a:extLst>
                </p:cNvPr>
                <p:cNvPicPr/>
                <p:nvPr/>
              </p:nvPicPr>
              <p:blipFill>
                <a:blip r:embed="rId134"/>
                <a:stretch>
                  <a:fillRect/>
                </a:stretch>
              </p:blipFill>
              <p:spPr>
                <a:xfrm>
                  <a:off x="11309400" y="1598136"/>
                  <a:ext cx="29808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43" name="Ink 142">
                  <a:extLst>
                    <a:ext uri="{FF2B5EF4-FFF2-40B4-BE49-F238E27FC236}">
                      <a16:creationId xmlns:a16="http://schemas.microsoft.com/office/drawing/2014/main" id="{6B4DD3B5-E17A-C644-BDE5-CD40F30A014D}"/>
                    </a:ext>
                  </a:extLst>
                </p14:cNvPr>
                <p14:cNvContentPartPr/>
                <p14:nvPr/>
              </p14:nvContentPartPr>
              <p14:xfrm>
                <a:off x="11704320" y="1743936"/>
                <a:ext cx="10440" cy="9000"/>
              </p14:xfrm>
            </p:contentPart>
          </mc:Choice>
          <mc:Fallback>
            <p:pic>
              <p:nvPicPr>
                <p:cNvPr id="143" name="Ink 142">
                  <a:extLst>
                    <a:ext uri="{FF2B5EF4-FFF2-40B4-BE49-F238E27FC236}">
                      <a16:creationId xmlns:a16="http://schemas.microsoft.com/office/drawing/2014/main" id="{6B4DD3B5-E17A-C644-BDE5-CD40F30A014D}"/>
                    </a:ext>
                  </a:extLst>
                </p:cNvPr>
                <p:cNvPicPr/>
                <p:nvPr/>
              </p:nvPicPr>
              <p:blipFill>
                <a:blip r:embed="rId136"/>
                <a:stretch>
                  <a:fillRect/>
                </a:stretch>
              </p:blipFill>
              <p:spPr>
                <a:xfrm>
                  <a:off x="11695320" y="1735296"/>
                  <a:ext cx="280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44" name="Ink 143">
                  <a:extLst>
                    <a:ext uri="{FF2B5EF4-FFF2-40B4-BE49-F238E27FC236}">
                      <a16:creationId xmlns:a16="http://schemas.microsoft.com/office/drawing/2014/main" id="{4D0C654D-59DE-0E45-8607-AAF542910C4E}"/>
                    </a:ext>
                  </a:extLst>
                </p14:cNvPr>
                <p14:cNvContentPartPr/>
                <p14:nvPr/>
              </p14:nvContentPartPr>
              <p14:xfrm>
                <a:off x="10827360" y="2041296"/>
                <a:ext cx="694440" cy="156960"/>
              </p14:xfrm>
            </p:contentPart>
          </mc:Choice>
          <mc:Fallback>
            <p:pic>
              <p:nvPicPr>
                <p:cNvPr id="144" name="Ink 143">
                  <a:extLst>
                    <a:ext uri="{FF2B5EF4-FFF2-40B4-BE49-F238E27FC236}">
                      <a16:creationId xmlns:a16="http://schemas.microsoft.com/office/drawing/2014/main" id="{4D0C654D-59DE-0E45-8607-AAF542910C4E}"/>
                    </a:ext>
                  </a:extLst>
                </p:cNvPr>
                <p:cNvPicPr/>
                <p:nvPr/>
              </p:nvPicPr>
              <p:blipFill>
                <a:blip r:embed="rId138"/>
                <a:stretch>
                  <a:fillRect/>
                </a:stretch>
              </p:blipFill>
              <p:spPr>
                <a:xfrm>
                  <a:off x="10818720" y="2032656"/>
                  <a:ext cx="7120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45" name="Ink 144">
                  <a:extLst>
                    <a:ext uri="{FF2B5EF4-FFF2-40B4-BE49-F238E27FC236}">
                      <a16:creationId xmlns:a16="http://schemas.microsoft.com/office/drawing/2014/main" id="{AE1A1B1D-F4AD-6340-AE79-108711894B7F}"/>
                    </a:ext>
                  </a:extLst>
                </p14:cNvPr>
                <p14:cNvContentPartPr/>
                <p14:nvPr/>
              </p14:nvContentPartPr>
              <p14:xfrm>
                <a:off x="10768320" y="2146056"/>
                <a:ext cx="837360" cy="142560"/>
              </p14:xfrm>
            </p:contentPart>
          </mc:Choice>
          <mc:Fallback>
            <p:pic>
              <p:nvPicPr>
                <p:cNvPr id="145" name="Ink 144">
                  <a:extLst>
                    <a:ext uri="{FF2B5EF4-FFF2-40B4-BE49-F238E27FC236}">
                      <a16:creationId xmlns:a16="http://schemas.microsoft.com/office/drawing/2014/main" id="{AE1A1B1D-F4AD-6340-AE79-108711894B7F}"/>
                    </a:ext>
                  </a:extLst>
                </p:cNvPr>
                <p:cNvPicPr/>
                <p:nvPr/>
              </p:nvPicPr>
              <p:blipFill>
                <a:blip r:embed="rId140"/>
                <a:stretch>
                  <a:fillRect/>
                </a:stretch>
              </p:blipFill>
              <p:spPr>
                <a:xfrm>
                  <a:off x="10759680" y="2137056"/>
                  <a:ext cx="855000" cy="160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1">
            <p14:nvContentPartPr>
              <p14:cNvPr id="154" name="Ink 153">
                <a:extLst>
                  <a:ext uri="{FF2B5EF4-FFF2-40B4-BE49-F238E27FC236}">
                    <a16:creationId xmlns:a16="http://schemas.microsoft.com/office/drawing/2014/main" id="{08BFD1B1-A0E3-904F-B1BC-95C2D73EC0B5}"/>
                  </a:ext>
                </a:extLst>
              </p14:cNvPr>
              <p14:cNvContentPartPr/>
              <p14:nvPr/>
            </p14:nvContentPartPr>
            <p14:xfrm>
              <a:off x="10418040" y="3546816"/>
              <a:ext cx="781560" cy="45000"/>
            </p14:xfrm>
          </p:contentPart>
        </mc:Choice>
        <mc:Fallback>
          <p:pic>
            <p:nvPicPr>
              <p:cNvPr id="154" name="Ink 153">
                <a:extLst>
                  <a:ext uri="{FF2B5EF4-FFF2-40B4-BE49-F238E27FC236}">
                    <a16:creationId xmlns:a16="http://schemas.microsoft.com/office/drawing/2014/main" id="{08BFD1B1-A0E3-904F-B1BC-95C2D73EC0B5}"/>
                  </a:ext>
                </a:extLst>
              </p:cNvPr>
              <p:cNvPicPr/>
              <p:nvPr/>
            </p:nvPicPr>
            <p:blipFill>
              <a:blip r:embed="rId142"/>
              <a:stretch>
                <a:fillRect/>
              </a:stretch>
            </p:blipFill>
            <p:spPr>
              <a:xfrm>
                <a:off x="10409040" y="3537816"/>
                <a:ext cx="799200" cy="62640"/>
              </a:xfrm>
              <a:prstGeom prst="rect">
                <a:avLst/>
              </a:prstGeom>
            </p:spPr>
          </p:pic>
        </mc:Fallback>
      </mc:AlternateContent>
      <p:grpSp>
        <p:nvGrpSpPr>
          <p:cNvPr id="160" name="Group 159">
            <a:extLst>
              <a:ext uri="{FF2B5EF4-FFF2-40B4-BE49-F238E27FC236}">
                <a16:creationId xmlns:a16="http://schemas.microsoft.com/office/drawing/2014/main" id="{C83C77CD-59DD-894D-B8BB-D204E5BE1997}"/>
              </a:ext>
            </a:extLst>
          </p:cNvPr>
          <p:cNvGrpSpPr/>
          <p:nvPr/>
        </p:nvGrpSpPr>
        <p:grpSpPr>
          <a:xfrm>
            <a:off x="10186920" y="2546376"/>
            <a:ext cx="1836000" cy="2420280"/>
            <a:chOff x="10186920" y="2546376"/>
            <a:chExt cx="1836000" cy="2420280"/>
          </a:xfrm>
        </p:grpSpPr>
        <mc:AlternateContent xmlns:mc="http://schemas.openxmlformats.org/markup-compatibility/2006">
          <mc:Choice xmlns:p14="http://schemas.microsoft.com/office/powerpoint/2010/main" Requires="p14">
            <p:contentPart p14:bwMode="auto" r:id="rId143">
              <p14:nvContentPartPr>
                <p14:cNvPr id="148" name="Ink 147">
                  <a:extLst>
                    <a:ext uri="{FF2B5EF4-FFF2-40B4-BE49-F238E27FC236}">
                      <a16:creationId xmlns:a16="http://schemas.microsoft.com/office/drawing/2014/main" id="{57BDA1CC-68ED-F44F-B421-8EF7BA61C701}"/>
                    </a:ext>
                  </a:extLst>
                </p14:cNvPr>
                <p14:cNvContentPartPr/>
                <p14:nvPr/>
              </p14:nvContentPartPr>
              <p14:xfrm>
                <a:off x="10475280" y="2546376"/>
                <a:ext cx="1405080" cy="925200"/>
              </p14:xfrm>
            </p:contentPart>
          </mc:Choice>
          <mc:Fallback>
            <p:pic>
              <p:nvPicPr>
                <p:cNvPr id="148" name="Ink 147">
                  <a:extLst>
                    <a:ext uri="{FF2B5EF4-FFF2-40B4-BE49-F238E27FC236}">
                      <a16:creationId xmlns:a16="http://schemas.microsoft.com/office/drawing/2014/main" id="{57BDA1CC-68ED-F44F-B421-8EF7BA61C701}"/>
                    </a:ext>
                  </a:extLst>
                </p:cNvPr>
                <p:cNvPicPr/>
                <p:nvPr/>
              </p:nvPicPr>
              <p:blipFill>
                <a:blip r:embed="rId144"/>
                <a:stretch>
                  <a:fillRect/>
                </a:stretch>
              </p:blipFill>
              <p:spPr>
                <a:xfrm>
                  <a:off x="10466640" y="2537736"/>
                  <a:ext cx="1422720" cy="9428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47" name="Ink 146">
                  <a:extLst>
                    <a:ext uri="{FF2B5EF4-FFF2-40B4-BE49-F238E27FC236}">
                      <a16:creationId xmlns:a16="http://schemas.microsoft.com/office/drawing/2014/main" id="{9DB6FC0C-7927-3D40-9981-442B88806939}"/>
                    </a:ext>
                  </a:extLst>
                </p14:cNvPr>
                <p14:cNvContentPartPr/>
                <p14:nvPr/>
              </p14:nvContentPartPr>
              <p14:xfrm>
                <a:off x="10465200" y="3740856"/>
                <a:ext cx="1172520" cy="75240"/>
              </p14:xfrm>
            </p:contentPart>
          </mc:Choice>
          <mc:Fallback>
            <p:pic>
              <p:nvPicPr>
                <p:cNvPr id="147" name="Ink 146">
                  <a:extLst>
                    <a:ext uri="{FF2B5EF4-FFF2-40B4-BE49-F238E27FC236}">
                      <a16:creationId xmlns:a16="http://schemas.microsoft.com/office/drawing/2014/main" id="{9DB6FC0C-7927-3D40-9981-442B88806939}"/>
                    </a:ext>
                  </a:extLst>
                </p:cNvPr>
                <p:cNvPicPr/>
                <p:nvPr/>
              </p:nvPicPr>
              <p:blipFill>
                <a:blip r:embed="rId146"/>
                <a:stretch>
                  <a:fillRect/>
                </a:stretch>
              </p:blipFill>
              <p:spPr>
                <a:xfrm>
                  <a:off x="10456560" y="3731856"/>
                  <a:ext cx="11901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49" name="Ink 148">
                  <a:extLst>
                    <a:ext uri="{FF2B5EF4-FFF2-40B4-BE49-F238E27FC236}">
                      <a16:creationId xmlns:a16="http://schemas.microsoft.com/office/drawing/2014/main" id="{D6459BEF-30B3-744A-9F41-93A8D85FEC08}"/>
                    </a:ext>
                  </a:extLst>
                </p14:cNvPr>
                <p14:cNvContentPartPr/>
                <p14:nvPr/>
              </p14:nvContentPartPr>
              <p14:xfrm>
                <a:off x="11509920" y="3700176"/>
                <a:ext cx="513000" cy="53280"/>
              </p14:xfrm>
            </p:contentPart>
          </mc:Choice>
          <mc:Fallback>
            <p:pic>
              <p:nvPicPr>
                <p:cNvPr id="149" name="Ink 148">
                  <a:extLst>
                    <a:ext uri="{FF2B5EF4-FFF2-40B4-BE49-F238E27FC236}">
                      <a16:creationId xmlns:a16="http://schemas.microsoft.com/office/drawing/2014/main" id="{D6459BEF-30B3-744A-9F41-93A8D85FEC08}"/>
                    </a:ext>
                  </a:extLst>
                </p:cNvPr>
                <p:cNvPicPr/>
                <p:nvPr/>
              </p:nvPicPr>
              <p:blipFill>
                <a:blip r:embed="rId148"/>
                <a:stretch>
                  <a:fillRect/>
                </a:stretch>
              </p:blipFill>
              <p:spPr>
                <a:xfrm>
                  <a:off x="11501280" y="3691536"/>
                  <a:ext cx="5306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51" name="Ink 150">
                  <a:extLst>
                    <a:ext uri="{FF2B5EF4-FFF2-40B4-BE49-F238E27FC236}">
                      <a16:creationId xmlns:a16="http://schemas.microsoft.com/office/drawing/2014/main" id="{87F51AA7-100F-C84C-9F42-AA7E20AFB376}"/>
                    </a:ext>
                  </a:extLst>
                </p14:cNvPr>
                <p14:cNvContentPartPr/>
                <p14:nvPr/>
              </p14:nvContentPartPr>
              <p14:xfrm>
                <a:off x="10586880" y="3509736"/>
                <a:ext cx="142200" cy="90360"/>
              </p14:xfrm>
            </p:contentPart>
          </mc:Choice>
          <mc:Fallback>
            <p:pic>
              <p:nvPicPr>
                <p:cNvPr id="151" name="Ink 150">
                  <a:extLst>
                    <a:ext uri="{FF2B5EF4-FFF2-40B4-BE49-F238E27FC236}">
                      <a16:creationId xmlns:a16="http://schemas.microsoft.com/office/drawing/2014/main" id="{87F51AA7-100F-C84C-9F42-AA7E20AFB376}"/>
                    </a:ext>
                  </a:extLst>
                </p:cNvPr>
                <p:cNvPicPr/>
                <p:nvPr/>
              </p:nvPicPr>
              <p:blipFill>
                <a:blip r:embed="rId150"/>
                <a:stretch>
                  <a:fillRect/>
                </a:stretch>
              </p:blipFill>
              <p:spPr>
                <a:xfrm>
                  <a:off x="10577880" y="3501096"/>
                  <a:ext cx="1598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52" name="Ink 151">
                  <a:extLst>
                    <a:ext uri="{FF2B5EF4-FFF2-40B4-BE49-F238E27FC236}">
                      <a16:creationId xmlns:a16="http://schemas.microsoft.com/office/drawing/2014/main" id="{001BF53C-C2DC-0241-90DC-24A5E0E889D1}"/>
                    </a:ext>
                  </a:extLst>
                </p14:cNvPr>
                <p14:cNvContentPartPr/>
                <p14:nvPr/>
              </p14:nvContentPartPr>
              <p14:xfrm>
                <a:off x="10585080" y="3514776"/>
                <a:ext cx="102600" cy="319320"/>
              </p14:xfrm>
            </p:contentPart>
          </mc:Choice>
          <mc:Fallback>
            <p:pic>
              <p:nvPicPr>
                <p:cNvPr id="152" name="Ink 151">
                  <a:extLst>
                    <a:ext uri="{FF2B5EF4-FFF2-40B4-BE49-F238E27FC236}">
                      <a16:creationId xmlns:a16="http://schemas.microsoft.com/office/drawing/2014/main" id="{001BF53C-C2DC-0241-90DC-24A5E0E889D1}"/>
                    </a:ext>
                  </a:extLst>
                </p:cNvPr>
                <p:cNvPicPr/>
                <p:nvPr/>
              </p:nvPicPr>
              <p:blipFill>
                <a:blip r:embed="rId152"/>
                <a:stretch>
                  <a:fillRect/>
                </a:stretch>
              </p:blipFill>
              <p:spPr>
                <a:xfrm>
                  <a:off x="10576440" y="3505776"/>
                  <a:ext cx="12024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56" name="Ink 155">
                  <a:extLst>
                    <a:ext uri="{FF2B5EF4-FFF2-40B4-BE49-F238E27FC236}">
                      <a16:creationId xmlns:a16="http://schemas.microsoft.com/office/drawing/2014/main" id="{88617B57-B381-1843-9EB3-19932BE54995}"/>
                    </a:ext>
                  </a:extLst>
                </p14:cNvPr>
                <p14:cNvContentPartPr/>
                <p14:nvPr/>
              </p14:nvContentPartPr>
              <p14:xfrm>
                <a:off x="10280160" y="4069536"/>
                <a:ext cx="1176840" cy="684720"/>
              </p14:xfrm>
            </p:contentPart>
          </mc:Choice>
          <mc:Fallback>
            <p:pic>
              <p:nvPicPr>
                <p:cNvPr id="156" name="Ink 155">
                  <a:extLst>
                    <a:ext uri="{FF2B5EF4-FFF2-40B4-BE49-F238E27FC236}">
                      <a16:creationId xmlns:a16="http://schemas.microsoft.com/office/drawing/2014/main" id="{88617B57-B381-1843-9EB3-19932BE54995}"/>
                    </a:ext>
                  </a:extLst>
                </p:cNvPr>
                <p:cNvPicPr/>
                <p:nvPr/>
              </p:nvPicPr>
              <p:blipFill>
                <a:blip r:embed="rId154"/>
                <a:stretch>
                  <a:fillRect/>
                </a:stretch>
              </p:blipFill>
              <p:spPr>
                <a:xfrm>
                  <a:off x="10271160" y="4060536"/>
                  <a:ext cx="119448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57" name="Ink 156">
                  <a:extLst>
                    <a:ext uri="{FF2B5EF4-FFF2-40B4-BE49-F238E27FC236}">
                      <a16:creationId xmlns:a16="http://schemas.microsoft.com/office/drawing/2014/main" id="{F6342238-6510-F744-B7DD-933C6F568291}"/>
                    </a:ext>
                  </a:extLst>
                </p14:cNvPr>
                <p14:cNvContentPartPr/>
                <p14:nvPr/>
              </p14:nvContentPartPr>
              <p14:xfrm>
                <a:off x="10186920" y="4844256"/>
                <a:ext cx="1738080" cy="122400"/>
              </p14:xfrm>
            </p:contentPart>
          </mc:Choice>
          <mc:Fallback>
            <p:pic>
              <p:nvPicPr>
                <p:cNvPr id="157" name="Ink 156">
                  <a:extLst>
                    <a:ext uri="{FF2B5EF4-FFF2-40B4-BE49-F238E27FC236}">
                      <a16:creationId xmlns:a16="http://schemas.microsoft.com/office/drawing/2014/main" id="{F6342238-6510-F744-B7DD-933C6F568291}"/>
                    </a:ext>
                  </a:extLst>
                </p:cNvPr>
                <p:cNvPicPr/>
                <p:nvPr/>
              </p:nvPicPr>
              <p:blipFill>
                <a:blip r:embed="rId156"/>
                <a:stretch>
                  <a:fillRect/>
                </a:stretch>
              </p:blipFill>
              <p:spPr>
                <a:xfrm>
                  <a:off x="10178280" y="4835256"/>
                  <a:ext cx="17557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59" name="Ink 158">
                  <a:extLst>
                    <a:ext uri="{FF2B5EF4-FFF2-40B4-BE49-F238E27FC236}">
                      <a16:creationId xmlns:a16="http://schemas.microsoft.com/office/drawing/2014/main" id="{F1B0812B-8A59-504F-BA47-2066FFFC46E8}"/>
                    </a:ext>
                  </a:extLst>
                </p14:cNvPr>
                <p14:cNvContentPartPr/>
                <p14:nvPr/>
              </p14:nvContentPartPr>
              <p14:xfrm>
                <a:off x="10228320" y="3891336"/>
                <a:ext cx="1155600" cy="903240"/>
              </p14:xfrm>
            </p:contentPart>
          </mc:Choice>
          <mc:Fallback>
            <p:pic>
              <p:nvPicPr>
                <p:cNvPr id="159" name="Ink 158">
                  <a:extLst>
                    <a:ext uri="{FF2B5EF4-FFF2-40B4-BE49-F238E27FC236}">
                      <a16:creationId xmlns:a16="http://schemas.microsoft.com/office/drawing/2014/main" id="{F1B0812B-8A59-504F-BA47-2066FFFC46E8}"/>
                    </a:ext>
                  </a:extLst>
                </p:cNvPr>
                <p:cNvPicPr/>
                <p:nvPr/>
              </p:nvPicPr>
              <p:blipFill>
                <a:blip r:embed="rId158"/>
                <a:stretch>
                  <a:fillRect/>
                </a:stretch>
              </p:blipFill>
              <p:spPr>
                <a:xfrm>
                  <a:off x="10219320" y="3882696"/>
                  <a:ext cx="1173240" cy="920880"/>
                </a:xfrm>
                <a:prstGeom prst="rect">
                  <a:avLst/>
                </a:prstGeom>
              </p:spPr>
            </p:pic>
          </mc:Fallback>
        </mc:AlternateContent>
      </p:grpSp>
    </p:spTree>
    <p:extLst>
      <p:ext uri="{BB962C8B-B14F-4D97-AF65-F5344CB8AC3E}">
        <p14:creationId xmlns:p14="http://schemas.microsoft.com/office/powerpoint/2010/main" val="414074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B712A-0DB9-264B-A4D3-B4365DEEB8BA}"/>
              </a:ext>
            </a:extLst>
          </p:cNvPr>
          <p:cNvSpPr txBox="1"/>
          <p:nvPr/>
        </p:nvSpPr>
        <p:spPr>
          <a:xfrm>
            <a:off x="1348154" y="703385"/>
            <a:ext cx="10511404" cy="3416320"/>
          </a:xfrm>
          <a:prstGeom prst="rect">
            <a:avLst/>
          </a:prstGeom>
          <a:noFill/>
        </p:spPr>
        <p:txBody>
          <a:bodyPr wrap="none" rtlCol="0">
            <a:spAutoFit/>
          </a:bodyPr>
          <a:lstStyle/>
          <a:p>
            <a:r>
              <a:rPr lang="en-US" sz="2000" b="1" dirty="0"/>
              <a:t>Uses of Kurtosis:</a:t>
            </a:r>
          </a:p>
          <a:p>
            <a:endParaRPr lang="en-US" dirty="0"/>
          </a:p>
          <a:p>
            <a:endParaRPr lang="en-US" dirty="0"/>
          </a:p>
          <a:p>
            <a:r>
              <a:rPr lang="en-US" dirty="0"/>
              <a:t>1. Depicts the shape of the distribution -  specially tails.</a:t>
            </a:r>
          </a:p>
          <a:p>
            <a:endParaRPr lang="en-US" dirty="0"/>
          </a:p>
          <a:p>
            <a:r>
              <a:rPr lang="en-US" dirty="0"/>
              <a:t>2. Outlier Detection : Large Kurtosis suggests there could be outliers in the data.</a:t>
            </a:r>
          </a:p>
          <a:p>
            <a:endParaRPr lang="en-US" dirty="0"/>
          </a:p>
          <a:p>
            <a:r>
              <a:rPr lang="en-US" dirty="0"/>
              <a:t>3. With high kurtosis, there is a chance of high variance and hence test on Mean could lead to bad results.</a:t>
            </a:r>
          </a:p>
          <a:p>
            <a:r>
              <a:rPr lang="en-US" dirty="0"/>
              <a:t>     Hence, in that case, we would need to choose a more robust option – like test on Median.</a:t>
            </a:r>
          </a:p>
          <a:p>
            <a:endParaRPr lang="en-US" dirty="0"/>
          </a:p>
          <a:p>
            <a:r>
              <a:rPr lang="en-US" dirty="0"/>
              <a:t>4. Financial Risk: E.g. The return of your asset can be farther from the mean. (Than predicted using normal</a:t>
            </a:r>
          </a:p>
          <a:p>
            <a:r>
              <a:rPr lang="en-US" dirty="0"/>
              <a:t>    distribution).</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B4A56DCE-FA11-F34A-BE09-DB17A8E8C973}"/>
                  </a:ext>
                </a:extLst>
              </p14:cNvPr>
              <p14:cNvContentPartPr/>
              <p14:nvPr/>
            </p14:nvContentPartPr>
            <p14:xfrm>
              <a:off x="2637720" y="1189176"/>
              <a:ext cx="958320" cy="806400"/>
            </p14:xfrm>
          </p:contentPart>
        </mc:Choice>
        <mc:Fallback>
          <p:pic>
            <p:nvPicPr>
              <p:cNvPr id="3" name="Ink 2">
                <a:extLst>
                  <a:ext uri="{FF2B5EF4-FFF2-40B4-BE49-F238E27FC236}">
                    <a16:creationId xmlns:a16="http://schemas.microsoft.com/office/drawing/2014/main" id="{B4A56DCE-FA11-F34A-BE09-DB17A8E8C973}"/>
                  </a:ext>
                </a:extLst>
              </p:cNvPr>
              <p:cNvPicPr/>
              <p:nvPr/>
            </p:nvPicPr>
            <p:blipFill>
              <a:blip r:embed="rId3"/>
              <a:stretch>
                <a:fillRect/>
              </a:stretch>
            </p:blipFill>
            <p:spPr>
              <a:xfrm>
                <a:off x="2628720" y="1180536"/>
                <a:ext cx="975960" cy="824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F9C8631-A996-6C4E-9D89-BB884851058E}"/>
                  </a:ext>
                </a:extLst>
              </p14:cNvPr>
              <p14:cNvContentPartPr/>
              <p14:nvPr/>
            </p14:nvContentPartPr>
            <p14:xfrm>
              <a:off x="3430800" y="2513256"/>
              <a:ext cx="3496680" cy="80280"/>
            </p14:xfrm>
          </p:contentPart>
        </mc:Choice>
        <mc:Fallback>
          <p:pic>
            <p:nvPicPr>
              <p:cNvPr id="4" name="Ink 3">
                <a:extLst>
                  <a:ext uri="{FF2B5EF4-FFF2-40B4-BE49-F238E27FC236}">
                    <a16:creationId xmlns:a16="http://schemas.microsoft.com/office/drawing/2014/main" id="{8F9C8631-A996-6C4E-9D89-BB884851058E}"/>
                  </a:ext>
                </a:extLst>
              </p:cNvPr>
              <p:cNvPicPr/>
              <p:nvPr/>
            </p:nvPicPr>
            <p:blipFill>
              <a:blip r:embed="rId5"/>
              <a:stretch>
                <a:fillRect/>
              </a:stretch>
            </p:blipFill>
            <p:spPr>
              <a:xfrm>
                <a:off x="3422160" y="2504256"/>
                <a:ext cx="3514320" cy="97920"/>
              </a:xfrm>
              <a:prstGeom prst="rect">
                <a:avLst/>
              </a:prstGeom>
            </p:spPr>
          </p:pic>
        </mc:Fallback>
      </mc:AlternateContent>
      <p:grpSp>
        <p:nvGrpSpPr>
          <p:cNvPr id="19" name="Group 18">
            <a:extLst>
              <a:ext uri="{FF2B5EF4-FFF2-40B4-BE49-F238E27FC236}">
                <a16:creationId xmlns:a16="http://schemas.microsoft.com/office/drawing/2014/main" id="{221B3B48-5E03-3F40-B918-FC1495C3F240}"/>
              </a:ext>
            </a:extLst>
          </p:cNvPr>
          <p:cNvGrpSpPr/>
          <p:nvPr/>
        </p:nvGrpSpPr>
        <p:grpSpPr>
          <a:xfrm>
            <a:off x="5594400" y="2123016"/>
            <a:ext cx="5774400" cy="946800"/>
            <a:chOff x="5594400" y="2123016"/>
            <a:chExt cx="5774400" cy="946800"/>
          </a:xfrm>
        </p:grpSpPr>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3438492B-BCB8-8A4F-B36F-7BEF86E5B8BF}"/>
                    </a:ext>
                  </a:extLst>
                </p14:cNvPr>
                <p14:cNvContentPartPr/>
                <p14:nvPr/>
              </p14:nvContentPartPr>
              <p14:xfrm>
                <a:off x="6935760" y="2529096"/>
                <a:ext cx="2447640" cy="71640"/>
              </p14:xfrm>
            </p:contentPart>
          </mc:Choice>
          <mc:Fallback>
            <p:pic>
              <p:nvPicPr>
                <p:cNvPr id="5" name="Ink 4">
                  <a:extLst>
                    <a:ext uri="{FF2B5EF4-FFF2-40B4-BE49-F238E27FC236}">
                      <a16:creationId xmlns:a16="http://schemas.microsoft.com/office/drawing/2014/main" id="{3438492B-BCB8-8A4F-B36F-7BEF86E5B8BF}"/>
                    </a:ext>
                  </a:extLst>
                </p:cNvPr>
                <p:cNvPicPr/>
                <p:nvPr/>
              </p:nvPicPr>
              <p:blipFill>
                <a:blip r:embed="rId7"/>
                <a:stretch>
                  <a:fillRect/>
                </a:stretch>
              </p:blipFill>
              <p:spPr>
                <a:xfrm>
                  <a:off x="6926760" y="2520096"/>
                  <a:ext cx="24652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0CF48A83-3CC1-8A4E-8AB0-151F5EFBF0F0}"/>
                    </a:ext>
                  </a:extLst>
                </p14:cNvPr>
                <p14:cNvContentPartPr/>
                <p14:nvPr/>
              </p14:nvContentPartPr>
              <p14:xfrm>
                <a:off x="9462240" y="2184216"/>
                <a:ext cx="378360" cy="237600"/>
              </p14:xfrm>
            </p:contentPart>
          </mc:Choice>
          <mc:Fallback>
            <p:pic>
              <p:nvPicPr>
                <p:cNvPr id="6" name="Ink 5">
                  <a:extLst>
                    <a:ext uri="{FF2B5EF4-FFF2-40B4-BE49-F238E27FC236}">
                      <a16:creationId xmlns:a16="http://schemas.microsoft.com/office/drawing/2014/main" id="{0CF48A83-3CC1-8A4E-8AB0-151F5EFBF0F0}"/>
                    </a:ext>
                  </a:extLst>
                </p:cNvPr>
                <p:cNvPicPr/>
                <p:nvPr/>
              </p:nvPicPr>
              <p:blipFill>
                <a:blip r:embed="rId9"/>
                <a:stretch>
                  <a:fillRect/>
                </a:stretch>
              </p:blipFill>
              <p:spPr>
                <a:xfrm>
                  <a:off x="9453240" y="2175216"/>
                  <a:ext cx="39600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3D52874D-572A-3F43-8993-3F2B2C6B4C48}"/>
                    </a:ext>
                  </a:extLst>
                </p14:cNvPr>
                <p14:cNvContentPartPr/>
                <p14:nvPr/>
              </p14:nvContentPartPr>
              <p14:xfrm>
                <a:off x="9549720" y="2123016"/>
                <a:ext cx="612000" cy="258480"/>
              </p14:xfrm>
            </p:contentPart>
          </mc:Choice>
          <mc:Fallback>
            <p:pic>
              <p:nvPicPr>
                <p:cNvPr id="7" name="Ink 6">
                  <a:extLst>
                    <a:ext uri="{FF2B5EF4-FFF2-40B4-BE49-F238E27FC236}">
                      <a16:creationId xmlns:a16="http://schemas.microsoft.com/office/drawing/2014/main" id="{3D52874D-572A-3F43-8993-3F2B2C6B4C48}"/>
                    </a:ext>
                  </a:extLst>
                </p:cNvPr>
                <p:cNvPicPr/>
                <p:nvPr/>
              </p:nvPicPr>
              <p:blipFill>
                <a:blip r:embed="rId11"/>
                <a:stretch>
                  <a:fillRect/>
                </a:stretch>
              </p:blipFill>
              <p:spPr>
                <a:xfrm>
                  <a:off x="9540720" y="2114376"/>
                  <a:ext cx="6296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68CF7E7C-EEAE-704C-A74F-49A6749B87F7}"/>
                    </a:ext>
                  </a:extLst>
                </p14:cNvPr>
                <p14:cNvContentPartPr/>
                <p14:nvPr/>
              </p14:nvContentPartPr>
              <p14:xfrm>
                <a:off x="5594400" y="3011496"/>
                <a:ext cx="422640" cy="29880"/>
              </p14:xfrm>
            </p:contentPart>
          </mc:Choice>
          <mc:Fallback>
            <p:pic>
              <p:nvPicPr>
                <p:cNvPr id="9" name="Ink 8">
                  <a:extLst>
                    <a:ext uri="{FF2B5EF4-FFF2-40B4-BE49-F238E27FC236}">
                      <a16:creationId xmlns:a16="http://schemas.microsoft.com/office/drawing/2014/main" id="{68CF7E7C-EEAE-704C-A74F-49A6749B87F7}"/>
                    </a:ext>
                  </a:extLst>
                </p:cNvPr>
                <p:cNvPicPr/>
                <p:nvPr/>
              </p:nvPicPr>
              <p:blipFill>
                <a:blip r:embed="rId13"/>
                <a:stretch>
                  <a:fillRect/>
                </a:stretch>
              </p:blipFill>
              <p:spPr>
                <a:xfrm>
                  <a:off x="5585400" y="3002856"/>
                  <a:ext cx="4402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2707C71B-2CD8-C34E-9814-1358B38B76E2}"/>
                    </a:ext>
                  </a:extLst>
                </p14:cNvPr>
                <p14:cNvContentPartPr/>
                <p14:nvPr/>
              </p14:nvContentPartPr>
              <p14:xfrm>
                <a:off x="5825880" y="3021936"/>
                <a:ext cx="2653920" cy="47880"/>
              </p14:xfrm>
            </p:contentPart>
          </mc:Choice>
          <mc:Fallback>
            <p:pic>
              <p:nvPicPr>
                <p:cNvPr id="10" name="Ink 9">
                  <a:extLst>
                    <a:ext uri="{FF2B5EF4-FFF2-40B4-BE49-F238E27FC236}">
                      <a16:creationId xmlns:a16="http://schemas.microsoft.com/office/drawing/2014/main" id="{2707C71B-2CD8-C34E-9814-1358B38B76E2}"/>
                    </a:ext>
                  </a:extLst>
                </p:cNvPr>
                <p:cNvPicPr/>
                <p:nvPr/>
              </p:nvPicPr>
              <p:blipFill>
                <a:blip r:embed="rId15"/>
                <a:stretch>
                  <a:fillRect/>
                </a:stretch>
              </p:blipFill>
              <p:spPr>
                <a:xfrm>
                  <a:off x="5816880" y="3012936"/>
                  <a:ext cx="26715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FEFE5A00-3A8B-0D4B-92AF-A3F90C108D15}"/>
                    </a:ext>
                  </a:extLst>
                </p14:cNvPr>
                <p14:cNvContentPartPr/>
                <p14:nvPr/>
              </p14:nvContentPartPr>
              <p14:xfrm>
                <a:off x="10657080" y="2999976"/>
                <a:ext cx="711720" cy="66240"/>
              </p14:xfrm>
            </p:contentPart>
          </mc:Choice>
          <mc:Fallback>
            <p:pic>
              <p:nvPicPr>
                <p:cNvPr id="12" name="Ink 11">
                  <a:extLst>
                    <a:ext uri="{FF2B5EF4-FFF2-40B4-BE49-F238E27FC236}">
                      <a16:creationId xmlns:a16="http://schemas.microsoft.com/office/drawing/2014/main" id="{FEFE5A00-3A8B-0D4B-92AF-A3F90C108D15}"/>
                    </a:ext>
                  </a:extLst>
                </p:cNvPr>
                <p:cNvPicPr/>
                <p:nvPr/>
              </p:nvPicPr>
              <p:blipFill>
                <a:blip r:embed="rId17"/>
                <a:stretch>
                  <a:fillRect/>
                </a:stretch>
              </p:blipFill>
              <p:spPr>
                <a:xfrm>
                  <a:off x="10648440" y="2991336"/>
                  <a:ext cx="7293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33FBA2E8-E180-3543-9E5F-81D1A71CD8C0}"/>
                    </a:ext>
                  </a:extLst>
                </p14:cNvPr>
                <p14:cNvContentPartPr/>
                <p14:nvPr/>
              </p14:nvContentPartPr>
              <p14:xfrm>
                <a:off x="8570880" y="2524056"/>
                <a:ext cx="887760" cy="512280"/>
              </p14:xfrm>
            </p:contentPart>
          </mc:Choice>
          <mc:Fallback>
            <p:pic>
              <p:nvPicPr>
                <p:cNvPr id="18" name="Ink 17">
                  <a:extLst>
                    <a:ext uri="{FF2B5EF4-FFF2-40B4-BE49-F238E27FC236}">
                      <a16:creationId xmlns:a16="http://schemas.microsoft.com/office/drawing/2014/main" id="{33FBA2E8-E180-3543-9E5F-81D1A71CD8C0}"/>
                    </a:ext>
                  </a:extLst>
                </p:cNvPr>
                <p:cNvPicPr/>
                <p:nvPr/>
              </p:nvPicPr>
              <p:blipFill>
                <a:blip r:embed="rId19"/>
                <a:stretch>
                  <a:fillRect/>
                </a:stretch>
              </p:blipFill>
              <p:spPr>
                <a:xfrm>
                  <a:off x="8562240" y="2515416"/>
                  <a:ext cx="905400" cy="529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B89BCEC7-A1EE-4E4F-BF43-F39200C41767}"/>
                  </a:ext>
                </a:extLst>
              </p14:cNvPr>
              <p14:cNvContentPartPr/>
              <p14:nvPr/>
            </p14:nvContentPartPr>
            <p14:xfrm>
              <a:off x="9502560" y="3295536"/>
              <a:ext cx="927000" cy="63360"/>
            </p14:xfrm>
          </p:contentPart>
        </mc:Choice>
        <mc:Fallback>
          <p:pic>
            <p:nvPicPr>
              <p:cNvPr id="20" name="Ink 19">
                <a:extLst>
                  <a:ext uri="{FF2B5EF4-FFF2-40B4-BE49-F238E27FC236}">
                    <a16:creationId xmlns:a16="http://schemas.microsoft.com/office/drawing/2014/main" id="{B89BCEC7-A1EE-4E4F-BF43-F39200C41767}"/>
                  </a:ext>
                </a:extLst>
              </p:cNvPr>
              <p:cNvPicPr/>
              <p:nvPr/>
            </p:nvPicPr>
            <p:blipFill>
              <a:blip r:embed="rId21"/>
              <a:stretch>
                <a:fillRect/>
              </a:stretch>
            </p:blipFill>
            <p:spPr>
              <a:xfrm>
                <a:off x="9493920" y="3286896"/>
                <a:ext cx="9446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9" name="Ink 28">
                <a:extLst>
                  <a:ext uri="{FF2B5EF4-FFF2-40B4-BE49-F238E27FC236}">
                    <a16:creationId xmlns:a16="http://schemas.microsoft.com/office/drawing/2014/main" id="{F71D678E-21C8-9442-8A45-2E1C089DF875}"/>
                  </a:ext>
                </a:extLst>
              </p14:cNvPr>
              <p14:cNvContentPartPr/>
              <p14:nvPr/>
            </p14:nvContentPartPr>
            <p14:xfrm>
              <a:off x="3012840" y="5543376"/>
              <a:ext cx="555840" cy="127440"/>
            </p14:xfrm>
          </p:contentPart>
        </mc:Choice>
        <mc:Fallback>
          <p:pic>
            <p:nvPicPr>
              <p:cNvPr id="29" name="Ink 28">
                <a:extLst>
                  <a:ext uri="{FF2B5EF4-FFF2-40B4-BE49-F238E27FC236}">
                    <a16:creationId xmlns:a16="http://schemas.microsoft.com/office/drawing/2014/main" id="{F71D678E-21C8-9442-8A45-2E1C089DF875}"/>
                  </a:ext>
                </a:extLst>
              </p:cNvPr>
              <p:cNvPicPr/>
              <p:nvPr/>
            </p:nvPicPr>
            <p:blipFill>
              <a:blip r:embed="rId23"/>
              <a:stretch>
                <a:fillRect/>
              </a:stretch>
            </p:blipFill>
            <p:spPr>
              <a:xfrm>
                <a:off x="3003840" y="5534376"/>
                <a:ext cx="5734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5" name="Ink 34">
                <a:extLst>
                  <a:ext uri="{FF2B5EF4-FFF2-40B4-BE49-F238E27FC236}">
                    <a16:creationId xmlns:a16="http://schemas.microsoft.com/office/drawing/2014/main" id="{D487452D-6A46-684B-994C-1A94B74AB2B3}"/>
                  </a:ext>
                </a:extLst>
              </p14:cNvPr>
              <p14:cNvContentPartPr/>
              <p14:nvPr/>
            </p14:nvContentPartPr>
            <p14:xfrm>
              <a:off x="3005280" y="5240256"/>
              <a:ext cx="1625400" cy="159480"/>
            </p14:xfrm>
          </p:contentPart>
        </mc:Choice>
        <mc:Fallback>
          <p:pic>
            <p:nvPicPr>
              <p:cNvPr id="35" name="Ink 34">
                <a:extLst>
                  <a:ext uri="{FF2B5EF4-FFF2-40B4-BE49-F238E27FC236}">
                    <a16:creationId xmlns:a16="http://schemas.microsoft.com/office/drawing/2014/main" id="{D487452D-6A46-684B-994C-1A94B74AB2B3}"/>
                  </a:ext>
                </a:extLst>
              </p:cNvPr>
              <p:cNvPicPr/>
              <p:nvPr/>
            </p:nvPicPr>
            <p:blipFill>
              <a:blip r:embed="rId25"/>
              <a:stretch>
                <a:fillRect/>
              </a:stretch>
            </p:blipFill>
            <p:spPr>
              <a:xfrm>
                <a:off x="2996640" y="5231256"/>
                <a:ext cx="16430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C084AD17-CA7D-1F4A-B268-27981F4D7EC0}"/>
                  </a:ext>
                </a:extLst>
              </p14:cNvPr>
              <p14:cNvContentPartPr/>
              <p14:nvPr/>
            </p14:nvContentPartPr>
            <p14:xfrm>
              <a:off x="1278720" y="3401736"/>
              <a:ext cx="708480" cy="417240"/>
            </p14:xfrm>
          </p:contentPart>
        </mc:Choice>
        <mc:Fallback>
          <p:pic>
            <p:nvPicPr>
              <p:cNvPr id="21" name="Ink 20">
                <a:extLst>
                  <a:ext uri="{FF2B5EF4-FFF2-40B4-BE49-F238E27FC236}">
                    <a16:creationId xmlns:a16="http://schemas.microsoft.com/office/drawing/2014/main" id="{C084AD17-CA7D-1F4A-B268-27981F4D7EC0}"/>
                  </a:ext>
                </a:extLst>
              </p:cNvPr>
              <p:cNvPicPr/>
              <p:nvPr/>
            </p:nvPicPr>
            <p:blipFill>
              <a:blip r:embed="rId27"/>
              <a:stretch>
                <a:fillRect/>
              </a:stretch>
            </p:blipFill>
            <p:spPr>
              <a:xfrm>
                <a:off x="1269720" y="3393096"/>
                <a:ext cx="72612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1AF4AD72-CC83-CD49-AD99-D623A0A62097}"/>
                  </a:ext>
                </a:extLst>
              </p14:cNvPr>
              <p14:cNvContentPartPr/>
              <p14:nvPr/>
            </p14:nvContentPartPr>
            <p14:xfrm>
              <a:off x="1235520" y="3376896"/>
              <a:ext cx="1088640" cy="492120"/>
            </p14:xfrm>
          </p:contentPart>
        </mc:Choice>
        <mc:Fallback>
          <p:pic>
            <p:nvPicPr>
              <p:cNvPr id="22" name="Ink 21">
                <a:extLst>
                  <a:ext uri="{FF2B5EF4-FFF2-40B4-BE49-F238E27FC236}">
                    <a16:creationId xmlns:a16="http://schemas.microsoft.com/office/drawing/2014/main" id="{1AF4AD72-CC83-CD49-AD99-D623A0A62097}"/>
                  </a:ext>
                </a:extLst>
              </p:cNvPr>
              <p:cNvPicPr/>
              <p:nvPr/>
            </p:nvPicPr>
            <p:blipFill>
              <a:blip r:embed="rId29"/>
              <a:stretch>
                <a:fillRect/>
              </a:stretch>
            </p:blipFill>
            <p:spPr>
              <a:xfrm>
                <a:off x="1226880" y="3367896"/>
                <a:ext cx="1106280" cy="509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7" name="Ink 76">
                <a:extLst>
                  <a:ext uri="{FF2B5EF4-FFF2-40B4-BE49-F238E27FC236}">
                    <a16:creationId xmlns:a16="http://schemas.microsoft.com/office/drawing/2014/main" id="{21D054F4-BF18-D540-9ACA-6B038C332785}"/>
                  </a:ext>
                </a:extLst>
              </p14:cNvPr>
              <p14:cNvContentPartPr/>
              <p14:nvPr/>
            </p14:nvContentPartPr>
            <p14:xfrm>
              <a:off x="1223640" y="4420176"/>
              <a:ext cx="809640" cy="365040"/>
            </p14:xfrm>
          </p:contentPart>
        </mc:Choice>
        <mc:Fallback>
          <p:pic>
            <p:nvPicPr>
              <p:cNvPr id="77" name="Ink 76">
                <a:extLst>
                  <a:ext uri="{FF2B5EF4-FFF2-40B4-BE49-F238E27FC236}">
                    <a16:creationId xmlns:a16="http://schemas.microsoft.com/office/drawing/2014/main" id="{21D054F4-BF18-D540-9ACA-6B038C332785}"/>
                  </a:ext>
                </a:extLst>
              </p:cNvPr>
              <p:cNvPicPr/>
              <p:nvPr/>
            </p:nvPicPr>
            <p:blipFill>
              <a:blip r:embed="rId31"/>
              <a:stretch>
                <a:fillRect/>
              </a:stretch>
            </p:blipFill>
            <p:spPr>
              <a:xfrm>
                <a:off x="1215000" y="4411536"/>
                <a:ext cx="82728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8" name="Ink 77">
                <a:extLst>
                  <a:ext uri="{FF2B5EF4-FFF2-40B4-BE49-F238E27FC236}">
                    <a16:creationId xmlns:a16="http://schemas.microsoft.com/office/drawing/2014/main" id="{3C7EEB04-FD57-FB4B-991D-EA82FCC7CE04}"/>
                  </a:ext>
                </a:extLst>
              </p14:cNvPr>
              <p14:cNvContentPartPr/>
              <p14:nvPr/>
            </p14:nvContentPartPr>
            <p14:xfrm>
              <a:off x="1279800" y="4627536"/>
              <a:ext cx="869040" cy="407880"/>
            </p14:xfrm>
          </p:contentPart>
        </mc:Choice>
        <mc:Fallback>
          <p:pic>
            <p:nvPicPr>
              <p:cNvPr id="78" name="Ink 77">
                <a:extLst>
                  <a:ext uri="{FF2B5EF4-FFF2-40B4-BE49-F238E27FC236}">
                    <a16:creationId xmlns:a16="http://schemas.microsoft.com/office/drawing/2014/main" id="{3C7EEB04-FD57-FB4B-991D-EA82FCC7CE04}"/>
                  </a:ext>
                </a:extLst>
              </p:cNvPr>
              <p:cNvPicPr/>
              <p:nvPr/>
            </p:nvPicPr>
            <p:blipFill>
              <a:blip r:embed="rId33"/>
              <a:stretch>
                <a:fillRect/>
              </a:stretch>
            </p:blipFill>
            <p:spPr>
              <a:xfrm>
                <a:off x="1270800" y="4618536"/>
                <a:ext cx="88668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9" name="Ink 78">
                <a:extLst>
                  <a:ext uri="{FF2B5EF4-FFF2-40B4-BE49-F238E27FC236}">
                    <a16:creationId xmlns:a16="http://schemas.microsoft.com/office/drawing/2014/main" id="{1238FB0C-46FD-684C-A0B8-E5CAF46B6EFF}"/>
                  </a:ext>
                </a:extLst>
              </p14:cNvPr>
              <p14:cNvContentPartPr/>
              <p14:nvPr/>
            </p14:nvContentPartPr>
            <p14:xfrm>
              <a:off x="1290960" y="4742016"/>
              <a:ext cx="831240" cy="415800"/>
            </p14:xfrm>
          </p:contentPart>
        </mc:Choice>
        <mc:Fallback>
          <p:pic>
            <p:nvPicPr>
              <p:cNvPr id="79" name="Ink 78">
                <a:extLst>
                  <a:ext uri="{FF2B5EF4-FFF2-40B4-BE49-F238E27FC236}">
                    <a16:creationId xmlns:a16="http://schemas.microsoft.com/office/drawing/2014/main" id="{1238FB0C-46FD-684C-A0B8-E5CAF46B6EFF}"/>
                  </a:ext>
                </a:extLst>
              </p:cNvPr>
              <p:cNvPicPr/>
              <p:nvPr/>
            </p:nvPicPr>
            <p:blipFill>
              <a:blip r:embed="rId35"/>
              <a:stretch>
                <a:fillRect/>
              </a:stretch>
            </p:blipFill>
            <p:spPr>
              <a:xfrm>
                <a:off x="1281960" y="4733016"/>
                <a:ext cx="84888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0" name="Ink 79">
                <a:extLst>
                  <a:ext uri="{FF2B5EF4-FFF2-40B4-BE49-F238E27FC236}">
                    <a16:creationId xmlns:a16="http://schemas.microsoft.com/office/drawing/2014/main" id="{A2151C2A-509A-9241-B9D2-DB01D898CB73}"/>
                  </a:ext>
                </a:extLst>
              </p14:cNvPr>
              <p14:cNvContentPartPr/>
              <p14:nvPr/>
            </p14:nvContentPartPr>
            <p14:xfrm>
              <a:off x="1345320" y="4774776"/>
              <a:ext cx="768600" cy="370080"/>
            </p14:xfrm>
          </p:contentPart>
        </mc:Choice>
        <mc:Fallback>
          <p:pic>
            <p:nvPicPr>
              <p:cNvPr id="80" name="Ink 79">
                <a:extLst>
                  <a:ext uri="{FF2B5EF4-FFF2-40B4-BE49-F238E27FC236}">
                    <a16:creationId xmlns:a16="http://schemas.microsoft.com/office/drawing/2014/main" id="{A2151C2A-509A-9241-B9D2-DB01D898CB73}"/>
                  </a:ext>
                </a:extLst>
              </p:cNvPr>
              <p:cNvPicPr/>
              <p:nvPr/>
            </p:nvPicPr>
            <p:blipFill>
              <a:blip r:embed="rId37"/>
              <a:stretch>
                <a:fillRect/>
              </a:stretch>
            </p:blipFill>
            <p:spPr>
              <a:xfrm>
                <a:off x="1336680" y="4766136"/>
                <a:ext cx="78624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1" name="Ink 80">
                <a:extLst>
                  <a:ext uri="{FF2B5EF4-FFF2-40B4-BE49-F238E27FC236}">
                    <a16:creationId xmlns:a16="http://schemas.microsoft.com/office/drawing/2014/main" id="{B91FF827-C48F-E943-878E-6430C8DBE3A6}"/>
                  </a:ext>
                </a:extLst>
              </p14:cNvPr>
              <p14:cNvContentPartPr/>
              <p14:nvPr/>
            </p14:nvContentPartPr>
            <p14:xfrm>
              <a:off x="1526400" y="4748496"/>
              <a:ext cx="524160" cy="283680"/>
            </p14:xfrm>
          </p:contentPart>
        </mc:Choice>
        <mc:Fallback>
          <p:pic>
            <p:nvPicPr>
              <p:cNvPr id="81" name="Ink 80">
                <a:extLst>
                  <a:ext uri="{FF2B5EF4-FFF2-40B4-BE49-F238E27FC236}">
                    <a16:creationId xmlns:a16="http://schemas.microsoft.com/office/drawing/2014/main" id="{B91FF827-C48F-E943-878E-6430C8DBE3A6}"/>
                  </a:ext>
                </a:extLst>
              </p:cNvPr>
              <p:cNvPicPr/>
              <p:nvPr/>
            </p:nvPicPr>
            <p:blipFill>
              <a:blip r:embed="rId39"/>
              <a:stretch>
                <a:fillRect/>
              </a:stretch>
            </p:blipFill>
            <p:spPr>
              <a:xfrm>
                <a:off x="1517760" y="4739856"/>
                <a:ext cx="5418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2" name="Ink 81">
                <a:extLst>
                  <a:ext uri="{FF2B5EF4-FFF2-40B4-BE49-F238E27FC236}">
                    <a16:creationId xmlns:a16="http://schemas.microsoft.com/office/drawing/2014/main" id="{4041FA87-B79B-3A4E-8ADF-E3548E6610AC}"/>
                  </a:ext>
                </a:extLst>
              </p14:cNvPr>
              <p14:cNvContentPartPr/>
              <p14:nvPr/>
            </p14:nvContentPartPr>
            <p14:xfrm>
              <a:off x="1760400" y="4911576"/>
              <a:ext cx="212400" cy="356040"/>
            </p14:xfrm>
          </p:contentPart>
        </mc:Choice>
        <mc:Fallback>
          <p:pic>
            <p:nvPicPr>
              <p:cNvPr id="82" name="Ink 81">
                <a:extLst>
                  <a:ext uri="{FF2B5EF4-FFF2-40B4-BE49-F238E27FC236}">
                    <a16:creationId xmlns:a16="http://schemas.microsoft.com/office/drawing/2014/main" id="{4041FA87-B79B-3A4E-8ADF-E3548E6610AC}"/>
                  </a:ext>
                </a:extLst>
              </p:cNvPr>
              <p:cNvPicPr/>
              <p:nvPr/>
            </p:nvPicPr>
            <p:blipFill>
              <a:blip r:embed="rId41"/>
              <a:stretch>
                <a:fillRect/>
              </a:stretch>
            </p:blipFill>
            <p:spPr>
              <a:xfrm>
                <a:off x="1751400" y="4902576"/>
                <a:ext cx="23004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4" name="Ink 83">
                <a:extLst>
                  <a:ext uri="{FF2B5EF4-FFF2-40B4-BE49-F238E27FC236}">
                    <a16:creationId xmlns:a16="http://schemas.microsoft.com/office/drawing/2014/main" id="{68BC4D51-867E-2745-A6D8-A89DA5CADF92}"/>
                  </a:ext>
                </a:extLst>
              </p14:cNvPr>
              <p14:cNvContentPartPr/>
              <p14:nvPr/>
            </p14:nvContentPartPr>
            <p14:xfrm>
              <a:off x="8876160" y="5791776"/>
              <a:ext cx="123480" cy="96480"/>
            </p14:xfrm>
          </p:contentPart>
        </mc:Choice>
        <mc:Fallback>
          <p:pic>
            <p:nvPicPr>
              <p:cNvPr id="84" name="Ink 83">
                <a:extLst>
                  <a:ext uri="{FF2B5EF4-FFF2-40B4-BE49-F238E27FC236}">
                    <a16:creationId xmlns:a16="http://schemas.microsoft.com/office/drawing/2014/main" id="{68BC4D51-867E-2745-A6D8-A89DA5CADF92}"/>
                  </a:ext>
                </a:extLst>
              </p:cNvPr>
              <p:cNvPicPr/>
              <p:nvPr/>
            </p:nvPicPr>
            <p:blipFill>
              <a:blip r:embed="rId43"/>
              <a:stretch>
                <a:fillRect/>
              </a:stretch>
            </p:blipFill>
            <p:spPr>
              <a:xfrm>
                <a:off x="8867520" y="5783136"/>
                <a:ext cx="141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85" name="Ink 84">
                <a:extLst>
                  <a:ext uri="{FF2B5EF4-FFF2-40B4-BE49-F238E27FC236}">
                    <a16:creationId xmlns:a16="http://schemas.microsoft.com/office/drawing/2014/main" id="{ED66E18B-74EA-F84C-8D3E-E07BA0095522}"/>
                  </a:ext>
                </a:extLst>
              </p14:cNvPr>
              <p14:cNvContentPartPr/>
              <p14:nvPr/>
            </p14:nvContentPartPr>
            <p14:xfrm>
              <a:off x="1281600" y="5636976"/>
              <a:ext cx="268920" cy="383040"/>
            </p14:xfrm>
          </p:contentPart>
        </mc:Choice>
        <mc:Fallback>
          <p:pic>
            <p:nvPicPr>
              <p:cNvPr id="85" name="Ink 84">
                <a:extLst>
                  <a:ext uri="{FF2B5EF4-FFF2-40B4-BE49-F238E27FC236}">
                    <a16:creationId xmlns:a16="http://schemas.microsoft.com/office/drawing/2014/main" id="{ED66E18B-74EA-F84C-8D3E-E07BA0095522}"/>
                  </a:ext>
                </a:extLst>
              </p:cNvPr>
              <p:cNvPicPr/>
              <p:nvPr/>
            </p:nvPicPr>
            <p:blipFill>
              <a:blip r:embed="rId45"/>
              <a:stretch>
                <a:fillRect/>
              </a:stretch>
            </p:blipFill>
            <p:spPr>
              <a:xfrm>
                <a:off x="1272960" y="5627976"/>
                <a:ext cx="28656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6" name="Ink 85">
                <a:extLst>
                  <a:ext uri="{FF2B5EF4-FFF2-40B4-BE49-F238E27FC236}">
                    <a16:creationId xmlns:a16="http://schemas.microsoft.com/office/drawing/2014/main" id="{E599EFEF-A946-1049-A38E-19937D767B9A}"/>
                  </a:ext>
                </a:extLst>
              </p14:cNvPr>
              <p14:cNvContentPartPr/>
              <p14:nvPr/>
            </p14:nvContentPartPr>
            <p14:xfrm>
              <a:off x="1219680" y="4995456"/>
              <a:ext cx="1431360" cy="885600"/>
            </p14:xfrm>
          </p:contentPart>
        </mc:Choice>
        <mc:Fallback>
          <p:pic>
            <p:nvPicPr>
              <p:cNvPr id="86" name="Ink 85">
                <a:extLst>
                  <a:ext uri="{FF2B5EF4-FFF2-40B4-BE49-F238E27FC236}">
                    <a16:creationId xmlns:a16="http://schemas.microsoft.com/office/drawing/2014/main" id="{E599EFEF-A946-1049-A38E-19937D767B9A}"/>
                  </a:ext>
                </a:extLst>
              </p:cNvPr>
              <p:cNvPicPr/>
              <p:nvPr/>
            </p:nvPicPr>
            <p:blipFill>
              <a:blip r:embed="rId47"/>
              <a:stretch>
                <a:fillRect/>
              </a:stretch>
            </p:blipFill>
            <p:spPr>
              <a:xfrm>
                <a:off x="1211040" y="4986816"/>
                <a:ext cx="1449000" cy="903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88" name="Ink 87">
                <a:extLst>
                  <a:ext uri="{FF2B5EF4-FFF2-40B4-BE49-F238E27FC236}">
                    <a16:creationId xmlns:a16="http://schemas.microsoft.com/office/drawing/2014/main" id="{8BA03788-64BC-7048-A0A2-1082FA490658}"/>
                  </a:ext>
                </a:extLst>
              </p14:cNvPr>
              <p14:cNvContentPartPr/>
              <p14:nvPr/>
            </p14:nvContentPartPr>
            <p14:xfrm>
              <a:off x="1529280" y="5812656"/>
              <a:ext cx="323280" cy="166320"/>
            </p14:xfrm>
          </p:contentPart>
        </mc:Choice>
        <mc:Fallback>
          <p:pic>
            <p:nvPicPr>
              <p:cNvPr id="88" name="Ink 87">
                <a:extLst>
                  <a:ext uri="{FF2B5EF4-FFF2-40B4-BE49-F238E27FC236}">
                    <a16:creationId xmlns:a16="http://schemas.microsoft.com/office/drawing/2014/main" id="{8BA03788-64BC-7048-A0A2-1082FA490658}"/>
                  </a:ext>
                </a:extLst>
              </p:cNvPr>
              <p:cNvPicPr/>
              <p:nvPr/>
            </p:nvPicPr>
            <p:blipFill>
              <a:blip r:embed="rId49"/>
              <a:stretch>
                <a:fillRect/>
              </a:stretch>
            </p:blipFill>
            <p:spPr>
              <a:xfrm>
                <a:off x="1520640" y="5803656"/>
                <a:ext cx="3409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0" name="Ink 89">
                <a:extLst>
                  <a:ext uri="{FF2B5EF4-FFF2-40B4-BE49-F238E27FC236}">
                    <a16:creationId xmlns:a16="http://schemas.microsoft.com/office/drawing/2014/main" id="{57F92700-E504-0447-8743-62D2993A61D6}"/>
                  </a:ext>
                </a:extLst>
              </p14:cNvPr>
              <p14:cNvContentPartPr/>
              <p14:nvPr/>
            </p14:nvContentPartPr>
            <p14:xfrm>
              <a:off x="1986480" y="5858376"/>
              <a:ext cx="173520" cy="321120"/>
            </p14:xfrm>
          </p:contentPart>
        </mc:Choice>
        <mc:Fallback>
          <p:pic>
            <p:nvPicPr>
              <p:cNvPr id="90" name="Ink 89">
                <a:extLst>
                  <a:ext uri="{FF2B5EF4-FFF2-40B4-BE49-F238E27FC236}">
                    <a16:creationId xmlns:a16="http://schemas.microsoft.com/office/drawing/2014/main" id="{57F92700-E504-0447-8743-62D2993A61D6}"/>
                  </a:ext>
                </a:extLst>
              </p:cNvPr>
              <p:cNvPicPr/>
              <p:nvPr/>
            </p:nvPicPr>
            <p:blipFill>
              <a:blip r:embed="rId51"/>
              <a:stretch>
                <a:fillRect/>
              </a:stretch>
            </p:blipFill>
            <p:spPr>
              <a:xfrm>
                <a:off x="1977480" y="5849376"/>
                <a:ext cx="191160" cy="338760"/>
              </a:xfrm>
              <a:prstGeom prst="rect">
                <a:avLst/>
              </a:prstGeom>
            </p:spPr>
          </p:pic>
        </mc:Fallback>
      </mc:AlternateContent>
      <p:grpSp>
        <p:nvGrpSpPr>
          <p:cNvPr id="93" name="Group 92">
            <a:extLst>
              <a:ext uri="{FF2B5EF4-FFF2-40B4-BE49-F238E27FC236}">
                <a16:creationId xmlns:a16="http://schemas.microsoft.com/office/drawing/2014/main" id="{3AD49510-BF9A-184A-9059-B0D2A9D88530}"/>
              </a:ext>
            </a:extLst>
          </p:cNvPr>
          <p:cNvGrpSpPr/>
          <p:nvPr/>
        </p:nvGrpSpPr>
        <p:grpSpPr>
          <a:xfrm>
            <a:off x="2997000" y="3402816"/>
            <a:ext cx="7945560" cy="3409920"/>
            <a:chOff x="2997000" y="3402816"/>
            <a:chExt cx="7945560" cy="3409920"/>
          </a:xfrm>
        </p:grpSpPr>
        <mc:AlternateContent xmlns:mc="http://schemas.openxmlformats.org/markup-compatibility/2006">
          <mc:Choice xmlns:p14="http://schemas.microsoft.com/office/powerpoint/2010/main" Requires="p14">
            <p:contentPart p14:bwMode="auto" r:id="rId52">
              <p14:nvContentPartPr>
                <p14:cNvPr id="13" name="Ink 12">
                  <a:extLst>
                    <a:ext uri="{FF2B5EF4-FFF2-40B4-BE49-F238E27FC236}">
                      <a16:creationId xmlns:a16="http://schemas.microsoft.com/office/drawing/2014/main" id="{2D3551DA-C010-904B-9E88-5942556001B3}"/>
                    </a:ext>
                  </a:extLst>
                </p14:cNvPr>
                <p14:cNvContentPartPr/>
                <p14:nvPr/>
              </p14:nvContentPartPr>
              <p14:xfrm>
                <a:off x="8577720" y="4726896"/>
                <a:ext cx="114840" cy="494280"/>
              </p14:xfrm>
            </p:contentPart>
          </mc:Choice>
          <mc:Fallback>
            <p:pic>
              <p:nvPicPr>
                <p:cNvPr id="13" name="Ink 12">
                  <a:extLst>
                    <a:ext uri="{FF2B5EF4-FFF2-40B4-BE49-F238E27FC236}">
                      <a16:creationId xmlns:a16="http://schemas.microsoft.com/office/drawing/2014/main" id="{2D3551DA-C010-904B-9E88-5942556001B3}"/>
                    </a:ext>
                  </a:extLst>
                </p:cNvPr>
                <p:cNvPicPr/>
                <p:nvPr/>
              </p:nvPicPr>
              <p:blipFill>
                <a:blip r:embed="rId53"/>
                <a:stretch>
                  <a:fillRect/>
                </a:stretch>
              </p:blipFill>
              <p:spPr>
                <a:xfrm>
                  <a:off x="8568720" y="4717896"/>
                  <a:ext cx="13248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4" name="Ink 13">
                  <a:extLst>
                    <a:ext uri="{FF2B5EF4-FFF2-40B4-BE49-F238E27FC236}">
                      <a16:creationId xmlns:a16="http://schemas.microsoft.com/office/drawing/2014/main" id="{051088CA-BED5-2D46-8520-8DC3C9DC9A24}"/>
                    </a:ext>
                  </a:extLst>
                </p14:cNvPr>
                <p14:cNvContentPartPr/>
                <p14:nvPr/>
              </p14:nvContentPartPr>
              <p14:xfrm>
                <a:off x="8622360" y="4702056"/>
                <a:ext cx="1001160" cy="575640"/>
              </p14:xfrm>
            </p:contentPart>
          </mc:Choice>
          <mc:Fallback>
            <p:pic>
              <p:nvPicPr>
                <p:cNvPr id="14" name="Ink 13">
                  <a:extLst>
                    <a:ext uri="{FF2B5EF4-FFF2-40B4-BE49-F238E27FC236}">
                      <a16:creationId xmlns:a16="http://schemas.microsoft.com/office/drawing/2014/main" id="{051088CA-BED5-2D46-8520-8DC3C9DC9A24}"/>
                    </a:ext>
                  </a:extLst>
                </p:cNvPr>
                <p:cNvPicPr/>
                <p:nvPr/>
              </p:nvPicPr>
              <p:blipFill>
                <a:blip r:embed="rId55"/>
                <a:stretch>
                  <a:fillRect/>
                </a:stretch>
              </p:blipFill>
              <p:spPr>
                <a:xfrm>
                  <a:off x="8613720" y="4693056"/>
                  <a:ext cx="1018800" cy="593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5" name="Ink 14">
                  <a:extLst>
                    <a:ext uri="{FF2B5EF4-FFF2-40B4-BE49-F238E27FC236}">
                      <a16:creationId xmlns:a16="http://schemas.microsoft.com/office/drawing/2014/main" id="{D56DDCEC-4040-8640-ABA0-549FEE4CA5D0}"/>
                    </a:ext>
                  </a:extLst>
                </p14:cNvPr>
                <p14:cNvContentPartPr/>
                <p14:nvPr/>
              </p14:nvContentPartPr>
              <p14:xfrm>
                <a:off x="10160640" y="4875936"/>
                <a:ext cx="500400" cy="274320"/>
              </p14:xfrm>
            </p:contentPart>
          </mc:Choice>
          <mc:Fallback>
            <p:pic>
              <p:nvPicPr>
                <p:cNvPr id="15" name="Ink 14">
                  <a:extLst>
                    <a:ext uri="{FF2B5EF4-FFF2-40B4-BE49-F238E27FC236}">
                      <a16:creationId xmlns:a16="http://schemas.microsoft.com/office/drawing/2014/main" id="{D56DDCEC-4040-8640-ABA0-549FEE4CA5D0}"/>
                    </a:ext>
                  </a:extLst>
                </p:cNvPr>
                <p:cNvPicPr/>
                <p:nvPr/>
              </p:nvPicPr>
              <p:blipFill>
                <a:blip r:embed="rId57"/>
                <a:stretch>
                  <a:fillRect/>
                </a:stretch>
              </p:blipFill>
              <p:spPr>
                <a:xfrm>
                  <a:off x="10151640" y="4866936"/>
                  <a:ext cx="51804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6" name="Ink 15">
                  <a:extLst>
                    <a:ext uri="{FF2B5EF4-FFF2-40B4-BE49-F238E27FC236}">
                      <a16:creationId xmlns:a16="http://schemas.microsoft.com/office/drawing/2014/main" id="{541A0B51-CA52-5E4B-B692-58531D1CA1A8}"/>
                    </a:ext>
                  </a:extLst>
                </p14:cNvPr>
                <p14:cNvContentPartPr/>
                <p14:nvPr/>
              </p14:nvContentPartPr>
              <p14:xfrm>
                <a:off x="10386720" y="4859736"/>
                <a:ext cx="555840" cy="240120"/>
              </p14:xfrm>
            </p:contentPart>
          </mc:Choice>
          <mc:Fallback>
            <p:pic>
              <p:nvPicPr>
                <p:cNvPr id="16" name="Ink 15">
                  <a:extLst>
                    <a:ext uri="{FF2B5EF4-FFF2-40B4-BE49-F238E27FC236}">
                      <a16:creationId xmlns:a16="http://schemas.microsoft.com/office/drawing/2014/main" id="{541A0B51-CA52-5E4B-B692-58531D1CA1A8}"/>
                    </a:ext>
                  </a:extLst>
                </p:cNvPr>
                <p:cNvPicPr/>
                <p:nvPr/>
              </p:nvPicPr>
              <p:blipFill>
                <a:blip r:embed="rId59"/>
                <a:stretch>
                  <a:fillRect/>
                </a:stretch>
              </p:blipFill>
              <p:spPr>
                <a:xfrm>
                  <a:off x="10378080" y="4851096"/>
                  <a:ext cx="5734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4" name="Ink 23">
                  <a:extLst>
                    <a:ext uri="{FF2B5EF4-FFF2-40B4-BE49-F238E27FC236}">
                      <a16:creationId xmlns:a16="http://schemas.microsoft.com/office/drawing/2014/main" id="{6DDA0F70-95D9-E844-BE15-54B81809E2CF}"/>
                    </a:ext>
                  </a:extLst>
                </p14:cNvPr>
                <p14:cNvContentPartPr/>
                <p14:nvPr/>
              </p14:nvContentPartPr>
              <p14:xfrm>
                <a:off x="3463920" y="5647056"/>
                <a:ext cx="3391200" cy="231480"/>
              </p14:xfrm>
            </p:contentPart>
          </mc:Choice>
          <mc:Fallback>
            <p:pic>
              <p:nvPicPr>
                <p:cNvPr id="24" name="Ink 23">
                  <a:extLst>
                    <a:ext uri="{FF2B5EF4-FFF2-40B4-BE49-F238E27FC236}">
                      <a16:creationId xmlns:a16="http://schemas.microsoft.com/office/drawing/2014/main" id="{6DDA0F70-95D9-E844-BE15-54B81809E2CF}"/>
                    </a:ext>
                  </a:extLst>
                </p:cNvPr>
                <p:cNvPicPr/>
                <p:nvPr/>
              </p:nvPicPr>
              <p:blipFill>
                <a:blip r:embed="rId61"/>
                <a:stretch>
                  <a:fillRect/>
                </a:stretch>
              </p:blipFill>
              <p:spPr>
                <a:xfrm>
                  <a:off x="3454920" y="5638416"/>
                  <a:ext cx="34088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5" name="Ink 24">
                  <a:extLst>
                    <a:ext uri="{FF2B5EF4-FFF2-40B4-BE49-F238E27FC236}">
                      <a16:creationId xmlns:a16="http://schemas.microsoft.com/office/drawing/2014/main" id="{0202ACD0-3E4F-8A4B-A8D9-25EDC5373AD8}"/>
                    </a:ext>
                  </a:extLst>
                </p14:cNvPr>
                <p14:cNvContentPartPr/>
                <p14:nvPr/>
              </p14:nvContentPartPr>
              <p14:xfrm>
                <a:off x="3702240" y="4388856"/>
                <a:ext cx="4265640" cy="1179000"/>
              </p14:xfrm>
            </p:contentPart>
          </mc:Choice>
          <mc:Fallback>
            <p:pic>
              <p:nvPicPr>
                <p:cNvPr id="25" name="Ink 24">
                  <a:extLst>
                    <a:ext uri="{FF2B5EF4-FFF2-40B4-BE49-F238E27FC236}">
                      <a16:creationId xmlns:a16="http://schemas.microsoft.com/office/drawing/2014/main" id="{0202ACD0-3E4F-8A4B-A8D9-25EDC5373AD8}"/>
                    </a:ext>
                  </a:extLst>
                </p:cNvPr>
                <p:cNvPicPr/>
                <p:nvPr/>
              </p:nvPicPr>
              <p:blipFill>
                <a:blip r:embed="rId63"/>
                <a:stretch>
                  <a:fillRect/>
                </a:stretch>
              </p:blipFill>
              <p:spPr>
                <a:xfrm>
                  <a:off x="3693600" y="4380216"/>
                  <a:ext cx="4283280" cy="1196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6" name="Ink 25">
                  <a:extLst>
                    <a:ext uri="{FF2B5EF4-FFF2-40B4-BE49-F238E27FC236}">
                      <a16:creationId xmlns:a16="http://schemas.microsoft.com/office/drawing/2014/main" id="{6B04D08D-F3A0-144B-BC98-B5CA7895CDCA}"/>
                    </a:ext>
                  </a:extLst>
                </p14:cNvPr>
                <p14:cNvContentPartPr/>
                <p14:nvPr/>
              </p14:nvContentPartPr>
              <p14:xfrm>
                <a:off x="6580080" y="5879256"/>
                <a:ext cx="1678320" cy="64440"/>
              </p14:xfrm>
            </p:contentPart>
          </mc:Choice>
          <mc:Fallback>
            <p:pic>
              <p:nvPicPr>
                <p:cNvPr id="26" name="Ink 25">
                  <a:extLst>
                    <a:ext uri="{FF2B5EF4-FFF2-40B4-BE49-F238E27FC236}">
                      <a16:creationId xmlns:a16="http://schemas.microsoft.com/office/drawing/2014/main" id="{6B04D08D-F3A0-144B-BC98-B5CA7895CDCA}"/>
                    </a:ext>
                  </a:extLst>
                </p:cNvPr>
                <p:cNvPicPr/>
                <p:nvPr/>
              </p:nvPicPr>
              <p:blipFill>
                <a:blip r:embed="rId65"/>
                <a:stretch>
                  <a:fillRect/>
                </a:stretch>
              </p:blipFill>
              <p:spPr>
                <a:xfrm>
                  <a:off x="6571440" y="5870616"/>
                  <a:ext cx="16959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7" name="Ink 26">
                  <a:extLst>
                    <a:ext uri="{FF2B5EF4-FFF2-40B4-BE49-F238E27FC236}">
                      <a16:creationId xmlns:a16="http://schemas.microsoft.com/office/drawing/2014/main" id="{E14D8F1F-96AD-D34D-8EB1-C1F59AB6ED20}"/>
                    </a:ext>
                  </a:extLst>
                </p14:cNvPr>
                <p14:cNvContentPartPr/>
                <p14:nvPr/>
              </p14:nvContentPartPr>
              <p14:xfrm>
                <a:off x="5208120" y="4020936"/>
                <a:ext cx="489240" cy="2301840"/>
              </p14:xfrm>
            </p:contentPart>
          </mc:Choice>
          <mc:Fallback>
            <p:pic>
              <p:nvPicPr>
                <p:cNvPr id="27" name="Ink 26">
                  <a:extLst>
                    <a:ext uri="{FF2B5EF4-FFF2-40B4-BE49-F238E27FC236}">
                      <a16:creationId xmlns:a16="http://schemas.microsoft.com/office/drawing/2014/main" id="{E14D8F1F-96AD-D34D-8EB1-C1F59AB6ED20}"/>
                    </a:ext>
                  </a:extLst>
                </p:cNvPr>
                <p:cNvPicPr/>
                <p:nvPr/>
              </p:nvPicPr>
              <p:blipFill>
                <a:blip r:embed="rId67"/>
                <a:stretch>
                  <a:fillRect/>
                </a:stretch>
              </p:blipFill>
              <p:spPr>
                <a:xfrm>
                  <a:off x="5199480" y="4011936"/>
                  <a:ext cx="506880" cy="2319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1" name="Ink 30">
                  <a:extLst>
                    <a:ext uri="{FF2B5EF4-FFF2-40B4-BE49-F238E27FC236}">
                      <a16:creationId xmlns:a16="http://schemas.microsoft.com/office/drawing/2014/main" id="{E75B5CB4-99F4-0A40-A8BC-78FF88BCAB53}"/>
                    </a:ext>
                  </a:extLst>
                </p14:cNvPr>
                <p14:cNvContentPartPr/>
                <p14:nvPr/>
              </p14:nvContentPartPr>
              <p14:xfrm>
                <a:off x="3721320" y="5560656"/>
                <a:ext cx="74160" cy="309960"/>
              </p14:xfrm>
            </p:contentPart>
          </mc:Choice>
          <mc:Fallback>
            <p:pic>
              <p:nvPicPr>
                <p:cNvPr id="31" name="Ink 30">
                  <a:extLst>
                    <a:ext uri="{FF2B5EF4-FFF2-40B4-BE49-F238E27FC236}">
                      <a16:creationId xmlns:a16="http://schemas.microsoft.com/office/drawing/2014/main" id="{E75B5CB4-99F4-0A40-A8BC-78FF88BCAB53}"/>
                    </a:ext>
                  </a:extLst>
                </p:cNvPr>
                <p:cNvPicPr/>
                <p:nvPr/>
              </p:nvPicPr>
              <p:blipFill>
                <a:blip r:embed="rId69"/>
                <a:stretch>
                  <a:fillRect/>
                </a:stretch>
              </p:blipFill>
              <p:spPr>
                <a:xfrm>
                  <a:off x="3712320" y="5552016"/>
                  <a:ext cx="918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3" name="Ink 32">
                  <a:extLst>
                    <a:ext uri="{FF2B5EF4-FFF2-40B4-BE49-F238E27FC236}">
                      <a16:creationId xmlns:a16="http://schemas.microsoft.com/office/drawing/2014/main" id="{4A575245-10A1-8E44-8B3B-B0669FB5931B}"/>
                    </a:ext>
                  </a:extLst>
                </p14:cNvPr>
                <p14:cNvContentPartPr/>
                <p14:nvPr/>
              </p14:nvContentPartPr>
              <p14:xfrm>
                <a:off x="3846240" y="5257896"/>
                <a:ext cx="81720" cy="77760"/>
              </p14:xfrm>
            </p:contentPart>
          </mc:Choice>
          <mc:Fallback>
            <p:pic>
              <p:nvPicPr>
                <p:cNvPr id="33" name="Ink 32">
                  <a:extLst>
                    <a:ext uri="{FF2B5EF4-FFF2-40B4-BE49-F238E27FC236}">
                      <a16:creationId xmlns:a16="http://schemas.microsoft.com/office/drawing/2014/main" id="{4A575245-10A1-8E44-8B3B-B0669FB5931B}"/>
                    </a:ext>
                  </a:extLst>
                </p:cNvPr>
                <p:cNvPicPr/>
                <p:nvPr/>
              </p:nvPicPr>
              <p:blipFill>
                <a:blip r:embed="rId71"/>
                <a:stretch>
                  <a:fillRect/>
                </a:stretch>
              </p:blipFill>
              <p:spPr>
                <a:xfrm>
                  <a:off x="3837240" y="5248896"/>
                  <a:ext cx="993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7" name="Ink 36">
                  <a:extLst>
                    <a:ext uri="{FF2B5EF4-FFF2-40B4-BE49-F238E27FC236}">
                      <a16:creationId xmlns:a16="http://schemas.microsoft.com/office/drawing/2014/main" id="{BD74EBBB-BF8D-2F44-807F-3E0B9D99AEAF}"/>
                    </a:ext>
                  </a:extLst>
                </p14:cNvPr>
                <p14:cNvContentPartPr/>
                <p14:nvPr/>
              </p14:nvContentPartPr>
              <p14:xfrm>
                <a:off x="4743720" y="4014816"/>
                <a:ext cx="4797360" cy="1796040"/>
              </p14:xfrm>
            </p:contentPart>
          </mc:Choice>
          <mc:Fallback>
            <p:pic>
              <p:nvPicPr>
                <p:cNvPr id="37" name="Ink 36">
                  <a:extLst>
                    <a:ext uri="{FF2B5EF4-FFF2-40B4-BE49-F238E27FC236}">
                      <a16:creationId xmlns:a16="http://schemas.microsoft.com/office/drawing/2014/main" id="{BD74EBBB-BF8D-2F44-807F-3E0B9D99AEAF}"/>
                    </a:ext>
                  </a:extLst>
                </p:cNvPr>
                <p:cNvPicPr/>
                <p:nvPr/>
              </p:nvPicPr>
              <p:blipFill>
                <a:blip r:embed="rId73"/>
                <a:stretch>
                  <a:fillRect/>
                </a:stretch>
              </p:blipFill>
              <p:spPr>
                <a:xfrm>
                  <a:off x="4734720" y="4006176"/>
                  <a:ext cx="4815000" cy="1813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9" name="Ink 38">
                  <a:extLst>
                    <a:ext uri="{FF2B5EF4-FFF2-40B4-BE49-F238E27FC236}">
                      <a16:creationId xmlns:a16="http://schemas.microsoft.com/office/drawing/2014/main" id="{887CBD8C-F93C-5D40-AB9A-59D437513074}"/>
                    </a:ext>
                  </a:extLst>
                </p14:cNvPr>
                <p14:cNvContentPartPr/>
                <p14:nvPr/>
              </p14:nvContentPartPr>
              <p14:xfrm>
                <a:off x="3183120" y="5278776"/>
                <a:ext cx="90360" cy="56160"/>
              </p14:xfrm>
            </p:contentPart>
          </mc:Choice>
          <mc:Fallback>
            <p:pic>
              <p:nvPicPr>
                <p:cNvPr id="39" name="Ink 38">
                  <a:extLst>
                    <a:ext uri="{FF2B5EF4-FFF2-40B4-BE49-F238E27FC236}">
                      <a16:creationId xmlns:a16="http://schemas.microsoft.com/office/drawing/2014/main" id="{887CBD8C-F93C-5D40-AB9A-59D437513074}"/>
                    </a:ext>
                  </a:extLst>
                </p:cNvPr>
                <p:cNvPicPr/>
                <p:nvPr/>
              </p:nvPicPr>
              <p:blipFill>
                <a:blip r:embed="rId75"/>
                <a:stretch>
                  <a:fillRect/>
                </a:stretch>
              </p:blipFill>
              <p:spPr>
                <a:xfrm>
                  <a:off x="3174480" y="5269776"/>
                  <a:ext cx="1080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Ink 40">
                  <a:extLst>
                    <a:ext uri="{FF2B5EF4-FFF2-40B4-BE49-F238E27FC236}">
                      <a16:creationId xmlns:a16="http://schemas.microsoft.com/office/drawing/2014/main" id="{8A220BA6-0CA1-4641-B0F7-80C1F3E3250A}"/>
                    </a:ext>
                  </a:extLst>
                </p14:cNvPr>
                <p14:cNvContentPartPr/>
                <p14:nvPr/>
              </p14:nvContentPartPr>
              <p14:xfrm>
                <a:off x="3207600" y="5313336"/>
                <a:ext cx="39600" cy="320760"/>
              </p14:xfrm>
            </p:contentPart>
          </mc:Choice>
          <mc:Fallback>
            <p:pic>
              <p:nvPicPr>
                <p:cNvPr id="41" name="Ink 40">
                  <a:extLst>
                    <a:ext uri="{FF2B5EF4-FFF2-40B4-BE49-F238E27FC236}">
                      <a16:creationId xmlns:a16="http://schemas.microsoft.com/office/drawing/2014/main" id="{8A220BA6-0CA1-4641-B0F7-80C1F3E3250A}"/>
                    </a:ext>
                  </a:extLst>
                </p:cNvPr>
                <p:cNvPicPr/>
                <p:nvPr/>
              </p:nvPicPr>
              <p:blipFill>
                <a:blip r:embed="rId77"/>
                <a:stretch>
                  <a:fillRect/>
                </a:stretch>
              </p:blipFill>
              <p:spPr>
                <a:xfrm>
                  <a:off x="3198600" y="5304336"/>
                  <a:ext cx="5724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Ink 41">
                  <a:extLst>
                    <a:ext uri="{FF2B5EF4-FFF2-40B4-BE49-F238E27FC236}">
                      <a16:creationId xmlns:a16="http://schemas.microsoft.com/office/drawing/2014/main" id="{31C6045C-E195-E841-BF0F-7E36438D457B}"/>
                    </a:ext>
                  </a:extLst>
                </p14:cNvPr>
                <p14:cNvContentPartPr/>
                <p14:nvPr/>
              </p14:nvContentPartPr>
              <p14:xfrm>
                <a:off x="3201840" y="5318376"/>
                <a:ext cx="454320" cy="127440"/>
              </p14:xfrm>
            </p:contentPart>
          </mc:Choice>
          <mc:Fallback>
            <p:pic>
              <p:nvPicPr>
                <p:cNvPr id="42" name="Ink 41">
                  <a:extLst>
                    <a:ext uri="{FF2B5EF4-FFF2-40B4-BE49-F238E27FC236}">
                      <a16:creationId xmlns:a16="http://schemas.microsoft.com/office/drawing/2014/main" id="{31C6045C-E195-E841-BF0F-7E36438D457B}"/>
                    </a:ext>
                  </a:extLst>
                </p:cNvPr>
                <p:cNvPicPr/>
                <p:nvPr/>
              </p:nvPicPr>
              <p:blipFill>
                <a:blip r:embed="rId79"/>
                <a:stretch>
                  <a:fillRect/>
                </a:stretch>
              </p:blipFill>
              <p:spPr>
                <a:xfrm>
                  <a:off x="3193200" y="5309736"/>
                  <a:ext cx="4719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3" name="Ink 42">
                  <a:extLst>
                    <a:ext uri="{FF2B5EF4-FFF2-40B4-BE49-F238E27FC236}">
                      <a16:creationId xmlns:a16="http://schemas.microsoft.com/office/drawing/2014/main" id="{70E14C87-69DB-8347-A526-8FB7C9EE34A1}"/>
                    </a:ext>
                  </a:extLst>
                </p14:cNvPr>
                <p14:cNvContentPartPr/>
                <p14:nvPr/>
              </p14:nvContentPartPr>
              <p14:xfrm>
                <a:off x="3173040" y="5383176"/>
                <a:ext cx="1070640" cy="197280"/>
              </p14:xfrm>
            </p:contentPart>
          </mc:Choice>
          <mc:Fallback>
            <p:pic>
              <p:nvPicPr>
                <p:cNvPr id="43" name="Ink 42">
                  <a:extLst>
                    <a:ext uri="{FF2B5EF4-FFF2-40B4-BE49-F238E27FC236}">
                      <a16:creationId xmlns:a16="http://schemas.microsoft.com/office/drawing/2014/main" id="{70E14C87-69DB-8347-A526-8FB7C9EE34A1}"/>
                    </a:ext>
                  </a:extLst>
                </p:cNvPr>
                <p:cNvPicPr/>
                <p:nvPr/>
              </p:nvPicPr>
              <p:blipFill>
                <a:blip r:embed="rId81"/>
                <a:stretch>
                  <a:fillRect/>
                </a:stretch>
              </p:blipFill>
              <p:spPr>
                <a:xfrm>
                  <a:off x="3164040" y="5374176"/>
                  <a:ext cx="10882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4" name="Ink 43">
                  <a:extLst>
                    <a:ext uri="{FF2B5EF4-FFF2-40B4-BE49-F238E27FC236}">
                      <a16:creationId xmlns:a16="http://schemas.microsoft.com/office/drawing/2014/main" id="{D0511C4C-E427-CB45-B29E-3CED5213109D}"/>
                    </a:ext>
                  </a:extLst>
                </p14:cNvPr>
                <p14:cNvContentPartPr/>
                <p14:nvPr/>
              </p14:nvContentPartPr>
              <p14:xfrm>
                <a:off x="3325680" y="5389296"/>
                <a:ext cx="1818360" cy="300960"/>
              </p14:xfrm>
            </p:contentPart>
          </mc:Choice>
          <mc:Fallback>
            <p:pic>
              <p:nvPicPr>
                <p:cNvPr id="44" name="Ink 43">
                  <a:extLst>
                    <a:ext uri="{FF2B5EF4-FFF2-40B4-BE49-F238E27FC236}">
                      <a16:creationId xmlns:a16="http://schemas.microsoft.com/office/drawing/2014/main" id="{D0511C4C-E427-CB45-B29E-3CED5213109D}"/>
                    </a:ext>
                  </a:extLst>
                </p:cNvPr>
                <p:cNvPicPr/>
                <p:nvPr/>
              </p:nvPicPr>
              <p:blipFill>
                <a:blip r:embed="rId83"/>
                <a:stretch>
                  <a:fillRect/>
                </a:stretch>
              </p:blipFill>
              <p:spPr>
                <a:xfrm>
                  <a:off x="3316680" y="5380296"/>
                  <a:ext cx="183600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5" name="Ink 44">
                  <a:extLst>
                    <a:ext uri="{FF2B5EF4-FFF2-40B4-BE49-F238E27FC236}">
                      <a16:creationId xmlns:a16="http://schemas.microsoft.com/office/drawing/2014/main" id="{36022CAC-1094-2B40-B3EA-7745148977A0}"/>
                    </a:ext>
                  </a:extLst>
                </p14:cNvPr>
                <p14:cNvContentPartPr/>
                <p14:nvPr/>
              </p14:nvContentPartPr>
              <p14:xfrm>
                <a:off x="4196880" y="5512056"/>
                <a:ext cx="1165680" cy="186120"/>
              </p14:xfrm>
            </p:contentPart>
          </mc:Choice>
          <mc:Fallback>
            <p:pic>
              <p:nvPicPr>
                <p:cNvPr id="45" name="Ink 44">
                  <a:extLst>
                    <a:ext uri="{FF2B5EF4-FFF2-40B4-BE49-F238E27FC236}">
                      <a16:creationId xmlns:a16="http://schemas.microsoft.com/office/drawing/2014/main" id="{36022CAC-1094-2B40-B3EA-7745148977A0}"/>
                    </a:ext>
                  </a:extLst>
                </p:cNvPr>
                <p:cNvPicPr/>
                <p:nvPr/>
              </p:nvPicPr>
              <p:blipFill>
                <a:blip r:embed="rId85"/>
                <a:stretch>
                  <a:fillRect/>
                </a:stretch>
              </p:blipFill>
              <p:spPr>
                <a:xfrm>
                  <a:off x="4187880" y="5503416"/>
                  <a:ext cx="11833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6" name="Ink 45">
                  <a:extLst>
                    <a:ext uri="{FF2B5EF4-FFF2-40B4-BE49-F238E27FC236}">
                      <a16:creationId xmlns:a16="http://schemas.microsoft.com/office/drawing/2014/main" id="{6539FC51-942D-CE4E-9B71-D1F52342985A}"/>
                    </a:ext>
                  </a:extLst>
                </p14:cNvPr>
                <p14:cNvContentPartPr/>
                <p14:nvPr/>
              </p14:nvContentPartPr>
              <p14:xfrm>
                <a:off x="4496400" y="5409816"/>
                <a:ext cx="973800" cy="325800"/>
              </p14:xfrm>
            </p:contentPart>
          </mc:Choice>
          <mc:Fallback>
            <p:pic>
              <p:nvPicPr>
                <p:cNvPr id="46" name="Ink 45">
                  <a:extLst>
                    <a:ext uri="{FF2B5EF4-FFF2-40B4-BE49-F238E27FC236}">
                      <a16:creationId xmlns:a16="http://schemas.microsoft.com/office/drawing/2014/main" id="{6539FC51-942D-CE4E-9B71-D1F52342985A}"/>
                    </a:ext>
                  </a:extLst>
                </p:cNvPr>
                <p:cNvPicPr/>
                <p:nvPr/>
              </p:nvPicPr>
              <p:blipFill>
                <a:blip r:embed="rId87"/>
                <a:stretch>
                  <a:fillRect/>
                </a:stretch>
              </p:blipFill>
              <p:spPr>
                <a:xfrm>
                  <a:off x="4487760" y="5400816"/>
                  <a:ext cx="99144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7" name="Ink 46">
                  <a:extLst>
                    <a:ext uri="{FF2B5EF4-FFF2-40B4-BE49-F238E27FC236}">
                      <a16:creationId xmlns:a16="http://schemas.microsoft.com/office/drawing/2014/main" id="{6EF52986-C030-B142-82C8-89415E21D8A3}"/>
                    </a:ext>
                  </a:extLst>
                </p14:cNvPr>
                <p14:cNvContentPartPr/>
                <p14:nvPr/>
              </p14:nvContentPartPr>
              <p14:xfrm>
                <a:off x="4506480" y="5081496"/>
                <a:ext cx="938160" cy="273240"/>
              </p14:xfrm>
            </p:contentPart>
          </mc:Choice>
          <mc:Fallback>
            <p:pic>
              <p:nvPicPr>
                <p:cNvPr id="47" name="Ink 46">
                  <a:extLst>
                    <a:ext uri="{FF2B5EF4-FFF2-40B4-BE49-F238E27FC236}">
                      <a16:creationId xmlns:a16="http://schemas.microsoft.com/office/drawing/2014/main" id="{6EF52986-C030-B142-82C8-89415E21D8A3}"/>
                    </a:ext>
                  </a:extLst>
                </p:cNvPr>
                <p:cNvPicPr/>
                <p:nvPr/>
              </p:nvPicPr>
              <p:blipFill>
                <a:blip r:embed="rId89"/>
                <a:stretch>
                  <a:fillRect/>
                </a:stretch>
              </p:blipFill>
              <p:spPr>
                <a:xfrm>
                  <a:off x="4497840" y="5072856"/>
                  <a:ext cx="95580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8" name="Ink 47">
                  <a:extLst>
                    <a:ext uri="{FF2B5EF4-FFF2-40B4-BE49-F238E27FC236}">
                      <a16:creationId xmlns:a16="http://schemas.microsoft.com/office/drawing/2014/main" id="{37CCE0A9-579E-9747-819C-B6B3AA339CA5}"/>
                    </a:ext>
                  </a:extLst>
                </p14:cNvPr>
                <p14:cNvContentPartPr/>
                <p14:nvPr/>
              </p14:nvContentPartPr>
              <p14:xfrm>
                <a:off x="4753800" y="4870176"/>
                <a:ext cx="864360" cy="315360"/>
              </p14:xfrm>
            </p:contentPart>
          </mc:Choice>
          <mc:Fallback>
            <p:pic>
              <p:nvPicPr>
                <p:cNvPr id="48" name="Ink 47">
                  <a:extLst>
                    <a:ext uri="{FF2B5EF4-FFF2-40B4-BE49-F238E27FC236}">
                      <a16:creationId xmlns:a16="http://schemas.microsoft.com/office/drawing/2014/main" id="{37CCE0A9-579E-9747-819C-B6B3AA339CA5}"/>
                    </a:ext>
                  </a:extLst>
                </p:cNvPr>
                <p:cNvPicPr/>
                <p:nvPr/>
              </p:nvPicPr>
              <p:blipFill>
                <a:blip r:embed="rId91"/>
                <a:stretch>
                  <a:fillRect/>
                </a:stretch>
              </p:blipFill>
              <p:spPr>
                <a:xfrm>
                  <a:off x="4745160" y="4861536"/>
                  <a:ext cx="88200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9" name="Ink 48">
                  <a:extLst>
                    <a:ext uri="{FF2B5EF4-FFF2-40B4-BE49-F238E27FC236}">
                      <a16:creationId xmlns:a16="http://schemas.microsoft.com/office/drawing/2014/main" id="{3F2B8244-42BF-7F4C-ADC6-1FC7EB46FB1D}"/>
                    </a:ext>
                  </a:extLst>
                </p14:cNvPr>
                <p14:cNvContentPartPr/>
                <p14:nvPr/>
              </p14:nvContentPartPr>
              <p14:xfrm>
                <a:off x="5196600" y="4728336"/>
                <a:ext cx="435240" cy="93960"/>
              </p14:xfrm>
            </p:contentPart>
          </mc:Choice>
          <mc:Fallback>
            <p:pic>
              <p:nvPicPr>
                <p:cNvPr id="49" name="Ink 48">
                  <a:extLst>
                    <a:ext uri="{FF2B5EF4-FFF2-40B4-BE49-F238E27FC236}">
                      <a16:creationId xmlns:a16="http://schemas.microsoft.com/office/drawing/2014/main" id="{3F2B8244-42BF-7F4C-ADC6-1FC7EB46FB1D}"/>
                    </a:ext>
                  </a:extLst>
                </p:cNvPr>
                <p:cNvPicPr/>
                <p:nvPr/>
              </p:nvPicPr>
              <p:blipFill>
                <a:blip r:embed="rId93"/>
                <a:stretch>
                  <a:fillRect/>
                </a:stretch>
              </p:blipFill>
              <p:spPr>
                <a:xfrm>
                  <a:off x="5187600" y="4719696"/>
                  <a:ext cx="4528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0" name="Ink 49">
                  <a:extLst>
                    <a:ext uri="{FF2B5EF4-FFF2-40B4-BE49-F238E27FC236}">
                      <a16:creationId xmlns:a16="http://schemas.microsoft.com/office/drawing/2014/main" id="{56F8FD55-D1FF-5341-9E4C-E397ED613CEC}"/>
                    </a:ext>
                  </a:extLst>
                </p14:cNvPr>
                <p14:cNvContentPartPr/>
                <p14:nvPr/>
              </p14:nvContentPartPr>
              <p14:xfrm>
                <a:off x="5302440" y="4586856"/>
                <a:ext cx="407880" cy="68760"/>
              </p14:xfrm>
            </p:contentPart>
          </mc:Choice>
          <mc:Fallback>
            <p:pic>
              <p:nvPicPr>
                <p:cNvPr id="50" name="Ink 49">
                  <a:extLst>
                    <a:ext uri="{FF2B5EF4-FFF2-40B4-BE49-F238E27FC236}">
                      <a16:creationId xmlns:a16="http://schemas.microsoft.com/office/drawing/2014/main" id="{56F8FD55-D1FF-5341-9E4C-E397ED613CEC}"/>
                    </a:ext>
                  </a:extLst>
                </p:cNvPr>
                <p:cNvPicPr/>
                <p:nvPr/>
              </p:nvPicPr>
              <p:blipFill>
                <a:blip r:embed="rId95"/>
                <a:stretch>
                  <a:fillRect/>
                </a:stretch>
              </p:blipFill>
              <p:spPr>
                <a:xfrm>
                  <a:off x="5293440" y="4578216"/>
                  <a:ext cx="4255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2" name="Ink 51">
                  <a:extLst>
                    <a:ext uri="{FF2B5EF4-FFF2-40B4-BE49-F238E27FC236}">
                      <a16:creationId xmlns:a16="http://schemas.microsoft.com/office/drawing/2014/main" id="{ED30241A-2927-1F4A-AAD8-734B05A8F402}"/>
                    </a:ext>
                  </a:extLst>
                </p14:cNvPr>
                <p14:cNvContentPartPr/>
                <p14:nvPr/>
              </p14:nvContentPartPr>
              <p14:xfrm>
                <a:off x="5334120" y="4251696"/>
                <a:ext cx="393840" cy="135360"/>
              </p14:xfrm>
            </p:contentPart>
          </mc:Choice>
          <mc:Fallback>
            <p:pic>
              <p:nvPicPr>
                <p:cNvPr id="52" name="Ink 51">
                  <a:extLst>
                    <a:ext uri="{FF2B5EF4-FFF2-40B4-BE49-F238E27FC236}">
                      <a16:creationId xmlns:a16="http://schemas.microsoft.com/office/drawing/2014/main" id="{ED30241A-2927-1F4A-AAD8-734B05A8F402}"/>
                    </a:ext>
                  </a:extLst>
                </p:cNvPr>
                <p:cNvPicPr/>
                <p:nvPr/>
              </p:nvPicPr>
              <p:blipFill>
                <a:blip r:embed="rId97"/>
                <a:stretch>
                  <a:fillRect/>
                </a:stretch>
              </p:blipFill>
              <p:spPr>
                <a:xfrm>
                  <a:off x="5325120" y="4242696"/>
                  <a:ext cx="4114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3" name="Ink 52">
                  <a:extLst>
                    <a:ext uri="{FF2B5EF4-FFF2-40B4-BE49-F238E27FC236}">
                      <a16:creationId xmlns:a16="http://schemas.microsoft.com/office/drawing/2014/main" id="{0A907C0B-D8D7-9D4B-B35B-A17158A522BC}"/>
                    </a:ext>
                  </a:extLst>
                </p14:cNvPr>
                <p14:cNvContentPartPr/>
                <p14:nvPr/>
              </p14:nvContentPartPr>
              <p14:xfrm>
                <a:off x="5358240" y="4149096"/>
                <a:ext cx="443160" cy="115920"/>
              </p14:xfrm>
            </p:contentPart>
          </mc:Choice>
          <mc:Fallback>
            <p:pic>
              <p:nvPicPr>
                <p:cNvPr id="53" name="Ink 52">
                  <a:extLst>
                    <a:ext uri="{FF2B5EF4-FFF2-40B4-BE49-F238E27FC236}">
                      <a16:creationId xmlns:a16="http://schemas.microsoft.com/office/drawing/2014/main" id="{0A907C0B-D8D7-9D4B-B35B-A17158A522BC}"/>
                    </a:ext>
                  </a:extLst>
                </p:cNvPr>
                <p:cNvPicPr/>
                <p:nvPr/>
              </p:nvPicPr>
              <p:blipFill>
                <a:blip r:embed="rId99"/>
                <a:stretch>
                  <a:fillRect/>
                </a:stretch>
              </p:blipFill>
              <p:spPr>
                <a:xfrm>
                  <a:off x="5349600" y="4140456"/>
                  <a:ext cx="4608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5" name="Ink 54">
                  <a:extLst>
                    <a:ext uri="{FF2B5EF4-FFF2-40B4-BE49-F238E27FC236}">
                      <a16:creationId xmlns:a16="http://schemas.microsoft.com/office/drawing/2014/main" id="{69A5054C-CBCA-6348-8629-E84A6AC218C1}"/>
                    </a:ext>
                  </a:extLst>
                </p14:cNvPr>
                <p14:cNvContentPartPr/>
                <p14:nvPr/>
              </p14:nvContentPartPr>
              <p14:xfrm>
                <a:off x="3252240" y="5275536"/>
                <a:ext cx="54720" cy="57960"/>
              </p14:xfrm>
            </p:contentPart>
          </mc:Choice>
          <mc:Fallback>
            <p:pic>
              <p:nvPicPr>
                <p:cNvPr id="55" name="Ink 54">
                  <a:extLst>
                    <a:ext uri="{FF2B5EF4-FFF2-40B4-BE49-F238E27FC236}">
                      <a16:creationId xmlns:a16="http://schemas.microsoft.com/office/drawing/2014/main" id="{69A5054C-CBCA-6348-8629-E84A6AC218C1}"/>
                    </a:ext>
                  </a:extLst>
                </p:cNvPr>
                <p:cNvPicPr/>
                <p:nvPr/>
              </p:nvPicPr>
              <p:blipFill>
                <a:blip r:embed="rId101"/>
                <a:stretch>
                  <a:fillRect/>
                </a:stretch>
              </p:blipFill>
              <p:spPr>
                <a:xfrm>
                  <a:off x="3243240" y="5266536"/>
                  <a:ext cx="723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Ink 62">
                  <a:extLst>
                    <a:ext uri="{FF2B5EF4-FFF2-40B4-BE49-F238E27FC236}">
                      <a16:creationId xmlns:a16="http://schemas.microsoft.com/office/drawing/2014/main" id="{85CC928D-1E98-354C-8AF5-9A53E4514DC2}"/>
                    </a:ext>
                  </a:extLst>
                </p14:cNvPr>
                <p14:cNvContentPartPr/>
                <p14:nvPr/>
              </p14:nvContentPartPr>
              <p14:xfrm>
                <a:off x="4332240" y="5285256"/>
                <a:ext cx="91800" cy="554040"/>
              </p14:xfrm>
            </p:contentPart>
          </mc:Choice>
          <mc:Fallback>
            <p:pic>
              <p:nvPicPr>
                <p:cNvPr id="63" name="Ink 62">
                  <a:extLst>
                    <a:ext uri="{FF2B5EF4-FFF2-40B4-BE49-F238E27FC236}">
                      <a16:creationId xmlns:a16="http://schemas.microsoft.com/office/drawing/2014/main" id="{85CC928D-1E98-354C-8AF5-9A53E4514DC2}"/>
                    </a:ext>
                  </a:extLst>
                </p:cNvPr>
                <p:cNvPicPr/>
                <p:nvPr/>
              </p:nvPicPr>
              <p:blipFill>
                <a:blip r:embed="rId103"/>
                <a:stretch>
                  <a:fillRect/>
                </a:stretch>
              </p:blipFill>
              <p:spPr>
                <a:xfrm>
                  <a:off x="4323240" y="5276616"/>
                  <a:ext cx="109440" cy="5716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Ink 63">
                  <a:extLst>
                    <a:ext uri="{FF2B5EF4-FFF2-40B4-BE49-F238E27FC236}">
                      <a16:creationId xmlns:a16="http://schemas.microsoft.com/office/drawing/2014/main" id="{02400AD5-AE4B-F143-8F6A-29F127C772E1}"/>
                    </a:ext>
                  </a:extLst>
                </p14:cNvPr>
                <p14:cNvContentPartPr/>
                <p14:nvPr/>
              </p14:nvContentPartPr>
              <p14:xfrm>
                <a:off x="4380480" y="5233416"/>
                <a:ext cx="85320" cy="62280"/>
              </p14:xfrm>
            </p:contentPart>
          </mc:Choice>
          <mc:Fallback>
            <p:pic>
              <p:nvPicPr>
                <p:cNvPr id="64" name="Ink 63">
                  <a:extLst>
                    <a:ext uri="{FF2B5EF4-FFF2-40B4-BE49-F238E27FC236}">
                      <a16:creationId xmlns:a16="http://schemas.microsoft.com/office/drawing/2014/main" id="{02400AD5-AE4B-F143-8F6A-29F127C772E1}"/>
                    </a:ext>
                  </a:extLst>
                </p:cNvPr>
                <p:cNvPicPr/>
                <p:nvPr/>
              </p:nvPicPr>
              <p:blipFill>
                <a:blip r:embed="rId105"/>
                <a:stretch>
                  <a:fillRect/>
                </a:stretch>
              </p:blipFill>
              <p:spPr>
                <a:xfrm>
                  <a:off x="4371840" y="5224416"/>
                  <a:ext cx="1029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11C3218E-8988-234F-82B7-C75FA941B173}"/>
                    </a:ext>
                  </a:extLst>
                </p14:cNvPr>
                <p14:cNvContentPartPr/>
                <p14:nvPr/>
              </p14:nvContentPartPr>
              <p14:xfrm>
                <a:off x="4348800" y="5744256"/>
                <a:ext cx="47160" cy="68400"/>
              </p14:xfrm>
            </p:contentPart>
          </mc:Choice>
          <mc:Fallback>
            <p:pic>
              <p:nvPicPr>
                <p:cNvPr id="65" name="Ink 64">
                  <a:extLst>
                    <a:ext uri="{FF2B5EF4-FFF2-40B4-BE49-F238E27FC236}">
                      <a16:creationId xmlns:a16="http://schemas.microsoft.com/office/drawing/2014/main" id="{11C3218E-8988-234F-82B7-C75FA941B173}"/>
                    </a:ext>
                  </a:extLst>
                </p:cNvPr>
                <p:cNvPicPr/>
                <p:nvPr/>
              </p:nvPicPr>
              <p:blipFill>
                <a:blip r:embed="rId107"/>
                <a:stretch>
                  <a:fillRect/>
                </a:stretch>
              </p:blipFill>
              <p:spPr>
                <a:xfrm>
                  <a:off x="4340160" y="5735256"/>
                  <a:ext cx="64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3ECE5D27-AC37-AF42-B614-2077481398F6}"/>
                    </a:ext>
                  </a:extLst>
                </p14:cNvPr>
                <p14:cNvContentPartPr/>
                <p14:nvPr/>
              </p14:nvContentPartPr>
              <p14:xfrm>
                <a:off x="4390200" y="5917776"/>
                <a:ext cx="266400" cy="244080"/>
              </p14:xfrm>
            </p:contentPart>
          </mc:Choice>
          <mc:Fallback>
            <p:pic>
              <p:nvPicPr>
                <p:cNvPr id="66" name="Ink 65">
                  <a:extLst>
                    <a:ext uri="{FF2B5EF4-FFF2-40B4-BE49-F238E27FC236}">
                      <a16:creationId xmlns:a16="http://schemas.microsoft.com/office/drawing/2014/main" id="{3ECE5D27-AC37-AF42-B614-2077481398F6}"/>
                    </a:ext>
                  </a:extLst>
                </p:cNvPr>
                <p:cNvPicPr/>
                <p:nvPr/>
              </p:nvPicPr>
              <p:blipFill>
                <a:blip r:embed="rId109"/>
                <a:stretch>
                  <a:fillRect/>
                </a:stretch>
              </p:blipFill>
              <p:spPr>
                <a:xfrm>
                  <a:off x="4381200" y="5908776"/>
                  <a:ext cx="2840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545D7B8A-949F-064F-A2FB-FA92FBAF3655}"/>
                    </a:ext>
                  </a:extLst>
                </p14:cNvPr>
                <p14:cNvContentPartPr/>
                <p14:nvPr/>
              </p14:nvContentPartPr>
              <p14:xfrm>
                <a:off x="4404600" y="6042696"/>
                <a:ext cx="900720" cy="196200"/>
              </p14:xfrm>
            </p:contentPart>
          </mc:Choice>
          <mc:Fallback>
            <p:pic>
              <p:nvPicPr>
                <p:cNvPr id="67" name="Ink 66">
                  <a:extLst>
                    <a:ext uri="{FF2B5EF4-FFF2-40B4-BE49-F238E27FC236}">
                      <a16:creationId xmlns:a16="http://schemas.microsoft.com/office/drawing/2014/main" id="{545D7B8A-949F-064F-A2FB-FA92FBAF3655}"/>
                    </a:ext>
                  </a:extLst>
                </p:cNvPr>
                <p:cNvPicPr/>
                <p:nvPr/>
              </p:nvPicPr>
              <p:blipFill>
                <a:blip r:embed="rId111"/>
                <a:stretch>
                  <a:fillRect/>
                </a:stretch>
              </p:blipFill>
              <p:spPr>
                <a:xfrm>
                  <a:off x="4395960" y="6034056"/>
                  <a:ext cx="9183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7" name="Ink 56">
                  <a:extLst>
                    <a:ext uri="{FF2B5EF4-FFF2-40B4-BE49-F238E27FC236}">
                      <a16:creationId xmlns:a16="http://schemas.microsoft.com/office/drawing/2014/main" id="{8CD9D576-686E-D245-80B2-CEB7FB219B77}"/>
                    </a:ext>
                  </a:extLst>
                </p14:cNvPr>
                <p14:cNvContentPartPr/>
                <p14:nvPr/>
              </p14:nvContentPartPr>
              <p14:xfrm>
                <a:off x="6527880" y="3402816"/>
                <a:ext cx="330480" cy="621000"/>
              </p14:xfrm>
            </p:contentPart>
          </mc:Choice>
          <mc:Fallback>
            <p:pic>
              <p:nvPicPr>
                <p:cNvPr id="57" name="Ink 56">
                  <a:extLst>
                    <a:ext uri="{FF2B5EF4-FFF2-40B4-BE49-F238E27FC236}">
                      <a16:creationId xmlns:a16="http://schemas.microsoft.com/office/drawing/2014/main" id="{8CD9D576-686E-D245-80B2-CEB7FB219B77}"/>
                    </a:ext>
                  </a:extLst>
                </p:cNvPr>
                <p:cNvPicPr/>
                <p:nvPr/>
              </p:nvPicPr>
              <p:blipFill>
                <a:blip r:embed="rId113"/>
                <a:stretch>
                  <a:fillRect/>
                </a:stretch>
              </p:blipFill>
              <p:spPr>
                <a:xfrm>
                  <a:off x="6519240" y="3394176"/>
                  <a:ext cx="348120" cy="638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8" name="Ink 57">
                  <a:extLst>
                    <a:ext uri="{FF2B5EF4-FFF2-40B4-BE49-F238E27FC236}">
                      <a16:creationId xmlns:a16="http://schemas.microsoft.com/office/drawing/2014/main" id="{E5850271-5144-5F45-9A28-C3B1F5574853}"/>
                    </a:ext>
                  </a:extLst>
                </p14:cNvPr>
                <p14:cNvContentPartPr/>
                <p14:nvPr/>
              </p14:nvContentPartPr>
              <p14:xfrm>
                <a:off x="8513640" y="3415056"/>
                <a:ext cx="165240" cy="603360"/>
              </p14:xfrm>
            </p:contentPart>
          </mc:Choice>
          <mc:Fallback>
            <p:pic>
              <p:nvPicPr>
                <p:cNvPr id="58" name="Ink 57">
                  <a:extLst>
                    <a:ext uri="{FF2B5EF4-FFF2-40B4-BE49-F238E27FC236}">
                      <a16:creationId xmlns:a16="http://schemas.microsoft.com/office/drawing/2014/main" id="{E5850271-5144-5F45-9A28-C3B1F5574853}"/>
                    </a:ext>
                  </a:extLst>
                </p:cNvPr>
                <p:cNvPicPr/>
                <p:nvPr/>
              </p:nvPicPr>
              <p:blipFill>
                <a:blip r:embed="rId115"/>
                <a:stretch>
                  <a:fillRect/>
                </a:stretch>
              </p:blipFill>
              <p:spPr>
                <a:xfrm>
                  <a:off x="8504640" y="3406416"/>
                  <a:ext cx="182880" cy="621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9" name="Ink 58">
                  <a:extLst>
                    <a:ext uri="{FF2B5EF4-FFF2-40B4-BE49-F238E27FC236}">
                      <a16:creationId xmlns:a16="http://schemas.microsoft.com/office/drawing/2014/main" id="{C81B91FF-E1CD-4E4A-9D3A-6417A5C4E9BE}"/>
                    </a:ext>
                  </a:extLst>
                </p14:cNvPr>
                <p14:cNvContentPartPr/>
                <p14:nvPr/>
              </p14:nvContentPartPr>
              <p14:xfrm>
                <a:off x="6534360" y="3991056"/>
                <a:ext cx="1807560" cy="42840"/>
              </p14:xfrm>
            </p:contentPart>
          </mc:Choice>
          <mc:Fallback>
            <p:pic>
              <p:nvPicPr>
                <p:cNvPr id="59" name="Ink 58">
                  <a:extLst>
                    <a:ext uri="{FF2B5EF4-FFF2-40B4-BE49-F238E27FC236}">
                      <a16:creationId xmlns:a16="http://schemas.microsoft.com/office/drawing/2014/main" id="{C81B91FF-E1CD-4E4A-9D3A-6417A5C4E9BE}"/>
                    </a:ext>
                  </a:extLst>
                </p:cNvPr>
                <p:cNvPicPr/>
                <p:nvPr/>
              </p:nvPicPr>
              <p:blipFill>
                <a:blip r:embed="rId117"/>
                <a:stretch>
                  <a:fillRect/>
                </a:stretch>
              </p:blipFill>
              <p:spPr>
                <a:xfrm>
                  <a:off x="6525720" y="3982056"/>
                  <a:ext cx="18252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0" name="Ink 59">
                  <a:extLst>
                    <a:ext uri="{FF2B5EF4-FFF2-40B4-BE49-F238E27FC236}">
                      <a16:creationId xmlns:a16="http://schemas.microsoft.com/office/drawing/2014/main" id="{3AA150E7-4F8C-1147-A4DF-BA9A8B245D34}"/>
                    </a:ext>
                  </a:extLst>
                </p14:cNvPr>
                <p14:cNvContentPartPr/>
                <p14:nvPr/>
              </p14:nvContentPartPr>
              <p14:xfrm>
                <a:off x="6559920" y="4000056"/>
                <a:ext cx="1827720" cy="60120"/>
              </p14:xfrm>
            </p:contentPart>
          </mc:Choice>
          <mc:Fallback>
            <p:pic>
              <p:nvPicPr>
                <p:cNvPr id="60" name="Ink 59">
                  <a:extLst>
                    <a:ext uri="{FF2B5EF4-FFF2-40B4-BE49-F238E27FC236}">
                      <a16:creationId xmlns:a16="http://schemas.microsoft.com/office/drawing/2014/main" id="{3AA150E7-4F8C-1147-A4DF-BA9A8B245D34}"/>
                    </a:ext>
                  </a:extLst>
                </p:cNvPr>
                <p:cNvPicPr/>
                <p:nvPr/>
              </p:nvPicPr>
              <p:blipFill>
                <a:blip r:embed="rId119"/>
                <a:stretch>
                  <a:fillRect/>
                </a:stretch>
              </p:blipFill>
              <p:spPr>
                <a:xfrm>
                  <a:off x="6550920" y="3991416"/>
                  <a:ext cx="184536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1" name="Ink 60">
                  <a:extLst>
                    <a:ext uri="{FF2B5EF4-FFF2-40B4-BE49-F238E27FC236}">
                      <a16:creationId xmlns:a16="http://schemas.microsoft.com/office/drawing/2014/main" id="{B93E0791-8235-FF48-BD51-FF53871612CD}"/>
                    </a:ext>
                  </a:extLst>
                </p14:cNvPr>
                <p14:cNvContentPartPr/>
                <p14:nvPr/>
              </p14:nvContentPartPr>
              <p14:xfrm>
                <a:off x="6891840" y="3993216"/>
                <a:ext cx="1249920" cy="61200"/>
              </p14:xfrm>
            </p:contentPart>
          </mc:Choice>
          <mc:Fallback>
            <p:pic>
              <p:nvPicPr>
                <p:cNvPr id="61" name="Ink 60">
                  <a:extLst>
                    <a:ext uri="{FF2B5EF4-FFF2-40B4-BE49-F238E27FC236}">
                      <a16:creationId xmlns:a16="http://schemas.microsoft.com/office/drawing/2014/main" id="{B93E0791-8235-FF48-BD51-FF53871612CD}"/>
                    </a:ext>
                  </a:extLst>
                </p:cNvPr>
                <p:cNvPicPr/>
                <p:nvPr/>
              </p:nvPicPr>
              <p:blipFill>
                <a:blip r:embed="rId121"/>
                <a:stretch>
                  <a:fillRect/>
                </a:stretch>
              </p:blipFill>
              <p:spPr>
                <a:xfrm>
                  <a:off x="6883200" y="3984216"/>
                  <a:ext cx="12675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9" name="Ink 68">
                  <a:extLst>
                    <a:ext uri="{FF2B5EF4-FFF2-40B4-BE49-F238E27FC236}">
                      <a16:creationId xmlns:a16="http://schemas.microsoft.com/office/drawing/2014/main" id="{BA825C1A-FB23-494F-81FD-CFEFD33B3AFD}"/>
                    </a:ext>
                  </a:extLst>
                </p14:cNvPr>
                <p14:cNvContentPartPr/>
                <p14:nvPr/>
              </p14:nvContentPartPr>
              <p14:xfrm>
                <a:off x="4347000" y="3899976"/>
                <a:ext cx="1709280" cy="120600"/>
              </p14:xfrm>
            </p:contentPart>
          </mc:Choice>
          <mc:Fallback>
            <p:pic>
              <p:nvPicPr>
                <p:cNvPr id="69" name="Ink 68">
                  <a:extLst>
                    <a:ext uri="{FF2B5EF4-FFF2-40B4-BE49-F238E27FC236}">
                      <a16:creationId xmlns:a16="http://schemas.microsoft.com/office/drawing/2014/main" id="{BA825C1A-FB23-494F-81FD-CFEFD33B3AFD}"/>
                    </a:ext>
                  </a:extLst>
                </p:cNvPr>
                <p:cNvPicPr/>
                <p:nvPr/>
              </p:nvPicPr>
              <p:blipFill>
                <a:blip r:embed="rId123"/>
                <a:stretch>
                  <a:fillRect/>
                </a:stretch>
              </p:blipFill>
              <p:spPr>
                <a:xfrm>
                  <a:off x="4338000" y="3890976"/>
                  <a:ext cx="17269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0" name="Ink 69">
                  <a:extLst>
                    <a:ext uri="{FF2B5EF4-FFF2-40B4-BE49-F238E27FC236}">
                      <a16:creationId xmlns:a16="http://schemas.microsoft.com/office/drawing/2014/main" id="{23F33820-0E2B-1D43-A43B-593A153223BD}"/>
                    </a:ext>
                  </a:extLst>
                </p14:cNvPr>
                <p14:cNvContentPartPr/>
                <p14:nvPr/>
              </p14:nvContentPartPr>
              <p14:xfrm>
                <a:off x="4731840" y="3974856"/>
                <a:ext cx="1232640" cy="64440"/>
              </p14:xfrm>
            </p:contentPart>
          </mc:Choice>
          <mc:Fallback>
            <p:pic>
              <p:nvPicPr>
                <p:cNvPr id="70" name="Ink 69">
                  <a:extLst>
                    <a:ext uri="{FF2B5EF4-FFF2-40B4-BE49-F238E27FC236}">
                      <a16:creationId xmlns:a16="http://schemas.microsoft.com/office/drawing/2014/main" id="{23F33820-0E2B-1D43-A43B-593A153223BD}"/>
                    </a:ext>
                  </a:extLst>
                </p:cNvPr>
                <p:cNvPicPr/>
                <p:nvPr/>
              </p:nvPicPr>
              <p:blipFill>
                <a:blip r:embed="rId125"/>
                <a:stretch>
                  <a:fillRect/>
                </a:stretch>
              </p:blipFill>
              <p:spPr>
                <a:xfrm>
                  <a:off x="4723200" y="3966216"/>
                  <a:ext cx="12502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2" name="Ink 71">
                  <a:extLst>
                    <a:ext uri="{FF2B5EF4-FFF2-40B4-BE49-F238E27FC236}">
                      <a16:creationId xmlns:a16="http://schemas.microsoft.com/office/drawing/2014/main" id="{DED3491F-C4FB-6147-9907-C05259880365}"/>
                    </a:ext>
                  </a:extLst>
                </p14:cNvPr>
                <p14:cNvContentPartPr/>
                <p14:nvPr/>
              </p14:nvContentPartPr>
              <p14:xfrm>
                <a:off x="3035880" y="6037656"/>
                <a:ext cx="319680" cy="336960"/>
              </p14:xfrm>
            </p:contentPart>
          </mc:Choice>
          <mc:Fallback>
            <p:pic>
              <p:nvPicPr>
                <p:cNvPr id="72" name="Ink 71">
                  <a:extLst>
                    <a:ext uri="{FF2B5EF4-FFF2-40B4-BE49-F238E27FC236}">
                      <a16:creationId xmlns:a16="http://schemas.microsoft.com/office/drawing/2014/main" id="{DED3491F-C4FB-6147-9907-C05259880365}"/>
                    </a:ext>
                  </a:extLst>
                </p:cNvPr>
                <p:cNvPicPr/>
                <p:nvPr/>
              </p:nvPicPr>
              <p:blipFill>
                <a:blip r:embed="rId127"/>
                <a:stretch>
                  <a:fillRect/>
                </a:stretch>
              </p:blipFill>
              <p:spPr>
                <a:xfrm>
                  <a:off x="3027240" y="6029016"/>
                  <a:ext cx="33732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3" name="Ink 72">
                  <a:extLst>
                    <a:ext uri="{FF2B5EF4-FFF2-40B4-BE49-F238E27FC236}">
                      <a16:creationId xmlns:a16="http://schemas.microsoft.com/office/drawing/2014/main" id="{D62EF5E9-E45B-1643-B377-DC8FC18B05B1}"/>
                    </a:ext>
                  </a:extLst>
                </p14:cNvPr>
                <p14:cNvContentPartPr/>
                <p14:nvPr/>
              </p14:nvContentPartPr>
              <p14:xfrm>
                <a:off x="2997000" y="6218016"/>
                <a:ext cx="2329200" cy="405000"/>
              </p14:xfrm>
            </p:contentPart>
          </mc:Choice>
          <mc:Fallback>
            <p:pic>
              <p:nvPicPr>
                <p:cNvPr id="73" name="Ink 72">
                  <a:extLst>
                    <a:ext uri="{FF2B5EF4-FFF2-40B4-BE49-F238E27FC236}">
                      <a16:creationId xmlns:a16="http://schemas.microsoft.com/office/drawing/2014/main" id="{D62EF5E9-E45B-1643-B377-DC8FC18B05B1}"/>
                    </a:ext>
                  </a:extLst>
                </p:cNvPr>
                <p:cNvPicPr/>
                <p:nvPr/>
              </p:nvPicPr>
              <p:blipFill>
                <a:blip r:embed="rId129"/>
                <a:stretch>
                  <a:fillRect/>
                </a:stretch>
              </p:blipFill>
              <p:spPr>
                <a:xfrm>
                  <a:off x="2988000" y="6209376"/>
                  <a:ext cx="23468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4" name="Ink 73">
                  <a:extLst>
                    <a:ext uri="{FF2B5EF4-FFF2-40B4-BE49-F238E27FC236}">
                      <a16:creationId xmlns:a16="http://schemas.microsoft.com/office/drawing/2014/main" id="{06316F61-E857-044C-A76A-2333087E8C49}"/>
                    </a:ext>
                  </a:extLst>
                </p14:cNvPr>
                <p14:cNvContentPartPr/>
                <p14:nvPr/>
              </p14:nvContentPartPr>
              <p14:xfrm>
                <a:off x="5405040" y="6346536"/>
                <a:ext cx="299160" cy="371520"/>
              </p14:xfrm>
            </p:contentPart>
          </mc:Choice>
          <mc:Fallback>
            <p:pic>
              <p:nvPicPr>
                <p:cNvPr id="74" name="Ink 73">
                  <a:extLst>
                    <a:ext uri="{FF2B5EF4-FFF2-40B4-BE49-F238E27FC236}">
                      <a16:creationId xmlns:a16="http://schemas.microsoft.com/office/drawing/2014/main" id="{06316F61-E857-044C-A76A-2333087E8C49}"/>
                    </a:ext>
                  </a:extLst>
                </p:cNvPr>
                <p:cNvPicPr/>
                <p:nvPr/>
              </p:nvPicPr>
              <p:blipFill>
                <a:blip r:embed="rId131"/>
                <a:stretch>
                  <a:fillRect/>
                </a:stretch>
              </p:blipFill>
              <p:spPr>
                <a:xfrm>
                  <a:off x="5396400" y="6337896"/>
                  <a:ext cx="31680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5" name="Ink 74">
                  <a:extLst>
                    <a:ext uri="{FF2B5EF4-FFF2-40B4-BE49-F238E27FC236}">
                      <a16:creationId xmlns:a16="http://schemas.microsoft.com/office/drawing/2014/main" id="{214D56D6-926C-5042-9B99-0CEFAA492706}"/>
                    </a:ext>
                  </a:extLst>
                </p14:cNvPr>
                <p14:cNvContentPartPr/>
                <p14:nvPr/>
              </p14:nvContentPartPr>
              <p14:xfrm>
                <a:off x="5438160" y="6533376"/>
                <a:ext cx="2527200" cy="279360"/>
              </p14:xfrm>
            </p:contentPart>
          </mc:Choice>
          <mc:Fallback>
            <p:pic>
              <p:nvPicPr>
                <p:cNvPr id="75" name="Ink 74">
                  <a:extLst>
                    <a:ext uri="{FF2B5EF4-FFF2-40B4-BE49-F238E27FC236}">
                      <a16:creationId xmlns:a16="http://schemas.microsoft.com/office/drawing/2014/main" id="{214D56D6-926C-5042-9B99-0CEFAA492706}"/>
                    </a:ext>
                  </a:extLst>
                </p:cNvPr>
                <p:cNvPicPr/>
                <p:nvPr/>
              </p:nvPicPr>
              <p:blipFill>
                <a:blip r:embed="rId133"/>
                <a:stretch>
                  <a:fillRect/>
                </a:stretch>
              </p:blipFill>
              <p:spPr>
                <a:xfrm>
                  <a:off x="5429520" y="6524376"/>
                  <a:ext cx="254484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2" name="Ink 91">
                  <a:extLst>
                    <a:ext uri="{FF2B5EF4-FFF2-40B4-BE49-F238E27FC236}">
                      <a16:creationId xmlns:a16="http://schemas.microsoft.com/office/drawing/2014/main" id="{8BC32999-1F4A-3E4C-8442-F54EACF097FC}"/>
                    </a:ext>
                  </a:extLst>
                </p14:cNvPr>
                <p14:cNvContentPartPr/>
                <p14:nvPr/>
              </p14:nvContentPartPr>
              <p14:xfrm>
                <a:off x="3841920" y="5297856"/>
                <a:ext cx="46080" cy="41400"/>
              </p14:xfrm>
            </p:contentPart>
          </mc:Choice>
          <mc:Fallback>
            <p:pic>
              <p:nvPicPr>
                <p:cNvPr id="92" name="Ink 91">
                  <a:extLst>
                    <a:ext uri="{FF2B5EF4-FFF2-40B4-BE49-F238E27FC236}">
                      <a16:creationId xmlns:a16="http://schemas.microsoft.com/office/drawing/2014/main" id="{8BC32999-1F4A-3E4C-8442-F54EACF097FC}"/>
                    </a:ext>
                  </a:extLst>
                </p:cNvPr>
                <p:cNvPicPr/>
                <p:nvPr/>
              </p:nvPicPr>
              <p:blipFill>
                <a:blip r:embed="rId135"/>
                <a:stretch>
                  <a:fillRect/>
                </a:stretch>
              </p:blipFill>
              <p:spPr>
                <a:xfrm>
                  <a:off x="3833280" y="5288856"/>
                  <a:ext cx="63720" cy="59040"/>
                </a:xfrm>
                <a:prstGeom prst="rect">
                  <a:avLst/>
                </a:prstGeom>
              </p:spPr>
            </p:pic>
          </mc:Fallback>
        </mc:AlternateContent>
      </p:grpSp>
      <p:grpSp>
        <p:nvGrpSpPr>
          <p:cNvPr id="113" name="Group 112">
            <a:extLst>
              <a:ext uri="{FF2B5EF4-FFF2-40B4-BE49-F238E27FC236}">
                <a16:creationId xmlns:a16="http://schemas.microsoft.com/office/drawing/2014/main" id="{CF275112-F1AD-8A49-A726-7898945DACBA}"/>
              </a:ext>
            </a:extLst>
          </p:cNvPr>
          <p:cNvGrpSpPr/>
          <p:nvPr/>
        </p:nvGrpSpPr>
        <p:grpSpPr>
          <a:xfrm>
            <a:off x="6046560" y="1536"/>
            <a:ext cx="5952960" cy="1872000"/>
            <a:chOff x="6046560" y="1536"/>
            <a:chExt cx="5952960" cy="1872000"/>
          </a:xfrm>
        </p:grpSpPr>
        <mc:AlternateContent xmlns:mc="http://schemas.openxmlformats.org/markup-compatibility/2006">
          <mc:Choice xmlns:p14="http://schemas.microsoft.com/office/powerpoint/2010/main" Requires="p14">
            <p:contentPart p14:bwMode="auto" r:id="rId136">
              <p14:nvContentPartPr>
                <p14:cNvPr id="95" name="Ink 94">
                  <a:extLst>
                    <a:ext uri="{FF2B5EF4-FFF2-40B4-BE49-F238E27FC236}">
                      <a16:creationId xmlns:a16="http://schemas.microsoft.com/office/drawing/2014/main" id="{6DB77A41-AE09-4D4D-B7BE-5DE18448D22D}"/>
                    </a:ext>
                  </a:extLst>
                </p14:cNvPr>
                <p14:cNvContentPartPr/>
                <p14:nvPr/>
              </p14:nvContentPartPr>
              <p14:xfrm>
                <a:off x="7270920" y="224736"/>
                <a:ext cx="3403080" cy="868320"/>
              </p14:xfrm>
            </p:contentPart>
          </mc:Choice>
          <mc:Fallback>
            <p:pic>
              <p:nvPicPr>
                <p:cNvPr id="95" name="Ink 94">
                  <a:extLst>
                    <a:ext uri="{FF2B5EF4-FFF2-40B4-BE49-F238E27FC236}">
                      <a16:creationId xmlns:a16="http://schemas.microsoft.com/office/drawing/2014/main" id="{6DB77A41-AE09-4D4D-B7BE-5DE18448D22D}"/>
                    </a:ext>
                  </a:extLst>
                </p:cNvPr>
                <p:cNvPicPr/>
                <p:nvPr/>
              </p:nvPicPr>
              <p:blipFill>
                <a:blip r:embed="rId137"/>
                <a:stretch>
                  <a:fillRect/>
                </a:stretch>
              </p:blipFill>
              <p:spPr>
                <a:xfrm>
                  <a:off x="7261920" y="216096"/>
                  <a:ext cx="3420720" cy="885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4" name="Ink 93">
                  <a:extLst>
                    <a:ext uri="{FF2B5EF4-FFF2-40B4-BE49-F238E27FC236}">
                      <a16:creationId xmlns:a16="http://schemas.microsoft.com/office/drawing/2014/main" id="{06F541AA-88AF-CA44-B18F-317536D35E89}"/>
                    </a:ext>
                  </a:extLst>
                </p14:cNvPr>
                <p14:cNvContentPartPr/>
                <p14:nvPr/>
              </p14:nvContentPartPr>
              <p14:xfrm>
                <a:off x="7200000" y="1400496"/>
                <a:ext cx="2747880" cy="145800"/>
              </p14:xfrm>
            </p:contentPart>
          </mc:Choice>
          <mc:Fallback>
            <p:pic>
              <p:nvPicPr>
                <p:cNvPr id="94" name="Ink 93">
                  <a:extLst>
                    <a:ext uri="{FF2B5EF4-FFF2-40B4-BE49-F238E27FC236}">
                      <a16:creationId xmlns:a16="http://schemas.microsoft.com/office/drawing/2014/main" id="{06F541AA-88AF-CA44-B18F-317536D35E89}"/>
                    </a:ext>
                  </a:extLst>
                </p:cNvPr>
                <p:cNvPicPr/>
                <p:nvPr/>
              </p:nvPicPr>
              <p:blipFill>
                <a:blip r:embed="rId139"/>
                <a:stretch>
                  <a:fillRect/>
                </a:stretch>
              </p:blipFill>
              <p:spPr>
                <a:xfrm>
                  <a:off x="7191360" y="1391496"/>
                  <a:ext cx="27655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6" name="Ink 95">
                  <a:extLst>
                    <a:ext uri="{FF2B5EF4-FFF2-40B4-BE49-F238E27FC236}">
                      <a16:creationId xmlns:a16="http://schemas.microsoft.com/office/drawing/2014/main" id="{F5DA5444-8257-0848-B0F1-29F585007C6A}"/>
                    </a:ext>
                  </a:extLst>
                </p14:cNvPr>
                <p14:cNvContentPartPr/>
                <p14:nvPr/>
              </p14:nvContentPartPr>
              <p14:xfrm>
                <a:off x="9682560" y="1533696"/>
                <a:ext cx="1183680" cy="77400"/>
              </p14:xfrm>
            </p:contentPart>
          </mc:Choice>
          <mc:Fallback>
            <p:pic>
              <p:nvPicPr>
                <p:cNvPr id="96" name="Ink 95">
                  <a:extLst>
                    <a:ext uri="{FF2B5EF4-FFF2-40B4-BE49-F238E27FC236}">
                      <a16:creationId xmlns:a16="http://schemas.microsoft.com/office/drawing/2014/main" id="{F5DA5444-8257-0848-B0F1-29F585007C6A}"/>
                    </a:ext>
                  </a:extLst>
                </p:cNvPr>
                <p:cNvPicPr/>
                <p:nvPr/>
              </p:nvPicPr>
              <p:blipFill>
                <a:blip r:embed="rId141"/>
                <a:stretch>
                  <a:fillRect/>
                </a:stretch>
              </p:blipFill>
              <p:spPr>
                <a:xfrm>
                  <a:off x="9673560" y="1524696"/>
                  <a:ext cx="12013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8" name="Ink 97">
                  <a:extLst>
                    <a:ext uri="{FF2B5EF4-FFF2-40B4-BE49-F238E27FC236}">
                      <a16:creationId xmlns:a16="http://schemas.microsoft.com/office/drawing/2014/main" id="{893035F0-B6DC-A247-A8C6-17FD36407F60}"/>
                    </a:ext>
                  </a:extLst>
                </p14:cNvPr>
                <p14:cNvContentPartPr/>
                <p14:nvPr/>
              </p14:nvContentPartPr>
              <p14:xfrm>
                <a:off x="6046560" y="49776"/>
                <a:ext cx="5952960" cy="1352160"/>
              </p14:xfrm>
            </p:contentPart>
          </mc:Choice>
          <mc:Fallback>
            <p:pic>
              <p:nvPicPr>
                <p:cNvPr id="98" name="Ink 97">
                  <a:extLst>
                    <a:ext uri="{FF2B5EF4-FFF2-40B4-BE49-F238E27FC236}">
                      <a16:creationId xmlns:a16="http://schemas.microsoft.com/office/drawing/2014/main" id="{893035F0-B6DC-A247-A8C6-17FD36407F60}"/>
                    </a:ext>
                  </a:extLst>
                </p:cNvPr>
                <p:cNvPicPr/>
                <p:nvPr/>
              </p:nvPicPr>
              <p:blipFill>
                <a:blip r:embed="rId143"/>
                <a:stretch>
                  <a:fillRect/>
                </a:stretch>
              </p:blipFill>
              <p:spPr>
                <a:xfrm>
                  <a:off x="6037560" y="40776"/>
                  <a:ext cx="5970600" cy="13698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0" name="Ink 99">
                  <a:extLst>
                    <a:ext uri="{FF2B5EF4-FFF2-40B4-BE49-F238E27FC236}">
                      <a16:creationId xmlns:a16="http://schemas.microsoft.com/office/drawing/2014/main" id="{272CD32F-A85A-7D4D-B0F4-A2127E5B75C5}"/>
                    </a:ext>
                  </a:extLst>
                </p14:cNvPr>
                <p14:cNvContentPartPr/>
                <p14:nvPr/>
              </p14:nvContentPartPr>
              <p14:xfrm>
                <a:off x="6262920" y="1100976"/>
                <a:ext cx="65880" cy="21960"/>
              </p14:xfrm>
            </p:contentPart>
          </mc:Choice>
          <mc:Fallback>
            <p:pic>
              <p:nvPicPr>
                <p:cNvPr id="100" name="Ink 99">
                  <a:extLst>
                    <a:ext uri="{FF2B5EF4-FFF2-40B4-BE49-F238E27FC236}">
                      <a16:creationId xmlns:a16="http://schemas.microsoft.com/office/drawing/2014/main" id="{272CD32F-A85A-7D4D-B0F4-A2127E5B75C5}"/>
                    </a:ext>
                  </a:extLst>
                </p:cNvPr>
                <p:cNvPicPr/>
                <p:nvPr/>
              </p:nvPicPr>
              <p:blipFill>
                <a:blip r:embed="rId145"/>
                <a:stretch>
                  <a:fillRect/>
                </a:stretch>
              </p:blipFill>
              <p:spPr>
                <a:xfrm>
                  <a:off x="6254280" y="1092336"/>
                  <a:ext cx="835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2" name="Ink 101">
                  <a:extLst>
                    <a:ext uri="{FF2B5EF4-FFF2-40B4-BE49-F238E27FC236}">
                      <a16:creationId xmlns:a16="http://schemas.microsoft.com/office/drawing/2014/main" id="{4648AEBA-F4A7-3E4C-9FF9-38C44FF73673}"/>
                    </a:ext>
                  </a:extLst>
                </p14:cNvPr>
                <p14:cNvContentPartPr/>
                <p14:nvPr/>
              </p14:nvContentPartPr>
              <p14:xfrm>
                <a:off x="6230880" y="830256"/>
                <a:ext cx="237240" cy="138240"/>
              </p14:xfrm>
            </p:contentPart>
          </mc:Choice>
          <mc:Fallback>
            <p:pic>
              <p:nvPicPr>
                <p:cNvPr id="102" name="Ink 101">
                  <a:extLst>
                    <a:ext uri="{FF2B5EF4-FFF2-40B4-BE49-F238E27FC236}">
                      <a16:creationId xmlns:a16="http://schemas.microsoft.com/office/drawing/2014/main" id="{4648AEBA-F4A7-3E4C-9FF9-38C44FF73673}"/>
                    </a:ext>
                  </a:extLst>
                </p:cNvPr>
                <p:cNvPicPr/>
                <p:nvPr/>
              </p:nvPicPr>
              <p:blipFill>
                <a:blip r:embed="rId147"/>
                <a:stretch>
                  <a:fillRect/>
                </a:stretch>
              </p:blipFill>
              <p:spPr>
                <a:xfrm>
                  <a:off x="6221880" y="821616"/>
                  <a:ext cx="2548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3" name="Ink 102">
                  <a:extLst>
                    <a:ext uri="{FF2B5EF4-FFF2-40B4-BE49-F238E27FC236}">
                      <a16:creationId xmlns:a16="http://schemas.microsoft.com/office/drawing/2014/main" id="{0E9EA8A6-9F25-2442-99F2-CB86EFA82ACB}"/>
                    </a:ext>
                  </a:extLst>
                </p14:cNvPr>
                <p14:cNvContentPartPr/>
                <p14:nvPr/>
              </p14:nvContentPartPr>
              <p14:xfrm>
                <a:off x="6285240" y="852216"/>
                <a:ext cx="588600" cy="28440"/>
              </p14:xfrm>
            </p:contentPart>
          </mc:Choice>
          <mc:Fallback>
            <p:pic>
              <p:nvPicPr>
                <p:cNvPr id="103" name="Ink 102">
                  <a:extLst>
                    <a:ext uri="{FF2B5EF4-FFF2-40B4-BE49-F238E27FC236}">
                      <a16:creationId xmlns:a16="http://schemas.microsoft.com/office/drawing/2014/main" id="{0E9EA8A6-9F25-2442-99F2-CB86EFA82ACB}"/>
                    </a:ext>
                  </a:extLst>
                </p:cNvPr>
                <p:cNvPicPr/>
                <p:nvPr/>
              </p:nvPicPr>
              <p:blipFill>
                <a:blip r:embed="rId149"/>
                <a:stretch>
                  <a:fillRect/>
                </a:stretch>
              </p:blipFill>
              <p:spPr>
                <a:xfrm>
                  <a:off x="6276240" y="843576"/>
                  <a:ext cx="6062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5" name="Ink 104">
                  <a:extLst>
                    <a:ext uri="{FF2B5EF4-FFF2-40B4-BE49-F238E27FC236}">
                      <a16:creationId xmlns:a16="http://schemas.microsoft.com/office/drawing/2014/main" id="{DD4155D0-72FA-0743-91FB-57F02DFD278D}"/>
                    </a:ext>
                  </a:extLst>
                </p14:cNvPr>
                <p14:cNvContentPartPr/>
                <p14:nvPr/>
              </p14:nvContentPartPr>
              <p14:xfrm>
                <a:off x="8853840" y="1536"/>
                <a:ext cx="70560" cy="1872000"/>
              </p14:xfrm>
            </p:contentPart>
          </mc:Choice>
          <mc:Fallback>
            <p:pic>
              <p:nvPicPr>
                <p:cNvPr id="105" name="Ink 104">
                  <a:extLst>
                    <a:ext uri="{FF2B5EF4-FFF2-40B4-BE49-F238E27FC236}">
                      <a16:creationId xmlns:a16="http://schemas.microsoft.com/office/drawing/2014/main" id="{DD4155D0-72FA-0743-91FB-57F02DFD278D}"/>
                    </a:ext>
                  </a:extLst>
                </p:cNvPr>
                <p:cNvPicPr/>
                <p:nvPr/>
              </p:nvPicPr>
              <p:blipFill>
                <a:blip r:embed="rId151"/>
                <a:stretch>
                  <a:fillRect/>
                </a:stretch>
              </p:blipFill>
              <p:spPr>
                <a:xfrm>
                  <a:off x="8844840" y="-7104"/>
                  <a:ext cx="88200" cy="18896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6" name="Ink 105">
                  <a:extLst>
                    <a:ext uri="{FF2B5EF4-FFF2-40B4-BE49-F238E27FC236}">
                      <a16:creationId xmlns:a16="http://schemas.microsoft.com/office/drawing/2014/main" id="{EA19125F-0EA3-9149-BEB6-996C7AB18F01}"/>
                    </a:ext>
                  </a:extLst>
                </p14:cNvPr>
                <p14:cNvContentPartPr/>
                <p14:nvPr/>
              </p14:nvContentPartPr>
              <p14:xfrm>
                <a:off x="8839080" y="1448376"/>
                <a:ext cx="82440" cy="105840"/>
              </p14:xfrm>
            </p:contentPart>
          </mc:Choice>
          <mc:Fallback>
            <p:pic>
              <p:nvPicPr>
                <p:cNvPr id="106" name="Ink 105">
                  <a:extLst>
                    <a:ext uri="{FF2B5EF4-FFF2-40B4-BE49-F238E27FC236}">
                      <a16:creationId xmlns:a16="http://schemas.microsoft.com/office/drawing/2014/main" id="{EA19125F-0EA3-9149-BEB6-996C7AB18F01}"/>
                    </a:ext>
                  </a:extLst>
                </p:cNvPr>
                <p:cNvPicPr/>
                <p:nvPr/>
              </p:nvPicPr>
              <p:blipFill>
                <a:blip r:embed="rId153"/>
                <a:stretch>
                  <a:fillRect/>
                </a:stretch>
              </p:blipFill>
              <p:spPr>
                <a:xfrm>
                  <a:off x="8830440" y="1439376"/>
                  <a:ext cx="1000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8" name="Ink 107">
                  <a:extLst>
                    <a:ext uri="{FF2B5EF4-FFF2-40B4-BE49-F238E27FC236}">
                      <a16:creationId xmlns:a16="http://schemas.microsoft.com/office/drawing/2014/main" id="{3006010D-3C0E-5146-B519-8C3D605569B4}"/>
                    </a:ext>
                  </a:extLst>
                </p14:cNvPr>
                <p14:cNvContentPartPr/>
                <p14:nvPr/>
              </p14:nvContentPartPr>
              <p14:xfrm>
                <a:off x="6805080" y="1590216"/>
                <a:ext cx="274320" cy="226080"/>
              </p14:xfrm>
            </p:contentPart>
          </mc:Choice>
          <mc:Fallback>
            <p:pic>
              <p:nvPicPr>
                <p:cNvPr id="108" name="Ink 107">
                  <a:extLst>
                    <a:ext uri="{FF2B5EF4-FFF2-40B4-BE49-F238E27FC236}">
                      <a16:creationId xmlns:a16="http://schemas.microsoft.com/office/drawing/2014/main" id="{3006010D-3C0E-5146-B519-8C3D605569B4}"/>
                    </a:ext>
                  </a:extLst>
                </p:cNvPr>
                <p:cNvPicPr/>
                <p:nvPr/>
              </p:nvPicPr>
              <p:blipFill>
                <a:blip r:embed="rId155"/>
                <a:stretch>
                  <a:fillRect/>
                </a:stretch>
              </p:blipFill>
              <p:spPr>
                <a:xfrm>
                  <a:off x="6796440" y="1581216"/>
                  <a:ext cx="2919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9" name="Ink 108">
                  <a:extLst>
                    <a:ext uri="{FF2B5EF4-FFF2-40B4-BE49-F238E27FC236}">
                      <a16:creationId xmlns:a16="http://schemas.microsoft.com/office/drawing/2014/main" id="{6F950E57-A879-5148-B83B-4FAB36AC2DC8}"/>
                    </a:ext>
                  </a:extLst>
                </p14:cNvPr>
                <p14:cNvContentPartPr/>
                <p14:nvPr/>
              </p14:nvContentPartPr>
              <p14:xfrm>
                <a:off x="6860520" y="1610376"/>
                <a:ext cx="1592640" cy="54000"/>
              </p14:xfrm>
            </p:contentPart>
          </mc:Choice>
          <mc:Fallback>
            <p:pic>
              <p:nvPicPr>
                <p:cNvPr id="109" name="Ink 108">
                  <a:extLst>
                    <a:ext uri="{FF2B5EF4-FFF2-40B4-BE49-F238E27FC236}">
                      <a16:creationId xmlns:a16="http://schemas.microsoft.com/office/drawing/2014/main" id="{6F950E57-A879-5148-B83B-4FAB36AC2DC8}"/>
                    </a:ext>
                  </a:extLst>
                </p:cNvPr>
                <p:cNvPicPr/>
                <p:nvPr/>
              </p:nvPicPr>
              <p:blipFill>
                <a:blip r:embed="rId157"/>
                <a:stretch>
                  <a:fillRect/>
                </a:stretch>
              </p:blipFill>
              <p:spPr>
                <a:xfrm>
                  <a:off x="6851520" y="1601736"/>
                  <a:ext cx="16102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0" name="Ink 109">
                  <a:extLst>
                    <a:ext uri="{FF2B5EF4-FFF2-40B4-BE49-F238E27FC236}">
                      <a16:creationId xmlns:a16="http://schemas.microsoft.com/office/drawing/2014/main" id="{44CC71D0-83D4-5A4A-804F-7F1327160B04}"/>
                    </a:ext>
                  </a:extLst>
                </p14:cNvPr>
                <p14:cNvContentPartPr/>
                <p14:nvPr/>
              </p14:nvContentPartPr>
              <p14:xfrm>
                <a:off x="8246520" y="1597776"/>
                <a:ext cx="278640" cy="234360"/>
              </p14:xfrm>
            </p:contentPart>
          </mc:Choice>
          <mc:Fallback>
            <p:pic>
              <p:nvPicPr>
                <p:cNvPr id="110" name="Ink 109">
                  <a:extLst>
                    <a:ext uri="{FF2B5EF4-FFF2-40B4-BE49-F238E27FC236}">
                      <a16:creationId xmlns:a16="http://schemas.microsoft.com/office/drawing/2014/main" id="{44CC71D0-83D4-5A4A-804F-7F1327160B04}"/>
                    </a:ext>
                  </a:extLst>
                </p:cNvPr>
                <p:cNvPicPr/>
                <p:nvPr/>
              </p:nvPicPr>
              <p:blipFill>
                <a:blip r:embed="rId159"/>
                <a:stretch>
                  <a:fillRect/>
                </a:stretch>
              </p:blipFill>
              <p:spPr>
                <a:xfrm>
                  <a:off x="8237520" y="1589136"/>
                  <a:ext cx="2962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2" name="Ink 111">
                  <a:extLst>
                    <a:ext uri="{FF2B5EF4-FFF2-40B4-BE49-F238E27FC236}">
                      <a16:creationId xmlns:a16="http://schemas.microsoft.com/office/drawing/2014/main" id="{071D75F5-6E44-224F-A2FC-76DAADE0D5D9}"/>
                    </a:ext>
                  </a:extLst>
                </p14:cNvPr>
                <p14:cNvContentPartPr/>
                <p14:nvPr/>
              </p14:nvContentPartPr>
              <p14:xfrm>
                <a:off x="6744240" y="1440456"/>
                <a:ext cx="233640" cy="174600"/>
              </p14:xfrm>
            </p:contentPart>
          </mc:Choice>
          <mc:Fallback>
            <p:pic>
              <p:nvPicPr>
                <p:cNvPr id="112" name="Ink 111">
                  <a:extLst>
                    <a:ext uri="{FF2B5EF4-FFF2-40B4-BE49-F238E27FC236}">
                      <a16:creationId xmlns:a16="http://schemas.microsoft.com/office/drawing/2014/main" id="{071D75F5-6E44-224F-A2FC-76DAADE0D5D9}"/>
                    </a:ext>
                  </a:extLst>
                </p:cNvPr>
                <p:cNvPicPr/>
                <p:nvPr/>
              </p:nvPicPr>
              <p:blipFill>
                <a:blip r:embed="rId161"/>
                <a:stretch>
                  <a:fillRect/>
                </a:stretch>
              </p:blipFill>
              <p:spPr>
                <a:xfrm>
                  <a:off x="6735240" y="1431816"/>
                  <a:ext cx="251280" cy="192240"/>
                </a:xfrm>
                <a:prstGeom prst="rect">
                  <a:avLst/>
                </a:prstGeom>
              </p:spPr>
            </p:pic>
          </mc:Fallback>
        </mc:AlternateContent>
      </p:grpSp>
      <p:grpSp>
        <p:nvGrpSpPr>
          <p:cNvPr id="117" name="Group 116">
            <a:extLst>
              <a:ext uri="{FF2B5EF4-FFF2-40B4-BE49-F238E27FC236}">
                <a16:creationId xmlns:a16="http://schemas.microsoft.com/office/drawing/2014/main" id="{F3A19EC0-6A09-654C-8E78-DAC13B852B1A}"/>
              </a:ext>
            </a:extLst>
          </p:cNvPr>
          <p:cNvGrpSpPr/>
          <p:nvPr/>
        </p:nvGrpSpPr>
        <p:grpSpPr>
          <a:xfrm>
            <a:off x="1258920" y="1717656"/>
            <a:ext cx="864000" cy="1306800"/>
            <a:chOff x="1258920" y="1717656"/>
            <a:chExt cx="864000" cy="1306800"/>
          </a:xfrm>
        </p:grpSpPr>
        <mc:AlternateContent xmlns:mc="http://schemas.openxmlformats.org/markup-compatibility/2006">
          <mc:Choice xmlns:p14="http://schemas.microsoft.com/office/powerpoint/2010/main" Requires="p14">
            <p:contentPart p14:bwMode="auto" r:id="rId162">
              <p14:nvContentPartPr>
                <p14:cNvPr id="114" name="Ink 113">
                  <a:extLst>
                    <a:ext uri="{FF2B5EF4-FFF2-40B4-BE49-F238E27FC236}">
                      <a16:creationId xmlns:a16="http://schemas.microsoft.com/office/drawing/2014/main" id="{B8204312-0FF1-F649-8600-701F30B6EC1C}"/>
                    </a:ext>
                  </a:extLst>
                </p14:cNvPr>
                <p14:cNvContentPartPr/>
                <p14:nvPr/>
              </p14:nvContentPartPr>
              <p14:xfrm>
                <a:off x="1268640" y="1717656"/>
                <a:ext cx="557280" cy="298080"/>
              </p14:xfrm>
            </p:contentPart>
          </mc:Choice>
          <mc:Fallback>
            <p:pic>
              <p:nvPicPr>
                <p:cNvPr id="114" name="Ink 113">
                  <a:extLst>
                    <a:ext uri="{FF2B5EF4-FFF2-40B4-BE49-F238E27FC236}">
                      <a16:creationId xmlns:a16="http://schemas.microsoft.com/office/drawing/2014/main" id="{B8204312-0FF1-F649-8600-701F30B6EC1C}"/>
                    </a:ext>
                  </a:extLst>
                </p:cNvPr>
                <p:cNvPicPr/>
                <p:nvPr/>
              </p:nvPicPr>
              <p:blipFill>
                <a:blip r:embed="rId163"/>
                <a:stretch>
                  <a:fillRect/>
                </a:stretch>
              </p:blipFill>
              <p:spPr>
                <a:xfrm>
                  <a:off x="1259640" y="1708656"/>
                  <a:ext cx="5749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5" name="Ink 114">
                  <a:extLst>
                    <a:ext uri="{FF2B5EF4-FFF2-40B4-BE49-F238E27FC236}">
                      <a16:creationId xmlns:a16="http://schemas.microsoft.com/office/drawing/2014/main" id="{F4846D00-7C0C-8D4C-9D68-3EE85FB99ED5}"/>
                    </a:ext>
                  </a:extLst>
                </p14:cNvPr>
                <p14:cNvContentPartPr/>
                <p14:nvPr/>
              </p14:nvContentPartPr>
              <p14:xfrm>
                <a:off x="1279800" y="2164056"/>
                <a:ext cx="502200" cy="263520"/>
              </p14:xfrm>
            </p:contentPart>
          </mc:Choice>
          <mc:Fallback>
            <p:pic>
              <p:nvPicPr>
                <p:cNvPr id="115" name="Ink 114">
                  <a:extLst>
                    <a:ext uri="{FF2B5EF4-FFF2-40B4-BE49-F238E27FC236}">
                      <a16:creationId xmlns:a16="http://schemas.microsoft.com/office/drawing/2014/main" id="{F4846D00-7C0C-8D4C-9D68-3EE85FB99ED5}"/>
                    </a:ext>
                  </a:extLst>
                </p:cNvPr>
                <p:cNvPicPr/>
                <p:nvPr/>
              </p:nvPicPr>
              <p:blipFill>
                <a:blip r:embed="rId165"/>
                <a:stretch>
                  <a:fillRect/>
                </a:stretch>
              </p:blipFill>
              <p:spPr>
                <a:xfrm>
                  <a:off x="1270800" y="2155056"/>
                  <a:ext cx="51984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6" name="Ink 115">
                  <a:extLst>
                    <a:ext uri="{FF2B5EF4-FFF2-40B4-BE49-F238E27FC236}">
                      <a16:creationId xmlns:a16="http://schemas.microsoft.com/office/drawing/2014/main" id="{C5732481-FA2C-ED4E-AAD1-55730DAD5E3D}"/>
                    </a:ext>
                  </a:extLst>
                </p14:cNvPr>
                <p14:cNvContentPartPr/>
                <p14:nvPr/>
              </p14:nvContentPartPr>
              <p14:xfrm>
                <a:off x="1258920" y="2540256"/>
                <a:ext cx="864000" cy="484200"/>
              </p14:xfrm>
            </p:contentPart>
          </mc:Choice>
          <mc:Fallback>
            <p:pic>
              <p:nvPicPr>
                <p:cNvPr id="116" name="Ink 115">
                  <a:extLst>
                    <a:ext uri="{FF2B5EF4-FFF2-40B4-BE49-F238E27FC236}">
                      <a16:creationId xmlns:a16="http://schemas.microsoft.com/office/drawing/2014/main" id="{C5732481-FA2C-ED4E-AAD1-55730DAD5E3D}"/>
                    </a:ext>
                  </a:extLst>
                </p:cNvPr>
                <p:cNvPicPr/>
                <p:nvPr/>
              </p:nvPicPr>
              <p:blipFill>
                <a:blip r:embed="rId167"/>
                <a:stretch>
                  <a:fillRect/>
                </a:stretch>
              </p:blipFill>
              <p:spPr>
                <a:xfrm>
                  <a:off x="1249920" y="2531256"/>
                  <a:ext cx="881640" cy="501840"/>
                </a:xfrm>
                <a:prstGeom prst="rect">
                  <a:avLst/>
                </a:prstGeom>
              </p:spPr>
            </p:pic>
          </mc:Fallback>
        </mc:AlternateContent>
      </p:grpSp>
    </p:spTree>
    <p:extLst>
      <p:ext uri="{BB962C8B-B14F-4D97-AF65-F5344CB8AC3E}">
        <p14:creationId xmlns:p14="http://schemas.microsoft.com/office/powerpoint/2010/main" val="466493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80" name="Ink 79">
                <a:extLst>
                  <a:ext uri="{FF2B5EF4-FFF2-40B4-BE49-F238E27FC236}">
                    <a16:creationId xmlns:a16="http://schemas.microsoft.com/office/drawing/2014/main" id="{17C8E39D-3B2B-5C40-AAD9-11B219434BA0}"/>
                  </a:ext>
                </a:extLst>
              </p14:cNvPr>
              <p14:cNvContentPartPr/>
              <p14:nvPr/>
            </p14:nvContentPartPr>
            <p14:xfrm>
              <a:off x="848520" y="3858576"/>
              <a:ext cx="432720" cy="31680"/>
            </p14:xfrm>
          </p:contentPart>
        </mc:Choice>
        <mc:Fallback>
          <p:pic>
            <p:nvPicPr>
              <p:cNvPr id="80" name="Ink 79">
                <a:extLst>
                  <a:ext uri="{FF2B5EF4-FFF2-40B4-BE49-F238E27FC236}">
                    <a16:creationId xmlns:a16="http://schemas.microsoft.com/office/drawing/2014/main" id="{17C8E39D-3B2B-5C40-AAD9-11B219434BA0}"/>
                  </a:ext>
                </a:extLst>
              </p:cNvPr>
              <p:cNvPicPr/>
              <p:nvPr/>
            </p:nvPicPr>
            <p:blipFill>
              <a:blip r:embed="rId3"/>
              <a:stretch>
                <a:fillRect/>
              </a:stretch>
            </p:blipFill>
            <p:spPr>
              <a:xfrm>
                <a:off x="839520" y="3849936"/>
                <a:ext cx="4503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2" name="Ink 81">
                <a:extLst>
                  <a:ext uri="{FF2B5EF4-FFF2-40B4-BE49-F238E27FC236}">
                    <a16:creationId xmlns:a16="http://schemas.microsoft.com/office/drawing/2014/main" id="{808353FA-5A5C-934A-9DCF-311540E3F2F0}"/>
                  </a:ext>
                </a:extLst>
              </p14:cNvPr>
              <p14:cNvContentPartPr/>
              <p14:nvPr/>
            </p14:nvContentPartPr>
            <p14:xfrm>
              <a:off x="936360" y="3882696"/>
              <a:ext cx="43920" cy="72720"/>
            </p14:xfrm>
          </p:contentPart>
        </mc:Choice>
        <mc:Fallback>
          <p:pic>
            <p:nvPicPr>
              <p:cNvPr id="82" name="Ink 81">
                <a:extLst>
                  <a:ext uri="{FF2B5EF4-FFF2-40B4-BE49-F238E27FC236}">
                    <a16:creationId xmlns:a16="http://schemas.microsoft.com/office/drawing/2014/main" id="{808353FA-5A5C-934A-9DCF-311540E3F2F0}"/>
                  </a:ext>
                </a:extLst>
              </p:cNvPr>
              <p:cNvPicPr/>
              <p:nvPr/>
            </p:nvPicPr>
            <p:blipFill>
              <a:blip r:embed="rId5"/>
              <a:stretch>
                <a:fillRect/>
              </a:stretch>
            </p:blipFill>
            <p:spPr>
              <a:xfrm>
                <a:off x="927720" y="3874056"/>
                <a:ext cx="615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4" name="Ink 83">
                <a:extLst>
                  <a:ext uri="{FF2B5EF4-FFF2-40B4-BE49-F238E27FC236}">
                    <a16:creationId xmlns:a16="http://schemas.microsoft.com/office/drawing/2014/main" id="{AE472B98-3FBA-A84E-937D-4EB4B3E39847}"/>
                  </a:ext>
                </a:extLst>
              </p14:cNvPr>
              <p14:cNvContentPartPr/>
              <p14:nvPr/>
            </p14:nvContentPartPr>
            <p14:xfrm>
              <a:off x="926640" y="3907896"/>
              <a:ext cx="136800" cy="30960"/>
            </p14:xfrm>
          </p:contentPart>
        </mc:Choice>
        <mc:Fallback>
          <p:pic>
            <p:nvPicPr>
              <p:cNvPr id="84" name="Ink 83">
                <a:extLst>
                  <a:ext uri="{FF2B5EF4-FFF2-40B4-BE49-F238E27FC236}">
                    <a16:creationId xmlns:a16="http://schemas.microsoft.com/office/drawing/2014/main" id="{AE472B98-3FBA-A84E-937D-4EB4B3E39847}"/>
                  </a:ext>
                </a:extLst>
              </p:cNvPr>
              <p:cNvPicPr/>
              <p:nvPr/>
            </p:nvPicPr>
            <p:blipFill>
              <a:blip r:embed="rId7"/>
              <a:stretch>
                <a:fillRect/>
              </a:stretch>
            </p:blipFill>
            <p:spPr>
              <a:xfrm>
                <a:off x="918000" y="3899256"/>
                <a:ext cx="1544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9" name="Ink 88">
                <a:extLst>
                  <a:ext uri="{FF2B5EF4-FFF2-40B4-BE49-F238E27FC236}">
                    <a16:creationId xmlns:a16="http://schemas.microsoft.com/office/drawing/2014/main" id="{4DD397F0-E676-B44A-98B0-F56EE8C182A3}"/>
                  </a:ext>
                </a:extLst>
              </p14:cNvPr>
              <p14:cNvContentPartPr/>
              <p14:nvPr/>
            </p14:nvContentPartPr>
            <p14:xfrm>
              <a:off x="1293480" y="2474376"/>
              <a:ext cx="1770480" cy="1156320"/>
            </p14:xfrm>
          </p:contentPart>
        </mc:Choice>
        <mc:Fallback>
          <p:pic>
            <p:nvPicPr>
              <p:cNvPr id="89" name="Ink 88">
                <a:extLst>
                  <a:ext uri="{FF2B5EF4-FFF2-40B4-BE49-F238E27FC236}">
                    <a16:creationId xmlns:a16="http://schemas.microsoft.com/office/drawing/2014/main" id="{4DD397F0-E676-B44A-98B0-F56EE8C182A3}"/>
                  </a:ext>
                </a:extLst>
              </p:cNvPr>
              <p:cNvPicPr/>
              <p:nvPr/>
            </p:nvPicPr>
            <p:blipFill>
              <a:blip r:embed="rId9"/>
              <a:stretch>
                <a:fillRect/>
              </a:stretch>
            </p:blipFill>
            <p:spPr>
              <a:xfrm>
                <a:off x="1284480" y="2465736"/>
                <a:ext cx="1788120" cy="1173960"/>
              </a:xfrm>
              <a:prstGeom prst="rect">
                <a:avLst/>
              </a:prstGeom>
            </p:spPr>
          </p:pic>
        </mc:Fallback>
      </mc:AlternateContent>
      <p:grpSp>
        <p:nvGrpSpPr>
          <p:cNvPr id="139" name="Group 138">
            <a:extLst>
              <a:ext uri="{FF2B5EF4-FFF2-40B4-BE49-F238E27FC236}">
                <a16:creationId xmlns:a16="http://schemas.microsoft.com/office/drawing/2014/main" id="{08E094A1-A24A-1949-82C6-591271DAD40E}"/>
              </a:ext>
            </a:extLst>
          </p:cNvPr>
          <p:cNvGrpSpPr/>
          <p:nvPr/>
        </p:nvGrpSpPr>
        <p:grpSpPr>
          <a:xfrm>
            <a:off x="-4680" y="10176"/>
            <a:ext cx="12002400" cy="4804920"/>
            <a:chOff x="-4680" y="10176"/>
            <a:chExt cx="12002400" cy="4804920"/>
          </a:xfrm>
        </p:grpSpPr>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EB84A7C7-DE42-1748-A47E-9C90648D5D3D}"/>
                    </a:ext>
                  </a:extLst>
                </p14:cNvPr>
                <p14:cNvContentPartPr/>
                <p14:nvPr/>
              </p14:nvContentPartPr>
              <p14:xfrm>
                <a:off x="9127440" y="3647976"/>
                <a:ext cx="99000" cy="260280"/>
              </p14:xfrm>
            </p:contentPart>
          </mc:Choice>
          <mc:Fallback>
            <p:pic>
              <p:nvPicPr>
                <p:cNvPr id="18" name="Ink 17">
                  <a:extLst>
                    <a:ext uri="{FF2B5EF4-FFF2-40B4-BE49-F238E27FC236}">
                      <a16:creationId xmlns:a16="http://schemas.microsoft.com/office/drawing/2014/main" id="{EB84A7C7-DE42-1748-A47E-9C90648D5D3D}"/>
                    </a:ext>
                  </a:extLst>
                </p:cNvPr>
                <p:cNvPicPr/>
                <p:nvPr/>
              </p:nvPicPr>
              <p:blipFill>
                <a:blip r:embed="rId11"/>
                <a:stretch>
                  <a:fillRect/>
                </a:stretch>
              </p:blipFill>
              <p:spPr>
                <a:xfrm>
                  <a:off x="9118800" y="3639336"/>
                  <a:ext cx="1166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74CAB951-52C4-7D41-94DF-AF41304ED024}"/>
                    </a:ext>
                  </a:extLst>
                </p14:cNvPr>
                <p14:cNvContentPartPr/>
                <p14:nvPr/>
              </p14:nvContentPartPr>
              <p14:xfrm>
                <a:off x="9117720" y="3997176"/>
                <a:ext cx="141840" cy="121680"/>
              </p14:xfrm>
            </p:contentPart>
          </mc:Choice>
          <mc:Fallback>
            <p:pic>
              <p:nvPicPr>
                <p:cNvPr id="20" name="Ink 19">
                  <a:extLst>
                    <a:ext uri="{FF2B5EF4-FFF2-40B4-BE49-F238E27FC236}">
                      <a16:creationId xmlns:a16="http://schemas.microsoft.com/office/drawing/2014/main" id="{74CAB951-52C4-7D41-94DF-AF41304ED024}"/>
                    </a:ext>
                  </a:extLst>
                </p:cNvPr>
                <p:cNvPicPr/>
                <p:nvPr/>
              </p:nvPicPr>
              <p:blipFill>
                <a:blip r:embed="rId13"/>
                <a:stretch>
                  <a:fillRect/>
                </a:stretch>
              </p:blipFill>
              <p:spPr>
                <a:xfrm>
                  <a:off x="9109080" y="3988536"/>
                  <a:ext cx="1594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0BCCA30E-844B-1745-B614-0462ED523933}"/>
                    </a:ext>
                  </a:extLst>
                </p14:cNvPr>
                <p14:cNvContentPartPr/>
                <p14:nvPr/>
              </p14:nvContentPartPr>
              <p14:xfrm>
                <a:off x="9163800" y="3966576"/>
                <a:ext cx="391680" cy="198720"/>
              </p14:xfrm>
            </p:contentPart>
          </mc:Choice>
          <mc:Fallback>
            <p:pic>
              <p:nvPicPr>
                <p:cNvPr id="21" name="Ink 20">
                  <a:extLst>
                    <a:ext uri="{FF2B5EF4-FFF2-40B4-BE49-F238E27FC236}">
                      <a16:creationId xmlns:a16="http://schemas.microsoft.com/office/drawing/2014/main" id="{0BCCA30E-844B-1745-B614-0462ED523933}"/>
                    </a:ext>
                  </a:extLst>
                </p:cNvPr>
                <p:cNvPicPr/>
                <p:nvPr/>
              </p:nvPicPr>
              <p:blipFill>
                <a:blip r:embed="rId15"/>
                <a:stretch>
                  <a:fillRect/>
                </a:stretch>
              </p:blipFill>
              <p:spPr>
                <a:xfrm>
                  <a:off x="9154800" y="3957576"/>
                  <a:ext cx="4093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 name="Ink 1">
                  <a:extLst>
                    <a:ext uri="{FF2B5EF4-FFF2-40B4-BE49-F238E27FC236}">
                      <a16:creationId xmlns:a16="http://schemas.microsoft.com/office/drawing/2014/main" id="{497A308E-5B54-5A46-9DC8-9CE8923499A9}"/>
                    </a:ext>
                  </a:extLst>
                </p14:cNvPr>
                <p14:cNvContentPartPr/>
                <p14:nvPr/>
              </p14:nvContentPartPr>
              <p14:xfrm>
                <a:off x="6523560" y="965616"/>
                <a:ext cx="4629600" cy="1189440"/>
              </p14:xfrm>
            </p:contentPart>
          </mc:Choice>
          <mc:Fallback>
            <p:pic>
              <p:nvPicPr>
                <p:cNvPr id="2" name="Ink 1">
                  <a:extLst>
                    <a:ext uri="{FF2B5EF4-FFF2-40B4-BE49-F238E27FC236}">
                      <a16:creationId xmlns:a16="http://schemas.microsoft.com/office/drawing/2014/main" id="{497A308E-5B54-5A46-9DC8-9CE8923499A9}"/>
                    </a:ext>
                  </a:extLst>
                </p:cNvPr>
                <p:cNvPicPr/>
                <p:nvPr/>
              </p:nvPicPr>
              <p:blipFill>
                <a:blip r:embed="rId17"/>
                <a:stretch>
                  <a:fillRect/>
                </a:stretch>
              </p:blipFill>
              <p:spPr>
                <a:xfrm>
                  <a:off x="6514920" y="956616"/>
                  <a:ext cx="4647240" cy="1207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 name="Ink 2">
                  <a:extLst>
                    <a:ext uri="{FF2B5EF4-FFF2-40B4-BE49-F238E27FC236}">
                      <a16:creationId xmlns:a16="http://schemas.microsoft.com/office/drawing/2014/main" id="{59C83EED-FF7C-1C45-9C10-D81CB7B0E7E3}"/>
                    </a:ext>
                  </a:extLst>
                </p14:cNvPr>
                <p14:cNvContentPartPr/>
                <p14:nvPr/>
              </p14:nvContentPartPr>
              <p14:xfrm>
                <a:off x="10941120" y="2098896"/>
                <a:ext cx="105480" cy="86400"/>
              </p14:xfrm>
            </p:contentPart>
          </mc:Choice>
          <mc:Fallback>
            <p:pic>
              <p:nvPicPr>
                <p:cNvPr id="3" name="Ink 2">
                  <a:extLst>
                    <a:ext uri="{FF2B5EF4-FFF2-40B4-BE49-F238E27FC236}">
                      <a16:creationId xmlns:a16="http://schemas.microsoft.com/office/drawing/2014/main" id="{59C83EED-FF7C-1C45-9C10-D81CB7B0E7E3}"/>
                    </a:ext>
                  </a:extLst>
                </p:cNvPr>
                <p:cNvPicPr/>
                <p:nvPr/>
              </p:nvPicPr>
              <p:blipFill>
                <a:blip r:embed="rId19"/>
                <a:stretch>
                  <a:fillRect/>
                </a:stretch>
              </p:blipFill>
              <p:spPr>
                <a:xfrm>
                  <a:off x="10932120" y="2089896"/>
                  <a:ext cx="1231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 name="Ink 4">
                  <a:extLst>
                    <a:ext uri="{FF2B5EF4-FFF2-40B4-BE49-F238E27FC236}">
                      <a16:creationId xmlns:a16="http://schemas.microsoft.com/office/drawing/2014/main" id="{9154FDC8-020D-2C4E-8690-5C197C6C93E0}"/>
                    </a:ext>
                  </a:extLst>
                </p14:cNvPr>
                <p14:cNvContentPartPr/>
                <p14:nvPr/>
              </p14:nvContentPartPr>
              <p14:xfrm>
                <a:off x="10960560" y="2149296"/>
                <a:ext cx="70920" cy="25200"/>
              </p14:xfrm>
            </p:contentPart>
          </mc:Choice>
          <mc:Fallback>
            <p:pic>
              <p:nvPicPr>
                <p:cNvPr id="5" name="Ink 4">
                  <a:extLst>
                    <a:ext uri="{FF2B5EF4-FFF2-40B4-BE49-F238E27FC236}">
                      <a16:creationId xmlns:a16="http://schemas.microsoft.com/office/drawing/2014/main" id="{9154FDC8-020D-2C4E-8690-5C197C6C93E0}"/>
                    </a:ext>
                  </a:extLst>
                </p:cNvPr>
                <p:cNvPicPr/>
                <p:nvPr/>
              </p:nvPicPr>
              <p:blipFill>
                <a:blip r:embed="rId21"/>
                <a:stretch>
                  <a:fillRect/>
                </a:stretch>
              </p:blipFill>
              <p:spPr>
                <a:xfrm>
                  <a:off x="10951920" y="2140296"/>
                  <a:ext cx="885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 name="Ink 6">
                  <a:extLst>
                    <a:ext uri="{FF2B5EF4-FFF2-40B4-BE49-F238E27FC236}">
                      <a16:creationId xmlns:a16="http://schemas.microsoft.com/office/drawing/2014/main" id="{757B723C-1166-DA42-8EF9-1404A6DF54A3}"/>
                    </a:ext>
                  </a:extLst>
                </p14:cNvPr>
                <p14:cNvContentPartPr/>
                <p14:nvPr/>
              </p14:nvContentPartPr>
              <p14:xfrm>
                <a:off x="6365880" y="1866696"/>
                <a:ext cx="2345040" cy="1647360"/>
              </p14:xfrm>
            </p:contentPart>
          </mc:Choice>
          <mc:Fallback>
            <p:pic>
              <p:nvPicPr>
                <p:cNvPr id="7" name="Ink 6">
                  <a:extLst>
                    <a:ext uri="{FF2B5EF4-FFF2-40B4-BE49-F238E27FC236}">
                      <a16:creationId xmlns:a16="http://schemas.microsoft.com/office/drawing/2014/main" id="{757B723C-1166-DA42-8EF9-1404A6DF54A3}"/>
                    </a:ext>
                  </a:extLst>
                </p:cNvPr>
                <p:cNvPicPr/>
                <p:nvPr/>
              </p:nvPicPr>
              <p:blipFill>
                <a:blip r:embed="rId23"/>
                <a:stretch>
                  <a:fillRect/>
                </a:stretch>
              </p:blipFill>
              <p:spPr>
                <a:xfrm>
                  <a:off x="6357240" y="1858056"/>
                  <a:ext cx="2362680" cy="1665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 name="Ink 7">
                  <a:extLst>
                    <a:ext uri="{FF2B5EF4-FFF2-40B4-BE49-F238E27FC236}">
                      <a16:creationId xmlns:a16="http://schemas.microsoft.com/office/drawing/2014/main" id="{25B4A5B6-2BD6-7643-BC60-6D894AA25DA5}"/>
                    </a:ext>
                  </a:extLst>
                </p14:cNvPr>
                <p14:cNvContentPartPr/>
                <p14:nvPr/>
              </p14:nvContentPartPr>
              <p14:xfrm>
                <a:off x="5588280" y="3687576"/>
                <a:ext cx="3555000" cy="105120"/>
              </p14:xfrm>
            </p:contentPart>
          </mc:Choice>
          <mc:Fallback>
            <p:pic>
              <p:nvPicPr>
                <p:cNvPr id="8" name="Ink 7">
                  <a:extLst>
                    <a:ext uri="{FF2B5EF4-FFF2-40B4-BE49-F238E27FC236}">
                      <a16:creationId xmlns:a16="http://schemas.microsoft.com/office/drawing/2014/main" id="{25B4A5B6-2BD6-7643-BC60-6D894AA25DA5}"/>
                    </a:ext>
                  </a:extLst>
                </p:cNvPr>
                <p:cNvPicPr/>
                <p:nvPr/>
              </p:nvPicPr>
              <p:blipFill>
                <a:blip r:embed="rId25"/>
                <a:stretch>
                  <a:fillRect/>
                </a:stretch>
              </p:blipFill>
              <p:spPr>
                <a:xfrm>
                  <a:off x="5579280" y="3678936"/>
                  <a:ext cx="35726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 name="Ink 9">
                  <a:extLst>
                    <a:ext uri="{FF2B5EF4-FFF2-40B4-BE49-F238E27FC236}">
                      <a16:creationId xmlns:a16="http://schemas.microsoft.com/office/drawing/2014/main" id="{36BF60EE-9CDF-9F48-8E04-14012CF72E2A}"/>
                    </a:ext>
                  </a:extLst>
                </p14:cNvPr>
                <p14:cNvContentPartPr/>
                <p14:nvPr/>
              </p14:nvContentPartPr>
              <p14:xfrm>
                <a:off x="5752440" y="2954616"/>
                <a:ext cx="653040" cy="551160"/>
              </p14:xfrm>
            </p:contentPart>
          </mc:Choice>
          <mc:Fallback>
            <p:pic>
              <p:nvPicPr>
                <p:cNvPr id="10" name="Ink 9">
                  <a:extLst>
                    <a:ext uri="{FF2B5EF4-FFF2-40B4-BE49-F238E27FC236}">
                      <a16:creationId xmlns:a16="http://schemas.microsoft.com/office/drawing/2014/main" id="{36BF60EE-9CDF-9F48-8E04-14012CF72E2A}"/>
                    </a:ext>
                  </a:extLst>
                </p:cNvPr>
                <p:cNvPicPr/>
                <p:nvPr/>
              </p:nvPicPr>
              <p:blipFill>
                <a:blip r:embed="rId27"/>
                <a:stretch>
                  <a:fillRect/>
                </a:stretch>
              </p:blipFill>
              <p:spPr>
                <a:xfrm>
                  <a:off x="5743800" y="2945976"/>
                  <a:ext cx="67068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2" name="Ink 11">
                  <a:extLst>
                    <a:ext uri="{FF2B5EF4-FFF2-40B4-BE49-F238E27FC236}">
                      <a16:creationId xmlns:a16="http://schemas.microsoft.com/office/drawing/2014/main" id="{96798DEE-9472-6F49-A118-1910539CE334}"/>
                    </a:ext>
                  </a:extLst>
                </p14:cNvPr>
                <p14:cNvContentPartPr/>
                <p14:nvPr/>
              </p14:nvContentPartPr>
              <p14:xfrm>
                <a:off x="8823960" y="3544296"/>
                <a:ext cx="273600" cy="78120"/>
              </p14:xfrm>
            </p:contentPart>
          </mc:Choice>
          <mc:Fallback>
            <p:pic>
              <p:nvPicPr>
                <p:cNvPr id="12" name="Ink 11">
                  <a:extLst>
                    <a:ext uri="{FF2B5EF4-FFF2-40B4-BE49-F238E27FC236}">
                      <a16:creationId xmlns:a16="http://schemas.microsoft.com/office/drawing/2014/main" id="{96798DEE-9472-6F49-A118-1910539CE334}"/>
                    </a:ext>
                  </a:extLst>
                </p:cNvPr>
                <p:cNvPicPr/>
                <p:nvPr/>
              </p:nvPicPr>
              <p:blipFill>
                <a:blip r:embed="rId29"/>
                <a:stretch>
                  <a:fillRect/>
                </a:stretch>
              </p:blipFill>
              <p:spPr>
                <a:xfrm>
                  <a:off x="8814960" y="3535296"/>
                  <a:ext cx="2912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 name="Ink 13">
                  <a:extLst>
                    <a:ext uri="{FF2B5EF4-FFF2-40B4-BE49-F238E27FC236}">
                      <a16:creationId xmlns:a16="http://schemas.microsoft.com/office/drawing/2014/main" id="{F7D30B57-346B-1540-84D0-79B4CE0EA452}"/>
                    </a:ext>
                  </a:extLst>
                </p14:cNvPr>
                <p14:cNvContentPartPr/>
                <p14:nvPr/>
              </p14:nvContentPartPr>
              <p14:xfrm>
                <a:off x="8899560" y="3576336"/>
                <a:ext cx="285840" cy="12600"/>
              </p14:xfrm>
            </p:contentPart>
          </mc:Choice>
          <mc:Fallback>
            <p:pic>
              <p:nvPicPr>
                <p:cNvPr id="14" name="Ink 13">
                  <a:extLst>
                    <a:ext uri="{FF2B5EF4-FFF2-40B4-BE49-F238E27FC236}">
                      <a16:creationId xmlns:a16="http://schemas.microsoft.com/office/drawing/2014/main" id="{F7D30B57-346B-1540-84D0-79B4CE0EA452}"/>
                    </a:ext>
                  </a:extLst>
                </p:cNvPr>
                <p:cNvPicPr/>
                <p:nvPr/>
              </p:nvPicPr>
              <p:blipFill>
                <a:blip r:embed="rId31"/>
                <a:stretch>
                  <a:fillRect/>
                </a:stretch>
              </p:blipFill>
              <p:spPr>
                <a:xfrm>
                  <a:off x="8890920" y="3567696"/>
                  <a:ext cx="3034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 name="Ink 14">
                  <a:extLst>
                    <a:ext uri="{FF2B5EF4-FFF2-40B4-BE49-F238E27FC236}">
                      <a16:creationId xmlns:a16="http://schemas.microsoft.com/office/drawing/2014/main" id="{621033AE-446F-2B4D-9E96-882505E9E51D}"/>
                    </a:ext>
                  </a:extLst>
                </p14:cNvPr>
                <p14:cNvContentPartPr/>
                <p14:nvPr/>
              </p14:nvContentPartPr>
              <p14:xfrm>
                <a:off x="8844120" y="3748056"/>
                <a:ext cx="1065960" cy="22320"/>
              </p14:xfrm>
            </p:contentPart>
          </mc:Choice>
          <mc:Fallback>
            <p:pic>
              <p:nvPicPr>
                <p:cNvPr id="15" name="Ink 14">
                  <a:extLst>
                    <a:ext uri="{FF2B5EF4-FFF2-40B4-BE49-F238E27FC236}">
                      <a16:creationId xmlns:a16="http://schemas.microsoft.com/office/drawing/2014/main" id="{621033AE-446F-2B4D-9E96-882505E9E51D}"/>
                    </a:ext>
                  </a:extLst>
                </p:cNvPr>
                <p:cNvPicPr/>
                <p:nvPr/>
              </p:nvPicPr>
              <p:blipFill>
                <a:blip r:embed="rId33"/>
                <a:stretch>
                  <a:fillRect/>
                </a:stretch>
              </p:blipFill>
              <p:spPr>
                <a:xfrm>
                  <a:off x="8835480" y="3739056"/>
                  <a:ext cx="10836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6" name="Ink 15">
                  <a:extLst>
                    <a:ext uri="{FF2B5EF4-FFF2-40B4-BE49-F238E27FC236}">
                      <a16:creationId xmlns:a16="http://schemas.microsoft.com/office/drawing/2014/main" id="{899A7F1B-FE7E-764B-A4C2-173B42E4D621}"/>
                    </a:ext>
                  </a:extLst>
                </p14:cNvPr>
                <p14:cNvContentPartPr/>
                <p14:nvPr/>
              </p14:nvContentPartPr>
              <p14:xfrm>
                <a:off x="9111600" y="3611976"/>
                <a:ext cx="336240" cy="155160"/>
              </p14:xfrm>
            </p:contentPart>
          </mc:Choice>
          <mc:Fallback>
            <p:pic>
              <p:nvPicPr>
                <p:cNvPr id="16" name="Ink 15">
                  <a:extLst>
                    <a:ext uri="{FF2B5EF4-FFF2-40B4-BE49-F238E27FC236}">
                      <a16:creationId xmlns:a16="http://schemas.microsoft.com/office/drawing/2014/main" id="{899A7F1B-FE7E-764B-A4C2-173B42E4D621}"/>
                    </a:ext>
                  </a:extLst>
                </p:cNvPr>
                <p:cNvPicPr/>
                <p:nvPr/>
              </p:nvPicPr>
              <p:blipFill>
                <a:blip r:embed="rId35"/>
                <a:stretch>
                  <a:fillRect/>
                </a:stretch>
              </p:blipFill>
              <p:spPr>
                <a:xfrm>
                  <a:off x="9102960" y="3602976"/>
                  <a:ext cx="3538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84C2DC06-C0B8-CE4B-8B80-723C81D539CB}"/>
                    </a:ext>
                  </a:extLst>
                </p14:cNvPr>
                <p14:cNvContentPartPr/>
                <p14:nvPr/>
              </p14:nvContentPartPr>
              <p14:xfrm>
                <a:off x="8193600" y="2342256"/>
                <a:ext cx="3593160" cy="110880"/>
              </p14:xfrm>
            </p:contentPart>
          </mc:Choice>
          <mc:Fallback>
            <p:pic>
              <p:nvPicPr>
                <p:cNvPr id="23" name="Ink 22">
                  <a:extLst>
                    <a:ext uri="{FF2B5EF4-FFF2-40B4-BE49-F238E27FC236}">
                      <a16:creationId xmlns:a16="http://schemas.microsoft.com/office/drawing/2014/main" id="{84C2DC06-C0B8-CE4B-8B80-723C81D539CB}"/>
                    </a:ext>
                  </a:extLst>
                </p:cNvPr>
                <p:cNvPicPr/>
                <p:nvPr/>
              </p:nvPicPr>
              <p:blipFill>
                <a:blip r:embed="rId37"/>
                <a:stretch>
                  <a:fillRect/>
                </a:stretch>
              </p:blipFill>
              <p:spPr>
                <a:xfrm>
                  <a:off x="8184600" y="2333256"/>
                  <a:ext cx="36108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00167956-0B52-D14F-9863-12768C21DD73}"/>
                    </a:ext>
                  </a:extLst>
                </p14:cNvPr>
                <p14:cNvContentPartPr/>
                <p14:nvPr/>
              </p14:nvContentPartPr>
              <p14:xfrm>
                <a:off x="10185120" y="2216976"/>
                <a:ext cx="157680" cy="151200"/>
              </p14:xfrm>
            </p:contentPart>
          </mc:Choice>
          <mc:Fallback>
            <p:pic>
              <p:nvPicPr>
                <p:cNvPr id="25" name="Ink 24">
                  <a:extLst>
                    <a:ext uri="{FF2B5EF4-FFF2-40B4-BE49-F238E27FC236}">
                      <a16:creationId xmlns:a16="http://schemas.microsoft.com/office/drawing/2014/main" id="{00167956-0B52-D14F-9863-12768C21DD73}"/>
                    </a:ext>
                  </a:extLst>
                </p:cNvPr>
                <p:cNvPicPr/>
                <p:nvPr/>
              </p:nvPicPr>
              <p:blipFill>
                <a:blip r:embed="rId39"/>
                <a:stretch>
                  <a:fillRect/>
                </a:stretch>
              </p:blipFill>
              <p:spPr>
                <a:xfrm>
                  <a:off x="10176480" y="2207976"/>
                  <a:ext cx="1753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B34AD5D7-EE24-BC47-BCEA-DBBC416DB2E8}"/>
                    </a:ext>
                  </a:extLst>
                </p14:cNvPr>
                <p14:cNvContentPartPr/>
                <p14:nvPr/>
              </p14:nvContentPartPr>
              <p14:xfrm>
                <a:off x="10424520" y="2197536"/>
                <a:ext cx="174240" cy="198000"/>
              </p14:xfrm>
            </p:contentPart>
          </mc:Choice>
          <mc:Fallback>
            <p:pic>
              <p:nvPicPr>
                <p:cNvPr id="26" name="Ink 25">
                  <a:extLst>
                    <a:ext uri="{FF2B5EF4-FFF2-40B4-BE49-F238E27FC236}">
                      <a16:creationId xmlns:a16="http://schemas.microsoft.com/office/drawing/2014/main" id="{B34AD5D7-EE24-BC47-BCEA-DBBC416DB2E8}"/>
                    </a:ext>
                  </a:extLst>
                </p:cNvPr>
                <p:cNvPicPr/>
                <p:nvPr/>
              </p:nvPicPr>
              <p:blipFill>
                <a:blip r:embed="rId41"/>
                <a:stretch>
                  <a:fillRect/>
                </a:stretch>
              </p:blipFill>
              <p:spPr>
                <a:xfrm>
                  <a:off x="10415520" y="2188536"/>
                  <a:ext cx="1918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59F95CC1-0031-8645-94DB-56DE780EA496}"/>
                    </a:ext>
                  </a:extLst>
                </p14:cNvPr>
                <p14:cNvContentPartPr/>
                <p14:nvPr/>
              </p14:nvContentPartPr>
              <p14:xfrm>
                <a:off x="10610640" y="2160096"/>
                <a:ext cx="298080" cy="279360"/>
              </p14:xfrm>
            </p:contentPart>
          </mc:Choice>
          <mc:Fallback>
            <p:pic>
              <p:nvPicPr>
                <p:cNvPr id="27" name="Ink 26">
                  <a:extLst>
                    <a:ext uri="{FF2B5EF4-FFF2-40B4-BE49-F238E27FC236}">
                      <a16:creationId xmlns:a16="http://schemas.microsoft.com/office/drawing/2014/main" id="{59F95CC1-0031-8645-94DB-56DE780EA496}"/>
                    </a:ext>
                  </a:extLst>
                </p:cNvPr>
                <p:cNvPicPr/>
                <p:nvPr/>
              </p:nvPicPr>
              <p:blipFill>
                <a:blip r:embed="rId43"/>
                <a:stretch>
                  <a:fillRect/>
                </a:stretch>
              </p:blipFill>
              <p:spPr>
                <a:xfrm>
                  <a:off x="10601640" y="2151456"/>
                  <a:ext cx="31572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CAA7C4CA-A949-0B42-994B-58E30322FD04}"/>
                    </a:ext>
                  </a:extLst>
                </p14:cNvPr>
                <p14:cNvContentPartPr/>
                <p14:nvPr/>
              </p14:nvContentPartPr>
              <p14:xfrm>
                <a:off x="10742040" y="2200776"/>
                <a:ext cx="304920" cy="277200"/>
              </p14:xfrm>
            </p:contentPart>
          </mc:Choice>
          <mc:Fallback>
            <p:pic>
              <p:nvPicPr>
                <p:cNvPr id="28" name="Ink 27">
                  <a:extLst>
                    <a:ext uri="{FF2B5EF4-FFF2-40B4-BE49-F238E27FC236}">
                      <a16:creationId xmlns:a16="http://schemas.microsoft.com/office/drawing/2014/main" id="{CAA7C4CA-A949-0B42-994B-58E30322FD04}"/>
                    </a:ext>
                  </a:extLst>
                </p:cNvPr>
                <p:cNvPicPr/>
                <p:nvPr/>
              </p:nvPicPr>
              <p:blipFill>
                <a:blip r:embed="rId45"/>
                <a:stretch>
                  <a:fillRect/>
                </a:stretch>
              </p:blipFill>
              <p:spPr>
                <a:xfrm>
                  <a:off x="10733040" y="2192136"/>
                  <a:ext cx="3225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0A7D1D33-D4A4-A244-9E6A-3895001F68DB}"/>
                    </a:ext>
                  </a:extLst>
                </p14:cNvPr>
                <p14:cNvContentPartPr/>
                <p14:nvPr/>
              </p14:nvContentPartPr>
              <p14:xfrm>
                <a:off x="10972800" y="2195376"/>
                <a:ext cx="279360" cy="294840"/>
              </p14:xfrm>
            </p:contentPart>
          </mc:Choice>
          <mc:Fallback>
            <p:pic>
              <p:nvPicPr>
                <p:cNvPr id="29" name="Ink 28">
                  <a:extLst>
                    <a:ext uri="{FF2B5EF4-FFF2-40B4-BE49-F238E27FC236}">
                      <a16:creationId xmlns:a16="http://schemas.microsoft.com/office/drawing/2014/main" id="{0A7D1D33-D4A4-A244-9E6A-3895001F68DB}"/>
                    </a:ext>
                  </a:extLst>
                </p:cNvPr>
                <p:cNvPicPr/>
                <p:nvPr/>
              </p:nvPicPr>
              <p:blipFill>
                <a:blip r:embed="rId47"/>
                <a:stretch>
                  <a:fillRect/>
                </a:stretch>
              </p:blipFill>
              <p:spPr>
                <a:xfrm>
                  <a:off x="10963800" y="2186736"/>
                  <a:ext cx="29700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6EF19C93-F989-D54F-9502-8D2645327AE6}"/>
                    </a:ext>
                  </a:extLst>
                </p14:cNvPr>
                <p14:cNvContentPartPr/>
                <p14:nvPr/>
              </p14:nvContentPartPr>
              <p14:xfrm>
                <a:off x="11126880" y="2228496"/>
                <a:ext cx="298800" cy="222120"/>
              </p14:xfrm>
            </p:contentPart>
          </mc:Choice>
          <mc:Fallback>
            <p:pic>
              <p:nvPicPr>
                <p:cNvPr id="30" name="Ink 29">
                  <a:extLst>
                    <a:ext uri="{FF2B5EF4-FFF2-40B4-BE49-F238E27FC236}">
                      <a16:creationId xmlns:a16="http://schemas.microsoft.com/office/drawing/2014/main" id="{6EF19C93-F989-D54F-9502-8D2645327AE6}"/>
                    </a:ext>
                  </a:extLst>
                </p:cNvPr>
                <p:cNvPicPr/>
                <p:nvPr/>
              </p:nvPicPr>
              <p:blipFill>
                <a:blip r:embed="rId49"/>
                <a:stretch>
                  <a:fillRect/>
                </a:stretch>
              </p:blipFill>
              <p:spPr>
                <a:xfrm>
                  <a:off x="11118240" y="2219856"/>
                  <a:ext cx="3164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1F64B974-31A4-3A42-B0C6-7DD155F7B084}"/>
                    </a:ext>
                  </a:extLst>
                </p14:cNvPr>
                <p14:cNvContentPartPr/>
                <p14:nvPr/>
              </p14:nvContentPartPr>
              <p14:xfrm>
                <a:off x="6393960" y="390696"/>
                <a:ext cx="1588320" cy="1204920"/>
              </p14:xfrm>
            </p:contentPart>
          </mc:Choice>
          <mc:Fallback>
            <p:pic>
              <p:nvPicPr>
                <p:cNvPr id="32" name="Ink 31">
                  <a:extLst>
                    <a:ext uri="{FF2B5EF4-FFF2-40B4-BE49-F238E27FC236}">
                      <a16:creationId xmlns:a16="http://schemas.microsoft.com/office/drawing/2014/main" id="{1F64B974-31A4-3A42-B0C6-7DD155F7B084}"/>
                    </a:ext>
                  </a:extLst>
                </p:cNvPr>
                <p:cNvPicPr/>
                <p:nvPr/>
              </p:nvPicPr>
              <p:blipFill>
                <a:blip r:embed="rId51"/>
                <a:stretch>
                  <a:fillRect/>
                </a:stretch>
              </p:blipFill>
              <p:spPr>
                <a:xfrm>
                  <a:off x="6385320" y="381696"/>
                  <a:ext cx="1605960" cy="1222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3376111B-0B53-4940-A214-23739A8FB038}"/>
                    </a:ext>
                  </a:extLst>
                </p14:cNvPr>
                <p14:cNvContentPartPr/>
                <p14:nvPr/>
              </p14:nvContentPartPr>
              <p14:xfrm>
                <a:off x="8109000" y="1610376"/>
                <a:ext cx="60120" cy="764280"/>
              </p14:xfrm>
            </p:contentPart>
          </mc:Choice>
          <mc:Fallback>
            <p:pic>
              <p:nvPicPr>
                <p:cNvPr id="33" name="Ink 32">
                  <a:extLst>
                    <a:ext uri="{FF2B5EF4-FFF2-40B4-BE49-F238E27FC236}">
                      <a16:creationId xmlns:a16="http://schemas.microsoft.com/office/drawing/2014/main" id="{3376111B-0B53-4940-A214-23739A8FB038}"/>
                    </a:ext>
                  </a:extLst>
                </p:cNvPr>
                <p:cNvPicPr/>
                <p:nvPr/>
              </p:nvPicPr>
              <p:blipFill>
                <a:blip r:embed="rId53"/>
                <a:stretch>
                  <a:fillRect/>
                </a:stretch>
              </p:blipFill>
              <p:spPr>
                <a:xfrm>
                  <a:off x="8100000" y="1601736"/>
                  <a:ext cx="77760" cy="781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5D2EA606-0B4B-4A44-B8B4-1CC6AA60D089}"/>
                    </a:ext>
                  </a:extLst>
                </p14:cNvPr>
                <p14:cNvContentPartPr/>
                <p14:nvPr/>
              </p14:nvContentPartPr>
              <p14:xfrm>
                <a:off x="10119240" y="2027976"/>
                <a:ext cx="1878480" cy="189720"/>
              </p14:xfrm>
            </p:contentPart>
          </mc:Choice>
          <mc:Fallback>
            <p:pic>
              <p:nvPicPr>
                <p:cNvPr id="35" name="Ink 34">
                  <a:extLst>
                    <a:ext uri="{FF2B5EF4-FFF2-40B4-BE49-F238E27FC236}">
                      <a16:creationId xmlns:a16="http://schemas.microsoft.com/office/drawing/2014/main" id="{5D2EA606-0B4B-4A44-B8B4-1CC6AA60D089}"/>
                    </a:ext>
                  </a:extLst>
                </p:cNvPr>
                <p:cNvPicPr/>
                <p:nvPr/>
              </p:nvPicPr>
              <p:blipFill>
                <a:blip r:embed="rId55"/>
                <a:stretch>
                  <a:fillRect/>
                </a:stretch>
              </p:blipFill>
              <p:spPr>
                <a:xfrm>
                  <a:off x="10110600" y="2018976"/>
                  <a:ext cx="18961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4125ACC6-698C-5040-8357-E3170616ED6E}"/>
                    </a:ext>
                  </a:extLst>
                </p14:cNvPr>
                <p14:cNvContentPartPr/>
                <p14:nvPr/>
              </p14:nvContentPartPr>
              <p14:xfrm>
                <a:off x="11524680" y="2081616"/>
                <a:ext cx="103320" cy="95040"/>
              </p14:xfrm>
            </p:contentPart>
          </mc:Choice>
          <mc:Fallback>
            <p:pic>
              <p:nvPicPr>
                <p:cNvPr id="37" name="Ink 36">
                  <a:extLst>
                    <a:ext uri="{FF2B5EF4-FFF2-40B4-BE49-F238E27FC236}">
                      <a16:creationId xmlns:a16="http://schemas.microsoft.com/office/drawing/2014/main" id="{4125ACC6-698C-5040-8357-E3170616ED6E}"/>
                    </a:ext>
                  </a:extLst>
                </p:cNvPr>
                <p:cNvPicPr/>
                <p:nvPr/>
              </p:nvPicPr>
              <p:blipFill>
                <a:blip r:embed="rId57"/>
                <a:stretch>
                  <a:fillRect/>
                </a:stretch>
              </p:blipFill>
              <p:spPr>
                <a:xfrm>
                  <a:off x="11515680" y="2072976"/>
                  <a:ext cx="1209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D2E9FDA4-7896-E948-9016-BA9A172E6588}"/>
                    </a:ext>
                  </a:extLst>
                </p14:cNvPr>
                <p14:cNvContentPartPr/>
                <p14:nvPr/>
              </p14:nvContentPartPr>
              <p14:xfrm>
                <a:off x="9178200" y="3573096"/>
                <a:ext cx="1912320" cy="221760"/>
              </p14:xfrm>
            </p:contentPart>
          </mc:Choice>
          <mc:Fallback>
            <p:pic>
              <p:nvPicPr>
                <p:cNvPr id="39" name="Ink 38">
                  <a:extLst>
                    <a:ext uri="{FF2B5EF4-FFF2-40B4-BE49-F238E27FC236}">
                      <a16:creationId xmlns:a16="http://schemas.microsoft.com/office/drawing/2014/main" id="{D2E9FDA4-7896-E948-9016-BA9A172E6588}"/>
                    </a:ext>
                  </a:extLst>
                </p:cNvPr>
                <p:cNvPicPr/>
                <p:nvPr/>
              </p:nvPicPr>
              <p:blipFill>
                <a:blip r:embed="rId59"/>
                <a:stretch>
                  <a:fillRect/>
                </a:stretch>
              </p:blipFill>
              <p:spPr>
                <a:xfrm>
                  <a:off x="9169560" y="3564456"/>
                  <a:ext cx="19299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Ink 40">
                  <a:extLst>
                    <a:ext uri="{FF2B5EF4-FFF2-40B4-BE49-F238E27FC236}">
                      <a16:creationId xmlns:a16="http://schemas.microsoft.com/office/drawing/2014/main" id="{0E10725A-BE21-464D-A4F3-6C505217B102}"/>
                    </a:ext>
                  </a:extLst>
                </p14:cNvPr>
                <p14:cNvContentPartPr/>
                <p14:nvPr/>
              </p14:nvContentPartPr>
              <p14:xfrm>
                <a:off x="10100160" y="3761736"/>
                <a:ext cx="1128960" cy="23040"/>
              </p14:xfrm>
            </p:contentPart>
          </mc:Choice>
          <mc:Fallback>
            <p:pic>
              <p:nvPicPr>
                <p:cNvPr id="41" name="Ink 40">
                  <a:extLst>
                    <a:ext uri="{FF2B5EF4-FFF2-40B4-BE49-F238E27FC236}">
                      <a16:creationId xmlns:a16="http://schemas.microsoft.com/office/drawing/2014/main" id="{0E10725A-BE21-464D-A4F3-6C505217B102}"/>
                    </a:ext>
                  </a:extLst>
                </p:cNvPr>
                <p:cNvPicPr/>
                <p:nvPr/>
              </p:nvPicPr>
              <p:blipFill>
                <a:blip r:embed="rId61"/>
                <a:stretch>
                  <a:fillRect/>
                </a:stretch>
              </p:blipFill>
              <p:spPr>
                <a:xfrm>
                  <a:off x="10091160" y="3752736"/>
                  <a:ext cx="11466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339E6D5F-9F49-1143-B3F1-DF907FFFB9C4}"/>
                    </a:ext>
                  </a:extLst>
                </p14:cNvPr>
                <p14:cNvContentPartPr/>
                <p14:nvPr/>
              </p14:nvContentPartPr>
              <p14:xfrm>
                <a:off x="10324800" y="3616656"/>
                <a:ext cx="1165320" cy="97200"/>
              </p14:xfrm>
            </p:contentPart>
          </mc:Choice>
          <mc:Fallback>
            <p:pic>
              <p:nvPicPr>
                <p:cNvPr id="43" name="Ink 42">
                  <a:extLst>
                    <a:ext uri="{FF2B5EF4-FFF2-40B4-BE49-F238E27FC236}">
                      <a16:creationId xmlns:a16="http://schemas.microsoft.com/office/drawing/2014/main" id="{339E6D5F-9F49-1143-B3F1-DF907FFFB9C4}"/>
                    </a:ext>
                  </a:extLst>
                </p:cNvPr>
                <p:cNvPicPr/>
                <p:nvPr/>
              </p:nvPicPr>
              <p:blipFill>
                <a:blip r:embed="rId63"/>
                <a:stretch>
                  <a:fillRect/>
                </a:stretch>
              </p:blipFill>
              <p:spPr>
                <a:xfrm>
                  <a:off x="10316160" y="3608016"/>
                  <a:ext cx="11829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Ink 44">
                  <a:extLst>
                    <a:ext uri="{FF2B5EF4-FFF2-40B4-BE49-F238E27FC236}">
                      <a16:creationId xmlns:a16="http://schemas.microsoft.com/office/drawing/2014/main" id="{9446DD3E-FC8E-E549-84CD-4CB3F5147E8C}"/>
                    </a:ext>
                  </a:extLst>
                </p14:cNvPr>
                <p14:cNvContentPartPr/>
                <p14:nvPr/>
              </p14:nvContentPartPr>
              <p14:xfrm>
                <a:off x="11231280" y="3761376"/>
                <a:ext cx="421920" cy="18000"/>
              </p14:xfrm>
            </p:contentPart>
          </mc:Choice>
          <mc:Fallback>
            <p:pic>
              <p:nvPicPr>
                <p:cNvPr id="45" name="Ink 44">
                  <a:extLst>
                    <a:ext uri="{FF2B5EF4-FFF2-40B4-BE49-F238E27FC236}">
                      <a16:creationId xmlns:a16="http://schemas.microsoft.com/office/drawing/2014/main" id="{9446DD3E-FC8E-E549-84CD-4CB3F5147E8C}"/>
                    </a:ext>
                  </a:extLst>
                </p:cNvPr>
                <p:cNvPicPr/>
                <p:nvPr/>
              </p:nvPicPr>
              <p:blipFill>
                <a:blip r:embed="rId65"/>
                <a:stretch>
                  <a:fillRect/>
                </a:stretch>
              </p:blipFill>
              <p:spPr>
                <a:xfrm>
                  <a:off x="11222280" y="3752376"/>
                  <a:ext cx="4395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7" name="Ink 46">
                  <a:extLst>
                    <a:ext uri="{FF2B5EF4-FFF2-40B4-BE49-F238E27FC236}">
                      <a16:creationId xmlns:a16="http://schemas.microsoft.com/office/drawing/2014/main" id="{07BDCE3A-060D-BF4C-A1A0-92181B569545}"/>
                    </a:ext>
                  </a:extLst>
                </p14:cNvPr>
                <p14:cNvContentPartPr/>
                <p14:nvPr/>
              </p14:nvContentPartPr>
              <p14:xfrm>
                <a:off x="11037240" y="3659136"/>
                <a:ext cx="75600" cy="65520"/>
              </p14:xfrm>
            </p:contentPart>
          </mc:Choice>
          <mc:Fallback>
            <p:pic>
              <p:nvPicPr>
                <p:cNvPr id="47" name="Ink 46">
                  <a:extLst>
                    <a:ext uri="{FF2B5EF4-FFF2-40B4-BE49-F238E27FC236}">
                      <a16:creationId xmlns:a16="http://schemas.microsoft.com/office/drawing/2014/main" id="{07BDCE3A-060D-BF4C-A1A0-92181B569545}"/>
                    </a:ext>
                  </a:extLst>
                </p:cNvPr>
                <p:cNvPicPr/>
                <p:nvPr/>
              </p:nvPicPr>
              <p:blipFill>
                <a:blip r:embed="rId67"/>
                <a:stretch>
                  <a:fillRect/>
                </a:stretch>
              </p:blipFill>
              <p:spPr>
                <a:xfrm>
                  <a:off x="11028600" y="3650136"/>
                  <a:ext cx="9324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9" name="Ink 48">
                  <a:extLst>
                    <a:ext uri="{FF2B5EF4-FFF2-40B4-BE49-F238E27FC236}">
                      <a16:creationId xmlns:a16="http://schemas.microsoft.com/office/drawing/2014/main" id="{ABD4399B-E800-734E-8D8B-C8F5CF1C0E05}"/>
                    </a:ext>
                  </a:extLst>
                </p14:cNvPr>
                <p14:cNvContentPartPr/>
                <p14:nvPr/>
              </p14:nvContentPartPr>
              <p14:xfrm>
                <a:off x="11549160" y="2124096"/>
                <a:ext cx="2520" cy="14040"/>
              </p14:xfrm>
            </p:contentPart>
          </mc:Choice>
          <mc:Fallback>
            <p:pic>
              <p:nvPicPr>
                <p:cNvPr id="49" name="Ink 48">
                  <a:extLst>
                    <a:ext uri="{FF2B5EF4-FFF2-40B4-BE49-F238E27FC236}">
                      <a16:creationId xmlns:a16="http://schemas.microsoft.com/office/drawing/2014/main" id="{ABD4399B-E800-734E-8D8B-C8F5CF1C0E05}"/>
                    </a:ext>
                  </a:extLst>
                </p:cNvPr>
                <p:cNvPicPr/>
                <p:nvPr/>
              </p:nvPicPr>
              <p:blipFill>
                <a:blip r:embed="rId69"/>
                <a:stretch>
                  <a:fillRect/>
                </a:stretch>
              </p:blipFill>
              <p:spPr>
                <a:xfrm>
                  <a:off x="11540520" y="2115096"/>
                  <a:ext cx="201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0" name="Ink 49">
                  <a:extLst>
                    <a:ext uri="{FF2B5EF4-FFF2-40B4-BE49-F238E27FC236}">
                      <a16:creationId xmlns:a16="http://schemas.microsoft.com/office/drawing/2014/main" id="{AF623CFF-F3F0-E943-8A44-5A779EA39721}"/>
                    </a:ext>
                  </a:extLst>
                </p14:cNvPr>
                <p14:cNvContentPartPr/>
                <p14:nvPr/>
              </p14:nvContentPartPr>
              <p14:xfrm>
                <a:off x="11504880" y="2114376"/>
                <a:ext cx="113760" cy="141480"/>
              </p14:xfrm>
            </p:contentPart>
          </mc:Choice>
          <mc:Fallback>
            <p:pic>
              <p:nvPicPr>
                <p:cNvPr id="50" name="Ink 49">
                  <a:extLst>
                    <a:ext uri="{FF2B5EF4-FFF2-40B4-BE49-F238E27FC236}">
                      <a16:creationId xmlns:a16="http://schemas.microsoft.com/office/drawing/2014/main" id="{AF623CFF-F3F0-E943-8A44-5A779EA39721}"/>
                    </a:ext>
                  </a:extLst>
                </p:cNvPr>
                <p:cNvPicPr/>
                <p:nvPr/>
              </p:nvPicPr>
              <p:blipFill>
                <a:blip r:embed="rId71"/>
                <a:stretch>
                  <a:fillRect/>
                </a:stretch>
              </p:blipFill>
              <p:spPr>
                <a:xfrm>
                  <a:off x="11496240" y="2105376"/>
                  <a:ext cx="1314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1" name="Ink 50">
                  <a:extLst>
                    <a:ext uri="{FF2B5EF4-FFF2-40B4-BE49-F238E27FC236}">
                      <a16:creationId xmlns:a16="http://schemas.microsoft.com/office/drawing/2014/main" id="{77FCEA49-CF9C-314B-A448-A931D0380DFB}"/>
                    </a:ext>
                  </a:extLst>
                </p14:cNvPr>
                <p14:cNvContentPartPr/>
                <p14:nvPr/>
              </p14:nvContentPartPr>
              <p14:xfrm>
                <a:off x="11486880" y="2154336"/>
                <a:ext cx="132480" cy="222480"/>
              </p14:xfrm>
            </p:contentPart>
          </mc:Choice>
          <mc:Fallback>
            <p:pic>
              <p:nvPicPr>
                <p:cNvPr id="51" name="Ink 50">
                  <a:extLst>
                    <a:ext uri="{FF2B5EF4-FFF2-40B4-BE49-F238E27FC236}">
                      <a16:creationId xmlns:a16="http://schemas.microsoft.com/office/drawing/2014/main" id="{77FCEA49-CF9C-314B-A448-A931D0380DFB}"/>
                    </a:ext>
                  </a:extLst>
                </p:cNvPr>
                <p:cNvPicPr/>
                <p:nvPr/>
              </p:nvPicPr>
              <p:blipFill>
                <a:blip r:embed="rId73"/>
                <a:stretch>
                  <a:fillRect/>
                </a:stretch>
              </p:blipFill>
              <p:spPr>
                <a:xfrm>
                  <a:off x="11477880" y="2145336"/>
                  <a:ext cx="15012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3" name="Ink 52">
                  <a:extLst>
                    <a:ext uri="{FF2B5EF4-FFF2-40B4-BE49-F238E27FC236}">
                      <a16:creationId xmlns:a16="http://schemas.microsoft.com/office/drawing/2014/main" id="{D1F144F7-BB24-FF41-B57A-96E264FD2B65}"/>
                    </a:ext>
                  </a:extLst>
                </p14:cNvPr>
                <p14:cNvContentPartPr/>
                <p14:nvPr/>
              </p14:nvContentPartPr>
              <p14:xfrm>
                <a:off x="1793520" y="1979376"/>
                <a:ext cx="2328120" cy="1746360"/>
              </p14:xfrm>
            </p:contentPart>
          </mc:Choice>
          <mc:Fallback>
            <p:pic>
              <p:nvPicPr>
                <p:cNvPr id="53" name="Ink 52">
                  <a:extLst>
                    <a:ext uri="{FF2B5EF4-FFF2-40B4-BE49-F238E27FC236}">
                      <a16:creationId xmlns:a16="http://schemas.microsoft.com/office/drawing/2014/main" id="{D1F144F7-BB24-FF41-B57A-96E264FD2B65}"/>
                    </a:ext>
                  </a:extLst>
                </p:cNvPr>
                <p:cNvPicPr/>
                <p:nvPr/>
              </p:nvPicPr>
              <p:blipFill>
                <a:blip r:embed="rId75"/>
                <a:stretch>
                  <a:fillRect/>
                </a:stretch>
              </p:blipFill>
              <p:spPr>
                <a:xfrm>
                  <a:off x="1784520" y="1970376"/>
                  <a:ext cx="2345760" cy="1764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4" name="Ink 53">
                  <a:extLst>
                    <a:ext uri="{FF2B5EF4-FFF2-40B4-BE49-F238E27FC236}">
                      <a16:creationId xmlns:a16="http://schemas.microsoft.com/office/drawing/2014/main" id="{0FA07C2D-05F0-5E4E-9064-03FB8F12BDE5}"/>
                    </a:ext>
                  </a:extLst>
                </p14:cNvPr>
                <p14:cNvContentPartPr/>
                <p14:nvPr/>
              </p14:nvContentPartPr>
              <p14:xfrm>
                <a:off x="1603800" y="3888456"/>
                <a:ext cx="2939760" cy="74880"/>
              </p14:xfrm>
            </p:contentPart>
          </mc:Choice>
          <mc:Fallback>
            <p:pic>
              <p:nvPicPr>
                <p:cNvPr id="54" name="Ink 53">
                  <a:extLst>
                    <a:ext uri="{FF2B5EF4-FFF2-40B4-BE49-F238E27FC236}">
                      <a16:creationId xmlns:a16="http://schemas.microsoft.com/office/drawing/2014/main" id="{0FA07C2D-05F0-5E4E-9064-03FB8F12BDE5}"/>
                    </a:ext>
                  </a:extLst>
                </p:cNvPr>
                <p:cNvPicPr/>
                <p:nvPr/>
              </p:nvPicPr>
              <p:blipFill>
                <a:blip r:embed="rId77"/>
                <a:stretch>
                  <a:fillRect/>
                </a:stretch>
              </p:blipFill>
              <p:spPr>
                <a:xfrm>
                  <a:off x="1594800" y="3879816"/>
                  <a:ext cx="29574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6" name="Ink 55">
                  <a:extLst>
                    <a:ext uri="{FF2B5EF4-FFF2-40B4-BE49-F238E27FC236}">
                      <a16:creationId xmlns:a16="http://schemas.microsoft.com/office/drawing/2014/main" id="{8F0BADC0-FD9E-6048-A4E1-8583BCC56698}"/>
                    </a:ext>
                  </a:extLst>
                </p14:cNvPr>
                <p14:cNvContentPartPr/>
                <p14:nvPr/>
              </p14:nvContentPartPr>
              <p14:xfrm>
                <a:off x="2825640" y="1712976"/>
                <a:ext cx="72360" cy="2679840"/>
              </p14:xfrm>
            </p:contentPart>
          </mc:Choice>
          <mc:Fallback>
            <p:pic>
              <p:nvPicPr>
                <p:cNvPr id="56" name="Ink 55">
                  <a:extLst>
                    <a:ext uri="{FF2B5EF4-FFF2-40B4-BE49-F238E27FC236}">
                      <a16:creationId xmlns:a16="http://schemas.microsoft.com/office/drawing/2014/main" id="{8F0BADC0-FD9E-6048-A4E1-8583BCC56698}"/>
                    </a:ext>
                  </a:extLst>
                </p:cNvPr>
                <p:cNvPicPr/>
                <p:nvPr/>
              </p:nvPicPr>
              <p:blipFill>
                <a:blip r:embed="rId79"/>
                <a:stretch>
                  <a:fillRect/>
                </a:stretch>
              </p:blipFill>
              <p:spPr>
                <a:xfrm>
                  <a:off x="2817000" y="1703976"/>
                  <a:ext cx="90000" cy="2697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8" name="Ink 57">
                  <a:extLst>
                    <a:ext uri="{FF2B5EF4-FFF2-40B4-BE49-F238E27FC236}">
                      <a16:creationId xmlns:a16="http://schemas.microsoft.com/office/drawing/2014/main" id="{41A89655-3464-3541-BB63-60DD132328CB}"/>
                    </a:ext>
                  </a:extLst>
                </p14:cNvPr>
                <p14:cNvContentPartPr/>
                <p14:nvPr/>
              </p14:nvContentPartPr>
              <p14:xfrm>
                <a:off x="1287360" y="3676416"/>
                <a:ext cx="772560" cy="148680"/>
              </p14:xfrm>
            </p:contentPart>
          </mc:Choice>
          <mc:Fallback>
            <p:pic>
              <p:nvPicPr>
                <p:cNvPr id="58" name="Ink 57">
                  <a:extLst>
                    <a:ext uri="{FF2B5EF4-FFF2-40B4-BE49-F238E27FC236}">
                      <a16:creationId xmlns:a16="http://schemas.microsoft.com/office/drawing/2014/main" id="{41A89655-3464-3541-BB63-60DD132328CB}"/>
                    </a:ext>
                  </a:extLst>
                </p:cNvPr>
                <p:cNvPicPr/>
                <p:nvPr/>
              </p:nvPicPr>
              <p:blipFill>
                <a:blip r:embed="rId81"/>
                <a:stretch>
                  <a:fillRect/>
                </a:stretch>
              </p:blipFill>
              <p:spPr>
                <a:xfrm>
                  <a:off x="1278360" y="3667776"/>
                  <a:ext cx="7902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0" name="Ink 59">
                  <a:extLst>
                    <a:ext uri="{FF2B5EF4-FFF2-40B4-BE49-F238E27FC236}">
                      <a16:creationId xmlns:a16="http://schemas.microsoft.com/office/drawing/2014/main" id="{36978453-6193-4C4E-A856-3AF66D71BB03}"/>
                    </a:ext>
                  </a:extLst>
                </p14:cNvPr>
                <p14:cNvContentPartPr/>
                <p14:nvPr/>
              </p14:nvContentPartPr>
              <p14:xfrm>
                <a:off x="1150920" y="3932736"/>
                <a:ext cx="624600" cy="35640"/>
              </p14:xfrm>
            </p:contentPart>
          </mc:Choice>
          <mc:Fallback>
            <p:pic>
              <p:nvPicPr>
                <p:cNvPr id="60" name="Ink 59">
                  <a:extLst>
                    <a:ext uri="{FF2B5EF4-FFF2-40B4-BE49-F238E27FC236}">
                      <a16:creationId xmlns:a16="http://schemas.microsoft.com/office/drawing/2014/main" id="{36978453-6193-4C4E-A856-3AF66D71BB03}"/>
                    </a:ext>
                  </a:extLst>
                </p:cNvPr>
                <p:cNvPicPr/>
                <p:nvPr/>
              </p:nvPicPr>
              <p:blipFill>
                <a:blip r:embed="rId83"/>
                <a:stretch>
                  <a:fillRect/>
                </a:stretch>
              </p:blipFill>
              <p:spPr>
                <a:xfrm>
                  <a:off x="1142280" y="3923736"/>
                  <a:ext cx="6422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2" name="Ink 61">
                  <a:extLst>
                    <a:ext uri="{FF2B5EF4-FFF2-40B4-BE49-F238E27FC236}">
                      <a16:creationId xmlns:a16="http://schemas.microsoft.com/office/drawing/2014/main" id="{B85E6DF4-D29B-CE47-9B54-769450A515A4}"/>
                    </a:ext>
                  </a:extLst>
                </p14:cNvPr>
                <p14:cNvContentPartPr/>
                <p14:nvPr/>
              </p14:nvContentPartPr>
              <p14:xfrm>
                <a:off x="3909600" y="3692616"/>
                <a:ext cx="757440" cy="90360"/>
              </p14:xfrm>
            </p:contentPart>
          </mc:Choice>
          <mc:Fallback>
            <p:pic>
              <p:nvPicPr>
                <p:cNvPr id="62" name="Ink 61">
                  <a:extLst>
                    <a:ext uri="{FF2B5EF4-FFF2-40B4-BE49-F238E27FC236}">
                      <a16:creationId xmlns:a16="http://schemas.microsoft.com/office/drawing/2014/main" id="{B85E6DF4-D29B-CE47-9B54-769450A515A4}"/>
                    </a:ext>
                  </a:extLst>
                </p:cNvPr>
                <p:cNvPicPr/>
                <p:nvPr/>
              </p:nvPicPr>
              <p:blipFill>
                <a:blip r:embed="rId85"/>
                <a:stretch>
                  <a:fillRect/>
                </a:stretch>
              </p:blipFill>
              <p:spPr>
                <a:xfrm>
                  <a:off x="3900600" y="3683976"/>
                  <a:ext cx="7750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4" name="Ink 63">
                  <a:extLst>
                    <a:ext uri="{FF2B5EF4-FFF2-40B4-BE49-F238E27FC236}">
                      <a16:creationId xmlns:a16="http://schemas.microsoft.com/office/drawing/2014/main" id="{ABD791C7-2B7E-1546-9BA5-FC9377CD71FA}"/>
                    </a:ext>
                  </a:extLst>
                </p14:cNvPr>
                <p14:cNvContentPartPr/>
                <p14:nvPr/>
              </p14:nvContentPartPr>
              <p14:xfrm>
                <a:off x="4658040" y="3899616"/>
                <a:ext cx="185760" cy="24840"/>
              </p14:xfrm>
            </p:contentPart>
          </mc:Choice>
          <mc:Fallback>
            <p:pic>
              <p:nvPicPr>
                <p:cNvPr id="64" name="Ink 63">
                  <a:extLst>
                    <a:ext uri="{FF2B5EF4-FFF2-40B4-BE49-F238E27FC236}">
                      <a16:creationId xmlns:a16="http://schemas.microsoft.com/office/drawing/2014/main" id="{ABD791C7-2B7E-1546-9BA5-FC9377CD71FA}"/>
                    </a:ext>
                  </a:extLst>
                </p:cNvPr>
                <p:cNvPicPr/>
                <p:nvPr/>
              </p:nvPicPr>
              <p:blipFill>
                <a:blip r:embed="rId87"/>
                <a:stretch>
                  <a:fillRect/>
                </a:stretch>
              </p:blipFill>
              <p:spPr>
                <a:xfrm>
                  <a:off x="4649400" y="3890976"/>
                  <a:ext cx="2034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6" name="Ink 65">
                  <a:extLst>
                    <a:ext uri="{FF2B5EF4-FFF2-40B4-BE49-F238E27FC236}">
                      <a16:creationId xmlns:a16="http://schemas.microsoft.com/office/drawing/2014/main" id="{BC68B989-5FDB-874F-87A2-59B953B2227B}"/>
                    </a:ext>
                  </a:extLst>
                </p14:cNvPr>
                <p14:cNvContentPartPr/>
                <p14:nvPr/>
              </p14:nvContentPartPr>
              <p14:xfrm>
                <a:off x="1868760" y="3700896"/>
                <a:ext cx="232200" cy="70200"/>
              </p14:xfrm>
            </p:contentPart>
          </mc:Choice>
          <mc:Fallback>
            <p:pic>
              <p:nvPicPr>
                <p:cNvPr id="66" name="Ink 65">
                  <a:extLst>
                    <a:ext uri="{FF2B5EF4-FFF2-40B4-BE49-F238E27FC236}">
                      <a16:creationId xmlns:a16="http://schemas.microsoft.com/office/drawing/2014/main" id="{BC68B989-5FDB-874F-87A2-59B953B2227B}"/>
                    </a:ext>
                  </a:extLst>
                </p:cNvPr>
                <p:cNvPicPr/>
                <p:nvPr/>
              </p:nvPicPr>
              <p:blipFill>
                <a:blip r:embed="rId89"/>
                <a:stretch>
                  <a:fillRect/>
                </a:stretch>
              </p:blipFill>
              <p:spPr>
                <a:xfrm>
                  <a:off x="1859760" y="3691896"/>
                  <a:ext cx="2498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8" name="Ink 67">
                  <a:extLst>
                    <a:ext uri="{FF2B5EF4-FFF2-40B4-BE49-F238E27FC236}">
                      <a16:creationId xmlns:a16="http://schemas.microsoft.com/office/drawing/2014/main" id="{4E7EE67D-CF2A-EE4D-B14D-43F6B21BB296}"/>
                    </a:ext>
                  </a:extLst>
                </p14:cNvPr>
                <p14:cNvContentPartPr/>
                <p14:nvPr/>
              </p14:nvContentPartPr>
              <p14:xfrm>
                <a:off x="1484280" y="3926616"/>
                <a:ext cx="46080" cy="206640"/>
              </p14:xfrm>
            </p:contentPart>
          </mc:Choice>
          <mc:Fallback>
            <p:pic>
              <p:nvPicPr>
                <p:cNvPr id="68" name="Ink 67">
                  <a:extLst>
                    <a:ext uri="{FF2B5EF4-FFF2-40B4-BE49-F238E27FC236}">
                      <a16:creationId xmlns:a16="http://schemas.microsoft.com/office/drawing/2014/main" id="{4E7EE67D-CF2A-EE4D-B14D-43F6B21BB296}"/>
                    </a:ext>
                  </a:extLst>
                </p:cNvPr>
                <p:cNvPicPr/>
                <p:nvPr/>
              </p:nvPicPr>
              <p:blipFill>
                <a:blip r:embed="rId91"/>
                <a:stretch>
                  <a:fillRect/>
                </a:stretch>
              </p:blipFill>
              <p:spPr>
                <a:xfrm>
                  <a:off x="1475280" y="3917616"/>
                  <a:ext cx="637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9" name="Ink 68">
                  <a:extLst>
                    <a:ext uri="{FF2B5EF4-FFF2-40B4-BE49-F238E27FC236}">
                      <a16:creationId xmlns:a16="http://schemas.microsoft.com/office/drawing/2014/main" id="{67B7CC26-0A6F-1340-9ED0-F58352A1FFF1}"/>
                    </a:ext>
                  </a:extLst>
                </p14:cNvPr>
                <p14:cNvContentPartPr/>
                <p14:nvPr/>
              </p14:nvContentPartPr>
              <p14:xfrm>
                <a:off x="1458360" y="4288416"/>
                <a:ext cx="177840" cy="280080"/>
              </p14:xfrm>
            </p:contentPart>
          </mc:Choice>
          <mc:Fallback>
            <p:pic>
              <p:nvPicPr>
                <p:cNvPr id="69" name="Ink 68">
                  <a:extLst>
                    <a:ext uri="{FF2B5EF4-FFF2-40B4-BE49-F238E27FC236}">
                      <a16:creationId xmlns:a16="http://schemas.microsoft.com/office/drawing/2014/main" id="{67B7CC26-0A6F-1340-9ED0-F58352A1FFF1}"/>
                    </a:ext>
                  </a:extLst>
                </p:cNvPr>
                <p:cNvPicPr/>
                <p:nvPr/>
              </p:nvPicPr>
              <p:blipFill>
                <a:blip r:embed="rId93"/>
                <a:stretch>
                  <a:fillRect/>
                </a:stretch>
              </p:blipFill>
              <p:spPr>
                <a:xfrm>
                  <a:off x="1449360" y="4279776"/>
                  <a:ext cx="19548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1" name="Ink 70">
                  <a:extLst>
                    <a:ext uri="{FF2B5EF4-FFF2-40B4-BE49-F238E27FC236}">
                      <a16:creationId xmlns:a16="http://schemas.microsoft.com/office/drawing/2014/main" id="{14E13378-A74F-054A-870F-587749BF669F}"/>
                    </a:ext>
                  </a:extLst>
                </p14:cNvPr>
                <p14:cNvContentPartPr/>
                <p14:nvPr/>
              </p14:nvContentPartPr>
              <p14:xfrm>
                <a:off x="4465440" y="3865056"/>
                <a:ext cx="59040" cy="185040"/>
              </p14:xfrm>
            </p:contentPart>
          </mc:Choice>
          <mc:Fallback>
            <p:pic>
              <p:nvPicPr>
                <p:cNvPr id="71" name="Ink 70">
                  <a:extLst>
                    <a:ext uri="{FF2B5EF4-FFF2-40B4-BE49-F238E27FC236}">
                      <a16:creationId xmlns:a16="http://schemas.microsoft.com/office/drawing/2014/main" id="{14E13378-A74F-054A-870F-587749BF669F}"/>
                    </a:ext>
                  </a:extLst>
                </p:cNvPr>
                <p:cNvPicPr/>
                <p:nvPr/>
              </p:nvPicPr>
              <p:blipFill>
                <a:blip r:embed="rId95"/>
                <a:stretch>
                  <a:fillRect/>
                </a:stretch>
              </p:blipFill>
              <p:spPr>
                <a:xfrm>
                  <a:off x="4456440" y="3856056"/>
                  <a:ext cx="766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2" name="Ink 71">
                  <a:extLst>
                    <a:ext uri="{FF2B5EF4-FFF2-40B4-BE49-F238E27FC236}">
                      <a16:creationId xmlns:a16="http://schemas.microsoft.com/office/drawing/2014/main" id="{84164844-6FD4-3C46-AC89-37C8ED4B0A38}"/>
                    </a:ext>
                  </a:extLst>
                </p14:cNvPr>
                <p14:cNvContentPartPr/>
                <p14:nvPr/>
              </p14:nvContentPartPr>
              <p14:xfrm>
                <a:off x="2779560" y="4474896"/>
                <a:ext cx="282240" cy="340200"/>
              </p14:xfrm>
            </p:contentPart>
          </mc:Choice>
          <mc:Fallback>
            <p:pic>
              <p:nvPicPr>
                <p:cNvPr id="72" name="Ink 71">
                  <a:extLst>
                    <a:ext uri="{FF2B5EF4-FFF2-40B4-BE49-F238E27FC236}">
                      <a16:creationId xmlns:a16="http://schemas.microsoft.com/office/drawing/2014/main" id="{84164844-6FD4-3C46-AC89-37C8ED4B0A38}"/>
                    </a:ext>
                  </a:extLst>
                </p:cNvPr>
                <p:cNvPicPr/>
                <p:nvPr/>
              </p:nvPicPr>
              <p:blipFill>
                <a:blip r:embed="rId97"/>
                <a:stretch>
                  <a:fillRect/>
                </a:stretch>
              </p:blipFill>
              <p:spPr>
                <a:xfrm>
                  <a:off x="2770920" y="4465896"/>
                  <a:ext cx="29988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4" name="Ink 73">
                  <a:extLst>
                    <a:ext uri="{FF2B5EF4-FFF2-40B4-BE49-F238E27FC236}">
                      <a16:creationId xmlns:a16="http://schemas.microsoft.com/office/drawing/2014/main" id="{575A84EC-CBC2-A244-907A-3D4BF75044D9}"/>
                    </a:ext>
                  </a:extLst>
                </p14:cNvPr>
                <p14:cNvContentPartPr/>
                <p14:nvPr/>
              </p14:nvContentPartPr>
              <p14:xfrm>
                <a:off x="1119600" y="4537176"/>
                <a:ext cx="186120" cy="37080"/>
              </p14:xfrm>
            </p:contentPart>
          </mc:Choice>
          <mc:Fallback>
            <p:pic>
              <p:nvPicPr>
                <p:cNvPr id="74" name="Ink 73">
                  <a:extLst>
                    <a:ext uri="{FF2B5EF4-FFF2-40B4-BE49-F238E27FC236}">
                      <a16:creationId xmlns:a16="http://schemas.microsoft.com/office/drawing/2014/main" id="{575A84EC-CBC2-A244-907A-3D4BF75044D9}"/>
                    </a:ext>
                  </a:extLst>
                </p:cNvPr>
                <p:cNvPicPr/>
                <p:nvPr/>
              </p:nvPicPr>
              <p:blipFill>
                <a:blip r:embed="rId99"/>
                <a:stretch>
                  <a:fillRect/>
                </a:stretch>
              </p:blipFill>
              <p:spPr>
                <a:xfrm>
                  <a:off x="1110960" y="4528176"/>
                  <a:ext cx="2037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5" name="Ink 74">
                  <a:extLst>
                    <a:ext uri="{FF2B5EF4-FFF2-40B4-BE49-F238E27FC236}">
                      <a16:creationId xmlns:a16="http://schemas.microsoft.com/office/drawing/2014/main" id="{22894CCD-B90D-DD43-92E9-6019FF2A2E43}"/>
                    </a:ext>
                  </a:extLst>
                </p14:cNvPr>
                <p14:cNvContentPartPr/>
                <p14:nvPr/>
              </p14:nvContentPartPr>
              <p14:xfrm>
                <a:off x="4343760" y="4229376"/>
                <a:ext cx="327600" cy="304200"/>
              </p14:xfrm>
            </p:contentPart>
          </mc:Choice>
          <mc:Fallback>
            <p:pic>
              <p:nvPicPr>
                <p:cNvPr id="75" name="Ink 74">
                  <a:extLst>
                    <a:ext uri="{FF2B5EF4-FFF2-40B4-BE49-F238E27FC236}">
                      <a16:creationId xmlns:a16="http://schemas.microsoft.com/office/drawing/2014/main" id="{22894CCD-B90D-DD43-92E9-6019FF2A2E43}"/>
                    </a:ext>
                  </a:extLst>
                </p:cNvPr>
                <p:cNvPicPr/>
                <p:nvPr/>
              </p:nvPicPr>
              <p:blipFill>
                <a:blip r:embed="rId101"/>
                <a:stretch>
                  <a:fillRect/>
                </a:stretch>
              </p:blipFill>
              <p:spPr>
                <a:xfrm>
                  <a:off x="4335120" y="4220736"/>
                  <a:ext cx="34524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6" name="Ink 75">
                  <a:extLst>
                    <a:ext uri="{FF2B5EF4-FFF2-40B4-BE49-F238E27FC236}">
                      <a16:creationId xmlns:a16="http://schemas.microsoft.com/office/drawing/2014/main" id="{528878FD-137C-1747-9195-E2642F079BCC}"/>
                    </a:ext>
                  </a:extLst>
                </p14:cNvPr>
                <p14:cNvContentPartPr/>
                <p14:nvPr/>
              </p14:nvContentPartPr>
              <p14:xfrm>
                <a:off x="1112400" y="3796296"/>
                <a:ext cx="541440" cy="110160"/>
              </p14:xfrm>
            </p:contentPart>
          </mc:Choice>
          <mc:Fallback>
            <p:pic>
              <p:nvPicPr>
                <p:cNvPr id="76" name="Ink 75">
                  <a:extLst>
                    <a:ext uri="{FF2B5EF4-FFF2-40B4-BE49-F238E27FC236}">
                      <a16:creationId xmlns:a16="http://schemas.microsoft.com/office/drawing/2014/main" id="{528878FD-137C-1747-9195-E2642F079BCC}"/>
                    </a:ext>
                  </a:extLst>
                </p:cNvPr>
                <p:cNvPicPr/>
                <p:nvPr/>
              </p:nvPicPr>
              <p:blipFill>
                <a:blip r:embed="rId103"/>
                <a:stretch>
                  <a:fillRect/>
                </a:stretch>
              </p:blipFill>
              <p:spPr>
                <a:xfrm>
                  <a:off x="1103400" y="3787656"/>
                  <a:ext cx="5590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8" name="Ink 77">
                  <a:extLst>
                    <a:ext uri="{FF2B5EF4-FFF2-40B4-BE49-F238E27FC236}">
                      <a16:creationId xmlns:a16="http://schemas.microsoft.com/office/drawing/2014/main" id="{047EC55E-C22F-5F4B-A931-2E166D14A286}"/>
                    </a:ext>
                  </a:extLst>
                </p14:cNvPr>
                <p14:cNvContentPartPr/>
                <p14:nvPr/>
              </p14:nvContentPartPr>
              <p14:xfrm>
                <a:off x="1012680" y="3946056"/>
                <a:ext cx="176040" cy="7560"/>
              </p14:xfrm>
            </p:contentPart>
          </mc:Choice>
          <mc:Fallback>
            <p:pic>
              <p:nvPicPr>
                <p:cNvPr id="78" name="Ink 77">
                  <a:extLst>
                    <a:ext uri="{FF2B5EF4-FFF2-40B4-BE49-F238E27FC236}">
                      <a16:creationId xmlns:a16="http://schemas.microsoft.com/office/drawing/2014/main" id="{047EC55E-C22F-5F4B-A931-2E166D14A286}"/>
                    </a:ext>
                  </a:extLst>
                </p:cNvPr>
                <p:cNvPicPr/>
                <p:nvPr/>
              </p:nvPicPr>
              <p:blipFill>
                <a:blip r:embed="rId105"/>
                <a:stretch>
                  <a:fillRect/>
                </a:stretch>
              </p:blipFill>
              <p:spPr>
                <a:xfrm>
                  <a:off x="1003680" y="3937416"/>
                  <a:ext cx="1936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6" name="Ink 85">
                  <a:extLst>
                    <a:ext uri="{FF2B5EF4-FFF2-40B4-BE49-F238E27FC236}">
                      <a16:creationId xmlns:a16="http://schemas.microsoft.com/office/drawing/2014/main" id="{9021E29F-DBB6-C84C-89E0-110E7A23C84E}"/>
                    </a:ext>
                  </a:extLst>
                </p14:cNvPr>
                <p14:cNvContentPartPr/>
                <p14:nvPr/>
              </p14:nvContentPartPr>
              <p14:xfrm>
                <a:off x="797400" y="3567696"/>
                <a:ext cx="522360" cy="44280"/>
              </p14:xfrm>
            </p:contentPart>
          </mc:Choice>
          <mc:Fallback>
            <p:pic>
              <p:nvPicPr>
                <p:cNvPr id="86" name="Ink 85">
                  <a:extLst>
                    <a:ext uri="{FF2B5EF4-FFF2-40B4-BE49-F238E27FC236}">
                      <a16:creationId xmlns:a16="http://schemas.microsoft.com/office/drawing/2014/main" id="{9021E29F-DBB6-C84C-89E0-110E7A23C84E}"/>
                    </a:ext>
                  </a:extLst>
                </p:cNvPr>
                <p:cNvPicPr/>
                <p:nvPr/>
              </p:nvPicPr>
              <p:blipFill>
                <a:blip r:embed="rId107"/>
                <a:stretch>
                  <a:fillRect/>
                </a:stretch>
              </p:blipFill>
              <p:spPr>
                <a:xfrm>
                  <a:off x="788400" y="3559056"/>
                  <a:ext cx="5400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7" name="Ink 86">
                  <a:extLst>
                    <a:ext uri="{FF2B5EF4-FFF2-40B4-BE49-F238E27FC236}">
                      <a16:creationId xmlns:a16="http://schemas.microsoft.com/office/drawing/2014/main" id="{9F6ECAC8-C867-F54E-B477-DCD778EC94A3}"/>
                    </a:ext>
                  </a:extLst>
                </p14:cNvPr>
                <p14:cNvContentPartPr/>
                <p14:nvPr/>
              </p14:nvContentPartPr>
              <p14:xfrm>
                <a:off x="1029960" y="3593256"/>
                <a:ext cx="390960" cy="21600"/>
              </p14:xfrm>
            </p:contentPart>
          </mc:Choice>
          <mc:Fallback>
            <p:pic>
              <p:nvPicPr>
                <p:cNvPr id="87" name="Ink 86">
                  <a:extLst>
                    <a:ext uri="{FF2B5EF4-FFF2-40B4-BE49-F238E27FC236}">
                      <a16:creationId xmlns:a16="http://schemas.microsoft.com/office/drawing/2014/main" id="{9F6ECAC8-C867-F54E-B477-DCD778EC94A3}"/>
                    </a:ext>
                  </a:extLst>
                </p:cNvPr>
                <p:cNvPicPr/>
                <p:nvPr/>
              </p:nvPicPr>
              <p:blipFill>
                <a:blip r:embed="rId109"/>
                <a:stretch>
                  <a:fillRect/>
                </a:stretch>
              </p:blipFill>
              <p:spPr>
                <a:xfrm>
                  <a:off x="1021320" y="3584256"/>
                  <a:ext cx="4086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1" name="Ink 90">
                  <a:extLst>
                    <a:ext uri="{FF2B5EF4-FFF2-40B4-BE49-F238E27FC236}">
                      <a16:creationId xmlns:a16="http://schemas.microsoft.com/office/drawing/2014/main" id="{A40BC80F-59C8-2F4C-ACF6-72313F2344DC}"/>
                    </a:ext>
                  </a:extLst>
                </p14:cNvPr>
                <p14:cNvContentPartPr/>
                <p14:nvPr/>
              </p14:nvContentPartPr>
              <p14:xfrm>
                <a:off x="1576080" y="1677696"/>
                <a:ext cx="3843000" cy="1944000"/>
              </p14:xfrm>
            </p:contentPart>
          </mc:Choice>
          <mc:Fallback>
            <p:pic>
              <p:nvPicPr>
                <p:cNvPr id="91" name="Ink 90">
                  <a:extLst>
                    <a:ext uri="{FF2B5EF4-FFF2-40B4-BE49-F238E27FC236}">
                      <a16:creationId xmlns:a16="http://schemas.microsoft.com/office/drawing/2014/main" id="{A40BC80F-59C8-2F4C-ACF6-72313F2344DC}"/>
                    </a:ext>
                  </a:extLst>
                </p:cNvPr>
                <p:cNvPicPr/>
                <p:nvPr/>
              </p:nvPicPr>
              <p:blipFill>
                <a:blip r:embed="rId111"/>
                <a:stretch>
                  <a:fillRect/>
                </a:stretch>
              </p:blipFill>
              <p:spPr>
                <a:xfrm>
                  <a:off x="1567440" y="1668696"/>
                  <a:ext cx="3860640" cy="19616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3" name="Ink 92">
                  <a:extLst>
                    <a:ext uri="{FF2B5EF4-FFF2-40B4-BE49-F238E27FC236}">
                      <a16:creationId xmlns:a16="http://schemas.microsoft.com/office/drawing/2014/main" id="{398E45D7-1CA7-5347-B6DD-1F6D0DEF1572}"/>
                    </a:ext>
                  </a:extLst>
                </p14:cNvPr>
                <p14:cNvContentPartPr/>
                <p14:nvPr/>
              </p14:nvContentPartPr>
              <p14:xfrm>
                <a:off x="915480" y="3602976"/>
                <a:ext cx="1440" cy="3240"/>
              </p14:xfrm>
            </p:contentPart>
          </mc:Choice>
          <mc:Fallback>
            <p:pic>
              <p:nvPicPr>
                <p:cNvPr id="93" name="Ink 92">
                  <a:extLst>
                    <a:ext uri="{FF2B5EF4-FFF2-40B4-BE49-F238E27FC236}">
                      <a16:creationId xmlns:a16="http://schemas.microsoft.com/office/drawing/2014/main" id="{398E45D7-1CA7-5347-B6DD-1F6D0DEF1572}"/>
                    </a:ext>
                  </a:extLst>
                </p:cNvPr>
                <p:cNvPicPr/>
                <p:nvPr/>
              </p:nvPicPr>
              <p:blipFill>
                <a:blip r:embed="rId113"/>
                <a:stretch>
                  <a:fillRect/>
                </a:stretch>
              </p:blipFill>
              <p:spPr>
                <a:xfrm>
                  <a:off x="906480" y="3594336"/>
                  <a:ext cx="1908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4" name="Ink 93">
                  <a:extLst>
                    <a:ext uri="{FF2B5EF4-FFF2-40B4-BE49-F238E27FC236}">
                      <a16:creationId xmlns:a16="http://schemas.microsoft.com/office/drawing/2014/main" id="{04D477AF-238E-184A-951C-13923EB9154D}"/>
                    </a:ext>
                  </a:extLst>
                </p14:cNvPr>
                <p14:cNvContentPartPr/>
                <p14:nvPr/>
              </p14:nvContentPartPr>
              <p14:xfrm>
                <a:off x="250560" y="3552936"/>
                <a:ext cx="849960" cy="59760"/>
              </p14:xfrm>
            </p:contentPart>
          </mc:Choice>
          <mc:Fallback>
            <p:pic>
              <p:nvPicPr>
                <p:cNvPr id="94" name="Ink 93">
                  <a:extLst>
                    <a:ext uri="{FF2B5EF4-FFF2-40B4-BE49-F238E27FC236}">
                      <a16:creationId xmlns:a16="http://schemas.microsoft.com/office/drawing/2014/main" id="{04D477AF-238E-184A-951C-13923EB9154D}"/>
                    </a:ext>
                  </a:extLst>
                </p:cNvPr>
                <p:cNvPicPr/>
                <p:nvPr/>
              </p:nvPicPr>
              <p:blipFill>
                <a:blip r:embed="rId115"/>
                <a:stretch>
                  <a:fillRect/>
                </a:stretch>
              </p:blipFill>
              <p:spPr>
                <a:xfrm>
                  <a:off x="241920" y="3543936"/>
                  <a:ext cx="8676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6" name="Ink 95">
                  <a:extLst>
                    <a:ext uri="{FF2B5EF4-FFF2-40B4-BE49-F238E27FC236}">
                      <a16:creationId xmlns:a16="http://schemas.microsoft.com/office/drawing/2014/main" id="{315C4E41-F246-D94B-BB52-4BE27CFE39C6}"/>
                    </a:ext>
                  </a:extLst>
                </p14:cNvPr>
                <p14:cNvContentPartPr/>
                <p14:nvPr/>
              </p14:nvContentPartPr>
              <p14:xfrm>
                <a:off x="-4680" y="3589656"/>
                <a:ext cx="880200" cy="66960"/>
              </p14:xfrm>
            </p:contentPart>
          </mc:Choice>
          <mc:Fallback>
            <p:pic>
              <p:nvPicPr>
                <p:cNvPr id="96" name="Ink 95">
                  <a:extLst>
                    <a:ext uri="{FF2B5EF4-FFF2-40B4-BE49-F238E27FC236}">
                      <a16:creationId xmlns:a16="http://schemas.microsoft.com/office/drawing/2014/main" id="{315C4E41-F246-D94B-BB52-4BE27CFE39C6}"/>
                    </a:ext>
                  </a:extLst>
                </p:cNvPr>
                <p:cNvPicPr/>
                <p:nvPr/>
              </p:nvPicPr>
              <p:blipFill>
                <a:blip r:embed="rId117"/>
                <a:stretch>
                  <a:fillRect/>
                </a:stretch>
              </p:blipFill>
              <p:spPr>
                <a:xfrm>
                  <a:off x="-13320" y="3581016"/>
                  <a:ext cx="8978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8" name="Ink 97">
                  <a:extLst>
                    <a:ext uri="{FF2B5EF4-FFF2-40B4-BE49-F238E27FC236}">
                      <a16:creationId xmlns:a16="http://schemas.microsoft.com/office/drawing/2014/main" id="{386ACF8F-719A-AA42-A525-F3F7FB6EB071}"/>
                    </a:ext>
                  </a:extLst>
                </p14:cNvPr>
                <p14:cNvContentPartPr/>
                <p14:nvPr/>
              </p14:nvContentPartPr>
              <p14:xfrm>
                <a:off x="411840" y="3637896"/>
                <a:ext cx="499680" cy="206640"/>
              </p14:xfrm>
            </p:contentPart>
          </mc:Choice>
          <mc:Fallback>
            <p:pic>
              <p:nvPicPr>
                <p:cNvPr id="98" name="Ink 97">
                  <a:extLst>
                    <a:ext uri="{FF2B5EF4-FFF2-40B4-BE49-F238E27FC236}">
                      <a16:creationId xmlns:a16="http://schemas.microsoft.com/office/drawing/2014/main" id="{386ACF8F-719A-AA42-A525-F3F7FB6EB071}"/>
                    </a:ext>
                  </a:extLst>
                </p:cNvPr>
                <p:cNvPicPr/>
                <p:nvPr/>
              </p:nvPicPr>
              <p:blipFill>
                <a:blip r:embed="rId119"/>
                <a:stretch>
                  <a:fillRect/>
                </a:stretch>
              </p:blipFill>
              <p:spPr>
                <a:xfrm>
                  <a:off x="403200" y="3628896"/>
                  <a:ext cx="5173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9" name="Ink 98">
                  <a:extLst>
                    <a:ext uri="{FF2B5EF4-FFF2-40B4-BE49-F238E27FC236}">
                      <a16:creationId xmlns:a16="http://schemas.microsoft.com/office/drawing/2014/main" id="{C5B21D17-8FFE-DA49-8938-E14608C32BB8}"/>
                    </a:ext>
                  </a:extLst>
                </p14:cNvPr>
                <p14:cNvContentPartPr/>
                <p14:nvPr/>
              </p14:nvContentPartPr>
              <p14:xfrm>
                <a:off x="439920" y="3676776"/>
                <a:ext cx="617400" cy="262080"/>
              </p14:xfrm>
            </p:contentPart>
          </mc:Choice>
          <mc:Fallback>
            <p:pic>
              <p:nvPicPr>
                <p:cNvPr id="99" name="Ink 98">
                  <a:extLst>
                    <a:ext uri="{FF2B5EF4-FFF2-40B4-BE49-F238E27FC236}">
                      <a16:creationId xmlns:a16="http://schemas.microsoft.com/office/drawing/2014/main" id="{C5B21D17-8FFE-DA49-8938-E14608C32BB8}"/>
                    </a:ext>
                  </a:extLst>
                </p:cNvPr>
                <p:cNvPicPr/>
                <p:nvPr/>
              </p:nvPicPr>
              <p:blipFill>
                <a:blip r:embed="rId121"/>
                <a:stretch>
                  <a:fillRect/>
                </a:stretch>
              </p:blipFill>
              <p:spPr>
                <a:xfrm>
                  <a:off x="431280" y="3668136"/>
                  <a:ext cx="63504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0" name="Ink 99">
                  <a:extLst>
                    <a:ext uri="{FF2B5EF4-FFF2-40B4-BE49-F238E27FC236}">
                      <a16:creationId xmlns:a16="http://schemas.microsoft.com/office/drawing/2014/main" id="{D0F9CC6F-B3DE-E448-9778-025E37784505}"/>
                    </a:ext>
                  </a:extLst>
                </p14:cNvPr>
                <p14:cNvContentPartPr/>
                <p14:nvPr/>
              </p14:nvContentPartPr>
              <p14:xfrm>
                <a:off x="136800" y="3667776"/>
                <a:ext cx="575640" cy="281160"/>
              </p14:xfrm>
            </p:contentPart>
          </mc:Choice>
          <mc:Fallback>
            <p:pic>
              <p:nvPicPr>
                <p:cNvPr id="100" name="Ink 99">
                  <a:extLst>
                    <a:ext uri="{FF2B5EF4-FFF2-40B4-BE49-F238E27FC236}">
                      <a16:creationId xmlns:a16="http://schemas.microsoft.com/office/drawing/2014/main" id="{D0F9CC6F-B3DE-E448-9778-025E37784505}"/>
                    </a:ext>
                  </a:extLst>
                </p:cNvPr>
                <p:cNvPicPr/>
                <p:nvPr/>
              </p:nvPicPr>
              <p:blipFill>
                <a:blip r:embed="rId123"/>
                <a:stretch>
                  <a:fillRect/>
                </a:stretch>
              </p:blipFill>
              <p:spPr>
                <a:xfrm>
                  <a:off x="127800" y="3658776"/>
                  <a:ext cx="59328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1" name="Ink 100">
                  <a:extLst>
                    <a:ext uri="{FF2B5EF4-FFF2-40B4-BE49-F238E27FC236}">
                      <a16:creationId xmlns:a16="http://schemas.microsoft.com/office/drawing/2014/main" id="{0171D213-853A-6A42-8592-6DB596861291}"/>
                    </a:ext>
                  </a:extLst>
                </p14:cNvPr>
                <p14:cNvContentPartPr/>
                <p14:nvPr/>
              </p14:nvContentPartPr>
              <p14:xfrm>
                <a:off x="96120" y="3667056"/>
                <a:ext cx="406440" cy="198000"/>
              </p14:xfrm>
            </p:contentPart>
          </mc:Choice>
          <mc:Fallback>
            <p:pic>
              <p:nvPicPr>
                <p:cNvPr id="101" name="Ink 100">
                  <a:extLst>
                    <a:ext uri="{FF2B5EF4-FFF2-40B4-BE49-F238E27FC236}">
                      <a16:creationId xmlns:a16="http://schemas.microsoft.com/office/drawing/2014/main" id="{0171D213-853A-6A42-8592-6DB596861291}"/>
                    </a:ext>
                  </a:extLst>
                </p:cNvPr>
                <p:cNvPicPr/>
                <p:nvPr/>
              </p:nvPicPr>
              <p:blipFill>
                <a:blip r:embed="rId125"/>
                <a:stretch>
                  <a:fillRect/>
                </a:stretch>
              </p:blipFill>
              <p:spPr>
                <a:xfrm>
                  <a:off x="87120" y="3658416"/>
                  <a:ext cx="4240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2" name="Ink 101">
                  <a:extLst>
                    <a:ext uri="{FF2B5EF4-FFF2-40B4-BE49-F238E27FC236}">
                      <a16:creationId xmlns:a16="http://schemas.microsoft.com/office/drawing/2014/main" id="{95076ED9-84BD-8842-B054-43D9C1A7FB3A}"/>
                    </a:ext>
                  </a:extLst>
                </p14:cNvPr>
                <p14:cNvContentPartPr/>
                <p14:nvPr/>
              </p14:nvContentPartPr>
              <p14:xfrm>
                <a:off x="28800" y="3671736"/>
                <a:ext cx="317880" cy="149040"/>
              </p14:xfrm>
            </p:contentPart>
          </mc:Choice>
          <mc:Fallback>
            <p:pic>
              <p:nvPicPr>
                <p:cNvPr id="102" name="Ink 101">
                  <a:extLst>
                    <a:ext uri="{FF2B5EF4-FFF2-40B4-BE49-F238E27FC236}">
                      <a16:creationId xmlns:a16="http://schemas.microsoft.com/office/drawing/2014/main" id="{95076ED9-84BD-8842-B054-43D9C1A7FB3A}"/>
                    </a:ext>
                  </a:extLst>
                </p:cNvPr>
                <p:cNvPicPr/>
                <p:nvPr/>
              </p:nvPicPr>
              <p:blipFill>
                <a:blip r:embed="rId127"/>
                <a:stretch>
                  <a:fillRect/>
                </a:stretch>
              </p:blipFill>
              <p:spPr>
                <a:xfrm>
                  <a:off x="20160" y="3662736"/>
                  <a:ext cx="3355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3" name="Ink 102">
                  <a:extLst>
                    <a:ext uri="{FF2B5EF4-FFF2-40B4-BE49-F238E27FC236}">
                      <a16:creationId xmlns:a16="http://schemas.microsoft.com/office/drawing/2014/main" id="{943DD58A-4F3A-B248-AABD-E5DECD8EDC9F}"/>
                    </a:ext>
                  </a:extLst>
                </p14:cNvPr>
                <p14:cNvContentPartPr/>
                <p14:nvPr/>
              </p14:nvContentPartPr>
              <p14:xfrm>
                <a:off x="198720" y="3620256"/>
                <a:ext cx="127080" cy="99000"/>
              </p14:xfrm>
            </p:contentPart>
          </mc:Choice>
          <mc:Fallback>
            <p:pic>
              <p:nvPicPr>
                <p:cNvPr id="103" name="Ink 102">
                  <a:extLst>
                    <a:ext uri="{FF2B5EF4-FFF2-40B4-BE49-F238E27FC236}">
                      <a16:creationId xmlns:a16="http://schemas.microsoft.com/office/drawing/2014/main" id="{943DD58A-4F3A-B248-AABD-E5DECD8EDC9F}"/>
                    </a:ext>
                  </a:extLst>
                </p:cNvPr>
                <p:cNvPicPr/>
                <p:nvPr/>
              </p:nvPicPr>
              <p:blipFill>
                <a:blip r:embed="rId129"/>
                <a:stretch>
                  <a:fillRect/>
                </a:stretch>
              </p:blipFill>
              <p:spPr>
                <a:xfrm>
                  <a:off x="190080" y="3611256"/>
                  <a:ext cx="1447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5" name="Ink 104">
                  <a:extLst>
                    <a:ext uri="{FF2B5EF4-FFF2-40B4-BE49-F238E27FC236}">
                      <a16:creationId xmlns:a16="http://schemas.microsoft.com/office/drawing/2014/main" id="{990B864E-8C6F-3847-AE2D-71F97508E682}"/>
                    </a:ext>
                  </a:extLst>
                </p14:cNvPr>
                <p14:cNvContentPartPr/>
                <p14:nvPr/>
              </p14:nvContentPartPr>
              <p14:xfrm>
                <a:off x="149040" y="4306776"/>
                <a:ext cx="143640" cy="37800"/>
              </p14:xfrm>
            </p:contentPart>
          </mc:Choice>
          <mc:Fallback>
            <p:pic>
              <p:nvPicPr>
                <p:cNvPr id="105" name="Ink 104">
                  <a:extLst>
                    <a:ext uri="{FF2B5EF4-FFF2-40B4-BE49-F238E27FC236}">
                      <a16:creationId xmlns:a16="http://schemas.microsoft.com/office/drawing/2014/main" id="{990B864E-8C6F-3847-AE2D-71F97508E682}"/>
                    </a:ext>
                  </a:extLst>
                </p:cNvPr>
                <p:cNvPicPr/>
                <p:nvPr/>
              </p:nvPicPr>
              <p:blipFill>
                <a:blip r:embed="rId131"/>
                <a:stretch>
                  <a:fillRect/>
                </a:stretch>
              </p:blipFill>
              <p:spPr>
                <a:xfrm>
                  <a:off x="140040" y="4297776"/>
                  <a:ext cx="1612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6" name="Ink 105">
                  <a:extLst>
                    <a:ext uri="{FF2B5EF4-FFF2-40B4-BE49-F238E27FC236}">
                      <a16:creationId xmlns:a16="http://schemas.microsoft.com/office/drawing/2014/main" id="{458AAEFE-C07C-4441-92BF-A49A04172404}"/>
                    </a:ext>
                  </a:extLst>
                </p14:cNvPr>
                <p14:cNvContentPartPr/>
                <p14:nvPr/>
              </p14:nvContentPartPr>
              <p14:xfrm>
                <a:off x="381600" y="4203816"/>
                <a:ext cx="215280" cy="298080"/>
              </p14:xfrm>
            </p:contentPart>
          </mc:Choice>
          <mc:Fallback>
            <p:pic>
              <p:nvPicPr>
                <p:cNvPr id="106" name="Ink 105">
                  <a:extLst>
                    <a:ext uri="{FF2B5EF4-FFF2-40B4-BE49-F238E27FC236}">
                      <a16:creationId xmlns:a16="http://schemas.microsoft.com/office/drawing/2014/main" id="{458AAEFE-C07C-4441-92BF-A49A04172404}"/>
                    </a:ext>
                  </a:extLst>
                </p:cNvPr>
                <p:cNvPicPr/>
                <p:nvPr/>
              </p:nvPicPr>
              <p:blipFill>
                <a:blip r:embed="rId133"/>
                <a:stretch>
                  <a:fillRect/>
                </a:stretch>
              </p:blipFill>
              <p:spPr>
                <a:xfrm>
                  <a:off x="372600" y="4195176"/>
                  <a:ext cx="2329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7" name="Ink 106">
                  <a:extLst>
                    <a:ext uri="{FF2B5EF4-FFF2-40B4-BE49-F238E27FC236}">
                      <a16:creationId xmlns:a16="http://schemas.microsoft.com/office/drawing/2014/main" id="{72A0A8D6-BA3E-434E-99EC-007ADFFE8A83}"/>
                    </a:ext>
                  </a:extLst>
                </p14:cNvPr>
                <p14:cNvContentPartPr/>
                <p14:nvPr/>
              </p14:nvContentPartPr>
              <p14:xfrm>
                <a:off x="284760" y="3692616"/>
                <a:ext cx="47160" cy="29880"/>
              </p14:xfrm>
            </p:contentPart>
          </mc:Choice>
          <mc:Fallback>
            <p:pic>
              <p:nvPicPr>
                <p:cNvPr id="107" name="Ink 106">
                  <a:extLst>
                    <a:ext uri="{FF2B5EF4-FFF2-40B4-BE49-F238E27FC236}">
                      <a16:creationId xmlns:a16="http://schemas.microsoft.com/office/drawing/2014/main" id="{72A0A8D6-BA3E-434E-99EC-007ADFFE8A83}"/>
                    </a:ext>
                  </a:extLst>
                </p:cNvPr>
                <p:cNvPicPr/>
                <p:nvPr/>
              </p:nvPicPr>
              <p:blipFill>
                <a:blip r:embed="rId135"/>
                <a:stretch>
                  <a:fillRect/>
                </a:stretch>
              </p:blipFill>
              <p:spPr>
                <a:xfrm>
                  <a:off x="276120" y="3683616"/>
                  <a:ext cx="648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9" name="Ink 108">
                  <a:extLst>
                    <a:ext uri="{FF2B5EF4-FFF2-40B4-BE49-F238E27FC236}">
                      <a16:creationId xmlns:a16="http://schemas.microsoft.com/office/drawing/2014/main" id="{50BBAB6C-D573-6F41-8B06-FB9394C87529}"/>
                    </a:ext>
                  </a:extLst>
                </p14:cNvPr>
                <p14:cNvContentPartPr/>
                <p14:nvPr/>
              </p14:nvContentPartPr>
              <p14:xfrm>
                <a:off x="4888440" y="3882696"/>
                <a:ext cx="1201680" cy="32040"/>
              </p14:xfrm>
            </p:contentPart>
          </mc:Choice>
          <mc:Fallback>
            <p:pic>
              <p:nvPicPr>
                <p:cNvPr id="109" name="Ink 108">
                  <a:extLst>
                    <a:ext uri="{FF2B5EF4-FFF2-40B4-BE49-F238E27FC236}">
                      <a16:creationId xmlns:a16="http://schemas.microsoft.com/office/drawing/2014/main" id="{50BBAB6C-D573-6F41-8B06-FB9394C87529}"/>
                    </a:ext>
                  </a:extLst>
                </p:cNvPr>
                <p:cNvPicPr/>
                <p:nvPr/>
              </p:nvPicPr>
              <p:blipFill>
                <a:blip r:embed="rId137"/>
                <a:stretch>
                  <a:fillRect/>
                </a:stretch>
              </p:blipFill>
              <p:spPr>
                <a:xfrm>
                  <a:off x="4879440" y="3874056"/>
                  <a:ext cx="12193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0" name="Ink 109">
                  <a:extLst>
                    <a:ext uri="{FF2B5EF4-FFF2-40B4-BE49-F238E27FC236}">
                      <a16:creationId xmlns:a16="http://schemas.microsoft.com/office/drawing/2014/main" id="{2D1E8CEB-250F-EF4B-8076-231A4C6220F6}"/>
                    </a:ext>
                  </a:extLst>
                </p14:cNvPr>
                <p14:cNvContentPartPr/>
                <p14:nvPr/>
              </p14:nvContentPartPr>
              <p14:xfrm>
                <a:off x="5627520" y="3569856"/>
                <a:ext cx="149040" cy="51480"/>
              </p14:xfrm>
            </p:contentPart>
          </mc:Choice>
          <mc:Fallback>
            <p:pic>
              <p:nvPicPr>
                <p:cNvPr id="110" name="Ink 109">
                  <a:extLst>
                    <a:ext uri="{FF2B5EF4-FFF2-40B4-BE49-F238E27FC236}">
                      <a16:creationId xmlns:a16="http://schemas.microsoft.com/office/drawing/2014/main" id="{2D1E8CEB-250F-EF4B-8076-231A4C6220F6}"/>
                    </a:ext>
                  </a:extLst>
                </p:cNvPr>
                <p:cNvPicPr/>
                <p:nvPr/>
              </p:nvPicPr>
              <p:blipFill>
                <a:blip r:embed="rId139"/>
                <a:stretch>
                  <a:fillRect/>
                </a:stretch>
              </p:blipFill>
              <p:spPr>
                <a:xfrm>
                  <a:off x="5618520" y="3561216"/>
                  <a:ext cx="1666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1" name="Ink 110">
                  <a:extLst>
                    <a:ext uri="{FF2B5EF4-FFF2-40B4-BE49-F238E27FC236}">
                      <a16:creationId xmlns:a16="http://schemas.microsoft.com/office/drawing/2014/main" id="{A4268B1C-85E8-E348-AD50-EA03D5A86475}"/>
                    </a:ext>
                  </a:extLst>
                </p14:cNvPr>
                <p14:cNvContentPartPr/>
                <p14:nvPr/>
              </p14:nvContentPartPr>
              <p14:xfrm>
                <a:off x="4993560" y="3602976"/>
                <a:ext cx="1364400" cy="83520"/>
              </p14:xfrm>
            </p:contentPart>
          </mc:Choice>
          <mc:Fallback>
            <p:pic>
              <p:nvPicPr>
                <p:cNvPr id="111" name="Ink 110">
                  <a:extLst>
                    <a:ext uri="{FF2B5EF4-FFF2-40B4-BE49-F238E27FC236}">
                      <a16:creationId xmlns:a16="http://schemas.microsoft.com/office/drawing/2014/main" id="{A4268B1C-85E8-E348-AD50-EA03D5A86475}"/>
                    </a:ext>
                  </a:extLst>
                </p:cNvPr>
                <p:cNvPicPr/>
                <p:nvPr/>
              </p:nvPicPr>
              <p:blipFill>
                <a:blip r:embed="rId141"/>
                <a:stretch>
                  <a:fillRect/>
                </a:stretch>
              </p:blipFill>
              <p:spPr>
                <a:xfrm>
                  <a:off x="4984920" y="3594336"/>
                  <a:ext cx="13820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2" name="Ink 111">
                  <a:extLst>
                    <a:ext uri="{FF2B5EF4-FFF2-40B4-BE49-F238E27FC236}">
                      <a16:creationId xmlns:a16="http://schemas.microsoft.com/office/drawing/2014/main" id="{520B90AD-6D4E-B84D-BCB8-E74523105B6B}"/>
                    </a:ext>
                  </a:extLst>
                </p14:cNvPr>
                <p14:cNvContentPartPr/>
                <p14:nvPr/>
              </p14:nvContentPartPr>
              <p14:xfrm>
                <a:off x="5665680" y="3629616"/>
                <a:ext cx="127440" cy="65880"/>
              </p14:xfrm>
            </p:contentPart>
          </mc:Choice>
          <mc:Fallback>
            <p:pic>
              <p:nvPicPr>
                <p:cNvPr id="112" name="Ink 111">
                  <a:extLst>
                    <a:ext uri="{FF2B5EF4-FFF2-40B4-BE49-F238E27FC236}">
                      <a16:creationId xmlns:a16="http://schemas.microsoft.com/office/drawing/2014/main" id="{520B90AD-6D4E-B84D-BCB8-E74523105B6B}"/>
                    </a:ext>
                  </a:extLst>
                </p:cNvPr>
                <p:cNvPicPr/>
                <p:nvPr/>
              </p:nvPicPr>
              <p:blipFill>
                <a:blip r:embed="rId143"/>
                <a:stretch>
                  <a:fillRect/>
                </a:stretch>
              </p:blipFill>
              <p:spPr>
                <a:xfrm>
                  <a:off x="5656680" y="3620976"/>
                  <a:ext cx="1450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4" name="Ink 113">
                  <a:extLst>
                    <a:ext uri="{FF2B5EF4-FFF2-40B4-BE49-F238E27FC236}">
                      <a16:creationId xmlns:a16="http://schemas.microsoft.com/office/drawing/2014/main" id="{119913D3-EA4B-A840-8F6E-A5E82F9B9529}"/>
                    </a:ext>
                  </a:extLst>
                </p14:cNvPr>
                <p14:cNvContentPartPr/>
                <p14:nvPr/>
              </p14:nvContentPartPr>
              <p14:xfrm>
                <a:off x="4543200" y="3762456"/>
                <a:ext cx="1276200" cy="62280"/>
              </p14:xfrm>
            </p:contentPart>
          </mc:Choice>
          <mc:Fallback>
            <p:pic>
              <p:nvPicPr>
                <p:cNvPr id="114" name="Ink 113">
                  <a:extLst>
                    <a:ext uri="{FF2B5EF4-FFF2-40B4-BE49-F238E27FC236}">
                      <a16:creationId xmlns:a16="http://schemas.microsoft.com/office/drawing/2014/main" id="{119913D3-EA4B-A840-8F6E-A5E82F9B9529}"/>
                    </a:ext>
                  </a:extLst>
                </p:cNvPr>
                <p:cNvPicPr/>
                <p:nvPr/>
              </p:nvPicPr>
              <p:blipFill>
                <a:blip r:embed="rId145"/>
                <a:stretch>
                  <a:fillRect/>
                </a:stretch>
              </p:blipFill>
              <p:spPr>
                <a:xfrm>
                  <a:off x="4534560" y="3753816"/>
                  <a:ext cx="12938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5" name="Ink 114">
                  <a:extLst>
                    <a:ext uri="{FF2B5EF4-FFF2-40B4-BE49-F238E27FC236}">
                      <a16:creationId xmlns:a16="http://schemas.microsoft.com/office/drawing/2014/main" id="{51264D63-FB2C-094F-B068-B5549B665E35}"/>
                    </a:ext>
                  </a:extLst>
                </p14:cNvPr>
                <p14:cNvContentPartPr/>
                <p14:nvPr/>
              </p14:nvContentPartPr>
              <p14:xfrm>
                <a:off x="5674680" y="3802416"/>
                <a:ext cx="54360" cy="42480"/>
              </p14:xfrm>
            </p:contentPart>
          </mc:Choice>
          <mc:Fallback>
            <p:pic>
              <p:nvPicPr>
                <p:cNvPr id="115" name="Ink 114">
                  <a:extLst>
                    <a:ext uri="{FF2B5EF4-FFF2-40B4-BE49-F238E27FC236}">
                      <a16:creationId xmlns:a16="http://schemas.microsoft.com/office/drawing/2014/main" id="{51264D63-FB2C-094F-B068-B5549B665E35}"/>
                    </a:ext>
                  </a:extLst>
                </p:cNvPr>
                <p:cNvPicPr/>
                <p:nvPr/>
              </p:nvPicPr>
              <p:blipFill>
                <a:blip r:embed="rId147"/>
                <a:stretch>
                  <a:fillRect/>
                </a:stretch>
              </p:blipFill>
              <p:spPr>
                <a:xfrm>
                  <a:off x="5666040" y="3793416"/>
                  <a:ext cx="720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7" name="Ink 116">
                  <a:extLst>
                    <a:ext uri="{FF2B5EF4-FFF2-40B4-BE49-F238E27FC236}">
                      <a16:creationId xmlns:a16="http://schemas.microsoft.com/office/drawing/2014/main" id="{ED868EED-FB48-D247-95D5-922D3DB670E3}"/>
                    </a:ext>
                  </a:extLst>
                </p14:cNvPr>
                <p14:cNvContentPartPr/>
                <p14:nvPr/>
              </p14:nvContentPartPr>
              <p14:xfrm>
                <a:off x="5818680" y="3818616"/>
                <a:ext cx="96480" cy="86400"/>
              </p14:xfrm>
            </p:contentPart>
          </mc:Choice>
          <mc:Fallback>
            <p:pic>
              <p:nvPicPr>
                <p:cNvPr id="117" name="Ink 116">
                  <a:extLst>
                    <a:ext uri="{FF2B5EF4-FFF2-40B4-BE49-F238E27FC236}">
                      <a16:creationId xmlns:a16="http://schemas.microsoft.com/office/drawing/2014/main" id="{ED868EED-FB48-D247-95D5-922D3DB670E3}"/>
                    </a:ext>
                  </a:extLst>
                </p:cNvPr>
                <p:cNvPicPr/>
                <p:nvPr/>
              </p:nvPicPr>
              <p:blipFill>
                <a:blip r:embed="rId149"/>
                <a:stretch>
                  <a:fillRect/>
                </a:stretch>
              </p:blipFill>
              <p:spPr>
                <a:xfrm>
                  <a:off x="5809680" y="3809616"/>
                  <a:ext cx="1141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9" name="Ink 118">
                  <a:extLst>
                    <a:ext uri="{FF2B5EF4-FFF2-40B4-BE49-F238E27FC236}">
                      <a16:creationId xmlns:a16="http://schemas.microsoft.com/office/drawing/2014/main" id="{B654181C-D97F-FF44-BE66-9DFA1DD7D4C7}"/>
                    </a:ext>
                  </a:extLst>
                </p14:cNvPr>
                <p14:cNvContentPartPr/>
                <p14:nvPr/>
              </p14:nvContentPartPr>
              <p14:xfrm>
                <a:off x="4206960" y="224016"/>
                <a:ext cx="168120" cy="375120"/>
              </p14:xfrm>
            </p:contentPart>
          </mc:Choice>
          <mc:Fallback>
            <p:pic>
              <p:nvPicPr>
                <p:cNvPr id="119" name="Ink 118">
                  <a:extLst>
                    <a:ext uri="{FF2B5EF4-FFF2-40B4-BE49-F238E27FC236}">
                      <a16:creationId xmlns:a16="http://schemas.microsoft.com/office/drawing/2014/main" id="{B654181C-D97F-FF44-BE66-9DFA1DD7D4C7}"/>
                    </a:ext>
                  </a:extLst>
                </p:cNvPr>
                <p:cNvPicPr/>
                <p:nvPr/>
              </p:nvPicPr>
              <p:blipFill>
                <a:blip r:embed="rId151"/>
                <a:stretch>
                  <a:fillRect/>
                </a:stretch>
              </p:blipFill>
              <p:spPr>
                <a:xfrm>
                  <a:off x="4197960" y="215376"/>
                  <a:ext cx="18576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0" name="Ink 119">
                  <a:extLst>
                    <a:ext uri="{FF2B5EF4-FFF2-40B4-BE49-F238E27FC236}">
                      <a16:creationId xmlns:a16="http://schemas.microsoft.com/office/drawing/2014/main" id="{B61C019F-7C6A-6C42-8150-4CE8C8FA61D1}"/>
                    </a:ext>
                  </a:extLst>
                </p14:cNvPr>
                <p14:cNvContentPartPr/>
                <p14:nvPr/>
              </p14:nvContentPartPr>
              <p14:xfrm>
                <a:off x="4579200" y="256776"/>
                <a:ext cx="41400" cy="291960"/>
              </p14:xfrm>
            </p:contentPart>
          </mc:Choice>
          <mc:Fallback>
            <p:pic>
              <p:nvPicPr>
                <p:cNvPr id="120" name="Ink 119">
                  <a:extLst>
                    <a:ext uri="{FF2B5EF4-FFF2-40B4-BE49-F238E27FC236}">
                      <a16:creationId xmlns:a16="http://schemas.microsoft.com/office/drawing/2014/main" id="{B61C019F-7C6A-6C42-8150-4CE8C8FA61D1}"/>
                    </a:ext>
                  </a:extLst>
                </p:cNvPr>
                <p:cNvPicPr/>
                <p:nvPr/>
              </p:nvPicPr>
              <p:blipFill>
                <a:blip r:embed="rId153"/>
                <a:stretch>
                  <a:fillRect/>
                </a:stretch>
              </p:blipFill>
              <p:spPr>
                <a:xfrm>
                  <a:off x="4570200" y="248136"/>
                  <a:ext cx="5904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1" name="Ink 120">
                  <a:extLst>
                    <a:ext uri="{FF2B5EF4-FFF2-40B4-BE49-F238E27FC236}">
                      <a16:creationId xmlns:a16="http://schemas.microsoft.com/office/drawing/2014/main" id="{90B68C6A-BBF3-D04B-8367-CD25719E1D39}"/>
                    </a:ext>
                  </a:extLst>
                </p14:cNvPr>
                <p14:cNvContentPartPr/>
                <p14:nvPr/>
              </p14:nvContentPartPr>
              <p14:xfrm>
                <a:off x="4564080" y="291336"/>
                <a:ext cx="254880" cy="296640"/>
              </p14:xfrm>
            </p:contentPart>
          </mc:Choice>
          <mc:Fallback>
            <p:pic>
              <p:nvPicPr>
                <p:cNvPr id="121" name="Ink 120">
                  <a:extLst>
                    <a:ext uri="{FF2B5EF4-FFF2-40B4-BE49-F238E27FC236}">
                      <a16:creationId xmlns:a16="http://schemas.microsoft.com/office/drawing/2014/main" id="{90B68C6A-BBF3-D04B-8367-CD25719E1D39}"/>
                    </a:ext>
                  </a:extLst>
                </p:cNvPr>
                <p:cNvPicPr/>
                <p:nvPr/>
              </p:nvPicPr>
              <p:blipFill>
                <a:blip r:embed="rId155"/>
                <a:stretch>
                  <a:fillRect/>
                </a:stretch>
              </p:blipFill>
              <p:spPr>
                <a:xfrm>
                  <a:off x="4555440" y="282336"/>
                  <a:ext cx="27252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2" name="Ink 121">
                  <a:extLst>
                    <a:ext uri="{FF2B5EF4-FFF2-40B4-BE49-F238E27FC236}">
                      <a16:creationId xmlns:a16="http://schemas.microsoft.com/office/drawing/2014/main" id="{C312CD69-346F-6741-93D3-7A9B1407973B}"/>
                    </a:ext>
                  </a:extLst>
                </p14:cNvPr>
                <p14:cNvContentPartPr/>
                <p14:nvPr/>
              </p14:nvContentPartPr>
              <p14:xfrm>
                <a:off x="4977720" y="182256"/>
                <a:ext cx="241920" cy="342720"/>
              </p14:xfrm>
            </p:contentPart>
          </mc:Choice>
          <mc:Fallback>
            <p:pic>
              <p:nvPicPr>
                <p:cNvPr id="122" name="Ink 121">
                  <a:extLst>
                    <a:ext uri="{FF2B5EF4-FFF2-40B4-BE49-F238E27FC236}">
                      <a16:creationId xmlns:a16="http://schemas.microsoft.com/office/drawing/2014/main" id="{C312CD69-346F-6741-93D3-7A9B1407973B}"/>
                    </a:ext>
                  </a:extLst>
                </p:cNvPr>
                <p:cNvPicPr/>
                <p:nvPr/>
              </p:nvPicPr>
              <p:blipFill>
                <a:blip r:embed="rId157"/>
                <a:stretch>
                  <a:fillRect/>
                </a:stretch>
              </p:blipFill>
              <p:spPr>
                <a:xfrm>
                  <a:off x="4968720" y="173616"/>
                  <a:ext cx="2595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3" name="Ink 122">
                  <a:extLst>
                    <a:ext uri="{FF2B5EF4-FFF2-40B4-BE49-F238E27FC236}">
                      <a16:creationId xmlns:a16="http://schemas.microsoft.com/office/drawing/2014/main" id="{FA33DC01-2C26-614E-9F34-7EDB9E6F413F}"/>
                    </a:ext>
                  </a:extLst>
                </p14:cNvPr>
                <p14:cNvContentPartPr/>
                <p14:nvPr/>
              </p14:nvContentPartPr>
              <p14:xfrm>
                <a:off x="4999680" y="314016"/>
                <a:ext cx="222480" cy="74160"/>
              </p14:xfrm>
            </p:contentPart>
          </mc:Choice>
          <mc:Fallback>
            <p:pic>
              <p:nvPicPr>
                <p:cNvPr id="123" name="Ink 122">
                  <a:extLst>
                    <a:ext uri="{FF2B5EF4-FFF2-40B4-BE49-F238E27FC236}">
                      <a16:creationId xmlns:a16="http://schemas.microsoft.com/office/drawing/2014/main" id="{FA33DC01-2C26-614E-9F34-7EDB9E6F413F}"/>
                    </a:ext>
                  </a:extLst>
                </p:cNvPr>
                <p:cNvPicPr/>
                <p:nvPr/>
              </p:nvPicPr>
              <p:blipFill>
                <a:blip r:embed="rId159"/>
                <a:stretch>
                  <a:fillRect/>
                </a:stretch>
              </p:blipFill>
              <p:spPr>
                <a:xfrm>
                  <a:off x="4991040" y="305376"/>
                  <a:ext cx="2401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4" name="Ink 123">
                  <a:extLst>
                    <a:ext uri="{FF2B5EF4-FFF2-40B4-BE49-F238E27FC236}">
                      <a16:creationId xmlns:a16="http://schemas.microsoft.com/office/drawing/2014/main" id="{D3933712-A15C-864B-BC6E-42C54D7F8F0F}"/>
                    </a:ext>
                  </a:extLst>
                </p14:cNvPr>
                <p14:cNvContentPartPr/>
                <p14:nvPr/>
              </p14:nvContentPartPr>
              <p14:xfrm>
                <a:off x="3813840" y="10176"/>
                <a:ext cx="1988640" cy="874440"/>
              </p14:xfrm>
            </p:contentPart>
          </mc:Choice>
          <mc:Fallback>
            <p:pic>
              <p:nvPicPr>
                <p:cNvPr id="124" name="Ink 123">
                  <a:extLst>
                    <a:ext uri="{FF2B5EF4-FFF2-40B4-BE49-F238E27FC236}">
                      <a16:creationId xmlns:a16="http://schemas.microsoft.com/office/drawing/2014/main" id="{D3933712-A15C-864B-BC6E-42C54D7F8F0F}"/>
                    </a:ext>
                  </a:extLst>
                </p:cNvPr>
                <p:cNvPicPr/>
                <p:nvPr/>
              </p:nvPicPr>
              <p:blipFill>
                <a:blip r:embed="rId161"/>
                <a:stretch>
                  <a:fillRect/>
                </a:stretch>
              </p:blipFill>
              <p:spPr>
                <a:xfrm>
                  <a:off x="3804840" y="1536"/>
                  <a:ext cx="2006280" cy="8920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5" name="Ink 124">
                  <a:extLst>
                    <a:ext uri="{FF2B5EF4-FFF2-40B4-BE49-F238E27FC236}">
                      <a16:creationId xmlns:a16="http://schemas.microsoft.com/office/drawing/2014/main" id="{FCBF9181-0916-B940-B783-9A0BD9F984F7}"/>
                    </a:ext>
                  </a:extLst>
                </p14:cNvPr>
                <p14:cNvContentPartPr/>
                <p14:nvPr/>
              </p14:nvContentPartPr>
              <p14:xfrm>
                <a:off x="3944520" y="571416"/>
                <a:ext cx="1910520" cy="361440"/>
              </p14:xfrm>
            </p:contentPart>
          </mc:Choice>
          <mc:Fallback>
            <p:pic>
              <p:nvPicPr>
                <p:cNvPr id="125" name="Ink 124">
                  <a:extLst>
                    <a:ext uri="{FF2B5EF4-FFF2-40B4-BE49-F238E27FC236}">
                      <a16:creationId xmlns:a16="http://schemas.microsoft.com/office/drawing/2014/main" id="{FCBF9181-0916-B940-B783-9A0BD9F984F7}"/>
                    </a:ext>
                  </a:extLst>
                </p:cNvPr>
                <p:cNvPicPr/>
                <p:nvPr/>
              </p:nvPicPr>
              <p:blipFill>
                <a:blip r:embed="rId163"/>
                <a:stretch>
                  <a:fillRect/>
                </a:stretch>
              </p:blipFill>
              <p:spPr>
                <a:xfrm>
                  <a:off x="3935880" y="562416"/>
                  <a:ext cx="192816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6" name="Ink 125">
                  <a:extLst>
                    <a:ext uri="{FF2B5EF4-FFF2-40B4-BE49-F238E27FC236}">
                      <a16:creationId xmlns:a16="http://schemas.microsoft.com/office/drawing/2014/main" id="{02B630A1-4F4D-544B-9FC6-EB4885A8505F}"/>
                    </a:ext>
                  </a:extLst>
                </p14:cNvPr>
                <p14:cNvContentPartPr/>
                <p14:nvPr/>
              </p14:nvContentPartPr>
              <p14:xfrm>
                <a:off x="4262040" y="677256"/>
                <a:ext cx="1575360" cy="279000"/>
              </p14:xfrm>
            </p:contentPart>
          </mc:Choice>
          <mc:Fallback>
            <p:pic>
              <p:nvPicPr>
                <p:cNvPr id="126" name="Ink 125">
                  <a:extLst>
                    <a:ext uri="{FF2B5EF4-FFF2-40B4-BE49-F238E27FC236}">
                      <a16:creationId xmlns:a16="http://schemas.microsoft.com/office/drawing/2014/main" id="{02B630A1-4F4D-544B-9FC6-EB4885A8505F}"/>
                    </a:ext>
                  </a:extLst>
                </p:cNvPr>
                <p:cNvPicPr/>
                <p:nvPr/>
              </p:nvPicPr>
              <p:blipFill>
                <a:blip r:embed="rId165"/>
                <a:stretch>
                  <a:fillRect/>
                </a:stretch>
              </p:blipFill>
              <p:spPr>
                <a:xfrm>
                  <a:off x="4253040" y="668256"/>
                  <a:ext cx="15930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8" name="Ink 127">
                  <a:extLst>
                    <a:ext uri="{FF2B5EF4-FFF2-40B4-BE49-F238E27FC236}">
                      <a16:creationId xmlns:a16="http://schemas.microsoft.com/office/drawing/2014/main" id="{8BB9F356-F1E5-584F-8A66-61F6AB925C6A}"/>
                    </a:ext>
                  </a:extLst>
                </p14:cNvPr>
                <p14:cNvContentPartPr/>
                <p14:nvPr/>
              </p14:nvContentPartPr>
              <p14:xfrm>
                <a:off x="5667480" y="3822576"/>
                <a:ext cx="82080" cy="84960"/>
              </p14:xfrm>
            </p:contentPart>
          </mc:Choice>
          <mc:Fallback>
            <p:pic>
              <p:nvPicPr>
                <p:cNvPr id="128" name="Ink 127">
                  <a:extLst>
                    <a:ext uri="{FF2B5EF4-FFF2-40B4-BE49-F238E27FC236}">
                      <a16:creationId xmlns:a16="http://schemas.microsoft.com/office/drawing/2014/main" id="{8BB9F356-F1E5-584F-8A66-61F6AB925C6A}"/>
                    </a:ext>
                  </a:extLst>
                </p:cNvPr>
                <p:cNvPicPr/>
                <p:nvPr/>
              </p:nvPicPr>
              <p:blipFill>
                <a:blip r:embed="rId167"/>
                <a:stretch>
                  <a:fillRect/>
                </a:stretch>
              </p:blipFill>
              <p:spPr>
                <a:xfrm>
                  <a:off x="5658840" y="3813576"/>
                  <a:ext cx="997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0" name="Ink 129">
                  <a:extLst>
                    <a:ext uri="{FF2B5EF4-FFF2-40B4-BE49-F238E27FC236}">
                      <a16:creationId xmlns:a16="http://schemas.microsoft.com/office/drawing/2014/main" id="{DF061476-4EED-484E-9822-592820C97D57}"/>
                    </a:ext>
                  </a:extLst>
                </p14:cNvPr>
                <p14:cNvContentPartPr/>
                <p14:nvPr/>
              </p14:nvContentPartPr>
              <p14:xfrm>
                <a:off x="7032960" y="4089336"/>
                <a:ext cx="101160" cy="97200"/>
              </p14:xfrm>
            </p:contentPart>
          </mc:Choice>
          <mc:Fallback>
            <p:pic>
              <p:nvPicPr>
                <p:cNvPr id="130" name="Ink 129">
                  <a:extLst>
                    <a:ext uri="{FF2B5EF4-FFF2-40B4-BE49-F238E27FC236}">
                      <a16:creationId xmlns:a16="http://schemas.microsoft.com/office/drawing/2014/main" id="{DF061476-4EED-484E-9822-592820C97D57}"/>
                    </a:ext>
                  </a:extLst>
                </p:cNvPr>
                <p:cNvPicPr/>
                <p:nvPr/>
              </p:nvPicPr>
              <p:blipFill>
                <a:blip r:embed="rId169"/>
                <a:stretch>
                  <a:fillRect/>
                </a:stretch>
              </p:blipFill>
              <p:spPr>
                <a:xfrm>
                  <a:off x="7024320" y="4080696"/>
                  <a:ext cx="1188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1" name="Ink 130">
                  <a:extLst>
                    <a:ext uri="{FF2B5EF4-FFF2-40B4-BE49-F238E27FC236}">
                      <a16:creationId xmlns:a16="http://schemas.microsoft.com/office/drawing/2014/main" id="{02890C4A-8317-E84B-9D54-6C80603CE1D3}"/>
                    </a:ext>
                  </a:extLst>
                </p14:cNvPr>
                <p14:cNvContentPartPr/>
                <p14:nvPr/>
              </p14:nvContentPartPr>
              <p14:xfrm>
                <a:off x="6971400" y="4153056"/>
                <a:ext cx="87120" cy="202320"/>
              </p14:xfrm>
            </p:contentPart>
          </mc:Choice>
          <mc:Fallback>
            <p:pic>
              <p:nvPicPr>
                <p:cNvPr id="131" name="Ink 130">
                  <a:extLst>
                    <a:ext uri="{FF2B5EF4-FFF2-40B4-BE49-F238E27FC236}">
                      <a16:creationId xmlns:a16="http://schemas.microsoft.com/office/drawing/2014/main" id="{02890C4A-8317-E84B-9D54-6C80603CE1D3}"/>
                    </a:ext>
                  </a:extLst>
                </p:cNvPr>
                <p:cNvPicPr/>
                <p:nvPr/>
              </p:nvPicPr>
              <p:blipFill>
                <a:blip r:embed="rId171"/>
                <a:stretch>
                  <a:fillRect/>
                </a:stretch>
              </p:blipFill>
              <p:spPr>
                <a:xfrm>
                  <a:off x="6962760" y="4144056"/>
                  <a:ext cx="1047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2" name="Ink 131">
                  <a:extLst>
                    <a:ext uri="{FF2B5EF4-FFF2-40B4-BE49-F238E27FC236}">
                      <a16:creationId xmlns:a16="http://schemas.microsoft.com/office/drawing/2014/main" id="{F6AEBF69-AE27-A248-B4C5-C4E134262914}"/>
                    </a:ext>
                  </a:extLst>
                </p14:cNvPr>
                <p14:cNvContentPartPr/>
                <p14:nvPr/>
              </p14:nvContentPartPr>
              <p14:xfrm>
                <a:off x="7216920" y="4202016"/>
                <a:ext cx="356400" cy="123480"/>
              </p14:xfrm>
            </p:contentPart>
          </mc:Choice>
          <mc:Fallback>
            <p:pic>
              <p:nvPicPr>
                <p:cNvPr id="132" name="Ink 131">
                  <a:extLst>
                    <a:ext uri="{FF2B5EF4-FFF2-40B4-BE49-F238E27FC236}">
                      <a16:creationId xmlns:a16="http://schemas.microsoft.com/office/drawing/2014/main" id="{F6AEBF69-AE27-A248-B4C5-C4E134262914}"/>
                    </a:ext>
                  </a:extLst>
                </p:cNvPr>
                <p:cNvPicPr/>
                <p:nvPr/>
              </p:nvPicPr>
              <p:blipFill>
                <a:blip r:embed="rId173"/>
                <a:stretch>
                  <a:fillRect/>
                </a:stretch>
              </p:blipFill>
              <p:spPr>
                <a:xfrm>
                  <a:off x="7208280" y="4193376"/>
                  <a:ext cx="3740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3" name="Ink 132">
                  <a:extLst>
                    <a:ext uri="{FF2B5EF4-FFF2-40B4-BE49-F238E27FC236}">
                      <a16:creationId xmlns:a16="http://schemas.microsoft.com/office/drawing/2014/main" id="{E3966D2B-5E97-5B42-BE6A-8EAD6CCE4D39}"/>
                    </a:ext>
                  </a:extLst>
                </p14:cNvPr>
                <p14:cNvContentPartPr/>
                <p14:nvPr/>
              </p14:nvContentPartPr>
              <p14:xfrm>
                <a:off x="7754400" y="4107696"/>
                <a:ext cx="308160" cy="257400"/>
              </p14:xfrm>
            </p:contentPart>
          </mc:Choice>
          <mc:Fallback>
            <p:pic>
              <p:nvPicPr>
                <p:cNvPr id="133" name="Ink 132">
                  <a:extLst>
                    <a:ext uri="{FF2B5EF4-FFF2-40B4-BE49-F238E27FC236}">
                      <a16:creationId xmlns:a16="http://schemas.microsoft.com/office/drawing/2014/main" id="{E3966D2B-5E97-5B42-BE6A-8EAD6CCE4D39}"/>
                    </a:ext>
                  </a:extLst>
                </p:cNvPr>
                <p:cNvPicPr/>
                <p:nvPr/>
              </p:nvPicPr>
              <p:blipFill>
                <a:blip r:embed="rId175"/>
                <a:stretch>
                  <a:fillRect/>
                </a:stretch>
              </p:blipFill>
              <p:spPr>
                <a:xfrm>
                  <a:off x="7745760" y="4099056"/>
                  <a:ext cx="3258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4" name="Ink 133">
                  <a:extLst>
                    <a:ext uri="{FF2B5EF4-FFF2-40B4-BE49-F238E27FC236}">
                      <a16:creationId xmlns:a16="http://schemas.microsoft.com/office/drawing/2014/main" id="{66E2925B-9542-DA47-A48D-98E1F5E89B81}"/>
                    </a:ext>
                  </a:extLst>
                </p14:cNvPr>
                <p14:cNvContentPartPr/>
                <p14:nvPr/>
              </p14:nvContentPartPr>
              <p14:xfrm>
                <a:off x="5740200" y="3937776"/>
                <a:ext cx="401040" cy="186840"/>
              </p14:xfrm>
            </p:contentPart>
          </mc:Choice>
          <mc:Fallback>
            <p:pic>
              <p:nvPicPr>
                <p:cNvPr id="134" name="Ink 133">
                  <a:extLst>
                    <a:ext uri="{FF2B5EF4-FFF2-40B4-BE49-F238E27FC236}">
                      <a16:creationId xmlns:a16="http://schemas.microsoft.com/office/drawing/2014/main" id="{66E2925B-9542-DA47-A48D-98E1F5E89B81}"/>
                    </a:ext>
                  </a:extLst>
                </p:cNvPr>
                <p:cNvPicPr/>
                <p:nvPr/>
              </p:nvPicPr>
              <p:blipFill>
                <a:blip r:embed="rId177"/>
                <a:stretch>
                  <a:fillRect/>
                </a:stretch>
              </p:blipFill>
              <p:spPr>
                <a:xfrm>
                  <a:off x="5731560" y="3928776"/>
                  <a:ext cx="4186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5" name="Ink 134">
                  <a:extLst>
                    <a:ext uri="{FF2B5EF4-FFF2-40B4-BE49-F238E27FC236}">
                      <a16:creationId xmlns:a16="http://schemas.microsoft.com/office/drawing/2014/main" id="{46558378-D51D-F247-9B19-9CF4AB59AB36}"/>
                    </a:ext>
                  </a:extLst>
                </p14:cNvPr>
                <p14:cNvContentPartPr/>
                <p14:nvPr/>
              </p14:nvContentPartPr>
              <p14:xfrm>
                <a:off x="5827320" y="3993576"/>
                <a:ext cx="388080" cy="166320"/>
              </p14:xfrm>
            </p:contentPart>
          </mc:Choice>
          <mc:Fallback>
            <p:pic>
              <p:nvPicPr>
                <p:cNvPr id="135" name="Ink 134">
                  <a:extLst>
                    <a:ext uri="{FF2B5EF4-FFF2-40B4-BE49-F238E27FC236}">
                      <a16:creationId xmlns:a16="http://schemas.microsoft.com/office/drawing/2014/main" id="{46558378-D51D-F247-9B19-9CF4AB59AB36}"/>
                    </a:ext>
                  </a:extLst>
                </p:cNvPr>
                <p:cNvPicPr/>
                <p:nvPr/>
              </p:nvPicPr>
              <p:blipFill>
                <a:blip r:embed="rId179"/>
                <a:stretch>
                  <a:fillRect/>
                </a:stretch>
              </p:blipFill>
              <p:spPr>
                <a:xfrm>
                  <a:off x="5818320" y="3984576"/>
                  <a:ext cx="4057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7" name="Ink 136">
                  <a:extLst>
                    <a:ext uri="{FF2B5EF4-FFF2-40B4-BE49-F238E27FC236}">
                      <a16:creationId xmlns:a16="http://schemas.microsoft.com/office/drawing/2014/main" id="{DCD99B70-F146-DF4C-A9AC-F3E05B3E6246}"/>
                    </a:ext>
                  </a:extLst>
                </p14:cNvPr>
                <p14:cNvContentPartPr/>
                <p14:nvPr/>
              </p14:nvContentPartPr>
              <p14:xfrm>
                <a:off x="5351760" y="3621336"/>
                <a:ext cx="218880" cy="152280"/>
              </p14:xfrm>
            </p:contentPart>
          </mc:Choice>
          <mc:Fallback>
            <p:pic>
              <p:nvPicPr>
                <p:cNvPr id="137" name="Ink 136">
                  <a:extLst>
                    <a:ext uri="{FF2B5EF4-FFF2-40B4-BE49-F238E27FC236}">
                      <a16:creationId xmlns:a16="http://schemas.microsoft.com/office/drawing/2014/main" id="{DCD99B70-F146-DF4C-A9AC-F3E05B3E6246}"/>
                    </a:ext>
                  </a:extLst>
                </p:cNvPr>
                <p:cNvPicPr/>
                <p:nvPr/>
              </p:nvPicPr>
              <p:blipFill>
                <a:blip r:embed="rId181"/>
                <a:stretch>
                  <a:fillRect/>
                </a:stretch>
              </p:blipFill>
              <p:spPr>
                <a:xfrm>
                  <a:off x="5343120" y="3612336"/>
                  <a:ext cx="23652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8" name="Ink 137">
                  <a:extLst>
                    <a:ext uri="{FF2B5EF4-FFF2-40B4-BE49-F238E27FC236}">
                      <a16:creationId xmlns:a16="http://schemas.microsoft.com/office/drawing/2014/main" id="{6381A717-EABC-1245-A7A3-5ADA07AB69B3}"/>
                    </a:ext>
                  </a:extLst>
                </p14:cNvPr>
                <p14:cNvContentPartPr/>
                <p14:nvPr/>
              </p14:nvContentPartPr>
              <p14:xfrm>
                <a:off x="5391720" y="3677136"/>
                <a:ext cx="132840" cy="347400"/>
              </p14:xfrm>
            </p:contentPart>
          </mc:Choice>
          <mc:Fallback>
            <p:pic>
              <p:nvPicPr>
                <p:cNvPr id="138" name="Ink 137">
                  <a:extLst>
                    <a:ext uri="{FF2B5EF4-FFF2-40B4-BE49-F238E27FC236}">
                      <a16:creationId xmlns:a16="http://schemas.microsoft.com/office/drawing/2014/main" id="{6381A717-EABC-1245-A7A3-5ADA07AB69B3}"/>
                    </a:ext>
                  </a:extLst>
                </p:cNvPr>
                <p:cNvPicPr/>
                <p:nvPr/>
              </p:nvPicPr>
              <p:blipFill>
                <a:blip r:embed="rId183"/>
                <a:stretch>
                  <a:fillRect/>
                </a:stretch>
              </p:blipFill>
              <p:spPr>
                <a:xfrm>
                  <a:off x="5382720" y="3668136"/>
                  <a:ext cx="150480" cy="365040"/>
                </a:xfrm>
                <a:prstGeom prst="rect">
                  <a:avLst/>
                </a:prstGeom>
              </p:spPr>
            </p:pic>
          </mc:Fallback>
        </mc:AlternateContent>
      </p:grpSp>
      <p:grpSp>
        <p:nvGrpSpPr>
          <p:cNvPr id="152" name="Group 151">
            <a:extLst>
              <a:ext uri="{FF2B5EF4-FFF2-40B4-BE49-F238E27FC236}">
                <a16:creationId xmlns:a16="http://schemas.microsoft.com/office/drawing/2014/main" id="{BE6F6377-C053-BD47-8CD5-ADD6B190492E}"/>
              </a:ext>
            </a:extLst>
          </p:cNvPr>
          <p:cNvGrpSpPr/>
          <p:nvPr/>
        </p:nvGrpSpPr>
        <p:grpSpPr>
          <a:xfrm>
            <a:off x="3499560" y="1354776"/>
            <a:ext cx="2130120" cy="1469160"/>
            <a:chOff x="3499560" y="1354776"/>
            <a:chExt cx="2130120" cy="1469160"/>
          </a:xfrm>
        </p:grpSpPr>
        <mc:AlternateContent xmlns:mc="http://schemas.openxmlformats.org/markup-compatibility/2006">
          <mc:Choice xmlns:p14="http://schemas.microsoft.com/office/powerpoint/2010/main" Requires="p14">
            <p:contentPart p14:bwMode="auto" r:id="rId184">
              <p14:nvContentPartPr>
                <p14:cNvPr id="141" name="Ink 140">
                  <a:extLst>
                    <a:ext uri="{FF2B5EF4-FFF2-40B4-BE49-F238E27FC236}">
                      <a16:creationId xmlns:a16="http://schemas.microsoft.com/office/drawing/2014/main" id="{A908A16F-FB90-874F-9B68-AE7CF5BDA849}"/>
                    </a:ext>
                  </a:extLst>
                </p14:cNvPr>
                <p14:cNvContentPartPr/>
                <p14:nvPr/>
              </p14:nvContentPartPr>
              <p14:xfrm>
                <a:off x="4484880" y="2184216"/>
                <a:ext cx="28440" cy="6840"/>
              </p14:xfrm>
            </p:contentPart>
          </mc:Choice>
          <mc:Fallback>
            <p:pic>
              <p:nvPicPr>
                <p:cNvPr id="141" name="Ink 140">
                  <a:extLst>
                    <a:ext uri="{FF2B5EF4-FFF2-40B4-BE49-F238E27FC236}">
                      <a16:creationId xmlns:a16="http://schemas.microsoft.com/office/drawing/2014/main" id="{A908A16F-FB90-874F-9B68-AE7CF5BDA849}"/>
                    </a:ext>
                  </a:extLst>
                </p:cNvPr>
                <p:cNvPicPr/>
                <p:nvPr/>
              </p:nvPicPr>
              <p:blipFill>
                <a:blip r:embed="rId185"/>
                <a:stretch>
                  <a:fillRect/>
                </a:stretch>
              </p:blipFill>
              <p:spPr>
                <a:xfrm>
                  <a:off x="4475880" y="2175216"/>
                  <a:ext cx="460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0" name="Ink 139">
                  <a:extLst>
                    <a:ext uri="{FF2B5EF4-FFF2-40B4-BE49-F238E27FC236}">
                      <a16:creationId xmlns:a16="http://schemas.microsoft.com/office/drawing/2014/main" id="{04FA223A-6AFD-A642-B88C-BDD161EBD1D0}"/>
                    </a:ext>
                  </a:extLst>
                </p14:cNvPr>
                <p14:cNvContentPartPr/>
                <p14:nvPr/>
              </p14:nvContentPartPr>
              <p14:xfrm>
                <a:off x="4210560" y="2378616"/>
                <a:ext cx="7560" cy="28440"/>
              </p14:xfrm>
            </p:contentPart>
          </mc:Choice>
          <mc:Fallback>
            <p:pic>
              <p:nvPicPr>
                <p:cNvPr id="140" name="Ink 139">
                  <a:extLst>
                    <a:ext uri="{FF2B5EF4-FFF2-40B4-BE49-F238E27FC236}">
                      <a16:creationId xmlns:a16="http://schemas.microsoft.com/office/drawing/2014/main" id="{04FA223A-6AFD-A642-B88C-BDD161EBD1D0}"/>
                    </a:ext>
                  </a:extLst>
                </p:cNvPr>
                <p:cNvPicPr/>
                <p:nvPr/>
              </p:nvPicPr>
              <p:blipFill>
                <a:blip r:embed="rId187"/>
                <a:stretch>
                  <a:fillRect/>
                </a:stretch>
              </p:blipFill>
              <p:spPr>
                <a:xfrm>
                  <a:off x="4201920" y="2369976"/>
                  <a:ext cx="252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2" name="Ink 141">
                  <a:extLst>
                    <a:ext uri="{FF2B5EF4-FFF2-40B4-BE49-F238E27FC236}">
                      <a16:creationId xmlns:a16="http://schemas.microsoft.com/office/drawing/2014/main" id="{1C2817C9-171E-474D-8CA6-94AAFAF33507}"/>
                    </a:ext>
                  </a:extLst>
                </p14:cNvPr>
                <p14:cNvContentPartPr/>
                <p14:nvPr/>
              </p14:nvContentPartPr>
              <p14:xfrm>
                <a:off x="3499560" y="2381496"/>
                <a:ext cx="556200" cy="442440"/>
              </p14:xfrm>
            </p:contentPart>
          </mc:Choice>
          <mc:Fallback>
            <p:pic>
              <p:nvPicPr>
                <p:cNvPr id="142" name="Ink 141">
                  <a:extLst>
                    <a:ext uri="{FF2B5EF4-FFF2-40B4-BE49-F238E27FC236}">
                      <a16:creationId xmlns:a16="http://schemas.microsoft.com/office/drawing/2014/main" id="{1C2817C9-171E-474D-8CA6-94AAFAF33507}"/>
                    </a:ext>
                  </a:extLst>
                </p:cNvPr>
                <p:cNvPicPr/>
                <p:nvPr/>
              </p:nvPicPr>
              <p:blipFill>
                <a:blip r:embed="rId189"/>
                <a:stretch>
                  <a:fillRect/>
                </a:stretch>
              </p:blipFill>
              <p:spPr>
                <a:xfrm>
                  <a:off x="3490560" y="2372496"/>
                  <a:ext cx="573840" cy="460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4" name="Ink 143">
                  <a:extLst>
                    <a:ext uri="{FF2B5EF4-FFF2-40B4-BE49-F238E27FC236}">
                      <a16:creationId xmlns:a16="http://schemas.microsoft.com/office/drawing/2014/main" id="{27F05FE7-A592-C34C-8725-7365F58EFA50}"/>
                    </a:ext>
                  </a:extLst>
                </p14:cNvPr>
                <p14:cNvContentPartPr/>
                <p14:nvPr/>
              </p14:nvContentPartPr>
              <p14:xfrm>
                <a:off x="4140000" y="2104296"/>
                <a:ext cx="255600" cy="339480"/>
              </p14:xfrm>
            </p:contentPart>
          </mc:Choice>
          <mc:Fallback>
            <p:pic>
              <p:nvPicPr>
                <p:cNvPr id="144" name="Ink 143">
                  <a:extLst>
                    <a:ext uri="{FF2B5EF4-FFF2-40B4-BE49-F238E27FC236}">
                      <a16:creationId xmlns:a16="http://schemas.microsoft.com/office/drawing/2014/main" id="{27F05FE7-A592-C34C-8725-7365F58EFA50}"/>
                    </a:ext>
                  </a:extLst>
                </p:cNvPr>
                <p:cNvPicPr/>
                <p:nvPr/>
              </p:nvPicPr>
              <p:blipFill>
                <a:blip r:embed="rId191"/>
                <a:stretch>
                  <a:fillRect/>
                </a:stretch>
              </p:blipFill>
              <p:spPr>
                <a:xfrm>
                  <a:off x="4131000" y="2095296"/>
                  <a:ext cx="2732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5" name="Ink 144">
                  <a:extLst>
                    <a:ext uri="{FF2B5EF4-FFF2-40B4-BE49-F238E27FC236}">
                      <a16:creationId xmlns:a16="http://schemas.microsoft.com/office/drawing/2014/main" id="{A6CA0C6C-EE94-0C47-B0C4-E539A7CD5696}"/>
                    </a:ext>
                  </a:extLst>
                </p14:cNvPr>
                <p14:cNvContentPartPr/>
                <p14:nvPr/>
              </p14:nvContentPartPr>
              <p14:xfrm>
                <a:off x="4492800" y="2063976"/>
                <a:ext cx="111240" cy="151200"/>
              </p14:xfrm>
            </p:contentPart>
          </mc:Choice>
          <mc:Fallback>
            <p:pic>
              <p:nvPicPr>
                <p:cNvPr id="145" name="Ink 144">
                  <a:extLst>
                    <a:ext uri="{FF2B5EF4-FFF2-40B4-BE49-F238E27FC236}">
                      <a16:creationId xmlns:a16="http://schemas.microsoft.com/office/drawing/2014/main" id="{A6CA0C6C-EE94-0C47-B0C4-E539A7CD5696}"/>
                    </a:ext>
                  </a:extLst>
                </p:cNvPr>
                <p:cNvPicPr/>
                <p:nvPr/>
              </p:nvPicPr>
              <p:blipFill>
                <a:blip r:embed="rId193"/>
                <a:stretch>
                  <a:fillRect/>
                </a:stretch>
              </p:blipFill>
              <p:spPr>
                <a:xfrm>
                  <a:off x="4483800" y="2055336"/>
                  <a:ext cx="1288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6" name="Ink 145">
                  <a:extLst>
                    <a:ext uri="{FF2B5EF4-FFF2-40B4-BE49-F238E27FC236}">
                      <a16:creationId xmlns:a16="http://schemas.microsoft.com/office/drawing/2014/main" id="{EBBFB0EA-F009-0642-A29D-3014B6A7859C}"/>
                    </a:ext>
                  </a:extLst>
                </p14:cNvPr>
                <p14:cNvContentPartPr/>
                <p14:nvPr/>
              </p14:nvContentPartPr>
              <p14:xfrm>
                <a:off x="4735440" y="1577256"/>
                <a:ext cx="894240" cy="547560"/>
              </p14:xfrm>
            </p:contentPart>
          </mc:Choice>
          <mc:Fallback>
            <p:pic>
              <p:nvPicPr>
                <p:cNvPr id="146" name="Ink 145">
                  <a:extLst>
                    <a:ext uri="{FF2B5EF4-FFF2-40B4-BE49-F238E27FC236}">
                      <a16:creationId xmlns:a16="http://schemas.microsoft.com/office/drawing/2014/main" id="{EBBFB0EA-F009-0642-A29D-3014B6A7859C}"/>
                    </a:ext>
                  </a:extLst>
                </p:cNvPr>
                <p:cNvPicPr/>
                <p:nvPr/>
              </p:nvPicPr>
              <p:blipFill>
                <a:blip r:embed="rId195"/>
                <a:stretch>
                  <a:fillRect/>
                </a:stretch>
              </p:blipFill>
              <p:spPr>
                <a:xfrm>
                  <a:off x="4726440" y="1568616"/>
                  <a:ext cx="91188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7" name="Ink 146">
                  <a:extLst>
                    <a:ext uri="{FF2B5EF4-FFF2-40B4-BE49-F238E27FC236}">
                      <a16:creationId xmlns:a16="http://schemas.microsoft.com/office/drawing/2014/main" id="{C144D95D-D4FE-A243-A271-9050C6C1CC10}"/>
                    </a:ext>
                  </a:extLst>
                </p14:cNvPr>
                <p14:cNvContentPartPr/>
                <p14:nvPr/>
              </p14:nvContentPartPr>
              <p14:xfrm>
                <a:off x="5335920" y="1506696"/>
                <a:ext cx="171720" cy="74520"/>
              </p14:xfrm>
            </p:contentPart>
          </mc:Choice>
          <mc:Fallback>
            <p:pic>
              <p:nvPicPr>
                <p:cNvPr id="147" name="Ink 146">
                  <a:extLst>
                    <a:ext uri="{FF2B5EF4-FFF2-40B4-BE49-F238E27FC236}">
                      <a16:creationId xmlns:a16="http://schemas.microsoft.com/office/drawing/2014/main" id="{C144D95D-D4FE-A243-A271-9050C6C1CC10}"/>
                    </a:ext>
                  </a:extLst>
                </p:cNvPr>
                <p:cNvPicPr/>
                <p:nvPr/>
              </p:nvPicPr>
              <p:blipFill>
                <a:blip r:embed="rId197"/>
                <a:stretch>
                  <a:fillRect/>
                </a:stretch>
              </p:blipFill>
              <p:spPr>
                <a:xfrm>
                  <a:off x="5327280" y="1497696"/>
                  <a:ext cx="1893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9" name="Ink 148">
                  <a:extLst>
                    <a:ext uri="{FF2B5EF4-FFF2-40B4-BE49-F238E27FC236}">
                      <a16:creationId xmlns:a16="http://schemas.microsoft.com/office/drawing/2014/main" id="{43AA882C-D77E-264C-BBF8-132AA669C257}"/>
                    </a:ext>
                  </a:extLst>
                </p14:cNvPr>
                <p14:cNvContentPartPr/>
                <p14:nvPr/>
              </p14:nvContentPartPr>
              <p14:xfrm>
                <a:off x="4244040" y="1354776"/>
                <a:ext cx="540000" cy="393120"/>
              </p14:xfrm>
            </p:contentPart>
          </mc:Choice>
          <mc:Fallback>
            <p:pic>
              <p:nvPicPr>
                <p:cNvPr id="149" name="Ink 148">
                  <a:extLst>
                    <a:ext uri="{FF2B5EF4-FFF2-40B4-BE49-F238E27FC236}">
                      <a16:creationId xmlns:a16="http://schemas.microsoft.com/office/drawing/2014/main" id="{43AA882C-D77E-264C-BBF8-132AA669C257}"/>
                    </a:ext>
                  </a:extLst>
                </p:cNvPr>
                <p:cNvPicPr/>
                <p:nvPr/>
              </p:nvPicPr>
              <p:blipFill>
                <a:blip r:embed="rId199"/>
                <a:stretch>
                  <a:fillRect/>
                </a:stretch>
              </p:blipFill>
              <p:spPr>
                <a:xfrm>
                  <a:off x="4235400" y="1345776"/>
                  <a:ext cx="55764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51" name="Ink 150">
                  <a:extLst>
                    <a:ext uri="{FF2B5EF4-FFF2-40B4-BE49-F238E27FC236}">
                      <a16:creationId xmlns:a16="http://schemas.microsoft.com/office/drawing/2014/main" id="{0A8E56DF-3DD6-8D49-AD0C-E7A3A433A06E}"/>
                    </a:ext>
                  </a:extLst>
                </p14:cNvPr>
                <p14:cNvContentPartPr/>
                <p14:nvPr/>
              </p14:nvContentPartPr>
              <p14:xfrm>
                <a:off x="4420440" y="1551336"/>
                <a:ext cx="105480" cy="209880"/>
              </p14:xfrm>
            </p:contentPart>
          </mc:Choice>
          <mc:Fallback>
            <p:pic>
              <p:nvPicPr>
                <p:cNvPr id="151" name="Ink 150">
                  <a:extLst>
                    <a:ext uri="{FF2B5EF4-FFF2-40B4-BE49-F238E27FC236}">
                      <a16:creationId xmlns:a16="http://schemas.microsoft.com/office/drawing/2014/main" id="{0A8E56DF-3DD6-8D49-AD0C-E7A3A433A06E}"/>
                    </a:ext>
                  </a:extLst>
                </p:cNvPr>
                <p:cNvPicPr/>
                <p:nvPr/>
              </p:nvPicPr>
              <p:blipFill>
                <a:blip r:embed="rId201"/>
                <a:stretch>
                  <a:fillRect/>
                </a:stretch>
              </p:blipFill>
              <p:spPr>
                <a:xfrm>
                  <a:off x="4411800" y="1542696"/>
                  <a:ext cx="123120" cy="227520"/>
                </a:xfrm>
                <a:prstGeom prst="rect">
                  <a:avLst/>
                </a:prstGeom>
              </p:spPr>
            </p:pic>
          </mc:Fallback>
        </mc:AlternateContent>
      </p:grpSp>
      <p:grpSp>
        <p:nvGrpSpPr>
          <p:cNvPr id="155" name="Group 154">
            <a:extLst>
              <a:ext uri="{FF2B5EF4-FFF2-40B4-BE49-F238E27FC236}">
                <a16:creationId xmlns:a16="http://schemas.microsoft.com/office/drawing/2014/main" id="{FB1AFE91-6132-EB40-9582-6D91968D963D}"/>
              </a:ext>
            </a:extLst>
          </p:cNvPr>
          <p:cNvGrpSpPr/>
          <p:nvPr/>
        </p:nvGrpSpPr>
        <p:grpSpPr>
          <a:xfrm>
            <a:off x="4710240" y="4231896"/>
            <a:ext cx="1315080" cy="396360"/>
            <a:chOff x="4710240" y="4231896"/>
            <a:chExt cx="1315080" cy="396360"/>
          </a:xfrm>
        </p:grpSpPr>
        <mc:AlternateContent xmlns:mc="http://schemas.openxmlformats.org/markup-compatibility/2006">
          <mc:Choice xmlns:p14="http://schemas.microsoft.com/office/powerpoint/2010/main" Requires="p14">
            <p:contentPart p14:bwMode="auto" r:id="rId202">
              <p14:nvContentPartPr>
                <p14:cNvPr id="153" name="Ink 152">
                  <a:extLst>
                    <a:ext uri="{FF2B5EF4-FFF2-40B4-BE49-F238E27FC236}">
                      <a16:creationId xmlns:a16="http://schemas.microsoft.com/office/drawing/2014/main" id="{5546F2DA-AE47-E44A-AB41-CCBAF75AC176}"/>
                    </a:ext>
                  </a:extLst>
                </p14:cNvPr>
                <p14:cNvContentPartPr/>
                <p14:nvPr/>
              </p14:nvContentPartPr>
              <p14:xfrm>
                <a:off x="4710240" y="4231896"/>
                <a:ext cx="275040" cy="252360"/>
              </p14:xfrm>
            </p:contentPart>
          </mc:Choice>
          <mc:Fallback>
            <p:pic>
              <p:nvPicPr>
                <p:cNvPr id="153" name="Ink 152">
                  <a:extLst>
                    <a:ext uri="{FF2B5EF4-FFF2-40B4-BE49-F238E27FC236}">
                      <a16:creationId xmlns:a16="http://schemas.microsoft.com/office/drawing/2014/main" id="{5546F2DA-AE47-E44A-AB41-CCBAF75AC176}"/>
                    </a:ext>
                  </a:extLst>
                </p:cNvPr>
                <p:cNvPicPr/>
                <p:nvPr/>
              </p:nvPicPr>
              <p:blipFill>
                <a:blip r:embed="rId203"/>
                <a:stretch>
                  <a:fillRect/>
                </a:stretch>
              </p:blipFill>
              <p:spPr>
                <a:xfrm>
                  <a:off x="4701240" y="4222896"/>
                  <a:ext cx="2926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4" name="Ink 153">
                  <a:extLst>
                    <a:ext uri="{FF2B5EF4-FFF2-40B4-BE49-F238E27FC236}">
                      <a16:creationId xmlns:a16="http://schemas.microsoft.com/office/drawing/2014/main" id="{4CCC0938-1DD7-314F-8AB6-CD0529E7BE3A}"/>
                    </a:ext>
                  </a:extLst>
                </p14:cNvPr>
                <p14:cNvContentPartPr/>
                <p14:nvPr/>
              </p14:nvContentPartPr>
              <p14:xfrm>
                <a:off x="4763520" y="4287336"/>
                <a:ext cx="1261800" cy="340920"/>
              </p14:xfrm>
            </p:contentPart>
          </mc:Choice>
          <mc:Fallback>
            <p:pic>
              <p:nvPicPr>
                <p:cNvPr id="154" name="Ink 153">
                  <a:extLst>
                    <a:ext uri="{FF2B5EF4-FFF2-40B4-BE49-F238E27FC236}">
                      <a16:creationId xmlns:a16="http://schemas.microsoft.com/office/drawing/2014/main" id="{4CCC0938-1DD7-314F-8AB6-CD0529E7BE3A}"/>
                    </a:ext>
                  </a:extLst>
                </p:cNvPr>
                <p:cNvPicPr/>
                <p:nvPr/>
              </p:nvPicPr>
              <p:blipFill>
                <a:blip r:embed="rId205"/>
                <a:stretch>
                  <a:fillRect/>
                </a:stretch>
              </p:blipFill>
              <p:spPr>
                <a:xfrm>
                  <a:off x="4754520" y="4278336"/>
                  <a:ext cx="1279440" cy="358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6">
            <p14:nvContentPartPr>
              <p14:cNvPr id="156" name="Ink 155">
                <a:extLst>
                  <a:ext uri="{FF2B5EF4-FFF2-40B4-BE49-F238E27FC236}">
                    <a16:creationId xmlns:a16="http://schemas.microsoft.com/office/drawing/2014/main" id="{51B2AF5C-CE87-9141-813C-AB5EFBD0160E}"/>
                  </a:ext>
                </a:extLst>
              </p14:cNvPr>
              <p14:cNvContentPartPr/>
              <p14:nvPr/>
            </p14:nvContentPartPr>
            <p14:xfrm>
              <a:off x="4739040" y="3759576"/>
              <a:ext cx="967320" cy="140400"/>
            </p14:xfrm>
          </p:contentPart>
        </mc:Choice>
        <mc:Fallback>
          <p:pic>
            <p:nvPicPr>
              <p:cNvPr id="156" name="Ink 155">
                <a:extLst>
                  <a:ext uri="{FF2B5EF4-FFF2-40B4-BE49-F238E27FC236}">
                    <a16:creationId xmlns:a16="http://schemas.microsoft.com/office/drawing/2014/main" id="{51B2AF5C-CE87-9141-813C-AB5EFBD0160E}"/>
                  </a:ext>
                </a:extLst>
              </p:cNvPr>
              <p:cNvPicPr/>
              <p:nvPr/>
            </p:nvPicPr>
            <p:blipFill>
              <a:blip r:embed="rId207"/>
              <a:stretch>
                <a:fillRect/>
              </a:stretch>
            </p:blipFill>
            <p:spPr>
              <a:xfrm>
                <a:off x="4730040" y="3750576"/>
                <a:ext cx="9849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7" name="Ink 156">
                <a:extLst>
                  <a:ext uri="{FF2B5EF4-FFF2-40B4-BE49-F238E27FC236}">
                    <a16:creationId xmlns:a16="http://schemas.microsoft.com/office/drawing/2014/main" id="{3829F723-29EC-A245-A4F6-B787A3C98614}"/>
                  </a:ext>
                </a:extLst>
              </p14:cNvPr>
              <p14:cNvContentPartPr/>
              <p14:nvPr/>
            </p14:nvContentPartPr>
            <p14:xfrm>
              <a:off x="6126840" y="3786936"/>
              <a:ext cx="70920" cy="138240"/>
            </p14:xfrm>
          </p:contentPart>
        </mc:Choice>
        <mc:Fallback>
          <p:pic>
            <p:nvPicPr>
              <p:cNvPr id="157" name="Ink 156">
                <a:extLst>
                  <a:ext uri="{FF2B5EF4-FFF2-40B4-BE49-F238E27FC236}">
                    <a16:creationId xmlns:a16="http://schemas.microsoft.com/office/drawing/2014/main" id="{3829F723-29EC-A245-A4F6-B787A3C98614}"/>
                  </a:ext>
                </a:extLst>
              </p:cNvPr>
              <p:cNvPicPr/>
              <p:nvPr/>
            </p:nvPicPr>
            <p:blipFill>
              <a:blip r:embed="rId209"/>
              <a:stretch>
                <a:fillRect/>
              </a:stretch>
            </p:blipFill>
            <p:spPr>
              <a:xfrm>
                <a:off x="6117840" y="3778296"/>
                <a:ext cx="88560" cy="155880"/>
              </a:xfrm>
              <a:prstGeom prst="rect">
                <a:avLst/>
              </a:prstGeom>
            </p:spPr>
          </p:pic>
        </mc:Fallback>
      </mc:AlternateContent>
      <p:grpSp>
        <p:nvGrpSpPr>
          <p:cNvPr id="163" name="Group 162">
            <a:extLst>
              <a:ext uri="{FF2B5EF4-FFF2-40B4-BE49-F238E27FC236}">
                <a16:creationId xmlns:a16="http://schemas.microsoft.com/office/drawing/2014/main" id="{3854D625-0F86-824C-BC2A-0DF01E15D814}"/>
              </a:ext>
            </a:extLst>
          </p:cNvPr>
          <p:cNvGrpSpPr/>
          <p:nvPr/>
        </p:nvGrpSpPr>
        <p:grpSpPr>
          <a:xfrm>
            <a:off x="248040" y="3898176"/>
            <a:ext cx="660960" cy="69840"/>
            <a:chOff x="248040" y="3898176"/>
            <a:chExt cx="660960" cy="69840"/>
          </a:xfrm>
        </p:grpSpPr>
        <mc:AlternateContent xmlns:mc="http://schemas.openxmlformats.org/markup-compatibility/2006">
          <mc:Choice xmlns:p14="http://schemas.microsoft.com/office/powerpoint/2010/main" Requires="p14">
            <p:contentPart p14:bwMode="auto" r:id="rId210">
              <p14:nvContentPartPr>
                <p14:cNvPr id="158" name="Ink 157">
                  <a:extLst>
                    <a:ext uri="{FF2B5EF4-FFF2-40B4-BE49-F238E27FC236}">
                      <a16:creationId xmlns:a16="http://schemas.microsoft.com/office/drawing/2014/main" id="{2D385C44-8728-1345-9FEF-AAAE60B66C60}"/>
                    </a:ext>
                  </a:extLst>
                </p14:cNvPr>
                <p14:cNvContentPartPr/>
                <p14:nvPr/>
              </p14:nvContentPartPr>
              <p14:xfrm>
                <a:off x="291240" y="3924456"/>
                <a:ext cx="441360" cy="43560"/>
              </p14:xfrm>
            </p:contentPart>
          </mc:Choice>
          <mc:Fallback>
            <p:pic>
              <p:nvPicPr>
                <p:cNvPr id="158" name="Ink 157">
                  <a:extLst>
                    <a:ext uri="{FF2B5EF4-FFF2-40B4-BE49-F238E27FC236}">
                      <a16:creationId xmlns:a16="http://schemas.microsoft.com/office/drawing/2014/main" id="{2D385C44-8728-1345-9FEF-AAAE60B66C60}"/>
                    </a:ext>
                  </a:extLst>
                </p:cNvPr>
                <p:cNvPicPr/>
                <p:nvPr/>
              </p:nvPicPr>
              <p:blipFill>
                <a:blip r:embed="rId211"/>
                <a:stretch>
                  <a:fillRect/>
                </a:stretch>
              </p:blipFill>
              <p:spPr>
                <a:xfrm>
                  <a:off x="282600" y="3915456"/>
                  <a:ext cx="459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59" name="Ink 158">
                  <a:extLst>
                    <a:ext uri="{FF2B5EF4-FFF2-40B4-BE49-F238E27FC236}">
                      <a16:creationId xmlns:a16="http://schemas.microsoft.com/office/drawing/2014/main" id="{8366675F-A3A0-D74F-A87B-EC40772A2A59}"/>
                    </a:ext>
                  </a:extLst>
                </p14:cNvPr>
                <p14:cNvContentPartPr/>
                <p14:nvPr/>
              </p14:nvContentPartPr>
              <p14:xfrm>
                <a:off x="298800" y="3901416"/>
                <a:ext cx="522720" cy="43920"/>
              </p14:xfrm>
            </p:contentPart>
          </mc:Choice>
          <mc:Fallback>
            <p:pic>
              <p:nvPicPr>
                <p:cNvPr id="159" name="Ink 158">
                  <a:extLst>
                    <a:ext uri="{FF2B5EF4-FFF2-40B4-BE49-F238E27FC236}">
                      <a16:creationId xmlns:a16="http://schemas.microsoft.com/office/drawing/2014/main" id="{8366675F-A3A0-D74F-A87B-EC40772A2A59}"/>
                    </a:ext>
                  </a:extLst>
                </p:cNvPr>
                <p:cNvPicPr/>
                <p:nvPr/>
              </p:nvPicPr>
              <p:blipFill>
                <a:blip r:embed="rId213"/>
                <a:stretch>
                  <a:fillRect/>
                </a:stretch>
              </p:blipFill>
              <p:spPr>
                <a:xfrm>
                  <a:off x="290160" y="3892776"/>
                  <a:ext cx="5403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60" name="Ink 159">
                  <a:extLst>
                    <a:ext uri="{FF2B5EF4-FFF2-40B4-BE49-F238E27FC236}">
                      <a16:creationId xmlns:a16="http://schemas.microsoft.com/office/drawing/2014/main" id="{43B6F014-EB6A-0345-B60F-5803481C363E}"/>
                    </a:ext>
                  </a:extLst>
                </p14:cNvPr>
                <p14:cNvContentPartPr/>
                <p14:nvPr/>
              </p14:nvContentPartPr>
              <p14:xfrm>
                <a:off x="308160" y="3924096"/>
                <a:ext cx="506520" cy="15120"/>
              </p14:xfrm>
            </p:contentPart>
          </mc:Choice>
          <mc:Fallback>
            <p:pic>
              <p:nvPicPr>
                <p:cNvPr id="160" name="Ink 159">
                  <a:extLst>
                    <a:ext uri="{FF2B5EF4-FFF2-40B4-BE49-F238E27FC236}">
                      <a16:creationId xmlns:a16="http://schemas.microsoft.com/office/drawing/2014/main" id="{43B6F014-EB6A-0345-B60F-5803481C363E}"/>
                    </a:ext>
                  </a:extLst>
                </p:cNvPr>
                <p:cNvPicPr/>
                <p:nvPr/>
              </p:nvPicPr>
              <p:blipFill>
                <a:blip r:embed="rId215"/>
                <a:stretch>
                  <a:fillRect/>
                </a:stretch>
              </p:blipFill>
              <p:spPr>
                <a:xfrm>
                  <a:off x="299520" y="3915456"/>
                  <a:ext cx="5241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62" name="Ink 161">
                  <a:extLst>
                    <a:ext uri="{FF2B5EF4-FFF2-40B4-BE49-F238E27FC236}">
                      <a16:creationId xmlns:a16="http://schemas.microsoft.com/office/drawing/2014/main" id="{BE092ACB-6B18-774D-A270-C1DD960A702E}"/>
                    </a:ext>
                  </a:extLst>
                </p14:cNvPr>
                <p14:cNvContentPartPr/>
                <p14:nvPr/>
              </p14:nvContentPartPr>
              <p14:xfrm>
                <a:off x="248040" y="3898176"/>
                <a:ext cx="660960" cy="12960"/>
              </p14:xfrm>
            </p:contentPart>
          </mc:Choice>
          <mc:Fallback>
            <p:pic>
              <p:nvPicPr>
                <p:cNvPr id="162" name="Ink 161">
                  <a:extLst>
                    <a:ext uri="{FF2B5EF4-FFF2-40B4-BE49-F238E27FC236}">
                      <a16:creationId xmlns:a16="http://schemas.microsoft.com/office/drawing/2014/main" id="{BE092ACB-6B18-774D-A270-C1DD960A702E}"/>
                    </a:ext>
                  </a:extLst>
                </p:cNvPr>
                <p:cNvPicPr/>
                <p:nvPr/>
              </p:nvPicPr>
              <p:blipFill>
                <a:blip r:embed="rId217"/>
                <a:stretch>
                  <a:fillRect/>
                </a:stretch>
              </p:blipFill>
              <p:spPr>
                <a:xfrm>
                  <a:off x="239400" y="3889176"/>
                  <a:ext cx="678600" cy="30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8">
            <p14:nvContentPartPr>
              <p14:cNvPr id="164" name="Ink 163">
                <a:extLst>
                  <a:ext uri="{FF2B5EF4-FFF2-40B4-BE49-F238E27FC236}">
                    <a16:creationId xmlns:a16="http://schemas.microsoft.com/office/drawing/2014/main" id="{0D16BF1B-AA5A-EC40-8F08-758E603BA78D}"/>
                  </a:ext>
                </a:extLst>
              </p14:cNvPr>
              <p14:cNvContentPartPr/>
              <p14:nvPr/>
            </p14:nvContentPartPr>
            <p14:xfrm>
              <a:off x="2493720" y="1067496"/>
              <a:ext cx="520560" cy="712440"/>
            </p14:xfrm>
          </p:contentPart>
        </mc:Choice>
        <mc:Fallback>
          <p:pic>
            <p:nvPicPr>
              <p:cNvPr id="164" name="Ink 163">
                <a:extLst>
                  <a:ext uri="{FF2B5EF4-FFF2-40B4-BE49-F238E27FC236}">
                    <a16:creationId xmlns:a16="http://schemas.microsoft.com/office/drawing/2014/main" id="{0D16BF1B-AA5A-EC40-8F08-758E603BA78D}"/>
                  </a:ext>
                </a:extLst>
              </p:cNvPr>
              <p:cNvPicPr/>
              <p:nvPr/>
            </p:nvPicPr>
            <p:blipFill>
              <a:blip r:embed="rId219"/>
              <a:stretch>
                <a:fillRect/>
              </a:stretch>
            </p:blipFill>
            <p:spPr>
              <a:xfrm>
                <a:off x="2485080" y="1058856"/>
                <a:ext cx="538200" cy="730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68" name="Ink 167">
                <a:extLst>
                  <a:ext uri="{FF2B5EF4-FFF2-40B4-BE49-F238E27FC236}">
                    <a16:creationId xmlns:a16="http://schemas.microsoft.com/office/drawing/2014/main" id="{AF3497D6-9B91-044C-BF50-FFBEC8378439}"/>
                  </a:ext>
                </a:extLst>
              </p14:cNvPr>
              <p14:cNvContentPartPr/>
              <p14:nvPr/>
            </p14:nvContentPartPr>
            <p14:xfrm>
              <a:off x="-52920" y="3572736"/>
              <a:ext cx="672840" cy="47520"/>
            </p14:xfrm>
          </p:contentPart>
        </mc:Choice>
        <mc:Fallback>
          <p:pic>
            <p:nvPicPr>
              <p:cNvPr id="168" name="Ink 167">
                <a:extLst>
                  <a:ext uri="{FF2B5EF4-FFF2-40B4-BE49-F238E27FC236}">
                    <a16:creationId xmlns:a16="http://schemas.microsoft.com/office/drawing/2014/main" id="{AF3497D6-9B91-044C-BF50-FFBEC8378439}"/>
                  </a:ext>
                </a:extLst>
              </p:cNvPr>
              <p:cNvPicPr/>
              <p:nvPr/>
            </p:nvPicPr>
            <p:blipFill>
              <a:blip r:embed="rId221"/>
              <a:stretch>
                <a:fillRect/>
              </a:stretch>
            </p:blipFill>
            <p:spPr>
              <a:xfrm>
                <a:off x="-61920" y="3564096"/>
                <a:ext cx="690480" cy="65160"/>
              </a:xfrm>
              <a:prstGeom prst="rect">
                <a:avLst/>
              </a:prstGeom>
            </p:spPr>
          </p:pic>
        </mc:Fallback>
      </mc:AlternateContent>
      <p:grpSp>
        <p:nvGrpSpPr>
          <p:cNvPr id="176" name="Group 175">
            <a:extLst>
              <a:ext uri="{FF2B5EF4-FFF2-40B4-BE49-F238E27FC236}">
                <a16:creationId xmlns:a16="http://schemas.microsoft.com/office/drawing/2014/main" id="{CDB7139D-76E9-014A-8727-8A79730FFC66}"/>
              </a:ext>
            </a:extLst>
          </p:cNvPr>
          <p:cNvGrpSpPr/>
          <p:nvPr/>
        </p:nvGrpSpPr>
        <p:grpSpPr>
          <a:xfrm>
            <a:off x="4754160" y="3475176"/>
            <a:ext cx="3375720" cy="577800"/>
            <a:chOff x="4754160" y="3475176"/>
            <a:chExt cx="3375720" cy="577800"/>
          </a:xfrm>
        </p:grpSpPr>
        <mc:AlternateContent xmlns:mc="http://schemas.openxmlformats.org/markup-compatibility/2006">
          <mc:Choice xmlns:p14="http://schemas.microsoft.com/office/powerpoint/2010/main" Requires="p14">
            <p:contentPart p14:bwMode="auto" r:id="rId222">
              <p14:nvContentPartPr>
                <p14:cNvPr id="165" name="Ink 164">
                  <a:extLst>
                    <a:ext uri="{FF2B5EF4-FFF2-40B4-BE49-F238E27FC236}">
                      <a16:creationId xmlns:a16="http://schemas.microsoft.com/office/drawing/2014/main" id="{50C56C98-31AD-AB40-9403-ADD4ADBE52D6}"/>
                    </a:ext>
                  </a:extLst>
                </p14:cNvPr>
                <p14:cNvContentPartPr/>
                <p14:nvPr/>
              </p14:nvContentPartPr>
              <p14:xfrm>
                <a:off x="4754160" y="3475176"/>
                <a:ext cx="2970000" cy="168480"/>
              </p14:xfrm>
            </p:contentPart>
          </mc:Choice>
          <mc:Fallback>
            <p:pic>
              <p:nvPicPr>
                <p:cNvPr id="165" name="Ink 164">
                  <a:extLst>
                    <a:ext uri="{FF2B5EF4-FFF2-40B4-BE49-F238E27FC236}">
                      <a16:creationId xmlns:a16="http://schemas.microsoft.com/office/drawing/2014/main" id="{50C56C98-31AD-AB40-9403-ADD4ADBE52D6}"/>
                    </a:ext>
                  </a:extLst>
                </p:cNvPr>
                <p:cNvPicPr/>
                <p:nvPr/>
              </p:nvPicPr>
              <p:blipFill>
                <a:blip r:embed="rId223"/>
                <a:stretch>
                  <a:fillRect/>
                </a:stretch>
              </p:blipFill>
              <p:spPr>
                <a:xfrm>
                  <a:off x="4745520" y="3466536"/>
                  <a:ext cx="29876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66" name="Ink 165">
                  <a:extLst>
                    <a:ext uri="{FF2B5EF4-FFF2-40B4-BE49-F238E27FC236}">
                      <a16:creationId xmlns:a16="http://schemas.microsoft.com/office/drawing/2014/main" id="{459F273E-E38A-5F46-B136-3A55901E4D41}"/>
                    </a:ext>
                  </a:extLst>
                </p14:cNvPr>
                <p14:cNvContentPartPr/>
                <p14:nvPr/>
              </p14:nvContentPartPr>
              <p14:xfrm>
                <a:off x="6842880" y="3583536"/>
                <a:ext cx="139680" cy="153000"/>
              </p14:xfrm>
            </p:contentPart>
          </mc:Choice>
          <mc:Fallback>
            <p:pic>
              <p:nvPicPr>
                <p:cNvPr id="166" name="Ink 165">
                  <a:extLst>
                    <a:ext uri="{FF2B5EF4-FFF2-40B4-BE49-F238E27FC236}">
                      <a16:creationId xmlns:a16="http://schemas.microsoft.com/office/drawing/2014/main" id="{459F273E-E38A-5F46-B136-3A55901E4D41}"/>
                    </a:ext>
                  </a:extLst>
                </p:cNvPr>
                <p:cNvPicPr/>
                <p:nvPr/>
              </p:nvPicPr>
              <p:blipFill>
                <a:blip r:embed="rId225"/>
                <a:stretch>
                  <a:fillRect/>
                </a:stretch>
              </p:blipFill>
              <p:spPr>
                <a:xfrm>
                  <a:off x="6833880" y="3574896"/>
                  <a:ext cx="1573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69" name="Ink 168">
                  <a:extLst>
                    <a:ext uri="{FF2B5EF4-FFF2-40B4-BE49-F238E27FC236}">
                      <a16:creationId xmlns:a16="http://schemas.microsoft.com/office/drawing/2014/main" id="{550B8A76-351C-A848-A1C2-31C02FAF03CB}"/>
                    </a:ext>
                  </a:extLst>
                </p14:cNvPr>
                <p14:cNvContentPartPr/>
                <p14:nvPr/>
              </p14:nvContentPartPr>
              <p14:xfrm>
                <a:off x="7153560" y="3534936"/>
                <a:ext cx="141840" cy="251280"/>
              </p14:xfrm>
            </p:contentPart>
          </mc:Choice>
          <mc:Fallback>
            <p:pic>
              <p:nvPicPr>
                <p:cNvPr id="169" name="Ink 168">
                  <a:extLst>
                    <a:ext uri="{FF2B5EF4-FFF2-40B4-BE49-F238E27FC236}">
                      <a16:creationId xmlns:a16="http://schemas.microsoft.com/office/drawing/2014/main" id="{550B8A76-351C-A848-A1C2-31C02FAF03CB}"/>
                    </a:ext>
                  </a:extLst>
                </p:cNvPr>
                <p:cNvPicPr/>
                <p:nvPr/>
              </p:nvPicPr>
              <p:blipFill>
                <a:blip r:embed="rId227"/>
                <a:stretch>
                  <a:fillRect/>
                </a:stretch>
              </p:blipFill>
              <p:spPr>
                <a:xfrm>
                  <a:off x="7144560" y="3526296"/>
                  <a:ext cx="1594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70" name="Ink 169">
                  <a:extLst>
                    <a:ext uri="{FF2B5EF4-FFF2-40B4-BE49-F238E27FC236}">
                      <a16:creationId xmlns:a16="http://schemas.microsoft.com/office/drawing/2014/main" id="{2071821A-6E5B-B247-BC8E-10348B83B7A0}"/>
                    </a:ext>
                  </a:extLst>
                </p14:cNvPr>
                <p14:cNvContentPartPr/>
                <p14:nvPr/>
              </p14:nvContentPartPr>
              <p14:xfrm>
                <a:off x="7119360" y="3645456"/>
                <a:ext cx="163080" cy="407520"/>
              </p14:xfrm>
            </p:contentPart>
          </mc:Choice>
          <mc:Fallback>
            <p:pic>
              <p:nvPicPr>
                <p:cNvPr id="170" name="Ink 169">
                  <a:extLst>
                    <a:ext uri="{FF2B5EF4-FFF2-40B4-BE49-F238E27FC236}">
                      <a16:creationId xmlns:a16="http://schemas.microsoft.com/office/drawing/2014/main" id="{2071821A-6E5B-B247-BC8E-10348B83B7A0}"/>
                    </a:ext>
                  </a:extLst>
                </p:cNvPr>
                <p:cNvPicPr/>
                <p:nvPr/>
              </p:nvPicPr>
              <p:blipFill>
                <a:blip r:embed="rId229"/>
                <a:stretch>
                  <a:fillRect/>
                </a:stretch>
              </p:blipFill>
              <p:spPr>
                <a:xfrm>
                  <a:off x="7110360" y="3636456"/>
                  <a:ext cx="18072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72" name="Ink 171">
                  <a:extLst>
                    <a:ext uri="{FF2B5EF4-FFF2-40B4-BE49-F238E27FC236}">
                      <a16:creationId xmlns:a16="http://schemas.microsoft.com/office/drawing/2014/main" id="{B297AE23-A1C9-DB4D-9B15-2681DEEE9432}"/>
                    </a:ext>
                  </a:extLst>
                </p14:cNvPr>
                <p14:cNvContentPartPr/>
                <p14:nvPr/>
              </p14:nvContentPartPr>
              <p14:xfrm>
                <a:off x="6148440" y="3846696"/>
                <a:ext cx="1981440" cy="56160"/>
              </p14:xfrm>
            </p:contentPart>
          </mc:Choice>
          <mc:Fallback>
            <p:pic>
              <p:nvPicPr>
                <p:cNvPr id="172" name="Ink 171">
                  <a:extLst>
                    <a:ext uri="{FF2B5EF4-FFF2-40B4-BE49-F238E27FC236}">
                      <a16:creationId xmlns:a16="http://schemas.microsoft.com/office/drawing/2014/main" id="{B297AE23-A1C9-DB4D-9B15-2681DEEE9432}"/>
                    </a:ext>
                  </a:extLst>
                </p:cNvPr>
                <p:cNvPicPr/>
                <p:nvPr/>
              </p:nvPicPr>
              <p:blipFill>
                <a:blip r:embed="rId231"/>
                <a:stretch>
                  <a:fillRect/>
                </a:stretch>
              </p:blipFill>
              <p:spPr>
                <a:xfrm>
                  <a:off x="6139440" y="3837696"/>
                  <a:ext cx="19990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74" name="Ink 173">
                  <a:extLst>
                    <a:ext uri="{FF2B5EF4-FFF2-40B4-BE49-F238E27FC236}">
                      <a16:creationId xmlns:a16="http://schemas.microsoft.com/office/drawing/2014/main" id="{359A9476-AA85-3F49-B273-1EB76565657B}"/>
                    </a:ext>
                  </a:extLst>
                </p14:cNvPr>
                <p14:cNvContentPartPr/>
                <p14:nvPr/>
              </p14:nvContentPartPr>
              <p14:xfrm>
                <a:off x="6594480" y="3582456"/>
                <a:ext cx="340560" cy="379800"/>
              </p14:xfrm>
            </p:contentPart>
          </mc:Choice>
          <mc:Fallback>
            <p:pic>
              <p:nvPicPr>
                <p:cNvPr id="174" name="Ink 173">
                  <a:extLst>
                    <a:ext uri="{FF2B5EF4-FFF2-40B4-BE49-F238E27FC236}">
                      <a16:creationId xmlns:a16="http://schemas.microsoft.com/office/drawing/2014/main" id="{359A9476-AA85-3F49-B273-1EB76565657B}"/>
                    </a:ext>
                  </a:extLst>
                </p:cNvPr>
                <p:cNvPicPr/>
                <p:nvPr/>
              </p:nvPicPr>
              <p:blipFill>
                <a:blip r:embed="rId233"/>
                <a:stretch>
                  <a:fillRect/>
                </a:stretch>
              </p:blipFill>
              <p:spPr>
                <a:xfrm>
                  <a:off x="6585480" y="3573456"/>
                  <a:ext cx="35820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75" name="Ink 174">
                  <a:extLst>
                    <a:ext uri="{FF2B5EF4-FFF2-40B4-BE49-F238E27FC236}">
                      <a16:creationId xmlns:a16="http://schemas.microsoft.com/office/drawing/2014/main" id="{32FB0D98-61A0-D84A-B080-3F8A2913E0E9}"/>
                    </a:ext>
                  </a:extLst>
                </p14:cNvPr>
                <p14:cNvContentPartPr/>
                <p14:nvPr/>
              </p14:nvContentPartPr>
              <p14:xfrm>
                <a:off x="6881040" y="3530256"/>
                <a:ext cx="933840" cy="383400"/>
              </p14:xfrm>
            </p:contentPart>
          </mc:Choice>
          <mc:Fallback>
            <p:pic>
              <p:nvPicPr>
                <p:cNvPr id="175" name="Ink 174">
                  <a:extLst>
                    <a:ext uri="{FF2B5EF4-FFF2-40B4-BE49-F238E27FC236}">
                      <a16:creationId xmlns:a16="http://schemas.microsoft.com/office/drawing/2014/main" id="{32FB0D98-61A0-D84A-B080-3F8A2913E0E9}"/>
                    </a:ext>
                  </a:extLst>
                </p:cNvPr>
                <p:cNvPicPr/>
                <p:nvPr/>
              </p:nvPicPr>
              <p:blipFill>
                <a:blip r:embed="rId235"/>
                <a:stretch>
                  <a:fillRect/>
                </a:stretch>
              </p:blipFill>
              <p:spPr>
                <a:xfrm>
                  <a:off x="6872400" y="3521256"/>
                  <a:ext cx="951480" cy="40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6">
            <p14:nvContentPartPr>
              <p14:cNvPr id="177" name="Ink 176">
                <a:extLst>
                  <a:ext uri="{FF2B5EF4-FFF2-40B4-BE49-F238E27FC236}">
                    <a16:creationId xmlns:a16="http://schemas.microsoft.com/office/drawing/2014/main" id="{0ACD6C2C-C31E-0646-A639-3EF0C725DE34}"/>
                  </a:ext>
                </a:extLst>
              </p14:cNvPr>
              <p14:cNvContentPartPr/>
              <p14:nvPr/>
            </p14:nvContentPartPr>
            <p14:xfrm>
              <a:off x="5651280" y="284136"/>
              <a:ext cx="712080" cy="291240"/>
            </p14:xfrm>
          </p:contentPart>
        </mc:Choice>
        <mc:Fallback>
          <p:pic>
            <p:nvPicPr>
              <p:cNvPr id="177" name="Ink 176">
                <a:extLst>
                  <a:ext uri="{FF2B5EF4-FFF2-40B4-BE49-F238E27FC236}">
                    <a16:creationId xmlns:a16="http://schemas.microsoft.com/office/drawing/2014/main" id="{0ACD6C2C-C31E-0646-A639-3EF0C725DE34}"/>
                  </a:ext>
                </a:extLst>
              </p:cNvPr>
              <p:cNvPicPr/>
              <p:nvPr/>
            </p:nvPicPr>
            <p:blipFill>
              <a:blip r:embed="rId237"/>
              <a:stretch>
                <a:fillRect/>
              </a:stretch>
            </p:blipFill>
            <p:spPr>
              <a:xfrm>
                <a:off x="5642640" y="275136"/>
                <a:ext cx="729720" cy="308880"/>
              </a:xfrm>
              <a:prstGeom prst="rect">
                <a:avLst/>
              </a:prstGeom>
            </p:spPr>
          </p:pic>
        </mc:Fallback>
      </mc:AlternateContent>
    </p:spTree>
    <p:extLst>
      <p:ext uri="{BB962C8B-B14F-4D97-AF65-F5344CB8AC3E}">
        <p14:creationId xmlns:p14="http://schemas.microsoft.com/office/powerpoint/2010/main" val="330867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E7A4B6-0230-1642-B56B-BE3B61359341}"/>
              </a:ext>
            </a:extLst>
          </p:cNvPr>
          <p:cNvSpPr/>
          <p:nvPr/>
        </p:nvSpPr>
        <p:spPr>
          <a:xfrm>
            <a:off x="1184030" y="188966"/>
            <a:ext cx="10398369" cy="2923877"/>
          </a:xfrm>
          <a:prstGeom prst="rect">
            <a:avLst/>
          </a:prstGeom>
        </p:spPr>
        <p:txBody>
          <a:bodyPr wrap="square">
            <a:spAutoFit/>
          </a:bodyPr>
          <a:lstStyle/>
          <a:p>
            <a:r>
              <a:rPr lang="en-US" sz="2800" b="1" dirty="0">
                <a:solidFill>
                  <a:srgbClr val="FF0000"/>
                </a:solidFill>
              </a:rPr>
              <a:t>Outliers</a:t>
            </a:r>
          </a:p>
          <a:p>
            <a:endParaRPr lang="en-US" dirty="0"/>
          </a:p>
          <a:p>
            <a:r>
              <a:rPr lang="en-US" sz="2400" dirty="0">
                <a:solidFill>
                  <a:srgbClr val="FF0000"/>
                </a:solidFill>
              </a:rPr>
              <a:t>What is outlier?</a:t>
            </a:r>
            <a:endParaRPr lang="en-US" dirty="0"/>
          </a:p>
          <a:p>
            <a:endParaRPr lang="en-US" dirty="0"/>
          </a:p>
          <a:p>
            <a:r>
              <a:rPr lang="en-GB" dirty="0"/>
              <a:t>An </a:t>
            </a:r>
            <a:r>
              <a:rPr lang="en-GB" i="1" dirty="0"/>
              <a:t>outlier</a:t>
            </a:r>
            <a:r>
              <a:rPr lang="en-GB" dirty="0"/>
              <a:t> is an observation that lies an abnormal distance from other values in a random sample from a population. In a sense, this definition leaves it up to the analyst to decide what will be considered abnormal.</a:t>
            </a:r>
          </a:p>
          <a:p>
            <a:endParaRPr lang="en-GB" dirty="0"/>
          </a:p>
          <a:p>
            <a:r>
              <a:rPr lang="en-US" sz="2400" dirty="0">
                <a:solidFill>
                  <a:srgbClr val="FF0000"/>
                </a:solidFill>
              </a:rPr>
              <a:t>Common Causes of Outliers</a:t>
            </a:r>
          </a:p>
        </p:txBody>
      </p:sp>
      <p:pic>
        <p:nvPicPr>
          <p:cNvPr id="3" name="Picture 2">
            <a:extLst>
              <a:ext uri="{FF2B5EF4-FFF2-40B4-BE49-F238E27FC236}">
                <a16:creationId xmlns:a16="http://schemas.microsoft.com/office/drawing/2014/main" id="{E805633A-1E68-804E-9E6A-05E1B04BB06B}"/>
              </a:ext>
            </a:extLst>
          </p:cNvPr>
          <p:cNvPicPr>
            <a:picLocks noChangeAspect="1"/>
          </p:cNvPicPr>
          <p:nvPr/>
        </p:nvPicPr>
        <p:blipFill>
          <a:blip r:embed="rId2"/>
          <a:stretch>
            <a:fillRect/>
          </a:stretch>
        </p:blipFill>
        <p:spPr>
          <a:xfrm>
            <a:off x="8196657" y="3429000"/>
            <a:ext cx="3631927" cy="2208262"/>
          </a:xfrm>
          <a:prstGeom prst="rect">
            <a:avLst/>
          </a:prstGeom>
        </p:spPr>
      </p:pic>
      <p:sp>
        <p:nvSpPr>
          <p:cNvPr id="4" name="TextBox 3">
            <a:extLst>
              <a:ext uri="{FF2B5EF4-FFF2-40B4-BE49-F238E27FC236}">
                <a16:creationId xmlns:a16="http://schemas.microsoft.com/office/drawing/2014/main" id="{BDEB4079-A491-0B42-8963-6AD4D4709B50}"/>
              </a:ext>
            </a:extLst>
          </p:cNvPr>
          <p:cNvSpPr txBox="1"/>
          <p:nvPr/>
        </p:nvSpPr>
        <p:spPr>
          <a:xfrm>
            <a:off x="1242646" y="3165231"/>
            <a:ext cx="6729046" cy="3139321"/>
          </a:xfrm>
          <a:prstGeom prst="rect">
            <a:avLst/>
          </a:prstGeom>
          <a:noFill/>
        </p:spPr>
        <p:txBody>
          <a:bodyPr wrap="square" rtlCol="0">
            <a:spAutoFit/>
          </a:bodyPr>
          <a:lstStyle/>
          <a:p>
            <a:pPr marL="342900" indent="-342900">
              <a:buFont typeface="+mj-lt"/>
              <a:buAutoNum type="arabicPeriod"/>
            </a:pPr>
            <a:r>
              <a:rPr lang="en-GB" dirty="0"/>
              <a:t>Data entry errors (human errors)</a:t>
            </a:r>
          </a:p>
          <a:p>
            <a:pPr marL="342900" indent="-342900">
              <a:buFont typeface="+mj-lt"/>
              <a:buAutoNum type="arabicPeriod"/>
            </a:pPr>
            <a:r>
              <a:rPr lang="en-GB" dirty="0"/>
              <a:t>Measurement errors (instrument errors)</a:t>
            </a:r>
          </a:p>
          <a:p>
            <a:pPr marL="342900" indent="-342900">
              <a:buFont typeface="+mj-lt"/>
              <a:buAutoNum type="arabicPeriod"/>
            </a:pPr>
            <a:r>
              <a:rPr lang="en-GB" dirty="0"/>
              <a:t>Experimental errors (data extraction or experiment planning/executing errors)</a:t>
            </a:r>
          </a:p>
          <a:p>
            <a:pPr marL="342900" indent="-342900">
              <a:buFont typeface="+mj-lt"/>
              <a:buAutoNum type="arabicPeriod"/>
            </a:pPr>
            <a:r>
              <a:rPr lang="en-GB" dirty="0"/>
              <a:t>Intentional (dummy outliers made to test detection methods)</a:t>
            </a:r>
          </a:p>
          <a:p>
            <a:pPr marL="342900" indent="-342900">
              <a:buFont typeface="+mj-lt"/>
              <a:buAutoNum type="arabicPeriod"/>
            </a:pPr>
            <a:r>
              <a:rPr lang="en-GB" dirty="0"/>
              <a:t>Data processing errors (data manipulation or data set unintended mutations)</a:t>
            </a:r>
          </a:p>
          <a:p>
            <a:pPr marL="342900" indent="-342900">
              <a:buFont typeface="+mj-lt"/>
              <a:buAutoNum type="arabicPeriod"/>
            </a:pPr>
            <a:r>
              <a:rPr lang="en-GB" dirty="0"/>
              <a:t>Sampling errors (extracting or mixing data from wrong or various sources)</a:t>
            </a:r>
          </a:p>
          <a:p>
            <a:pPr marL="342900" indent="-342900">
              <a:buFont typeface="+mj-lt"/>
              <a:buAutoNum type="arabicPeriod"/>
            </a:pPr>
            <a:r>
              <a:rPr lang="en-GB" dirty="0"/>
              <a:t>Natural (not an error, novelties in data)</a:t>
            </a:r>
          </a:p>
          <a:p>
            <a:endParaRPr lang="en-US" dirty="0"/>
          </a:p>
        </p:txBody>
      </p:sp>
      <mc:AlternateContent xmlns:mc="http://schemas.openxmlformats.org/markup-compatibility/2006">
        <mc:Choice xmlns:p14="http://schemas.microsoft.com/office/powerpoint/2010/main" Requires="p14">
          <p:contentPart p14:bwMode="auto" r:id="rId3">
            <p14:nvContentPartPr>
              <p14:cNvPr id="40" name="Ink 39">
                <a:extLst>
                  <a:ext uri="{FF2B5EF4-FFF2-40B4-BE49-F238E27FC236}">
                    <a16:creationId xmlns:a16="http://schemas.microsoft.com/office/drawing/2014/main" id="{5D0FDE7D-ABC4-8849-9BEA-6D338E61E23E}"/>
                  </a:ext>
                </a:extLst>
              </p14:cNvPr>
              <p14:cNvContentPartPr/>
              <p14:nvPr/>
            </p14:nvContentPartPr>
            <p14:xfrm>
              <a:off x="12148200" y="894336"/>
              <a:ext cx="19800" cy="10440"/>
            </p14:xfrm>
          </p:contentPart>
        </mc:Choice>
        <mc:Fallback>
          <p:pic>
            <p:nvPicPr>
              <p:cNvPr id="40" name="Ink 39">
                <a:extLst>
                  <a:ext uri="{FF2B5EF4-FFF2-40B4-BE49-F238E27FC236}">
                    <a16:creationId xmlns:a16="http://schemas.microsoft.com/office/drawing/2014/main" id="{5D0FDE7D-ABC4-8849-9BEA-6D338E61E23E}"/>
                  </a:ext>
                </a:extLst>
              </p:cNvPr>
              <p:cNvPicPr/>
              <p:nvPr/>
            </p:nvPicPr>
            <p:blipFill>
              <a:blip r:embed="rId4"/>
              <a:stretch>
                <a:fillRect/>
              </a:stretch>
            </p:blipFill>
            <p:spPr>
              <a:xfrm>
                <a:off x="12143880" y="890016"/>
                <a:ext cx="28440" cy="19080"/>
              </a:xfrm>
              <a:prstGeom prst="rect">
                <a:avLst/>
              </a:prstGeom>
            </p:spPr>
          </p:pic>
        </mc:Fallback>
      </mc:AlternateContent>
      <p:grpSp>
        <p:nvGrpSpPr>
          <p:cNvPr id="183" name="Group 182">
            <a:extLst>
              <a:ext uri="{FF2B5EF4-FFF2-40B4-BE49-F238E27FC236}">
                <a16:creationId xmlns:a16="http://schemas.microsoft.com/office/drawing/2014/main" id="{F7F21751-3CE6-A142-B315-66604AD2CA7D}"/>
              </a:ext>
            </a:extLst>
          </p:cNvPr>
          <p:cNvGrpSpPr/>
          <p:nvPr/>
        </p:nvGrpSpPr>
        <p:grpSpPr>
          <a:xfrm>
            <a:off x="6516360" y="297456"/>
            <a:ext cx="2130480" cy="947160"/>
            <a:chOff x="6516360" y="297456"/>
            <a:chExt cx="2130480" cy="947160"/>
          </a:xfrm>
        </p:grpSpPr>
        <mc:AlternateContent xmlns:mc="http://schemas.openxmlformats.org/markup-compatibility/2006">
          <mc:Choice xmlns:p14="http://schemas.microsoft.com/office/powerpoint/2010/main" Requires="p14">
            <p:contentPart p14:bwMode="auto" r:id="rId5">
              <p14:nvContentPartPr>
                <p14:cNvPr id="180" name="Ink 179">
                  <a:extLst>
                    <a:ext uri="{FF2B5EF4-FFF2-40B4-BE49-F238E27FC236}">
                      <a16:creationId xmlns:a16="http://schemas.microsoft.com/office/drawing/2014/main" id="{65AFF069-4A7E-9943-B647-39FB8369681C}"/>
                    </a:ext>
                  </a:extLst>
                </p14:cNvPr>
                <p14:cNvContentPartPr/>
                <p14:nvPr/>
              </p14:nvContentPartPr>
              <p14:xfrm>
                <a:off x="6516360" y="297456"/>
                <a:ext cx="806760" cy="947160"/>
              </p14:xfrm>
            </p:contentPart>
          </mc:Choice>
          <mc:Fallback>
            <p:pic>
              <p:nvPicPr>
                <p:cNvPr id="180" name="Ink 179">
                  <a:extLst>
                    <a:ext uri="{FF2B5EF4-FFF2-40B4-BE49-F238E27FC236}">
                      <a16:creationId xmlns:a16="http://schemas.microsoft.com/office/drawing/2014/main" id="{65AFF069-4A7E-9943-B647-39FB8369681C}"/>
                    </a:ext>
                  </a:extLst>
                </p:cNvPr>
                <p:cNvPicPr/>
                <p:nvPr/>
              </p:nvPicPr>
              <p:blipFill>
                <a:blip r:embed="rId6"/>
                <a:stretch>
                  <a:fillRect/>
                </a:stretch>
              </p:blipFill>
              <p:spPr>
                <a:xfrm>
                  <a:off x="6507360" y="288816"/>
                  <a:ext cx="824400" cy="964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1" name="Ink 180">
                  <a:extLst>
                    <a:ext uri="{FF2B5EF4-FFF2-40B4-BE49-F238E27FC236}">
                      <a16:creationId xmlns:a16="http://schemas.microsoft.com/office/drawing/2014/main" id="{1F76E6FB-4E95-1A40-BD0E-EA98AD6886AC}"/>
                    </a:ext>
                  </a:extLst>
                </p14:cNvPr>
                <p14:cNvContentPartPr/>
                <p14:nvPr/>
              </p14:nvContentPartPr>
              <p14:xfrm>
                <a:off x="7205760" y="505176"/>
                <a:ext cx="881280" cy="280080"/>
              </p14:xfrm>
            </p:contentPart>
          </mc:Choice>
          <mc:Fallback>
            <p:pic>
              <p:nvPicPr>
                <p:cNvPr id="181" name="Ink 180">
                  <a:extLst>
                    <a:ext uri="{FF2B5EF4-FFF2-40B4-BE49-F238E27FC236}">
                      <a16:creationId xmlns:a16="http://schemas.microsoft.com/office/drawing/2014/main" id="{1F76E6FB-4E95-1A40-BD0E-EA98AD6886AC}"/>
                    </a:ext>
                  </a:extLst>
                </p:cNvPr>
                <p:cNvPicPr/>
                <p:nvPr/>
              </p:nvPicPr>
              <p:blipFill>
                <a:blip r:embed="rId8"/>
                <a:stretch>
                  <a:fillRect/>
                </a:stretch>
              </p:blipFill>
              <p:spPr>
                <a:xfrm>
                  <a:off x="7196760" y="496176"/>
                  <a:ext cx="89892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2" name="Ink 181">
                  <a:extLst>
                    <a:ext uri="{FF2B5EF4-FFF2-40B4-BE49-F238E27FC236}">
                      <a16:creationId xmlns:a16="http://schemas.microsoft.com/office/drawing/2014/main" id="{D124217A-8966-3B49-ACA3-9E3826B829C2}"/>
                    </a:ext>
                  </a:extLst>
                </p14:cNvPr>
                <p14:cNvContentPartPr/>
                <p14:nvPr/>
              </p14:nvContentPartPr>
              <p14:xfrm>
                <a:off x="8182440" y="338856"/>
                <a:ext cx="464400" cy="446040"/>
              </p14:xfrm>
            </p:contentPart>
          </mc:Choice>
          <mc:Fallback>
            <p:pic>
              <p:nvPicPr>
                <p:cNvPr id="182" name="Ink 181">
                  <a:extLst>
                    <a:ext uri="{FF2B5EF4-FFF2-40B4-BE49-F238E27FC236}">
                      <a16:creationId xmlns:a16="http://schemas.microsoft.com/office/drawing/2014/main" id="{D124217A-8966-3B49-ACA3-9E3826B829C2}"/>
                    </a:ext>
                  </a:extLst>
                </p:cNvPr>
                <p:cNvPicPr/>
                <p:nvPr/>
              </p:nvPicPr>
              <p:blipFill>
                <a:blip r:embed="rId10"/>
                <a:stretch>
                  <a:fillRect/>
                </a:stretch>
              </p:blipFill>
              <p:spPr>
                <a:xfrm>
                  <a:off x="8173440" y="329856"/>
                  <a:ext cx="482040" cy="463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84" name="Ink 183">
                <a:extLst>
                  <a:ext uri="{FF2B5EF4-FFF2-40B4-BE49-F238E27FC236}">
                    <a16:creationId xmlns:a16="http://schemas.microsoft.com/office/drawing/2014/main" id="{F141BF69-3DC0-0546-BE10-9E7CBB8DE362}"/>
                  </a:ext>
                </a:extLst>
              </p14:cNvPr>
              <p14:cNvContentPartPr/>
              <p14:nvPr/>
            </p14:nvContentPartPr>
            <p14:xfrm>
              <a:off x="1237320" y="5111016"/>
              <a:ext cx="647280" cy="456120"/>
            </p14:xfrm>
          </p:contentPart>
        </mc:Choice>
        <mc:Fallback>
          <p:pic>
            <p:nvPicPr>
              <p:cNvPr id="184" name="Ink 183">
                <a:extLst>
                  <a:ext uri="{FF2B5EF4-FFF2-40B4-BE49-F238E27FC236}">
                    <a16:creationId xmlns:a16="http://schemas.microsoft.com/office/drawing/2014/main" id="{F141BF69-3DC0-0546-BE10-9E7CBB8DE362}"/>
                  </a:ext>
                </a:extLst>
              </p:cNvPr>
              <p:cNvPicPr/>
              <p:nvPr/>
            </p:nvPicPr>
            <p:blipFill>
              <a:blip r:embed="rId12"/>
              <a:stretch>
                <a:fillRect/>
              </a:stretch>
            </p:blipFill>
            <p:spPr>
              <a:xfrm>
                <a:off x="1228680" y="5102016"/>
                <a:ext cx="664920" cy="473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8" name="Ink 197">
                <a:extLst>
                  <a:ext uri="{FF2B5EF4-FFF2-40B4-BE49-F238E27FC236}">
                    <a16:creationId xmlns:a16="http://schemas.microsoft.com/office/drawing/2014/main" id="{172E6C8D-FE0D-8B40-B754-B89519E23DBE}"/>
                  </a:ext>
                </a:extLst>
              </p14:cNvPr>
              <p14:cNvContentPartPr/>
              <p14:nvPr/>
            </p14:nvContentPartPr>
            <p14:xfrm>
              <a:off x="1636200" y="4408296"/>
              <a:ext cx="2287800" cy="794520"/>
            </p14:xfrm>
          </p:contentPart>
        </mc:Choice>
        <mc:Fallback>
          <p:pic>
            <p:nvPicPr>
              <p:cNvPr id="198" name="Ink 197">
                <a:extLst>
                  <a:ext uri="{FF2B5EF4-FFF2-40B4-BE49-F238E27FC236}">
                    <a16:creationId xmlns:a16="http://schemas.microsoft.com/office/drawing/2014/main" id="{172E6C8D-FE0D-8B40-B754-B89519E23DBE}"/>
                  </a:ext>
                </a:extLst>
              </p:cNvPr>
              <p:cNvPicPr/>
              <p:nvPr/>
            </p:nvPicPr>
            <p:blipFill>
              <a:blip r:embed="rId14"/>
              <a:stretch>
                <a:fillRect/>
              </a:stretch>
            </p:blipFill>
            <p:spPr>
              <a:xfrm>
                <a:off x="1627560" y="4399656"/>
                <a:ext cx="2305440" cy="812160"/>
              </a:xfrm>
              <a:prstGeom prst="rect">
                <a:avLst/>
              </a:prstGeom>
            </p:spPr>
          </p:pic>
        </mc:Fallback>
      </mc:AlternateContent>
      <p:grpSp>
        <p:nvGrpSpPr>
          <p:cNvPr id="203" name="Group 202">
            <a:extLst>
              <a:ext uri="{FF2B5EF4-FFF2-40B4-BE49-F238E27FC236}">
                <a16:creationId xmlns:a16="http://schemas.microsoft.com/office/drawing/2014/main" id="{6BDA759F-BF71-8841-97AA-D6F2FAEA0160}"/>
              </a:ext>
            </a:extLst>
          </p:cNvPr>
          <p:cNvGrpSpPr/>
          <p:nvPr/>
        </p:nvGrpSpPr>
        <p:grpSpPr>
          <a:xfrm>
            <a:off x="5623200" y="1790736"/>
            <a:ext cx="2815920" cy="1270080"/>
            <a:chOff x="5623200" y="1790736"/>
            <a:chExt cx="2815920" cy="1270080"/>
          </a:xfrm>
        </p:grpSpPr>
        <mc:AlternateContent xmlns:mc="http://schemas.openxmlformats.org/markup-compatibility/2006">
          <mc:Choice xmlns:p14="http://schemas.microsoft.com/office/powerpoint/2010/main" Requires="p14">
            <p:contentPart p14:bwMode="auto" r:id="rId15">
              <p14:nvContentPartPr>
                <p14:cNvPr id="185" name="Ink 184">
                  <a:extLst>
                    <a:ext uri="{FF2B5EF4-FFF2-40B4-BE49-F238E27FC236}">
                      <a16:creationId xmlns:a16="http://schemas.microsoft.com/office/drawing/2014/main" id="{6C425F03-7AA9-2F4C-8BFE-ECB60136ACB5}"/>
                    </a:ext>
                  </a:extLst>
                </p14:cNvPr>
                <p14:cNvContentPartPr/>
                <p14:nvPr/>
              </p14:nvContentPartPr>
              <p14:xfrm>
                <a:off x="6290640" y="2509296"/>
                <a:ext cx="321840" cy="195480"/>
              </p14:xfrm>
            </p:contentPart>
          </mc:Choice>
          <mc:Fallback>
            <p:pic>
              <p:nvPicPr>
                <p:cNvPr id="185" name="Ink 184">
                  <a:extLst>
                    <a:ext uri="{FF2B5EF4-FFF2-40B4-BE49-F238E27FC236}">
                      <a16:creationId xmlns:a16="http://schemas.microsoft.com/office/drawing/2014/main" id="{6C425F03-7AA9-2F4C-8BFE-ECB60136ACB5}"/>
                    </a:ext>
                  </a:extLst>
                </p:cNvPr>
                <p:cNvPicPr/>
                <p:nvPr/>
              </p:nvPicPr>
              <p:blipFill>
                <a:blip r:embed="rId16"/>
                <a:stretch>
                  <a:fillRect/>
                </a:stretch>
              </p:blipFill>
              <p:spPr>
                <a:xfrm>
                  <a:off x="6282000" y="2500296"/>
                  <a:ext cx="3394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86" name="Ink 185">
                  <a:extLst>
                    <a:ext uri="{FF2B5EF4-FFF2-40B4-BE49-F238E27FC236}">
                      <a16:creationId xmlns:a16="http://schemas.microsoft.com/office/drawing/2014/main" id="{7FF2C07C-CEBD-4C4B-965F-003D3B3A5DB1}"/>
                    </a:ext>
                  </a:extLst>
                </p14:cNvPr>
                <p14:cNvContentPartPr/>
                <p14:nvPr/>
              </p14:nvContentPartPr>
              <p14:xfrm>
                <a:off x="6394320" y="2442336"/>
                <a:ext cx="58680" cy="349200"/>
              </p14:xfrm>
            </p:contentPart>
          </mc:Choice>
          <mc:Fallback>
            <p:pic>
              <p:nvPicPr>
                <p:cNvPr id="186" name="Ink 185">
                  <a:extLst>
                    <a:ext uri="{FF2B5EF4-FFF2-40B4-BE49-F238E27FC236}">
                      <a16:creationId xmlns:a16="http://schemas.microsoft.com/office/drawing/2014/main" id="{7FF2C07C-CEBD-4C4B-965F-003D3B3A5DB1}"/>
                    </a:ext>
                  </a:extLst>
                </p:cNvPr>
                <p:cNvPicPr/>
                <p:nvPr/>
              </p:nvPicPr>
              <p:blipFill>
                <a:blip r:embed="rId18"/>
                <a:stretch>
                  <a:fillRect/>
                </a:stretch>
              </p:blipFill>
              <p:spPr>
                <a:xfrm>
                  <a:off x="6385680" y="2433696"/>
                  <a:ext cx="7632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7" name="Ink 186">
                  <a:extLst>
                    <a:ext uri="{FF2B5EF4-FFF2-40B4-BE49-F238E27FC236}">
                      <a16:creationId xmlns:a16="http://schemas.microsoft.com/office/drawing/2014/main" id="{A72B66A7-37D5-9C4C-BDD3-6889ABA48D45}"/>
                    </a:ext>
                  </a:extLst>
                </p14:cNvPr>
                <p14:cNvContentPartPr/>
                <p14:nvPr/>
              </p14:nvContentPartPr>
              <p14:xfrm>
                <a:off x="6701040" y="2422896"/>
                <a:ext cx="43560" cy="214200"/>
              </p14:xfrm>
            </p:contentPart>
          </mc:Choice>
          <mc:Fallback>
            <p:pic>
              <p:nvPicPr>
                <p:cNvPr id="187" name="Ink 186">
                  <a:extLst>
                    <a:ext uri="{FF2B5EF4-FFF2-40B4-BE49-F238E27FC236}">
                      <a16:creationId xmlns:a16="http://schemas.microsoft.com/office/drawing/2014/main" id="{A72B66A7-37D5-9C4C-BDD3-6889ABA48D45}"/>
                    </a:ext>
                  </a:extLst>
                </p:cNvPr>
                <p:cNvPicPr/>
                <p:nvPr/>
              </p:nvPicPr>
              <p:blipFill>
                <a:blip r:embed="rId20"/>
                <a:stretch>
                  <a:fillRect/>
                </a:stretch>
              </p:blipFill>
              <p:spPr>
                <a:xfrm>
                  <a:off x="6692400" y="2413896"/>
                  <a:ext cx="612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8" name="Ink 187">
                  <a:extLst>
                    <a:ext uri="{FF2B5EF4-FFF2-40B4-BE49-F238E27FC236}">
                      <a16:creationId xmlns:a16="http://schemas.microsoft.com/office/drawing/2014/main" id="{4A7CFE2A-F8E9-5647-808E-915DAF7553E4}"/>
                    </a:ext>
                  </a:extLst>
                </p14:cNvPr>
                <p14:cNvContentPartPr/>
                <p14:nvPr/>
              </p14:nvContentPartPr>
              <p14:xfrm>
                <a:off x="6909480" y="2339016"/>
                <a:ext cx="459000" cy="293400"/>
              </p14:xfrm>
            </p:contentPart>
          </mc:Choice>
          <mc:Fallback>
            <p:pic>
              <p:nvPicPr>
                <p:cNvPr id="188" name="Ink 187">
                  <a:extLst>
                    <a:ext uri="{FF2B5EF4-FFF2-40B4-BE49-F238E27FC236}">
                      <a16:creationId xmlns:a16="http://schemas.microsoft.com/office/drawing/2014/main" id="{4A7CFE2A-F8E9-5647-808E-915DAF7553E4}"/>
                    </a:ext>
                  </a:extLst>
                </p:cNvPr>
                <p:cNvPicPr/>
                <p:nvPr/>
              </p:nvPicPr>
              <p:blipFill>
                <a:blip r:embed="rId22"/>
                <a:stretch>
                  <a:fillRect/>
                </a:stretch>
              </p:blipFill>
              <p:spPr>
                <a:xfrm>
                  <a:off x="6900480" y="2330376"/>
                  <a:ext cx="47664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0" name="Ink 189">
                  <a:extLst>
                    <a:ext uri="{FF2B5EF4-FFF2-40B4-BE49-F238E27FC236}">
                      <a16:creationId xmlns:a16="http://schemas.microsoft.com/office/drawing/2014/main" id="{35CB2DE9-B1CE-C54D-960B-6E83BC26A23D}"/>
                    </a:ext>
                  </a:extLst>
                </p14:cNvPr>
                <p14:cNvContentPartPr/>
                <p14:nvPr/>
              </p14:nvContentPartPr>
              <p14:xfrm>
                <a:off x="7051680" y="2464656"/>
                <a:ext cx="131400" cy="141120"/>
              </p14:xfrm>
            </p:contentPart>
          </mc:Choice>
          <mc:Fallback>
            <p:pic>
              <p:nvPicPr>
                <p:cNvPr id="190" name="Ink 189">
                  <a:extLst>
                    <a:ext uri="{FF2B5EF4-FFF2-40B4-BE49-F238E27FC236}">
                      <a16:creationId xmlns:a16="http://schemas.microsoft.com/office/drawing/2014/main" id="{35CB2DE9-B1CE-C54D-960B-6E83BC26A23D}"/>
                    </a:ext>
                  </a:extLst>
                </p:cNvPr>
                <p:cNvPicPr/>
                <p:nvPr/>
              </p:nvPicPr>
              <p:blipFill>
                <a:blip r:embed="rId24"/>
                <a:stretch>
                  <a:fillRect/>
                </a:stretch>
              </p:blipFill>
              <p:spPr>
                <a:xfrm>
                  <a:off x="7042680" y="2455656"/>
                  <a:ext cx="1490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2" name="Ink 191">
                  <a:extLst>
                    <a:ext uri="{FF2B5EF4-FFF2-40B4-BE49-F238E27FC236}">
                      <a16:creationId xmlns:a16="http://schemas.microsoft.com/office/drawing/2014/main" id="{D1876DDC-69A0-8F4A-B371-97FBAC50045B}"/>
                    </a:ext>
                  </a:extLst>
                </p14:cNvPr>
                <p14:cNvContentPartPr/>
                <p14:nvPr/>
              </p14:nvContentPartPr>
              <p14:xfrm>
                <a:off x="6847560" y="2846976"/>
                <a:ext cx="77040" cy="213840"/>
              </p14:xfrm>
            </p:contentPart>
          </mc:Choice>
          <mc:Fallback>
            <p:pic>
              <p:nvPicPr>
                <p:cNvPr id="192" name="Ink 191">
                  <a:extLst>
                    <a:ext uri="{FF2B5EF4-FFF2-40B4-BE49-F238E27FC236}">
                      <a16:creationId xmlns:a16="http://schemas.microsoft.com/office/drawing/2014/main" id="{D1876DDC-69A0-8F4A-B371-97FBAC50045B}"/>
                    </a:ext>
                  </a:extLst>
                </p:cNvPr>
                <p:cNvPicPr/>
                <p:nvPr/>
              </p:nvPicPr>
              <p:blipFill>
                <a:blip r:embed="rId26"/>
                <a:stretch>
                  <a:fillRect/>
                </a:stretch>
              </p:blipFill>
              <p:spPr>
                <a:xfrm>
                  <a:off x="6838920" y="2837976"/>
                  <a:ext cx="946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3" name="Ink 192">
                  <a:extLst>
                    <a:ext uri="{FF2B5EF4-FFF2-40B4-BE49-F238E27FC236}">
                      <a16:creationId xmlns:a16="http://schemas.microsoft.com/office/drawing/2014/main" id="{8930DA5C-CD8A-3747-8EC7-BECAB3DA32D2}"/>
                    </a:ext>
                  </a:extLst>
                </p14:cNvPr>
                <p14:cNvContentPartPr/>
                <p14:nvPr/>
              </p14:nvContentPartPr>
              <p14:xfrm>
                <a:off x="7084800" y="2625216"/>
                <a:ext cx="654480" cy="262440"/>
              </p14:xfrm>
            </p:contentPart>
          </mc:Choice>
          <mc:Fallback>
            <p:pic>
              <p:nvPicPr>
                <p:cNvPr id="193" name="Ink 192">
                  <a:extLst>
                    <a:ext uri="{FF2B5EF4-FFF2-40B4-BE49-F238E27FC236}">
                      <a16:creationId xmlns:a16="http://schemas.microsoft.com/office/drawing/2014/main" id="{8930DA5C-CD8A-3747-8EC7-BECAB3DA32D2}"/>
                    </a:ext>
                  </a:extLst>
                </p:cNvPr>
                <p:cNvPicPr/>
                <p:nvPr/>
              </p:nvPicPr>
              <p:blipFill>
                <a:blip r:embed="rId28"/>
                <a:stretch>
                  <a:fillRect/>
                </a:stretch>
              </p:blipFill>
              <p:spPr>
                <a:xfrm>
                  <a:off x="7076160" y="2616576"/>
                  <a:ext cx="67212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4" name="Ink 193">
                  <a:extLst>
                    <a:ext uri="{FF2B5EF4-FFF2-40B4-BE49-F238E27FC236}">
                      <a16:creationId xmlns:a16="http://schemas.microsoft.com/office/drawing/2014/main" id="{EE4D1E61-8BD9-7A4D-9DB2-DCF804F1A6D4}"/>
                    </a:ext>
                  </a:extLst>
                </p14:cNvPr>
                <p14:cNvContentPartPr/>
                <p14:nvPr/>
              </p14:nvContentPartPr>
              <p14:xfrm>
                <a:off x="7041960" y="2826816"/>
                <a:ext cx="157680" cy="136800"/>
              </p14:xfrm>
            </p:contentPart>
          </mc:Choice>
          <mc:Fallback>
            <p:pic>
              <p:nvPicPr>
                <p:cNvPr id="194" name="Ink 193">
                  <a:extLst>
                    <a:ext uri="{FF2B5EF4-FFF2-40B4-BE49-F238E27FC236}">
                      <a16:creationId xmlns:a16="http://schemas.microsoft.com/office/drawing/2014/main" id="{EE4D1E61-8BD9-7A4D-9DB2-DCF804F1A6D4}"/>
                    </a:ext>
                  </a:extLst>
                </p:cNvPr>
                <p:cNvPicPr/>
                <p:nvPr/>
              </p:nvPicPr>
              <p:blipFill>
                <a:blip r:embed="rId30"/>
                <a:stretch>
                  <a:fillRect/>
                </a:stretch>
              </p:blipFill>
              <p:spPr>
                <a:xfrm>
                  <a:off x="7033320" y="2818176"/>
                  <a:ext cx="1753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5" name="Ink 194">
                  <a:extLst>
                    <a:ext uri="{FF2B5EF4-FFF2-40B4-BE49-F238E27FC236}">
                      <a16:creationId xmlns:a16="http://schemas.microsoft.com/office/drawing/2014/main" id="{AC87CFD8-5E41-DF42-9E4B-9BB34E3D93AA}"/>
                    </a:ext>
                  </a:extLst>
                </p14:cNvPr>
                <p14:cNvContentPartPr/>
                <p14:nvPr/>
              </p14:nvContentPartPr>
              <p14:xfrm>
                <a:off x="7231680" y="2811336"/>
                <a:ext cx="105840" cy="110160"/>
              </p14:xfrm>
            </p:contentPart>
          </mc:Choice>
          <mc:Fallback>
            <p:pic>
              <p:nvPicPr>
                <p:cNvPr id="195" name="Ink 194">
                  <a:extLst>
                    <a:ext uri="{FF2B5EF4-FFF2-40B4-BE49-F238E27FC236}">
                      <a16:creationId xmlns:a16="http://schemas.microsoft.com/office/drawing/2014/main" id="{AC87CFD8-5E41-DF42-9E4B-9BB34E3D93AA}"/>
                    </a:ext>
                  </a:extLst>
                </p:cNvPr>
                <p:cNvPicPr/>
                <p:nvPr/>
              </p:nvPicPr>
              <p:blipFill>
                <a:blip r:embed="rId32"/>
                <a:stretch>
                  <a:fillRect/>
                </a:stretch>
              </p:blipFill>
              <p:spPr>
                <a:xfrm>
                  <a:off x="7223040" y="2802336"/>
                  <a:ext cx="1234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6" name="Ink 195">
                  <a:extLst>
                    <a:ext uri="{FF2B5EF4-FFF2-40B4-BE49-F238E27FC236}">
                      <a16:creationId xmlns:a16="http://schemas.microsoft.com/office/drawing/2014/main" id="{99E5ACF3-2563-4247-8245-6DCE6E5E8E19}"/>
                    </a:ext>
                  </a:extLst>
                </p14:cNvPr>
                <p14:cNvContentPartPr/>
                <p14:nvPr/>
              </p14:nvContentPartPr>
              <p14:xfrm>
                <a:off x="7651800" y="2573736"/>
                <a:ext cx="240120" cy="151920"/>
              </p14:xfrm>
            </p:contentPart>
          </mc:Choice>
          <mc:Fallback>
            <p:pic>
              <p:nvPicPr>
                <p:cNvPr id="196" name="Ink 195">
                  <a:extLst>
                    <a:ext uri="{FF2B5EF4-FFF2-40B4-BE49-F238E27FC236}">
                      <a16:creationId xmlns:a16="http://schemas.microsoft.com/office/drawing/2014/main" id="{99E5ACF3-2563-4247-8245-6DCE6E5E8E19}"/>
                    </a:ext>
                  </a:extLst>
                </p:cNvPr>
                <p:cNvPicPr/>
                <p:nvPr/>
              </p:nvPicPr>
              <p:blipFill>
                <a:blip r:embed="rId34"/>
                <a:stretch>
                  <a:fillRect/>
                </a:stretch>
              </p:blipFill>
              <p:spPr>
                <a:xfrm>
                  <a:off x="7643160" y="2564736"/>
                  <a:ext cx="2577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9" name="Ink 198">
                  <a:extLst>
                    <a:ext uri="{FF2B5EF4-FFF2-40B4-BE49-F238E27FC236}">
                      <a16:creationId xmlns:a16="http://schemas.microsoft.com/office/drawing/2014/main" id="{4A6D5B4C-C32B-4F4C-95D9-94CD257CFDBC}"/>
                    </a:ext>
                  </a:extLst>
                </p14:cNvPr>
                <p14:cNvContentPartPr/>
                <p14:nvPr/>
              </p14:nvContentPartPr>
              <p14:xfrm>
                <a:off x="5623200" y="1790736"/>
                <a:ext cx="1985760" cy="536760"/>
              </p14:xfrm>
            </p:contentPart>
          </mc:Choice>
          <mc:Fallback>
            <p:pic>
              <p:nvPicPr>
                <p:cNvPr id="199" name="Ink 198">
                  <a:extLst>
                    <a:ext uri="{FF2B5EF4-FFF2-40B4-BE49-F238E27FC236}">
                      <a16:creationId xmlns:a16="http://schemas.microsoft.com/office/drawing/2014/main" id="{4A6D5B4C-C32B-4F4C-95D9-94CD257CFDBC}"/>
                    </a:ext>
                  </a:extLst>
                </p:cNvPr>
                <p:cNvPicPr/>
                <p:nvPr/>
              </p:nvPicPr>
              <p:blipFill>
                <a:blip r:embed="rId36"/>
                <a:stretch>
                  <a:fillRect/>
                </a:stretch>
              </p:blipFill>
              <p:spPr>
                <a:xfrm>
                  <a:off x="5614560" y="1782096"/>
                  <a:ext cx="200340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1" name="Ink 200">
                  <a:extLst>
                    <a:ext uri="{FF2B5EF4-FFF2-40B4-BE49-F238E27FC236}">
                      <a16:creationId xmlns:a16="http://schemas.microsoft.com/office/drawing/2014/main" id="{13EDA3CB-0132-C148-87EC-B67A03D3FE79}"/>
                    </a:ext>
                  </a:extLst>
                </p14:cNvPr>
                <p14:cNvContentPartPr/>
                <p14:nvPr/>
              </p14:nvContentPartPr>
              <p14:xfrm>
                <a:off x="7767720" y="2144976"/>
                <a:ext cx="671400" cy="72720"/>
              </p14:xfrm>
            </p:contentPart>
          </mc:Choice>
          <mc:Fallback>
            <p:pic>
              <p:nvPicPr>
                <p:cNvPr id="201" name="Ink 200">
                  <a:extLst>
                    <a:ext uri="{FF2B5EF4-FFF2-40B4-BE49-F238E27FC236}">
                      <a16:creationId xmlns:a16="http://schemas.microsoft.com/office/drawing/2014/main" id="{13EDA3CB-0132-C148-87EC-B67A03D3FE79}"/>
                    </a:ext>
                  </a:extLst>
                </p:cNvPr>
                <p:cNvPicPr/>
                <p:nvPr/>
              </p:nvPicPr>
              <p:blipFill>
                <a:blip r:embed="rId38"/>
                <a:stretch>
                  <a:fillRect/>
                </a:stretch>
              </p:blipFill>
              <p:spPr>
                <a:xfrm>
                  <a:off x="7759080" y="2136336"/>
                  <a:ext cx="6890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2" name="Ink 201">
                  <a:extLst>
                    <a:ext uri="{FF2B5EF4-FFF2-40B4-BE49-F238E27FC236}">
                      <a16:creationId xmlns:a16="http://schemas.microsoft.com/office/drawing/2014/main" id="{F8BE942D-1441-E945-9AD6-88E445AEBB24}"/>
                    </a:ext>
                  </a:extLst>
                </p14:cNvPr>
                <p14:cNvContentPartPr/>
                <p14:nvPr/>
              </p14:nvContentPartPr>
              <p14:xfrm>
                <a:off x="7755480" y="2195376"/>
                <a:ext cx="606600" cy="58680"/>
              </p14:xfrm>
            </p:contentPart>
          </mc:Choice>
          <mc:Fallback>
            <p:pic>
              <p:nvPicPr>
                <p:cNvPr id="202" name="Ink 201">
                  <a:extLst>
                    <a:ext uri="{FF2B5EF4-FFF2-40B4-BE49-F238E27FC236}">
                      <a16:creationId xmlns:a16="http://schemas.microsoft.com/office/drawing/2014/main" id="{F8BE942D-1441-E945-9AD6-88E445AEBB24}"/>
                    </a:ext>
                  </a:extLst>
                </p:cNvPr>
                <p:cNvPicPr/>
                <p:nvPr/>
              </p:nvPicPr>
              <p:blipFill>
                <a:blip r:embed="rId40"/>
                <a:stretch>
                  <a:fillRect/>
                </a:stretch>
              </p:blipFill>
              <p:spPr>
                <a:xfrm>
                  <a:off x="7746840" y="2186736"/>
                  <a:ext cx="624240" cy="76320"/>
                </a:xfrm>
                <a:prstGeom prst="rect">
                  <a:avLst/>
                </a:prstGeom>
              </p:spPr>
            </p:pic>
          </mc:Fallback>
        </mc:AlternateContent>
      </p:grpSp>
    </p:spTree>
    <p:extLst>
      <p:ext uri="{BB962C8B-B14F-4D97-AF65-F5344CB8AC3E}">
        <p14:creationId xmlns:p14="http://schemas.microsoft.com/office/powerpoint/2010/main" val="4102260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76C27-C42C-1141-B33F-9980E54E58B0}"/>
              </a:ext>
            </a:extLst>
          </p:cNvPr>
          <p:cNvSpPr txBox="1"/>
          <p:nvPr/>
        </p:nvSpPr>
        <p:spPr>
          <a:xfrm>
            <a:off x="762002" y="0"/>
            <a:ext cx="10843845" cy="5847755"/>
          </a:xfrm>
          <a:prstGeom prst="rect">
            <a:avLst/>
          </a:prstGeom>
          <a:noFill/>
        </p:spPr>
        <p:txBody>
          <a:bodyPr wrap="square" rtlCol="0">
            <a:spAutoFit/>
          </a:bodyPr>
          <a:lstStyle/>
          <a:p>
            <a:r>
              <a:rPr lang="en-US" sz="3200" dirty="0">
                <a:solidFill>
                  <a:srgbClr val="FF0000"/>
                </a:solidFill>
              </a:rPr>
              <a:t>Common methods of determining an Outlier</a:t>
            </a:r>
          </a:p>
          <a:p>
            <a:endParaRPr lang="en-US" dirty="0"/>
          </a:p>
          <a:p>
            <a:r>
              <a:rPr lang="en-US" dirty="0"/>
              <a:t>1.   Sort the data and see for the extreme values</a:t>
            </a:r>
          </a:p>
          <a:p>
            <a:r>
              <a:rPr lang="en-US" dirty="0"/>
              <a:t>2.   Plotting – Boxplot, Scatterplot</a:t>
            </a:r>
          </a:p>
          <a:p>
            <a:r>
              <a:rPr lang="en-US" dirty="0"/>
              <a:t>3.   IQR Method</a:t>
            </a:r>
          </a:p>
          <a:p>
            <a:r>
              <a:rPr lang="en-US" dirty="0"/>
              <a:t>4.   Z-Score Method</a:t>
            </a:r>
          </a:p>
          <a:p>
            <a:pPr marL="342900" indent="-342900">
              <a:buAutoNum type="arabicPeriod" startAt="5"/>
            </a:pPr>
            <a:endParaRPr lang="en-US" dirty="0"/>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r>
              <a:rPr lang="en-US" sz="2400" dirty="0">
                <a:solidFill>
                  <a:srgbClr val="FF0000"/>
                </a:solidFill>
              </a:rPr>
              <a:t>Why do we need to treat outliers?</a:t>
            </a:r>
          </a:p>
          <a:p>
            <a:r>
              <a:rPr lang="en-GB" dirty="0"/>
              <a:t>Outliers can impact the results of our analysis  and statistical modelling in a drastic way.</a:t>
            </a:r>
            <a:endParaRPr lang="en-US" sz="2800" dirty="0"/>
          </a:p>
        </p:txBody>
      </p:sp>
      <p:pic>
        <p:nvPicPr>
          <p:cNvPr id="3" name="Picture 2">
            <a:extLst>
              <a:ext uri="{FF2B5EF4-FFF2-40B4-BE49-F238E27FC236}">
                <a16:creationId xmlns:a16="http://schemas.microsoft.com/office/drawing/2014/main" id="{246C0F84-DFD3-0F42-84B6-51A6147AA21B}"/>
              </a:ext>
            </a:extLst>
          </p:cNvPr>
          <p:cNvPicPr>
            <a:picLocks noChangeAspect="1"/>
          </p:cNvPicPr>
          <p:nvPr/>
        </p:nvPicPr>
        <p:blipFill>
          <a:blip r:embed="rId2"/>
          <a:stretch>
            <a:fillRect/>
          </a:stretch>
        </p:blipFill>
        <p:spPr>
          <a:xfrm>
            <a:off x="4309846" y="1518614"/>
            <a:ext cx="6764743" cy="3364523"/>
          </a:xfrm>
          <a:prstGeom prst="rect">
            <a:avLst/>
          </a:prstGeom>
        </p:spPr>
      </p:pic>
      <p:grpSp>
        <p:nvGrpSpPr>
          <p:cNvPr id="17" name="Group 16">
            <a:extLst>
              <a:ext uri="{FF2B5EF4-FFF2-40B4-BE49-F238E27FC236}">
                <a16:creationId xmlns:a16="http://schemas.microsoft.com/office/drawing/2014/main" id="{5FF3543C-F6A9-484A-871B-51FCBDCBAC6F}"/>
              </a:ext>
            </a:extLst>
          </p:cNvPr>
          <p:cNvGrpSpPr/>
          <p:nvPr/>
        </p:nvGrpSpPr>
        <p:grpSpPr>
          <a:xfrm>
            <a:off x="8981280" y="766176"/>
            <a:ext cx="1573560" cy="170640"/>
            <a:chOff x="8981280" y="766176"/>
            <a:chExt cx="1573560" cy="170640"/>
          </a:xfrm>
        </p:grpSpPr>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18553BAC-ABC3-9041-A34C-E70D4CFA0A3B}"/>
                    </a:ext>
                  </a:extLst>
                </p14:cNvPr>
                <p14:cNvContentPartPr/>
                <p14:nvPr/>
              </p14:nvContentPartPr>
              <p14:xfrm>
                <a:off x="8981280" y="766176"/>
                <a:ext cx="131040" cy="170640"/>
              </p14:xfrm>
            </p:contentPart>
          </mc:Choice>
          <mc:Fallback>
            <p:pic>
              <p:nvPicPr>
                <p:cNvPr id="8" name="Ink 7">
                  <a:extLst>
                    <a:ext uri="{FF2B5EF4-FFF2-40B4-BE49-F238E27FC236}">
                      <a16:creationId xmlns:a16="http://schemas.microsoft.com/office/drawing/2014/main" id="{18553BAC-ABC3-9041-A34C-E70D4CFA0A3B}"/>
                    </a:ext>
                  </a:extLst>
                </p:cNvPr>
                <p:cNvPicPr/>
                <p:nvPr/>
              </p:nvPicPr>
              <p:blipFill>
                <a:blip r:embed="rId4"/>
                <a:stretch>
                  <a:fillRect/>
                </a:stretch>
              </p:blipFill>
              <p:spPr>
                <a:xfrm>
                  <a:off x="8972640" y="757536"/>
                  <a:ext cx="1486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90D9E6C3-ADDE-2845-92C5-AC766FA88DB3}"/>
                    </a:ext>
                  </a:extLst>
                </p14:cNvPr>
                <p14:cNvContentPartPr/>
                <p14:nvPr/>
              </p14:nvContentPartPr>
              <p14:xfrm>
                <a:off x="10545840" y="871656"/>
                <a:ext cx="9000" cy="2520"/>
              </p14:xfrm>
            </p:contentPart>
          </mc:Choice>
          <mc:Fallback>
            <p:pic>
              <p:nvPicPr>
                <p:cNvPr id="14" name="Ink 13">
                  <a:extLst>
                    <a:ext uri="{FF2B5EF4-FFF2-40B4-BE49-F238E27FC236}">
                      <a16:creationId xmlns:a16="http://schemas.microsoft.com/office/drawing/2014/main" id="{90D9E6C3-ADDE-2845-92C5-AC766FA88DB3}"/>
                    </a:ext>
                  </a:extLst>
                </p:cNvPr>
                <p:cNvPicPr/>
                <p:nvPr/>
              </p:nvPicPr>
              <p:blipFill>
                <a:blip r:embed="rId6"/>
                <a:stretch>
                  <a:fillRect/>
                </a:stretch>
              </p:blipFill>
              <p:spPr>
                <a:xfrm>
                  <a:off x="10536840" y="863016"/>
                  <a:ext cx="26640" cy="20160"/>
                </a:xfrm>
                <a:prstGeom prst="rect">
                  <a:avLst/>
                </a:prstGeom>
              </p:spPr>
            </p:pic>
          </mc:Fallback>
        </mc:AlternateContent>
      </p:grpSp>
      <p:grpSp>
        <p:nvGrpSpPr>
          <p:cNvPr id="27" name="Group 26">
            <a:extLst>
              <a:ext uri="{FF2B5EF4-FFF2-40B4-BE49-F238E27FC236}">
                <a16:creationId xmlns:a16="http://schemas.microsoft.com/office/drawing/2014/main" id="{18E34A90-7463-6D42-8EEF-E5489849F7E8}"/>
              </a:ext>
            </a:extLst>
          </p:cNvPr>
          <p:cNvGrpSpPr/>
          <p:nvPr/>
        </p:nvGrpSpPr>
        <p:grpSpPr>
          <a:xfrm>
            <a:off x="5793120" y="869136"/>
            <a:ext cx="562320" cy="247320"/>
            <a:chOff x="5793120" y="869136"/>
            <a:chExt cx="562320" cy="247320"/>
          </a:xfrm>
        </p:grpSpPr>
        <mc:AlternateContent xmlns:mc="http://schemas.openxmlformats.org/markup-compatibility/2006">
          <mc:Choice xmlns:p14="http://schemas.microsoft.com/office/powerpoint/2010/main" Requires="p14">
            <p:contentPart p14:bwMode="auto" r:id="rId7">
              <p14:nvContentPartPr>
                <p14:cNvPr id="25" name="Ink 24">
                  <a:extLst>
                    <a:ext uri="{FF2B5EF4-FFF2-40B4-BE49-F238E27FC236}">
                      <a16:creationId xmlns:a16="http://schemas.microsoft.com/office/drawing/2014/main" id="{2C6E8770-7BC1-804E-9BB8-DA1E6B11E142}"/>
                    </a:ext>
                  </a:extLst>
                </p14:cNvPr>
                <p14:cNvContentPartPr/>
                <p14:nvPr/>
              </p14:nvContentPartPr>
              <p14:xfrm>
                <a:off x="5793120" y="880296"/>
                <a:ext cx="374040" cy="236160"/>
              </p14:xfrm>
            </p:contentPart>
          </mc:Choice>
          <mc:Fallback>
            <p:pic>
              <p:nvPicPr>
                <p:cNvPr id="25" name="Ink 24">
                  <a:extLst>
                    <a:ext uri="{FF2B5EF4-FFF2-40B4-BE49-F238E27FC236}">
                      <a16:creationId xmlns:a16="http://schemas.microsoft.com/office/drawing/2014/main" id="{2C6E8770-7BC1-804E-9BB8-DA1E6B11E142}"/>
                    </a:ext>
                  </a:extLst>
                </p:cNvPr>
                <p:cNvPicPr/>
                <p:nvPr/>
              </p:nvPicPr>
              <p:blipFill>
                <a:blip r:embed="rId8"/>
                <a:stretch>
                  <a:fillRect/>
                </a:stretch>
              </p:blipFill>
              <p:spPr>
                <a:xfrm>
                  <a:off x="5784480" y="871656"/>
                  <a:ext cx="39168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6" name="Ink 25">
                  <a:extLst>
                    <a:ext uri="{FF2B5EF4-FFF2-40B4-BE49-F238E27FC236}">
                      <a16:creationId xmlns:a16="http://schemas.microsoft.com/office/drawing/2014/main" id="{73EBDC50-1BDA-5E48-8398-B433F425DD73}"/>
                    </a:ext>
                  </a:extLst>
                </p14:cNvPr>
                <p14:cNvContentPartPr/>
                <p14:nvPr/>
              </p14:nvContentPartPr>
              <p14:xfrm>
                <a:off x="5955480" y="869136"/>
                <a:ext cx="399960" cy="193320"/>
              </p14:xfrm>
            </p:contentPart>
          </mc:Choice>
          <mc:Fallback>
            <p:pic>
              <p:nvPicPr>
                <p:cNvPr id="26" name="Ink 25">
                  <a:extLst>
                    <a:ext uri="{FF2B5EF4-FFF2-40B4-BE49-F238E27FC236}">
                      <a16:creationId xmlns:a16="http://schemas.microsoft.com/office/drawing/2014/main" id="{73EBDC50-1BDA-5E48-8398-B433F425DD73}"/>
                    </a:ext>
                  </a:extLst>
                </p:cNvPr>
                <p:cNvPicPr/>
                <p:nvPr/>
              </p:nvPicPr>
              <p:blipFill>
                <a:blip r:embed="rId10"/>
                <a:stretch>
                  <a:fillRect/>
                </a:stretch>
              </p:blipFill>
              <p:spPr>
                <a:xfrm>
                  <a:off x="5946840" y="860136"/>
                  <a:ext cx="417600" cy="210960"/>
                </a:xfrm>
                <a:prstGeom prst="rect">
                  <a:avLst/>
                </a:prstGeom>
              </p:spPr>
            </p:pic>
          </mc:Fallback>
        </mc:AlternateContent>
      </p:grpSp>
      <p:grpSp>
        <p:nvGrpSpPr>
          <p:cNvPr id="64" name="Group 63">
            <a:extLst>
              <a:ext uri="{FF2B5EF4-FFF2-40B4-BE49-F238E27FC236}">
                <a16:creationId xmlns:a16="http://schemas.microsoft.com/office/drawing/2014/main" id="{8E66A9BF-C5A5-4241-A9D1-D186AF523091}"/>
              </a:ext>
            </a:extLst>
          </p:cNvPr>
          <p:cNvGrpSpPr/>
          <p:nvPr/>
        </p:nvGrpSpPr>
        <p:grpSpPr>
          <a:xfrm>
            <a:off x="745560" y="635856"/>
            <a:ext cx="911880" cy="739440"/>
            <a:chOff x="745560" y="635856"/>
            <a:chExt cx="911880" cy="739440"/>
          </a:xfrm>
        </p:grpSpPr>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19CCBF6F-0DA7-3D48-B9E2-73B92206748A}"/>
                    </a:ext>
                  </a:extLst>
                </p14:cNvPr>
                <p14:cNvContentPartPr/>
                <p14:nvPr/>
              </p14:nvContentPartPr>
              <p14:xfrm>
                <a:off x="745560" y="937536"/>
                <a:ext cx="187920" cy="139320"/>
              </p14:xfrm>
            </p:contentPart>
          </mc:Choice>
          <mc:Fallback>
            <p:pic>
              <p:nvPicPr>
                <p:cNvPr id="21" name="Ink 20">
                  <a:extLst>
                    <a:ext uri="{FF2B5EF4-FFF2-40B4-BE49-F238E27FC236}">
                      <a16:creationId xmlns:a16="http://schemas.microsoft.com/office/drawing/2014/main" id="{19CCBF6F-0DA7-3D48-B9E2-73B92206748A}"/>
                    </a:ext>
                  </a:extLst>
                </p:cNvPr>
                <p:cNvPicPr/>
                <p:nvPr/>
              </p:nvPicPr>
              <p:blipFill>
                <a:blip r:embed="rId12"/>
                <a:stretch>
                  <a:fillRect/>
                </a:stretch>
              </p:blipFill>
              <p:spPr>
                <a:xfrm>
                  <a:off x="736920" y="928896"/>
                  <a:ext cx="2055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71AE5B3B-3D50-CB41-AAD8-39FFEFDD8587}"/>
                    </a:ext>
                  </a:extLst>
                </p14:cNvPr>
                <p14:cNvContentPartPr/>
                <p14:nvPr/>
              </p14:nvContentPartPr>
              <p14:xfrm>
                <a:off x="799560" y="635856"/>
                <a:ext cx="857880" cy="441000"/>
              </p14:xfrm>
            </p:contentPart>
          </mc:Choice>
          <mc:Fallback>
            <p:pic>
              <p:nvPicPr>
                <p:cNvPr id="22" name="Ink 21">
                  <a:extLst>
                    <a:ext uri="{FF2B5EF4-FFF2-40B4-BE49-F238E27FC236}">
                      <a16:creationId xmlns:a16="http://schemas.microsoft.com/office/drawing/2014/main" id="{71AE5B3B-3D50-CB41-AAD8-39FFEFDD8587}"/>
                    </a:ext>
                  </a:extLst>
                </p:cNvPr>
                <p:cNvPicPr/>
                <p:nvPr/>
              </p:nvPicPr>
              <p:blipFill>
                <a:blip r:embed="rId14"/>
                <a:stretch>
                  <a:fillRect/>
                </a:stretch>
              </p:blipFill>
              <p:spPr>
                <a:xfrm>
                  <a:off x="790560" y="626856"/>
                  <a:ext cx="87552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3" name="Ink 62">
                  <a:extLst>
                    <a:ext uri="{FF2B5EF4-FFF2-40B4-BE49-F238E27FC236}">
                      <a16:creationId xmlns:a16="http://schemas.microsoft.com/office/drawing/2014/main" id="{9E31287A-7376-AB4C-B075-B57A26039DFB}"/>
                    </a:ext>
                  </a:extLst>
                </p14:cNvPr>
                <p14:cNvContentPartPr/>
                <p14:nvPr/>
              </p14:nvContentPartPr>
              <p14:xfrm>
                <a:off x="788040" y="1016376"/>
                <a:ext cx="614880" cy="358920"/>
              </p14:xfrm>
            </p:contentPart>
          </mc:Choice>
          <mc:Fallback>
            <p:pic>
              <p:nvPicPr>
                <p:cNvPr id="63" name="Ink 62">
                  <a:extLst>
                    <a:ext uri="{FF2B5EF4-FFF2-40B4-BE49-F238E27FC236}">
                      <a16:creationId xmlns:a16="http://schemas.microsoft.com/office/drawing/2014/main" id="{9E31287A-7376-AB4C-B075-B57A26039DFB}"/>
                    </a:ext>
                  </a:extLst>
                </p:cNvPr>
                <p:cNvPicPr/>
                <p:nvPr/>
              </p:nvPicPr>
              <p:blipFill>
                <a:blip r:embed="rId16"/>
                <a:stretch>
                  <a:fillRect/>
                </a:stretch>
              </p:blipFill>
              <p:spPr>
                <a:xfrm>
                  <a:off x="779400" y="1007736"/>
                  <a:ext cx="632520" cy="376560"/>
                </a:xfrm>
                <a:prstGeom prst="rect">
                  <a:avLst/>
                </a:prstGeom>
              </p:spPr>
            </p:pic>
          </mc:Fallback>
        </mc:AlternateContent>
      </p:grpSp>
      <p:grpSp>
        <p:nvGrpSpPr>
          <p:cNvPr id="190" name="Group 189">
            <a:extLst>
              <a:ext uri="{FF2B5EF4-FFF2-40B4-BE49-F238E27FC236}">
                <a16:creationId xmlns:a16="http://schemas.microsoft.com/office/drawing/2014/main" id="{3E13E4B3-E535-7540-8355-9908CA8C90EC}"/>
              </a:ext>
            </a:extLst>
          </p:cNvPr>
          <p:cNvGrpSpPr/>
          <p:nvPr/>
        </p:nvGrpSpPr>
        <p:grpSpPr>
          <a:xfrm>
            <a:off x="2401200" y="1414536"/>
            <a:ext cx="1069200" cy="432720"/>
            <a:chOff x="2401200" y="1414536"/>
            <a:chExt cx="1069200" cy="432720"/>
          </a:xfrm>
        </p:grpSpPr>
        <mc:AlternateContent xmlns:mc="http://schemas.openxmlformats.org/markup-compatibility/2006">
          <mc:Choice xmlns:p14="http://schemas.microsoft.com/office/powerpoint/2010/main" Requires="p14">
            <p:contentPart p14:bwMode="auto" r:id="rId17">
              <p14:nvContentPartPr>
                <p14:cNvPr id="185" name="Ink 184">
                  <a:extLst>
                    <a:ext uri="{FF2B5EF4-FFF2-40B4-BE49-F238E27FC236}">
                      <a16:creationId xmlns:a16="http://schemas.microsoft.com/office/drawing/2014/main" id="{042579B1-0009-7D43-96AE-F8A50C0FC37E}"/>
                    </a:ext>
                  </a:extLst>
                </p14:cNvPr>
                <p14:cNvContentPartPr/>
                <p14:nvPr/>
              </p14:nvContentPartPr>
              <p14:xfrm>
                <a:off x="2466000" y="1532616"/>
                <a:ext cx="16200" cy="8280"/>
              </p14:xfrm>
            </p:contentPart>
          </mc:Choice>
          <mc:Fallback>
            <p:pic>
              <p:nvPicPr>
                <p:cNvPr id="185" name="Ink 184">
                  <a:extLst>
                    <a:ext uri="{FF2B5EF4-FFF2-40B4-BE49-F238E27FC236}">
                      <a16:creationId xmlns:a16="http://schemas.microsoft.com/office/drawing/2014/main" id="{042579B1-0009-7D43-96AE-F8A50C0FC37E}"/>
                    </a:ext>
                  </a:extLst>
                </p:cNvPr>
                <p:cNvPicPr/>
                <p:nvPr/>
              </p:nvPicPr>
              <p:blipFill>
                <a:blip r:embed="rId18"/>
                <a:stretch>
                  <a:fillRect/>
                </a:stretch>
              </p:blipFill>
              <p:spPr>
                <a:xfrm>
                  <a:off x="2457000" y="1523976"/>
                  <a:ext cx="3384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6" name="Ink 185">
                  <a:extLst>
                    <a:ext uri="{FF2B5EF4-FFF2-40B4-BE49-F238E27FC236}">
                      <a16:creationId xmlns:a16="http://schemas.microsoft.com/office/drawing/2014/main" id="{E78ED067-032A-F24D-A501-E1F817F8E5F9}"/>
                    </a:ext>
                  </a:extLst>
                </p14:cNvPr>
                <p14:cNvContentPartPr/>
                <p14:nvPr/>
              </p14:nvContentPartPr>
              <p14:xfrm>
                <a:off x="2401200" y="1448736"/>
                <a:ext cx="231120" cy="196200"/>
              </p14:xfrm>
            </p:contentPart>
          </mc:Choice>
          <mc:Fallback>
            <p:pic>
              <p:nvPicPr>
                <p:cNvPr id="186" name="Ink 185">
                  <a:extLst>
                    <a:ext uri="{FF2B5EF4-FFF2-40B4-BE49-F238E27FC236}">
                      <a16:creationId xmlns:a16="http://schemas.microsoft.com/office/drawing/2014/main" id="{E78ED067-032A-F24D-A501-E1F817F8E5F9}"/>
                    </a:ext>
                  </a:extLst>
                </p:cNvPr>
                <p:cNvPicPr/>
                <p:nvPr/>
              </p:nvPicPr>
              <p:blipFill>
                <a:blip r:embed="rId20"/>
                <a:stretch>
                  <a:fillRect/>
                </a:stretch>
              </p:blipFill>
              <p:spPr>
                <a:xfrm>
                  <a:off x="2392200" y="1439736"/>
                  <a:ext cx="2487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7" name="Ink 186">
                  <a:extLst>
                    <a:ext uri="{FF2B5EF4-FFF2-40B4-BE49-F238E27FC236}">
                      <a16:creationId xmlns:a16="http://schemas.microsoft.com/office/drawing/2014/main" id="{9D767B45-4431-1146-896F-66E4ABAC2741}"/>
                    </a:ext>
                  </a:extLst>
                </p14:cNvPr>
                <p14:cNvContentPartPr/>
                <p14:nvPr/>
              </p14:nvContentPartPr>
              <p14:xfrm>
                <a:off x="2464200" y="1414536"/>
                <a:ext cx="585000" cy="199080"/>
              </p14:xfrm>
            </p:contentPart>
          </mc:Choice>
          <mc:Fallback>
            <p:pic>
              <p:nvPicPr>
                <p:cNvPr id="187" name="Ink 186">
                  <a:extLst>
                    <a:ext uri="{FF2B5EF4-FFF2-40B4-BE49-F238E27FC236}">
                      <a16:creationId xmlns:a16="http://schemas.microsoft.com/office/drawing/2014/main" id="{9D767B45-4431-1146-896F-66E4ABAC2741}"/>
                    </a:ext>
                  </a:extLst>
                </p:cNvPr>
                <p:cNvPicPr/>
                <p:nvPr/>
              </p:nvPicPr>
              <p:blipFill>
                <a:blip r:embed="rId22"/>
                <a:stretch>
                  <a:fillRect/>
                </a:stretch>
              </p:blipFill>
              <p:spPr>
                <a:xfrm>
                  <a:off x="2455560" y="1405896"/>
                  <a:ext cx="6026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8" name="Ink 187">
                  <a:extLst>
                    <a:ext uri="{FF2B5EF4-FFF2-40B4-BE49-F238E27FC236}">
                      <a16:creationId xmlns:a16="http://schemas.microsoft.com/office/drawing/2014/main" id="{6D61FE15-268F-264C-BDE3-D25C0CEE6AC2}"/>
                    </a:ext>
                  </a:extLst>
                </p14:cNvPr>
                <p14:cNvContentPartPr/>
                <p14:nvPr/>
              </p14:nvContentPartPr>
              <p14:xfrm>
                <a:off x="2842200" y="1670136"/>
                <a:ext cx="139680" cy="177120"/>
              </p14:xfrm>
            </p:contentPart>
          </mc:Choice>
          <mc:Fallback>
            <p:pic>
              <p:nvPicPr>
                <p:cNvPr id="188" name="Ink 187">
                  <a:extLst>
                    <a:ext uri="{FF2B5EF4-FFF2-40B4-BE49-F238E27FC236}">
                      <a16:creationId xmlns:a16="http://schemas.microsoft.com/office/drawing/2014/main" id="{6D61FE15-268F-264C-BDE3-D25C0CEE6AC2}"/>
                    </a:ext>
                  </a:extLst>
                </p:cNvPr>
                <p:cNvPicPr/>
                <p:nvPr/>
              </p:nvPicPr>
              <p:blipFill>
                <a:blip r:embed="rId24"/>
                <a:stretch>
                  <a:fillRect/>
                </a:stretch>
              </p:blipFill>
              <p:spPr>
                <a:xfrm>
                  <a:off x="2833560" y="1661136"/>
                  <a:ext cx="15732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9" name="Ink 188">
                  <a:extLst>
                    <a:ext uri="{FF2B5EF4-FFF2-40B4-BE49-F238E27FC236}">
                      <a16:creationId xmlns:a16="http://schemas.microsoft.com/office/drawing/2014/main" id="{02F19D36-D276-6341-9FB4-A305638870A6}"/>
                    </a:ext>
                  </a:extLst>
                </p14:cNvPr>
                <p14:cNvContentPartPr/>
                <p14:nvPr/>
              </p14:nvContentPartPr>
              <p14:xfrm>
                <a:off x="2812680" y="1605336"/>
                <a:ext cx="657720" cy="215280"/>
              </p14:xfrm>
            </p:contentPart>
          </mc:Choice>
          <mc:Fallback>
            <p:pic>
              <p:nvPicPr>
                <p:cNvPr id="189" name="Ink 188">
                  <a:extLst>
                    <a:ext uri="{FF2B5EF4-FFF2-40B4-BE49-F238E27FC236}">
                      <a16:creationId xmlns:a16="http://schemas.microsoft.com/office/drawing/2014/main" id="{02F19D36-D276-6341-9FB4-A305638870A6}"/>
                    </a:ext>
                  </a:extLst>
                </p:cNvPr>
                <p:cNvPicPr/>
                <p:nvPr/>
              </p:nvPicPr>
              <p:blipFill>
                <a:blip r:embed="rId26"/>
                <a:stretch>
                  <a:fillRect/>
                </a:stretch>
              </p:blipFill>
              <p:spPr>
                <a:xfrm>
                  <a:off x="2804040" y="1596336"/>
                  <a:ext cx="675360" cy="232920"/>
                </a:xfrm>
                <a:prstGeom prst="rect">
                  <a:avLst/>
                </a:prstGeom>
              </p:spPr>
            </p:pic>
          </mc:Fallback>
        </mc:AlternateContent>
      </p:grpSp>
      <p:grpSp>
        <p:nvGrpSpPr>
          <p:cNvPr id="200" name="Group 199">
            <a:extLst>
              <a:ext uri="{FF2B5EF4-FFF2-40B4-BE49-F238E27FC236}">
                <a16:creationId xmlns:a16="http://schemas.microsoft.com/office/drawing/2014/main" id="{1397958E-7578-A947-9037-70AA04E63BF7}"/>
              </a:ext>
            </a:extLst>
          </p:cNvPr>
          <p:cNvGrpSpPr/>
          <p:nvPr/>
        </p:nvGrpSpPr>
        <p:grpSpPr>
          <a:xfrm>
            <a:off x="732960" y="1112856"/>
            <a:ext cx="1778400" cy="994320"/>
            <a:chOff x="732960" y="1112856"/>
            <a:chExt cx="1778400" cy="994320"/>
          </a:xfrm>
        </p:grpSpPr>
        <mc:AlternateContent xmlns:mc="http://schemas.openxmlformats.org/markup-compatibility/2006">
          <mc:Choice xmlns:p14="http://schemas.microsoft.com/office/powerpoint/2010/main" Requires="p14">
            <p:contentPart p14:bwMode="auto" r:id="rId27">
              <p14:nvContentPartPr>
                <p14:cNvPr id="191" name="Ink 190">
                  <a:extLst>
                    <a:ext uri="{FF2B5EF4-FFF2-40B4-BE49-F238E27FC236}">
                      <a16:creationId xmlns:a16="http://schemas.microsoft.com/office/drawing/2014/main" id="{24C243D9-0A6C-494D-A4B0-4BB3F557B634}"/>
                    </a:ext>
                  </a:extLst>
                </p14:cNvPr>
                <p14:cNvContentPartPr/>
                <p14:nvPr/>
              </p14:nvContentPartPr>
              <p14:xfrm>
                <a:off x="733320" y="1112856"/>
                <a:ext cx="688320" cy="507240"/>
              </p14:xfrm>
            </p:contentPart>
          </mc:Choice>
          <mc:Fallback>
            <p:pic>
              <p:nvPicPr>
                <p:cNvPr id="191" name="Ink 190">
                  <a:extLst>
                    <a:ext uri="{FF2B5EF4-FFF2-40B4-BE49-F238E27FC236}">
                      <a16:creationId xmlns:a16="http://schemas.microsoft.com/office/drawing/2014/main" id="{24C243D9-0A6C-494D-A4B0-4BB3F557B634}"/>
                    </a:ext>
                  </a:extLst>
                </p:cNvPr>
                <p:cNvPicPr/>
                <p:nvPr/>
              </p:nvPicPr>
              <p:blipFill>
                <a:blip r:embed="rId28"/>
                <a:stretch>
                  <a:fillRect/>
                </a:stretch>
              </p:blipFill>
              <p:spPr>
                <a:xfrm>
                  <a:off x="724320" y="1103856"/>
                  <a:ext cx="70596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2" name="Ink 191">
                  <a:extLst>
                    <a:ext uri="{FF2B5EF4-FFF2-40B4-BE49-F238E27FC236}">
                      <a16:creationId xmlns:a16="http://schemas.microsoft.com/office/drawing/2014/main" id="{A59856B4-4584-D249-8E4E-ABFD46D8F27C}"/>
                    </a:ext>
                  </a:extLst>
                </p14:cNvPr>
                <p14:cNvContentPartPr/>
                <p14:nvPr/>
              </p14:nvContentPartPr>
              <p14:xfrm>
                <a:off x="732960" y="1364496"/>
                <a:ext cx="809280" cy="618840"/>
              </p14:xfrm>
            </p:contentPart>
          </mc:Choice>
          <mc:Fallback>
            <p:pic>
              <p:nvPicPr>
                <p:cNvPr id="192" name="Ink 191">
                  <a:extLst>
                    <a:ext uri="{FF2B5EF4-FFF2-40B4-BE49-F238E27FC236}">
                      <a16:creationId xmlns:a16="http://schemas.microsoft.com/office/drawing/2014/main" id="{A59856B4-4584-D249-8E4E-ABFD46D8F27C}"/>
                    </a:ext>
                  </a:extLst>
                </p:cNvPr>
                <p:cNvPicPr/>
                <p:nvPr/>
              </p:nvPicPr>
              <p:blipFill>
                <a:blip r:embed="rId30"/>
                <a:stretch>
                  <a:fillRect/>
                </a:stretch>
              </p:blipFill>
              <p:spPr>
                <a:xfrm>
                  <a:off x="724320" y="1355856"/>
                  <a:ext cx="826920" cy="636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4" name="Ink 193">
                  <a:extLst>
                    <a:ext uri="{FF2B5EF4-FFF2-40B4-BE49-F238E27FC236}">
                      <a16:creationId xmlns:a16="http://schemas.microsoft.com/office/drawing/2014/main" id="{6BBA22D9-BCC3-D345-84C2-43C57896C6C5}"/>
                    </a:ext>
                  </a:extLst>
                </p14:cNvPr>
                <p14:cNvContentPartPr/>
                <p14:nvPr/>
              </p14:nvContentPartPr>
              <p14:xfrm>
                <a:off x="1981080" y="2097096"/>
                <a:ext cx="8640" cy="10080"/>
              </p14:xfrm>
            </p:contentPart>
          </mc:Choice>
          <mc:Fallback>
            <p:pic>
              <p:nvPicPr>
                <p:cNvPr id="194" name="Ink 193">
                  <a:extLst>
                    <a:ext uri="{FF2B5EF4-FFF2-40B4-BE49-F238E27FC236}">
                      <a16:creationId xmlns:a16="http://schemas.microsoft.com/office/drawing/2014/main" id="{6BBA22D9-BCC3-D345-84C2-43C57896C6C5}"/>
                    </a:ext>
                  </a:extLst>
                </p:cNvPr>
                <p:cNvPicPr/>
                <p:nvPr/>
              </p:nvPicPr>
              <p:blipFill>
                <a:blip r:embed="rId32"/>
                <a:stretch>
                  <a:fillRect/>
                </a:stretch>
              </p:blipFill>
              <p:spPr>
                <a:xfrm>
                  <a:off x="1972080" y="2088096"/>
                  <a:ext cx="26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6" name="Ink 195">
                  <a:extLst>
                    <a:ext uri="{FF2B5EF4-FFF2-40B4-BE49-F238E27FC236}">
                      <a16:creationId xmlns:a16="http://schemas.microsoft.com/office/drawing/2014/main" id="{F46596CD-7F92-3244-B1B1-CD219F916896}"/>
                    </a:ext>
                  </a:extLst>
                </p14:cNvPr>
                <p14:cNvContentPartPr/>
                <p14:nvPr/>
              </p14:nvContentPartPr>
              <p14:xfrm>
                <a:off x="1112760" y="1225176"/>
                <a:ext cx="1398600" cy="493560"/>
              </p14:xfrm>
            </p:contentPart>
          </mc:Choice>
          <mc:Fallback>
            <p:pic>
              <p:nvPicPr>
                <p:cNvPr id="196" name="Ink 195">
                  <a:extLst>
                    <a:ext uri="{FF2B5EF4-FFF2-40B4-BE49-F238E27FC236}">
                      <a16:creationId xmlns:a16="http://schemas.microsoft.com/office/drawing/2014/main" id="{F46596CD-7F92-3244-B1B1-CD219F916896}"/>
                    </a:ext>
                  </a:extLst>
                </p:cNvPr>
                <p:cNvPicPr/>
                <p:nvPr/>
              </p:nvPicPr>
              <p:blipFill>
                <a:blip r:embed="rId34"/>
                <a:stretch>
                  <a:fillRect/>
                </a:stretch>
              </p:blipFill>
              <p:spPr>
                <a:xfrm>
                  <a:off x="1103760" y="1216176"/>
                  <a:ext cx="141624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8" name="Ink 197">
                  <a:extLst>
                    <a:ext uri="{FF2B5EF4-FFF2-40B4-BE49-F238E27FC236}">
                      <a16:creationId xmlns:a16="http://schemas.microsoft.com/office/drawing/2014/main" id="{BF148BB8-A5CD-2A40-8B04-553305C26CC3}"/>
                    </a:ext>
                  </a:extLst>
                </p14:cNvPr>
                <p14:cNvContentPartPr/>
                <p14:nvPr/>
              </p14:nvContentPartPr>
              <p14:xfrm>
                <a:off x="1267560" y="1900896"/>
                <a:ext cx="870120" cy="82800"/>
              </p14:xfrm>
            </p:contentPart>
          </mc:Choice>
          <mc:Fallback>
            <p:pic>
              <p:nvPicPr>
                <p:cNvPr id="198" name="Ink 197">
                  <a:extLst>
                    <a:ext uri="{FF2B5EF4-FFF2-40B4-BE49-F238E27FC236}">
                      <a16:creationId xmlns:a16="http://schemas.microsoft.com/office/drawing/2014/main" id="{BF148BB8-A5CD-2A40-8B04-553305C26CC3}"/>
                    </a:ext>
                  </a:extLst>
                </p:cNvPr>
                <p:cNvPicPr/>
                <p:nvPr/>
              </p:nvPicPr>
              <p:blipFill>
                <a:blip r:embed="rId36"/>
                <a:stretch>
                  <a:fillRect/>
                </a:stretch>
              </p:blipFill>
              <p:spPr>
                <a:xfrm>
                  <a:off x="1258560" y="1891896"/>
                  <a:ext cx="8877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9" name="Ink 198">
                  <a:extLst>
                    <a:ext uri="{FF2B5EF4-FFF2-40B4-BE49-F238E27FC236}">
                      <a16:creationId xmlns:a16="http://schemas.microsoft.com/office/drawing/2014/main" id="{98DC1652-BE9B-4E4B-BDE8-57C8CAA51162}"/>
                    </a:ext>
                  </a:extLst>
                </p14:cNvPr>
                <p14:cNvContentPartPr/>
                <p14:nvPr/>
              </p14:nvContentPartPr>
              <p14:xfrm>
                <a:off x="1317240" y="1942296"/>
                <a:ext cx="770400" cy="76680"/>
              </p14:xfrm>
            </p:contentPart>
          </mc:Choice>
          <mc:Fallback>
            <p:pic>
              <p:nvPicPr>
                <p:cNvPr id="199" name="Ink 198">
                  <a:extLst>
                    <a:ext uri="{FF2B5EF4-FFF2-40B4-BE49-F238E27FC236}">
                      <a16:creationId xmlns:a16="http://schemas.microsoft.com/office/drawing/2014/main" id="{98DC1652-BE9B-4E4B-BDE8-57C8CAA51162}"/>
                    </a:ext>
                  </a:extLst>
                </p:cNvPr>
                <p:cNvPicPr/>
                <p:nvPr/>
              </p:nvPicPr>
              <p:blipFill>
                <a:blip r:embed="rId38"/>
                <a:stretch>
                  <a:fillRect/>
                </a:stretch>
              </p:blipFill>
              <p:spPr>
                <a:xfrm>
                  <a:off x="1308600" y="1933296"/>
                  <a:ext cx="788040" cy="94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248" name="Ink 247">
                <a:extLst>
                  <a:ext uri="{FF2B5EF4-FFF2-40B4-BE49-F238E27FC236}">
                    <a16:creationId xmlns:a16="http://schemas.microsoft.com/office/drawing/2014/main" id="{FDB283F5-5319-AB4D-BA4D-305181C36C57}"/>
                  </a:ext>
                </a:extLst>
              </p14:cNvPr>
              <p14:cNvContentPartPr/>
              <p14:nvPr/>
            </p14:nvContentPartPr>
            <p14:xfrm>
              <a:off x="3465720" y="3761736"/>
              <a:ext cx="23400" cy="29880"/>
            </p14:xfrm>
          </p:contentPart>
        </mc:Choice>
        <mc:Fallback>
          <p:pic>
            <p:nvPicPr>
              <p:cNvPr id="248" name="Ink 247">
                <a:extLst>
                  <a:ext uri="{FF2B5EF4-FFF2-40B4-BE49-F238E27FC236}">
                    <a16:creationId xmlns:a16="http://schemas.microsoft.com/office/drawing/2014/main" id="{FDB283F5-5319-AB4D-BA4D-305181C36C57}"/>
                  </a:ext>
                </a:extLst>
              </p:cNvPr>
              <p:cNvPicPr/>
              <p:nvPr/>
            </p:nvPicPr>
            <p:blipFill>
              <a:blip r:embed="rId40"/>
              <a:stretch>
                <a:fillRect/>
              </a:stretch>
            </p:blipFill>
            <p:spPr>
              <a:xfrm>
                <a:off x="3457080" y="3752736"/>
                <a:ext cx="41040" cy="47520"/>
              </a:xfrm>
              <a:prstGeom prst="rect">
                <a:avLst/>
              </a:prstGeom>
            </p:spPr>
          </p:pic>
        </mc:Fallback>
      </mc:AlternateContent>
      <p:grpSp>
        <p:nvGrpSpPr>
          <p:cNvPr id="280" name="Group 279">
            <a:extLst>
              <a:ext uri="{FF2B5EF4-FFF2-40B4-BE49-F238E27FC236}">
                <a16:creationId xmlns:a16="http://schemas.microsoft.com/office/drawing/2014/main" id="{9008FF43-FD69-2C4E-8878-1433CE0A9781}"/>
              </a:ext>
            </a:extLst>
          </p:cNvPr>
          <p:cNvGrpSpPr/>
          <p:nvPr/>
        </p:nvGrpSpPr>
        <p:grpSpPr>
          <a:xfrm>
            <a:off x="9098640" y="2184576"/>
            <a:ext cx="1482840" cy="1563840"/>
            <a:chOff x="9098640" y="2184576"/>
            <a:chExt cx="1482840" cy="1563840"/>
          </a:xfrm>
        </p:grpSpPr>
        <mc:AlternateContent xmlns:mc="http://schemas.openxmlformats.org/markup-compatibility/2006">
          <mc:Choice xmlns:p14="http://schemas.microsoft.com/office/powerpoint/2010/main" Requires="p14">
            <p:contentPart p14:bwMode="auto" r:id="rId41">
              <p14:nvContentPartPr>
                <p14:cNvPr id="215" name="Ink 214">
                  <a:extLst>
                    <a:ext uri="{FF2B5EF4-FFF2-40B4-BE49-F238E27FC236}">
                      <a16:creationId xmlns:a16="http://schemas.microsoft.com/office/drawing/2014/main" id="{21D25338-F1DC-804B-9879-1A7827587858}"/>
                    </a:ext>
                  </a:extLst>
                </p14:cNvPr>
                <p14:cNvContentPartPr/>
                <p14:nvPr/>
              </p14:nvContentPartPr>
              <p14:xfrm>
                <a:off x="9098640" y="2252256"/>
                <a:ext cx="472680" cy="285480"/>
              </p14:xfrm>
            </p:contentPart>
          </mc:Choice>
          <mc:Fallback>
            <p:pic>
              <p:nvPicPr>
                <p:cNvPr id="215" name="Ink 214">
                  <a:extLst>
                    <a:ext uri="{FF2B5EF4-FFF2-40B4-BE49-F238E27FC236}">
                      <a16:creationId xmlns:a16="http://schemas.microsoft.com/office/drawing/2014/main" id="{21D25338-F1DC-804B-9879-1A7827587858}"/>
                    </a:ext>
                  </a:extLst>
                </p:cNvPr>
                <p:cNvPicPr/>
                <p:nvPr/>
              </p:nvPicPr>
              <p:blipFill>
                <a:blip r:embed="rId42"/>
                <a:stretch>
                  <a:fillRect/>
                </a:stretch>
              </p:blipFill>
              <p:spPr>
                <a:xfrm>
                  <a:off x="9089640" y="2243256"/>
                  <a:ext cx="49032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16" name="Ink 215">
                  <a:extLst>
                    <a:ext uri="{FF2B5EF4-FFF2-40B4-BE49-F238E27FC236}">
                      <a16:creationId xmlns:a16="http://schemas.microsoft.com/office/drawing/2014/main" id="{79E27A3E-B5F8-BE43-A732-DE9FB17D8B6B}"/>
                    </a:ext>
                  </a:extLst>
                </p14:cNvPr>
                <p14:cNvContentPartPr/>
                <p14:nvPr/>
              </p14:nvContentPartPr>
              <p14:xfrm>
                <a:off x="9501480" y="2298336"/>
                <a:ext cx="29880" cy="17640"/>
              </p14:xfrm>
            </p:contentPart>
          </mc:Choice>
          <mc:Fallback>
            <p:pic>
              <p:nvPicPr>
                <p:cNvPr id="216" name="Ink 215">
                  <a:extLst>
                    <a:ext uri="{FF2B5EF4-FFF2-40B4-BE49-F238E27FC236}">
                      <a16:creationId xmlns:a16="http://schemas.microsoft.com/office/drawing/2014/main" id="{79E27A3E-B5F8-BE43-A732-DE9FB17D8B6B}"/>
                    </a:ext>
                  </a:extLst>
                </p:cNvPr>
                <p:cNvPicPr/>
                <p:nvPr/>
              </p:nvPicPr>
              <p:blipFill>
                <a:blip r:embed="rId44"/>
                <a:stretch>
                  <a:fillRect/>
                </a:stretch>
              </p:blipFill>
              <p:spPr>
                <a:xfrm>
                  <a:off x="9492480" y="2289336"/>
                  <a:ext cx="475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19" name="Ink 218">
                  <a:extLst>
                    <a:ext uri="{FF2B5EF4-FFF2-40B4-BE49-F238E27FC236}">
                      <a16:creationId xmlns:a16="http://schemas.microsoft.com/office/drawing/2014/main" id="{B58EB9CC-CB43-3948-ABFD-3A82535C5376}"/>
                    </a:ext>
                  </a:extLst>
                </p14:cNvPr>
                <p14:cNvContentPartPr/>
                <p14:nvPr/>
              </p14:nvContentPartPr>
              <p14:xfrm>
                <a:off x="10452240" y="2184576"/>
                <a:ext cx="129240" cy="229680"/>
              </p14:xfrm>
            </p:contentPart>
          </mc:Choice>
          <mc:Fallback>
            <p:pic>
              <p:nvPicPr>
                <p:cNvPr id="219" name="Ink 218">
                  <a:extLst>
                    <a:ext uri="{FF2B5EF4-FFF2-40B4-BE49-F238E27FC236}">
                      <a16:creationId xmlns:a16="http://schemas.microsoft.com/office/drawing/2014/main" id="{B58EB9CC-CB43-3948-ABFD-3A82535C5376}"/>
                    </a:ext>
                  </a:extLst>
                </p:cNvPr>
                <p:cNvPicPr/>
                <p:nvPr/>
              </p:nvPicPr>
              <p:blipFill>
                <a:blip r:embed="rId46"/>
                <a:stretch>
                  <a:fillRect/>
                </a:stretch>
              </p:blipFill>
              <p:spPr>
                <a:xfrm>
                  <a:off x="10443240" y="2175936"/>
                  <a:ext cx="1468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20" name="Ink 219">
                  <a:extLst>
                    <a:ext uri="{FF2B5EF4-FFF2-40B4-BE49-F238E27FC236}">
                      <a16:creationId xmlns:a16="http://schemas.microsoft.com/office/drawing/2014/main" id="{CE42F54F-02DB-3C42-ADAB-DADBD718DFCA}"/>
                    </a:ext>
                  </a:extLst>
                </p14:cNvPr>
                <p14:cNvContentPartPr/>
                <p14:nvPr/>
              </p14:nvContentPartPr>
              <p14:xfrm>
                <a:off x="10431720" y="2272416"/>
                <a:ext cx="129960" cy="36360"/>
              </p14:xfrm>
            </p:contentPart>
          </mc:Choice>
          <mc:Fallback>
            <p:pic>
              <p:nvPicPr>
                <p:cNvPr id="220" name="Ink 219">
                  <a:extLst>
                    <a:ext uri="{FF2B5EF4-FFF2-40B4-BE49-F238E27FC236}">
                      <a16:creationId xmlns:a16="http://schemas.microsoft.com/office/drawing/2014/main" id="{CE42F54F-02DB-3C42-ADAB-DADBD718DFCA}"/>
                    </a:ext>
                  </a:extLst>
                </p:cNvPr>
                <p:cNvPicPr/>
                <p:nvPr/>
              </p:nvPicPr>
              <p:blipFill>
                <a:blip r:embed="rId48"/>
                <a:stretch>
                  <a:fillRect/>
                </a:stretch>
              </p:blipFill>
              <p:spPr>
                <a:xfrm>
                  <a:off x="10422720" y="2263776"/>
                  <a:ext cx="1476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26" name="Ink 225">
                  <a:extLst>
                    <a:ext uri="{FF2B5EF4-FFF2-40B4-BE49-F238E27FC236}">
                      <a16:creationId xmlns:a16="http://schemas.microsoft.com/office/drawing/2014/main" id="{BCB863BD-9EC2-6D40-9414-65B3DF5C7805}"/>
                    </a:ext>
                  </a:extLst>
                </p14:cNvPr>
                <p14:cNvContentPartPr/>
                <p14:nvPr/>
              </p14:nvContentPartPr>
              <p14:xfrm>
                <a:off x="10007280" y="2969376"/>
                <a:ext cx="32040" cy="19440"/>
              </p14:xfrm>
            </p:contentPart>
          </mc:Choice>
          <mc:Fallback>
            <p:pic>
              <p:nvPicPr>
                <p:cNvPr id="226" name="Ink 225">
                  <a:extLst>
                    <a:ext uri="{FF2B5EF4-FFF2-40B4-BE49-F238E27FC236}">
                      <a16:creationId xmlns:a16="http://schemas.microsoft.com/office/drawing/2014/main" id="{BCB863BD-9EC2-6D40-9414-65B3DF5C7805}"/>
                    </a:ext>
                  </a:extLst>
                </p:cNvPr>
                <p:cNvPicPr/>
                <p:nvPr/>
              </p:nvPicPr>
              <p:blipFill>
                <a:blip r:embed="rId50"/>
                <a:stretch>
                  <a:fillRect/>
                </a:stretch>
              </p:blipFill>
              <p:spPr>
                <a:xfrm>
                  <a:off x="9998640" y="2960376"/>
                  <a:ext cx="496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27" name="Ink 226">
                  <a:extLst>
                    <a:ext uri="{FF2B5EF4-FFF2-40B4-BE49-F238E27FC236}">
                      <a16:creationId xmlns:a16="http://schemas.microsoft.com/office/drawing/2014/main" id="{A8A62D4C-EF3B-C24A-AAF3-B5A601CD1E1C}"/>
                    </a:ext>
                  </a:extLst>
                </p14:cNvPr>
                <p14:cNvContentPartPr/>
                <p14:nvPr/>
              </p14:nvContentPartPr>
              <p14:xfrm>
                <a:off x="9719280" y="3070176"/>
                <a:ext cx="8640" cy="6120"/>
              </p14:xfrm>
            </p:contentPart>
          </mc:Choice>
          <mc:Fallback>
            <p:pic>
              <p:nvPicPr>
                <p:cNvPr id="227" name="Ink 226">
                  <a:extLst>
                    <a:ext uri="{FF2B5EF4-FFF2-40B4-BE49-F238E27FC236}">
                      <a16:creationId xmlns:a16="http://schemas.microsoft.com/office/drawing/2014/main" id="{A8A62D4C-EF3B-C24A-AAF3-B5A601CD1E1C}"/>
                    </a:ext>
                  </a:extLst>
                </p:cNvPr>
                <p:cNvPicPr/>
                <p:nvPr/>
              </p:nvPicPr>
              <p:blipFill>
                <a:blip r:embed="rId52"/>
                <a:stretch>
                  <a:fillRect/>
                </a:stretch>
              </p:blipFill>
              <p:spPr>
                <a:xfrm>
                  <a:off x="9710280" y="3061176"/>
                  <a:ext cx="262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28" name="Ink 227">
                  <a:extLst>
                    <a:ext uri="{FF2B5EF4-FFF2-40B4-BE49-F238E27FC236}">
                      <a16:creationId xmlns:a16="http://schemas.microsoft.com/office/drawing/2014/main" id="{65B6E0E3-B021-D641-89A2-1D5623EF3332}"/>
                    </a:ext>
                  </a:extLst>
                </p14:cNvPr>
                <p14:cNvContentPartPr/>
                <p14:nvPr/>
              </p14:nvContentPartPr>
              <p14:xfrm>
                <a:off x="9852480" y="3181776"/>
                <a:ext cx="13680" cy="15840"/>
              </p14:xfrm>
            </p:contentPart>
          </mc:Choice>
          <mc:Fallback>
            <p:pic>
              <p:nvPicPr>
                <p:cNvPr id="228" name="Ink 227">
                  <a:extLst>
                    <a:ext uri="{FF2B5EF4-FFF2-40B4-BE49-F238E27FC236}">
                      <a16:creationId xmlns:a16="http://schemas.microsoft.com/office/drawing/2014/main" id="{65B6E0E3-B021-D641-89A2-1D5623EF3332}"/>
                    </a:ext>
                  </a:extLst>
                </p:cNvPr>
                <p:cNvPicPr/>
                <p:nvPr/>
              </p:nvPicPr>
              <p:blipFill>
                <a:blip r:embed="rId54"/>
                <a:stretch>
                  <a:fillRect/>
                </a:stretch>
              </p:blipFill>
              <p:spPr>
                <a:xfrm>
                  <a:off x="9843480" y="3172776"/>
                  <a:ext cx="313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29" name="Ink 228">
                  <a:extLst>
                    <a:ext uri="{FF2B5EF4-FFF2-40B4-BE49-F238E27FC236}">
                      <a16:creationId xmlns:a16="http://schemas.microsoft.com/office/drawing/2014/main" id="{57A8EE9A-E14A-5B40-BC1F-0C6E03FCE302}"/>
                    </a:ext>
                  </a:extLst>
                </p14:cNvPr>
                <p14:cNvContentPartPr/>
                <p14:nvPr/>
              </p14:nvContentPartPr>
              <p14:xfrm>
                <a:off x="10153800" y="3084936"/>
                <a:ext cx="13680" cy="38520"/>
              </p14:xfrm>
            </p:contentPart>
          </mc:Choice>
          <mc:Fallback>
            <p:pic>
              <p:nvPicPr>
                <p:cNvPr id="229" name="Ink 228">
                  <a:extLst>
                    <a:ext uri="{FF2B5EF4-FFF2-40B4-BE49-F238E27FC236}">
                      <a16:creationId xmlns:a16="http://schemas.microsoft.com/office/drawing/2014/main" id="{57A8EE9A-E14A-5B40-BC1F-0C6E03FCE302}"/>
                    </a:ext>
                  </a:extLst>
                </p:cNvPr>
                <p:cNvPicPr/>
                <p:nvPr/>
              </p:nvPicPr>
              <p:blipFill>
                <a:blip r:embed="rId56"/>
                <a:stretch>
                  <a:fillRect/>
                </a:stretch>
              </p:blipFill>
              <p:spPr>
                <a:xfrm>
                  <a:off x="10145160" y="3076296"/>
                  <a:ext cx="313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30" name="Ink 229">
                  <a:extLst>
                    <a:ext uri="{FF2B5EF4-FFF2-40B4-BE49-F238E27FC236}">
                      <a16:creationId xmlns:a16="http://schemas.microsoft.com/office/drawing/2014/main" id="{A9DCF45E-CFC5-274B-8032-4FBC21D8F561}"/>
                    </a:ext>
                  </a:extLst>
                </p14:cNvPr>
                <p14:cNvContentPartPr/>
                <p14:nvPr/>
              </p14:nvContentPartPr>
              <p14:xfrm>
                <a:off x="10179360" y="2907816"/>
                <a:ext cx="41400" cy="37800"/>
              </p14:xfrm>
            </p:contentPart>
          </mc:Choice>
          <mc:Fallback>
            <p:pic>
              <p:nvPicPr>
                <p:cNvPr id="230" name="Ink 229">
                  <a:extLst>
                    <a:ext uri="{FF2B5EF4-FFF2-40B4-BE49-F238E27FC236}">
                      <a16:creationId xmlns:a16="http://schemas.microsoft.com/office/drawing/2014/main" id="{A9DCF45E-CFC5-274B-8032-4FBC21D8F561}"/>
                    </a:ext>
                  </a:extLst>
                </p:cNvPr>
                <p:cNvPicPr/>
                <p:nvPr/>
              </p:nvPicPr>
              <p:blipFill>
                <a:blip r:embed="rId58"/>
                <a:stretch>
                  <a:fillRect/>
                </a:stretch>
              </p:blipFill>
              <p:spPr>
                <a:xfrm>
                  <a:off x="10170360" y="2898816"/>
                  <a:ext cx="590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31" name="Ink 230">
                  <a:extLst>
                    <a:ext uri="{FF2B5EF4-FFF2-40B4-BE49-F238E27FC236}">
                      <a16:creationId xmlns:a16="http://schemas.microsoft.com/office/drawing/2014/main" id="{CFE4E175-E14A-2F49-8AAF-4390CE369B7A}"/>
                    </a:ext>
                  </a:extLst>
                </p14:cNvPr>
                <p14:cNvContentPartPr/>
                <p14:nvPr/>
              </p14:nvContentPartPr>
              <p14:xfrm>
                <a:off x="9756720" y="2955696"/>
                <a:ext cx="15120" cy="25920"/>
              </p14:xfrm>
            </p:contentPart>
          </mc:Choice>
          <mc:Fallback>
            <p:pic>
              <p:nvPicPr>
                <p:cNvPr id="231" name="Ink 230">
                  <a:extLst>
                    <a:ext uri="{FF2B5EF4-FFF2-40B4-BE49-F238E27FC236}">
                      <a16:creationId xmlns:a16="http://schemas.microsoft.com/office/drawing/2014/main" id="{CFE4E175-E14A-2F49-8AAF-4390CE369B7A}"/>
                    </a:ext>
                  </a:extLst>
                </p:cNvPr>
                <p:cNvPicPr/>
                <p:nvPr/>
              </p:nvPicPr>
              <p:blipFill>
                <a:blip r:embed="rId60"/>
                <a:stretch>
                  <a:fillRect/>
                </a:stretch>
              </p:blipFill>
              <p:spPr>
                <a:xfrm>
                  <a:off x="9747720" y="2947056"/>
                  <a:ext cx="327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60" name="Ink 259">
                  <a:extLst>
                    <a:ext uri="{FF2B5EF4-FFF2-40B4-BE49-F238E27FC236}">
                      <a16:creationId xmlns:a16="http://schemas.microsoft.com/office/drawing/2014/main" id="{59E4A624-A58B-B946-ABE2-0DA9AD4E8E78}"/>
                    </a:ext>
                  </a:extLst>
                </p14:cNvPr>
                <p14:cNvContentPartPr/>
                <p14:nvPr/>
              </p14:nvContentPartPr>
              <p14:xfrm>
                <a:off x="9781560" y="3421896"/>
                <a:ext cx="32040" cy="14760"/>
              </p14:xfrm>
            </p:contentPart>
          </mc:Choice>
          <mc:Fallback>
            <p:pic>
              <p:nvPicPr>
                <p:cNvPr id="260" name="Ink 259">
                  <a:extLst>
                    <a:ext uri="{FF2B5EF4-FFF2-40B4-BE49-F238E27FC236}">
                      <a16:creationId xmlns:a16="http://schemas.microsoft.com/office/drawing/2014/main" id="{59E4A624-A58B-B946-ABE2-0DA9AD4E8E78}"/>
                    </a:ext>
                  </a:extLst>
                </p:cNvPr>
                <p:cNvPicPr/>
                <p:nvPr/>
              </p:nvPicPr>
              <p:blipFill>
                <a:blip r:embed="rId62"/>
                <a:stretch>
                  <a:fillRect/>
                </a:stretch>
              </p:blipFill>
              <p:spPr>
                <a:xfrm>
                  <a:off x="9772920" y="3412896"/>
                  <a:ext cx="496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61" name="Ink 260">
                  <a:extLst>
                    <a:ext uri="{FF2B5EF4-FFF2-40B4-BE49-F238E27FC236}">
                      <a16:creationId xmlns:a16="http://schemas.microsoft.com/office/drawing/2014/main" id="{1CC744C8-4FAD-FC43-9502-88920C973571}"/>
                    </a:ext>
                  </a:extLst>
                </p14:cNvPr>
                <p14:cNvContentPartPr/>
                <p14:nvPr/>
              </p14:nvContentPartPr>
              <p14:xfrm>
                <a:off x="9540000" y="3550416"/>
                <a:ext cx="22320" cy="11160"/>
              </p14:xfrm>
            </p:contentPart>
          </mc:Choice>
          <mc:Fallback>
            <p:pic>
              <p:nvPicPr>
                <p:cNvPr id="261" name="Ink 260">
                  <a:extLst>
                    <a:ext uri="{FF2B5EF4-FFF2-40B4-BE49-F238E27FC236}">
                      <a16:creationId xmlns:a16="http://schemas.microsoft.com/office/drawing/2014/main" id="{1CC744C8-4FAD-FC43-9502-88920C973571}"/>
                    </a:ext>
                  </a:extLst>
                </p:cNvPr>
                <p:cNvPicPr/>
                <p:nvPr/>
              </p:nvPicPr>
              <p:blipFill>
                <a:blip r:embed="rId64"/>
                <a:stretch>
                  <a:fillRect/>
                </a:stretch>
              </p:blipFill>
              <p:spPr>
                <a:xfrm>
                  <a:off x="9531000" y="3541416"/>
                  <a:ext cx="399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62" name="Ink 261">
                  <a:extLst>
                    <a:ext uri="{FF2B5EF4-FFF2-40B4-BE49-F238E27FC236}">
                      <a16:creationId xmlns:a16="http://schemas.microsoft.com/office/drawing/2014/main" id="{9181DA8B-7160-4640-9AC7-AB46AEFAF6C5}"/>
                    </a:ext>
                  </a:extLst>
                </p14:cNvPr>
                <p14:cNvContentPartPr/>
                <p14:nvPr/>
              </p14:nvContentPartPr>
              <p14:xfrm>
                <a:off x="9502560" y="3669936"/>
                <a:ext cx="33120" cy="78480"/>
              </p14:xfrm>
            </p:contentPart>
          </mc:Choice>
          <mc:Fallback>
            <p:pic>
              <p:nvPicPr>
                <p:cNvPr id="262" name="Ink 261">
                  <a:extLst>
                    <a:ext uri="{FF2B5EF4-FFF2-40B4-BE49-F238E27FC236}">
                      <a16:creationId xmlns:a16="http://schemas.microsoft.com/office/drawing/2014/main" id="{9181DA8B-7160-4640-9AC7-AB46AEFAF6C5}"/>
                    </a:ext>
                  </a:extLst>
                </p:cNvPr>
                <p:cNvPicPr/>
                <p:nvPr/>
              </p:nvPicPr>
              <p:blipFill>
                <a:blip r:embed="rId66"/>
                <a:stretch>
                  <a:fillRect/>
                </a:stretch>
              </p:blipFill>
              <p:spPr>
                <a:xfrm>
                  <a:off x="9493920" y="3660936"/>
                  <a:ext cx="507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63" name="Ink 262">
                  <a:extLst>
                    <a:ext uri="{FF2B5EF4-FFF2-40B4-BE49-F238E27FC236}">
                      <a16:creationId xmlns:a16="http://schemas.microsoft.com/office/drawing/2014/main" id="{BB2A1503-442E-0044-8988-B53D9959E298}"/>
                    </a:ext>
                  </a:extLst>
                </p14:cNvPr>
                <p14:cNvContentPartPr/>
                <p14:nvPr/>
              </p14:nvContentPartPr>
              <p14:xfrm>
                <a:off x="9345960" y="3284016"/>
                <a:ext cx="49680" cy="40320"/>
              </p14:xfrm>
            </p:contentPart>
          </mc:Choice>
          <mc:Fallback>
            <p:pic>
              <p:nvPicPr>
                <p:cNvPr id="263" name="Ink 262">
                  <a:extLst>
                    <a:ext uri="{FF2B5EF4-FFF2-40B4-BE49-F238E27FC236}">
                      <a16:creationId xmlns:a16="http://schemas.microsoft.com/office/drawing/2014/main" id="{BB2A1503-442E-0044-8988-B53D9959E298}"/>
                    </a:ext>
                  </a:extLst>
                </p:cNvPr>
                <p:cNvPicPr/>
                <p:nvPr/>
              </p:nvPicPr>
              <p:blipFill>
                <a:blip r:embed="rId68"/>
                <a:stretch>
                  <a:fillRect/>
                </a:stretch>
              </p:blipFill>
              <p:spPr>
                <a:xfrm>
                  <a:off x="9337320" y="3275376"/>
                  <a:ext cx="67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64" name="Ink 263">
                  <a:extLst>
                    <a:ext uri="{FF2B5EF4-FFF2-40B4-BE49-F238E27FC236}">
                      <a16:creationId xmlns:a16="http://schemas.microsoft.com/office/drawing/2014/main" id="{87D762F3-C1F0-5C49-BCBC-2F97D4DC5A8B}"/>
                    </a:ext>
                  </a:extLst>
                </p14:cNvPr>
                <p14:cNvContentPartPr/>
                <p14:nvPr/>
              </p14:nvContentPartPr>
              <p14:xfrm>
                <a:off x="9623880" y="3457896"/>
                <a:ext cx="41040" cy="42480"/>
              </p14:xfrm>
            </p:contentPart>
          </mc:Choice>
          <mc:Fallback>
            <p:pic>
              <p:nvPicPr>
                <p:cNvPr id="264" name="Ink 263">
                  <a:extLst>
                    <a:ext uri="{FF2B5EF4-FFF2-40B4-BE49-F238E27FC236}">
                      <a16:creationId xmlns:a16="http://schemas.microsoft.com/office/drawing/2014/main" id="{87D762F3-C1F0-5C49-BCBC-2F97D4DC5A8B}"/>
                    </a:ext>
                  </a:extLst>
                </p:cNvPr>
                <p:cNvPicPr/>
                <p:nvPr/>
              </p:nvPicPr>
              <p:blipFill>
                <a:blip r:embed="rId70"/>
                <a:stretch>
                  <a:fillRect/>
                </a:stretch>
              </p:blipFill>
              <p:spPr>
                <a:xfrm>
                  <a:off x="9615240" y="3448896"/>
                  <a:ext cx="586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65" name="Ink 264">
                  <a:extLst>
                    <a:ext uri="{FF2B5EF4-FFF2-40B4-BE49-F238E27FC236}">
                      <a16:creationId xmlns:a16="http://schemas.microsoft.com/office/drawing/2014/main" id="{432F174D-0C83-2D4B-8460-38C35E26CCAA}"/>
                    </a:ext>
                  </a:extLst>
                </p14:cNvPr>
                <p14:cNvContentPartPr/>
                <p14:nvPr/>
              </p14:nvContentPartPr>
              <p14:xfrm>
                <a:off x="9703800" y="3656616"/>
                <a:ext cx="11880" cy="31320"/>
              </p14:xfrm>
            </p:contentPart>
          </mc:Choice>
          <mc:Fallback>
            <p:pic>
              <p:nvPicPr>
                <p:cNvPr id="265" name="Ink 264">
                  <a:extLst>
                    <a:ext uri="{FF2B5EF4-FFF2-40B4-BE49-F238E27FC236}">
                      <a16:creationId xmlns:a16="http://schemas.microsoft.com/office/drawing/2014/main" id="{432F174D-0C83-2D4B-8460-38C35E26CCAA}"/>
                    </a:ext>
                  </a:extLst>
                </p:cNvPr>
                <p:cNvPicPr/>
                <p:nvPr/>
              </p:nvPicPr>
              <p:blipFill>
                <a:blip r:embed="rId72"/>
                <a:stretch>
                  <a:fillRect/>
                </a:stretch>
              </p:blipFill>
              <p:spPr>
                <a:xfrm>
                  <a:off x="9694800" y="3647616"/>
                  <a:ext cx="295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66" name="Ink 265">
                  <a:extLst>
                    <a:ext uri="{FF2B5EF4-FFF2-40B4-BE49-F238E27FC236}">
                      <a16:creationId xmlns:a16="http://schemas.microsoft.com/office/drawing/2014/main" id="{AFE6A4CB-80A3-7F4E-A374-B86C67D73170}"/>
                    </a:ext>
                  </a:extLst>
                </p14:cNvPr>
                <p14:cNvContentPartPr/>
                <p14:nvPr/>
              </p14:nvContentPartPr>
              <p14:xfrm>
                <a:off x="9872640" y="3357816"/>
                <a:ext cx="180360" cy="42120"/>
              </p14:xfrm>
            </p:contentPart>
          </mc:Choice>
          <mc:Fallback>
            <p:pic>
              <p:nvPicPr>
                <p:cNvPr id="266" name="Ink 265">
                  <a:extLst>
                    <a:ext uri="{FF2B5EF4-FFF2-40B4-BE49-F238E27FC236}">
                      <a16:creationId xmlns:a16="http://schemas.microsoft.com/office/drawing/2014/main" id="{AFE6A4CB-80A3-7F4E-A374-B86C67D73170}"/>
                    </a:ext>
                  </a:extLst>
                </p:cNvPr>
                <p:cNvPicPr/>
                <p:nvPr/>
              </p:nvPicPr>
              <p:blipFill>
                <a:blip r:embed="rId74"/>
                <a:stretch>
                  <a:fillRect/>
                </a:stretch>
              </p:blipFill>
              <p:spPr>
                <a:xfrm>
                  <a:off x="9864000" y="3349176"/>
                  <a:ext cx="1980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67" name="Ink 266">
                  <a:extLst>
                    <a:ext uri="{FF2B5EF4-FFF2-40B4-BE49-F238E27FC236}">
                      <a16:creationId xmlns:a16="http://schemas.microsoft.com/office/drawing/2014/main" id="{A339E8AD-60EA-AC4C-B3EA-4075F1E0C749}"/>
                    </a:ext>
                  </a:extLst>
                </p14:cNvPr>
                <p14:cNvContentPartPr/>
                <p14:nvPr/>
              </p14:nvContentPartPr>
              <p14:xfrm>
                <a:off x="9564480" y="3264216"/>
                <a:ext cx="48600" cy="12960"/>
              </p14:xfrm>
            </p:contentPart>
          </mc:Choice>
          <mc:Fallback>
            <p:pic>
              <p:nvPicPr>
                <p:cNvPr id="267" name="Ink 266">
                  <a:extLst>
                    <a:ext uri="{FF2B5EF4-FFF2-40B4-BE49-F238E27FC236}">
                      <a16:creationId xmlns:a16="http://schemas.microsoft.com/office/drawing/2014/main" id="{A339E8AD-60EA-AC4C-B3EA-4075F1E0C749}"/>
                    </a:ext>
                  </a:extLst>
                </p:cNvPr>
                <p:cNvPicPr/>
                <p:nvPr/>
              </p:nvPicPr>
              <p:blipFill>
                <a:blip r:embed="rId76"/>
                <a:stretch>
                  <a:fillRect/>
                </a:stretch>
              </p:blipFill>
              <p:spPr>
                <a:xfrm>
                  <a:off x="9555480" y="3255576"/>
                  <a:ext cx="662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68" name="Ink 267">
                  <a:extLst>
                    <a:ext uri="{FF2B5EF4-FFF2-40B4-BE49-F238E27FC236}">
                      <a16:creationId xmlns:a16="http://schemas.microsoft.com/office/drawing/2014/main" id="{9D1579E3-E64A-5641-8E8F-AFEDF3A51DB8}"/>
                    </a:ext>
                  </a:extLst>
                </p14:cNvPr>
                <p14:cNvContentPartPr/>
                <p14:nvPr/>
              </p14:nvContentPartPr>
              <p14:xfrm>
                <a:off x="10018440" y="3290856"/>
                <a:ext cx="104040" cy="46800"/>
              </p14:xfrm>
            </p:contentPart>
          </mc:Choice>
          <mc:Fallback>
            <p:pic>
              <p:nvPicPr>
                <p:cNvPr id="268" name="Ink 267">
                  <a:extLst>
                    <a:ext uri="{FF2B5EF4-FFF2-40B4-BE49-F238E27FC236}">
                      <a16:creationId xmlns:a16="http://schemas.microsoft.com/office/drawing/2014/main" id="{9D1579E3-E64A-5641-8E8F-AFEDF3A51DB8}"/>
                    </a:ext>
                  </a:extLst>
                </p:cNvPr>
                <p:cNvPicPr/>
                <p:nvPr/>
              </p:nvPicPr>
              <p:blipFill>
                <a:blip r:embed="rId78"/>
                <a:stretch>
                  <a:fillRect/>
                </a:stretch>
              </p:blipFill>
              <p:spPr>
                <a:xfrm>
                  <a:off x="10009800" y="3281856"/>
                  <a:ext cx="1216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70" name="Ink 269">
                  <a:extLst>
                    <a:ext uri="{FF2B5EF4-FFF2-40B4-BE49-F238E27FC236}">
                      <a16:creationId xmlns:a16="http://schemas.microsoft.com/office/drawing/2014/main" id="{F522DA9D-8538-B34E-BDA4-4FA046B9DB16}"/>
                    </a:ext>
                  </a:extLst>
                </p14:cNvPr>
                <p14:cNvContentPartPr/>
                <p14:nvPr/>
              </p14:nvContentPartPr>
              <p14:xfrm>
                <a:off x="10001880" y="3101136"/>
                <a:ext cx="76680" cy="34920"/>
              </p14:xfrm>
            </p:contentPart>
          </mc:Choice>
          <mc:Fallback>
            <p:pic>
              <p:nvPicPr>
                <p:cNvPr id="270" name="Ink 269">
                  <a:extLst>
                    <a:ext uri="{FF2B5EF4-FFF2-40B4-BE49-F238E27FC236}">
                      <a16:creationId xmlns:a16="http://schemas.microsoft.com/office/drawing/2014/main" id="{F522DA9D-8538-B34E-BDA4-4FA046B9DB16}"/>
                    </a:ext>
                  </a:extLst>
                </p:cNvPr>
                <p:cNvPicPr/>
                <p:nvPr/>
              </p:nvPicPr>
              <p:blipFill>
                <a:blip r:embed="rId80"/>
                <a:stretch>
                  <a:fillRect/>
                </a:stretch>
              </p:blipFill>
              <p:spPr>
                <a:xfrm>
                  <a:off x="9992880" y="3092496"/>
                  <a:ext cx="943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71" name="Ink 270">
                  <a:extLst>
                    <a:ext uri="{FF2B5EF4-FFF2-40B4-BE49-F238E27FC236}">
                      <a16:creationId xmlns:a16="http://schemas.microsoft.com/office/drawing/2014/main" id="{D12DC790-7FB7-824C-8D92-01599431F754}"/>
                    </a:ext>
                  </a:extLst>
                </p14:cNvPr>
                <p14:cNvContentPartPr/>
                <p14:nvPr/>
              </p14:nvContentPartPr>
              <p14:xfrm>
                <a:off x="10125000" y="2856696"/>
                <a:ext cx="39960" cy="101880"/>
              </p14:xfrm>
            </p:contentPart>
          </mc:Choice>
          <mc:Fallback>
            <p:pic>
              <p:nvPicPr>
                <p:cNvPr id="271" name="Ink 270">
                  <a:extLst>
                    <a:ext uri="{FF2B5EF4-FFF2-40B4-BE49-F238E27FC236}">
                      <a16:creationId xmlns:a16="http://schemas.microsoft.com/office/drawing/2014/main" id="{D12DC790-7FB7-824C-8D92-01599431F754}"/>
                    </a:ext>
                  </a:extLst>
                </p:cNvPr>
                <p:cNvPicPr/>
                <p:nvPr/>
              </p:nvPicPr>
              <p:blipFill>
                <a:blip r:embed="rId82"/>
                <a:stretch>
                  <a:fillRect/>
                </a:stretch>
              </p:blipFill>
              <p:spPr>
                <a:xfrm>
                  <a:off x="10116000" y="2848056"/>
                  <a:ext cx="576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72" name="Ink 271">
                  <a:extLst>
                    <a:ext uri="{FF2B5EF4-FFF2-40B4-BE49-F238E27FC236}">
                      <a16:creationId xmlns:a16="http://schemas.microsoft.com/office/drawing/2014/main" id="{D303EC87-EBD2-9643-9A52-75F430BA7BAF}"/>
                    </a:ext>
                  </a:extLst>
                </p14:cNvPr>
                <p14:cNvContentPartPr/>
                <p14:nvPr/>
              </p14:nvContentPartPr>
              <p14:xfrm>
                <a:off x="9836640" y="2743296"/>
                <a:ext cx="59760" cy="44280"/>
              </p14:xfrm>
            </p:contentPart>
          </mc:Choice>
          <mc:Fallback>
            <p:pic>
              <p:nvPicPr>
                <p:cNvPr id="272" name="Ink 271">
                  <a:extLst>
                    <a:ext uri="{FF2B5EF4-FFF2-40B4-BE49-F238E27FC236}">
                      <a16:creationId xmlns:a16="http://schemas.microsoft.com/office/drawing/2014/main" id="{D303EC87-EBD2-9643-9A52-75F430BA7BAF}"/>
                    </a:ext>
                  </a:extLst>
                </p:cNvPr>
                <p:cNvPicPr/>
                <p:nvPr/>
              </p:nvPicPr>
              <p:blipFill>
                <a:blip r:embed="rId84"/>
                <a:stretch>
                  <a:fillRect/>
                </a:stretch>
              </p:blipFill>
              <p:spPr>
                <a:xfrm>
                  <a:off x="9827640" y="2734296"/>
                  <a:ext cx="774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74" name="Ink 273">
                  <a:extLst>
                    <a:ext uri="{FF2B5EF4-FFF2-40B4-BE49-F238E27FC236}">
                      <a16:creationId xmlns:a16="http://schemas.microsoft.com/office/drawing/2014/main" id="{6E35B749-9EB7-0946-A3B0-7224DEC95861}"/>
                    </a:ext>
                  </a:extLst>
                </p14:cNvPr>
                <p14:cNvContentPartPr/>
                <p14:nvPr/>
              </p14:nvContentPartPr>
              <p14:xfrm>
                <a:off x="10266480" y="2695416"/>
                <a:ext cx="3960" cy="77760"/>
              </p14:xfrm>
            </p:contentPart>
          </mc:Choice>
          <mc:Fallback>
            <p:pic>
              <p:nvPicPr>
                <p:cNvPr id="274" name="Ink 273">
                  <a:extLst>
                    <a:ext uri="{FF2B5EF4-FFF2-40B4-BE49-F238E27FC236}">
                      <a16:creationId xmlns:a16="http://schemas.microsoft.com/office/drawing/2014/main" id="{6E35B749-9EB7-0946-A3B0-7224DEC95861}"/>
                    </a:ext>
                  </a:extLst>
                </p:cNvPr>
                <p:cNvPicPr/>
                <p:nvPr/>
              </p:nvPicPr>
              <p:blipFill>
                <a:blip r:embed="rId86"/>
                <a:stretch>
                  <a:fillRect/>
                </a:stretch>
              </p:blipFill>
              <p:spPr>
                <a:xfrm>
                  <a:off x="10257480" y="2686416"/>
                  <a:ext cx="216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75" name="Ink 274">
                  <a:extLst>
                    <a:ext uri="{FF2B5EF4-FFF2-40B4-BE49-F238E27FC236}">
                      <a16:creationId xmlns:a16="http://schemas.microsoft.com/office/drawing/2014/main" id="{739104C6-E9BA-5442-9B5D-B34C94923C61}"/>
                    </a:ext>
                  </a:extLst>
                </p14:cNvPr>
                <p14:cNvContentPartPr/>
                <p14:nvPr/>
              </p14:nvContentPartPr>
              <p14:xfrm>
                <a:off x="10259640" y="2630976"/>
                <a:ext cx="13320" cy="48600"/>
              </p14:xfrm>
            </p:contentPart>
          </mc:Choice>
          <mc:Fallback>
            <p:pic>
              <p:nvPicPr>
                <p:cNvPr id="275" name="Ink 274">
                  <a:extLst>
                    <a:ext uri="{FF2B5EF4-FFF2-40B4-BE49-F238E27FC236}">
                      <a16:creationId xmlns:a16="http://schemas.microsoft.com/office/drawing/2014/main" id="{739104C6-E9BA-5442-9B5D-B34C94923C61}"/>
                    </a:ext>
                  </a:extLst>
                </p:cNvPr>
                <p:cNvPicPr/>
                <p:nvPr/>
              </p:nvPicPr>
              <p:blipFill>
                <a:blip r:embed="rId88"/>
                <a:stretch>
                  <a:fillRect/>
                </a:stretch>
              </p:blipFill>
              <p:spPr>
                <a:xfrm>
                  <a:off x="10250640" y="2622336"/>
                  <a:ext cx="309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76" name="Ink 275">
                  <a:extLst>
                    <a:ext uri="{FF2B5EF4-FFF2-40B4-BE49-F238E27FC236}">
                      <a16:creationId xmlns:a16="http://schemas.microsoft.com/office/drawing/2014/main" id="{7D97C65E-8B09-6946-9128-44581A952496}"/>
                    </a:ext>
                  </a:extLst>
                </p14:cNvPr>
                <p14:cNvContentPartPr/>
                <p14:nvPr/>
              </p14:nvContentPartPr>
              <p14:xfrm>
                <a:off x="10333800" y="2657256"/>
                <a:ext cx="11520" cy="30600"/>
              </p14:xfrm>
            </p:contentPart>
          </mc:Choice>
          <mc:Fallback>
            <p:pic>
              <p:nvPicPr>
                <p:cNvPr id="276" name="Ink 275">
                  <a:extLst>
                    <a:ext uri="{FF2B5EF4-FFF2-40B4-BE49-F238E27FC236}">
                      <a16:creationId xmlns:a16="http://schemas.microsoft.com/office/drawing/2014/main" id="{7D97C65E-8B09-6946-9128-44581A952496}"/>
                    </a:ext>
                  </a:extLst>
                </p:cNvPr>
                <p:cNvPicPr/>
                <p:nvPr/>
              </p:nvPicPr>
              <p:blipFill>
                <a:blip r:embed="rId90"/>
                <a:stretch>
                  <a:fillRect/>
                </a:stretch>
              </p:blipFill>
              <p:spPr>
                <a:xfrm>
                  <a:off x="10325160" y="2648256"/>
                  <a:ext cx="29160" cy="48240"/>
                </a:xfrm>
                <a:prstGeom prst="rect">
                  <a:avLst/>
                </a:prstGeom>
              </p:spPr>
            </p:pic>
          </mc:Fallback>
        </mc:AlternateContent>
      </p:grpSp>
      <p:grpSp>
        <p:nvGrpSpPr>
          <p:cNvPr id="337" name="Group 336">
            <a:extLst>
              <a:ext uri="{FF2B5EF4-FFF2-40B4-BE49-F238E27FC236}">
                <a16:creationId xmlns:a16="http://schemas.microsoft.com/office/drawing/2014/main" id="{9BB8E4A1-353B-4046-9D4A-0705E6456692}"/>
              </a:ext>
            </a:extLst>
          </p:cNvPr>
          <p:cNvGrpSpPr/>
          <p:nvPr/>
        </p:nvGrpSpPr>
        <p:grpSpPr>
          <a:xfrm>
            <a:off x="6229440" y="1972176"/>
            <a:ext cx="570240" cy="1631520"/>
            <a:chOff x="6229440" y="1972176"/>
            <a:chExt cx="570240" cy="1631520"/>
          </a:xfrm>
        </p:grpSpPr>
        <mc:AlternateContent xmlns:mc="http://schemas.openxmlformats.org/markup-compatibility/2006">
          <mc:Choice xmlns:p14="http://schemas.microsoft.com/office/powerpoint/2010/main" Requires="p14">
            <p:contentPart p14:bwMode="auto" r:id="rId91">
              <p14:nvContentPartPr>
                <p14:cNvPr id="313" name="Ink 312">
                  <a:extLst>
                    <a:ext uri="{FF2B5EF4-FFF2-40B4-BE49-F238E27FC236}">
                      <a16:creationId xmlns:a16="http://schemas.microsoft.com/office/drawing/2014/main" id="{4CA7152C-9D89-1744-876F-768062B8F14E}"/>
                    </a:ext>
                  </a:extLst>
                </p14:cNvPr>
                <p14:cNvContentPartPr/>
                <p14:nvPr/>
              </p14:nvContentPartPr>
              <p14:xfrm>
                <a:off x="6773040" y="1972176"/>
                <a:ext cx="18000" cy="13320"/>
              </p14:xfrm>
            </p:contentPart>
          </mc:Choice>
          <mc:Fallback>
            <p:pic>
              <p:nvPicPr>
                <p:cNvPr id="313" name="Ink 312">
                  <a:extLst>
                    <a:ext uri="{FF2B5EF4-FFF2-40B4-BE49-F238E27FC236}">
                      <a16:creationId xmlns:a16="http://schemas.microsoft.com/office/drawing/2014/main" id="{4CA7152C-9D89-1744-876F-768062B8F14E}"/>
                    </a:ext>
                  </a:extLst>
                </p:cNvPr>
                <p:cNvPicPr/>
                <p:nvPr/>
              </p:nvPicPr>
              <p:blipFill>
                <a:blip r:embed="rId92"/>
                <a:stretch>
                  <a:fillRect/>
                </a:stretch>
              </p:blipFill>
              <p:spPr>
                <a:xfrm>
                  <a:off x="6764400" y="1963536"/>
                  <a:ext cx="356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308" name="Ink 307">
                  <a:extLst>
                    <a:ext uri="{FF2B5EF4-FFF2-40B4-BE49-F238E27FC236}">
                      <a16:creationId xmlns:a16="http://schemas.microsoft.com/office/drawing/2014/main" id="{C4EF6EE0-806E-FB4A-BA54-A82041639799}"/>
                    </a:ext>
                  </a:extLst>
                </p14:cNvPr>
                <p14:cNvContentPartPr/>
                <p14:nvPr/>
              </p14:nvContentPartPr>
              <p14:xfrm>
                <a:off x="6726960" y="2313456"/>
                <a:ext cx="7920" cy="7200"/>
              </p14:xfrm>
            </p:contentPart>
          </mc:Choice>
          <mc:Fallback>
            <p:pic>
              <p:nvPicPr>
                <p:cNvPr id="308" name="Ink 307">
                  <a:extLst>
                    <a:ext uri="{FF2B5EF4-FFF2-40B4-BE49-F238E27FC236}">
                      <a16:creationId xmlns:a16="http://schemas.microsoft.com/office/drawing/2014/main" id="{C4EF6EE0-806E-FB4A-BA54-A82041639799}"/>
                    </a:ext>
                  </a:extLst>
                </p:cNvPr>
                <p:cNvPicPr/>
                <p:nvPr/>
              </p:nvPicPr>
              <p:blipFill>
                <a:blip r:embed="rId94"/>
                <a:stretch>
                  <a:fillRect/>
                </a:stretch>
              </p:blipFill>
              <p:spPr>
                <a:xfrm>
                  <a:off x="6717960" y="2304456"/>
                  <a:ext cx="255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305" name="Ink 304">
                  <a:extLst>
                    <a:ext uri="{FF2B5EF4-FFF2-40B4-BE49-F238E27FC236}">
                      <a16:creationId xmlns:a16="http://schemas.microsoft.com/office/drawing/2014/main" id="{7E3C51EB-955B-2040-B885-8E0073C6A1A5}"/>
                    </a:ext>
                  </a:extLst>
                </p14:cNvPr>
                <p14:cNvContentPartPr/>
                <p14:nvPr/>
              </p14:nvContentPartPr>
              <p14:xfrm>
                <a:off x="6229440" y="2584536"/>
                <a:ext cx="21960" cy="55800"/>
              </p14:xfrm>
            </p:contentPart>
          </mc:Choice>
          <mc:Fallback>
            <p:pic>
              <p:nvPicPr>
                <p:cNvPr id="305" name="Ink 304">
                  <a:extLst>
                    <a:ext uri="{FF2B5EF4-FFF2-40B4-BE49-F238E27FC236}">
                      <a16:creationId xmlns:a16="http://schemas.microsoft.com/office/drawing/2014/main" id="{7E3C51EB-955B-2040-B885-8E0073C6A1A5}"/>
                    </a:ext>
                  </a:extLst>
                </p:cNvPr>
                <p:cNvPicPr/>
                <p:nvPr/>
              </p:nvPicPr>
              <p:blipFill>
                <a:blip r:embed="rId96"/>
                <a:stretch>
                  <a:fillRect/>
                </a:stretch>
              </p:blipFill>
              <p:spPr>
                <a:xfrm>
                  <a:off x="6220440" y="2575896"/>
                  <a:ext cx="396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320" name="Ink 319">
                  <a:extLst>
                    <a:ext uri="{FF2B5EF4-FFF2-40B4-BE49-F238E27FC236}">
                      <a16:creationId xmlns:a16="http://schemas.microsoft.com/office/drawing/2014/main" id="{6135BC71-C58B-5B4C-939A-A43DD4C4D2B0}"/>
                    </a:ext>
                  </a:extLst>
                </p14:cNvPr>
                <p14:cNvContentPartPr/>
                <p14:nvPr/>
              </p14:nvContentPartPr>
              <p14:xfrm>
                <a:off x="6472800" y="3534576"/>
                <a:ext cx="101520" cy="8640"/>
              </p14:xfrm>
            </p:contentPart>
          </mc:Choice>
          <mc:Fallback>
            <p:pic>
              <p:nvPicPr>
                <p:cNvPr id="320" name="Ink 319">
                  <a:extLst>
                    <a:ext uri="{FF2B5EF4-FFF2-40B4-BE49-F238E27FC236}">
                      <a16:creationId xmlns:a16="http://schemas.microsoft.com/office/drawing/2014/main" id="{6135BC71-C58B-5B4C-939A-A43DD4C4D2B0}"/>
                    </a:ext>
                  </a:extLst>
                </p:cNvPr>
                <p:cNvPicPr/>
                <p:nvPr/>
              </p:nvPicPr>
              <p:blipFill>
                <a:blip r:embed="rId98"/>
                <a:stretch>
                  <a:fillRect/>
                </a:stretch>
              </p:blipFill>
              <p:spPr>
                <a:xfrm>
                  <a:off x="6464160" y="3525576"/>
                  <a:ext cx="1191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321" name="Ink 320">
                  <a:extLst>
                    <a:ext uri="{FF2B5EF4-FFF2-40B4-BE49-F238E27FC236}">
                      <a16:creationId xmlns:a16="http://schemas.microsoft.com/office/drawing/2014/main" id="{AD0F64A8-C46A-0D49-B616-D6F191584E2A}"/>
                    </a:ext>
                  </a:extLst>
                </p14:cNvPr>
                <p14:cNvContentPartPr/>
                <p14:nvPr/>
              </p14:nvContentPartPr>
              <p14:xfrm>
                <a:off x="6756120" y="3561216"/>
                <a:ext cx="43560" cy="42480"/>
              </p14:xfrm>
            </p:contentPart>
          </mc:Choice>
          <mc:Fallback>
            <p:pic>
              <p:nvPicPr>
                <p:cNvPr id="321" name="Ink 320">
                  <a:extLst>
                    <a:ext uri="{FF2B5EF4-FFF2-40B4-BE49-F238E27FC236}">
                      <a16:creationId xmlns:a16="http://schemas.microsoft.com/office/drawing/2014/main" id="{AD0F64A8-C46A-0D49-B616-D6F191584E2A}"/>
                    </a:ext>
                  </a:extLst>
                </p:cNvPr>
                <p:cNvPicPr/>
                <p:nvPr/>
              </p:nvPicPr>
              <p:blipFill>
                <a:blip r:embed="rId100"/>
                <a:stretch>
                  <a:fillRect/>
                </a:stretch>
              </p:blipFill>
              <p:spPr>
                <a:xfrm>
                  <a:off x="6747480" y="3552216"/>
                  <a:ext cx="61200" cy="60120"/>
                </a:xfrm>
                <a:prstGeom prst="rect">
                  <a:avLst/>
                </a:prstGeom>
              </p:spPr>
            </p:pic>
          </mc:Fallback>
        </mc:AlternateContent>
      </p:grpSp>
    </p:spTree>
    <p:extLst>
      <p:ext uri="{BB962C8B-B14F-4D97-AF65-F5344CB8AC3E}">
        <p14:creationId xmlns:p14="http://schemas.microsoft.com/office/powerpoint/2010/main" val="77964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7F6ED1-7AB2-5A44-B4D1-91FB78110177}"/>
              </a:ext>
            </a:extLst>
          </p:cNvPr>
          <p:cNvPicPr>
            <a:picLocks noChangeAspect="1"/>
          </p:cNvPicPr>
          <p:nvPr/>
        </p:nvPicPr>
        <p:blipFill>
          <a:blip r:embed="rId2"/>
          <a:stretch>
            <a:fillRect/>
          </a:stretch>
        </p:blipFill>
        <p:spPr>
          <a:xfrm>
            <a:off x="741582" y="621322"/>
            <a:ext cx="11450417" cy="6004215"/>
          </a:xfrm>
          <a:prstGeom prst="rect">
            <a:avLst/>
          </a:prstGeom>
        </p:spPr>
      </p:pic>
      <p:sp>
        <p:nvSpPr>
          <p:cNvPr id="3" name="TextBox 2">
            <a:extLst>
              <a:ext uri="{FF2B5EF4-FFF2-40B4-BE49-F238E27FC236}">
                <a16:creationId xmlns:a16="http://schemas.microsoft.com/office/drawing/2014/main" id="{90F47BFB-F35D-2A47-9DF6-ACA57E626A0F}"/>
              </a:ext>
            </a:extLst>
          </p:cNvPr>
          <p:cNvSpPr txBox="1"/>
          <p:nvPr/>
        </p:nvSpPr>
        <p:spPr>
          <a:xfrm>
            <a:off x="1512276" y="1031632"/>
            <a:ext cx="2484334" cy="646331"/>
          </a:xfrm>
          <a:prstGeom prst="rect">
            <a:avLst/>
          </a:prstGeom>
          <a:noFill/>
        </p:spPr>
        <p:txBody>
          <a:bodyPr wrap="none" rtlCol="0">
            <a:spAutoFit/>
          </a:bodyPr>
          <a:lstStyle/>
          <a:p>
            <a:r>
              <a:rPr lang="en-US" sz="3600" b="1" u="sng" dirty="0">
                <a:solidFill>
                  <a:srgbClr val="FF0000"/>
                </a:solidFill>
              </a:rPr>
              <a:t>IQR Method</a:t>
            </a:r>
          </a:p>
        </p:txBody>
      </p:sp>
      <mc:AlternateContent xmlns:mc="http://schemas.openxmlformats.org/markup-compatibility/2006">
        <mc:Choice xmlns:p14="http://schemas.microsoft.com/office/powerpoint/2010/main" Requires="p14">
          <p:contentPart p14:bwMode="auto" r:id="rId3">
            <p14:nvContentPartPr>
              <p14:cNvPr id="57" name="Ink 56">
                <a:extLst>
                  <a:ext uri="{FF2B5EF4-FFF2-40B4-BE49-F238E27FC236}">
                    <a16:creationId xmlns:a16="http://schemas.microsoft.com/office/drawing/2014/main" id="{2A20385F-4702-054A-80A2-76EA54894BAD}"/>
                  </a:ext>
                </a:extLst>
              </p14:cNvPr>
              <p14:cNvContentPartPr/>
              <p14:nvPr/>
            </p14:nvContentPartPr>
            <p14:xfrm>
              <a:off x="4912200" y="1116096"/>
              <a:ext cx="11880" cy="12240"/>
            </p14:xfrm>
          </p:contentPart>
        </mc:Choice>
        <mc:Fallback>
          <p:pic>
            <p:nvPicPr>
              <p:cNvPr id="57" name="Ink 56">
                <a:extLst>
                  <a:ext uri="{FF2B5EF4-FFF2-40B4-BE49-F238E27FC236}">
                    <a16:creationId xmlns:a16="http://schemas.microsoft.com/office/drawing/2014/main" id="{2A20385F-4702-054A-80A2-76EA54894BAD}"/>
                  </a:ext>
                </a:extLst>
              </p:cNvPr>
              <p:cNvPicPr/>
              <p:nvPr/>
            </p:nvPicPr>
            <p:blipFill>
              <a:blip r:embed="rId4"/>
              <a:stretch>
                <a:fillRect/>
              </a:stretch>
            </p:blipFill>
            <p:spPr>
              <a:xfrm>
                <a:off x="4903560" y="1107096"/>
                <a:ext cx="295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6" name="Ink 65">
                <a:extLst>
                  <a:ext uri="{FF2B5EF4-FFF2-40B4-BE49-F238E27FC236}">
                    <a16:creationId xmlns:a16="http://schemas.microsoft.com/office/drawing/2014/main" id="{7CE10B00-D59D-7941-8CDF-078171810C29}"/>
                  </a:ext>
                </a:extLst>
              </p14:cNvPr>
              <p14:cNvContentPartPr/>
              <p14:nvPr/>
            </p14:nvContentPartPr>
            <p14:xfrm>
              <a:off x="9340200" y="1176576"/>
              <a:ext cx="16560" cy="24840"/>
            </p14:xfrm>
          </p:contentPart>
        </mc:Choice>
        <mc:Fallback>
          <p:pic>
            <p:nvPicPr>
              <p:cNvPr id="66" name="Ink 65">
                <a:extLst>
                  <a:ext uri="{FF2B5EF4-FFF2-40B4-BE49-F238E27FC236}">
                    <a16:creationId xmlns:a16="http://schemas.microsoft.com/office/drawing/2014/main" id="{7CE10B00-D59D-7941-8CDF-078171810C29}"/>
                  </a:ext>
                </a:extLst>
              </p:cNvPr>
              <p:cNvPicPr/>
              <p:nvPr/>
            </p:nvPicPr>
            <p:blipFill>
              <a:blip r:embed="rId6"/>
              <a:stretch>
                <a:fillRect/>
              </a:stretch>
            </p:blipFill>
            <p:spPr>
              <a:xfrm>
                <a:off x="9331560" y="1167936"/>
                <a:ext cx="342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5" name="Ink 74">
                <a:extLst>
                  <a:ext uri="{FF2B5EF4-FFF2-40B4-BE49-F238E27FC236}">
                    <a16:creationId xmlns:a16="http://schemas.microsoft.com/office/drawing/2014/main" id="{EB42C04E-3722-994C-B23F-B57EFFE1100A}"/>
                  </a:ext>
                </a:extLst>
              </p14:cNvPr>
              <p14:cNvContentPartPr/>
              <p14:nvPr/>
            </p14:nvContentPartPr>
            <p14:xfrm>
              <a:off x="10049760" y="2723496"/>
              <a:ext cx="767880" cy="581760"/>
            </p14:xfrm>
          </p:contentPart>
        </mc:Choice>
        <mc:Fallback>
          <p:pic>
            <p:nvPicPr>
              <p:cNvPr id="75" name="Ink 74">
                <a:extLst>
                  <a:ext uri="{FF2B5EF4-FFF2-40B4-BE49-F238E27FC236}">
                    <a16:creationId xmlns:a16="http://schemas.microsoft.com/office/drawing/2014/main" id="{EB42C04E-3722-994C-B23F-B57EFFE1100A}"/>
                  </a:ext>
                </a:extLst>
              </p:cNvPr>
              <p:cNvPicPr/>
              <p:nvPr/>
            </p:nvPicPr>
            <p:blipFill>
              <a:blip r:embed="rId8"/>
              <a:stretch>
                <a:fillRect/>
              </a:stretch>
            </p:blipFill>
            <p:spPr>
              <a:xfrm>
                <a:off x="10040760" y="2714496"/>
                <a:ext cx="785520" cy="599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6" name="Ink 75">
                <a:extLst>
                  <a:ext uri="{FF2B5EF4-FFF2-40B4-BE49-F238E27FC236}">
                    <a16:creationId xmlns:a16="http://schemas.microsoft.com/office/drawing/2014/main" id="{54096F5B-5798-A741-A827-8996C7BEE92C}"/>
                  </a:ext>
                </a:extLst>
              </p14:cNvPr>
              <p14:cNvContentPartPr/>
              <p14:nvPr/>
            </p14:nvContentPartPr>
            <p14:xfrm>
              <a:off x="10196280" y="4470576"/>
              <a:ext cx="942840" cy="691560"/>
            </p14:xfrm>
          </p:contentPart>
        </mc:Choice>
        <mc:Fallback>
          <p:pic>
            <p:nvPicPr>
              <p:cNvPr id="76" name="Ink 75">
                <a:extLst>
                  <a:ext uri="{FF2B5EF4-FFF2-40B4-BE49-F238E27FC236}">
                    <a16:creationId xmlns:a16="http://schemas.microsoft.com/office/drawing/2014/main" id="{54096F5B-5798-A741-A827-8996C7BEE92C}"/>
                  </a:ext>
                </a:extLst>
              </p:cNvPr>
              <p:cNvPicPr/>
              <p:nvPr/>
            </p:nvPicPr>
            <p:blipFill>
              <a:blip r:embed="rId10"/>
              <a:stretch>
                <a:fillRect/>
              </a:stretch>
            </p:blipFill>
            <p:spPr>
              <a:xfrm>
                <a:off x="10187280" y="4461936"/>
                <a:ext cx="960480" cy="709200"/>
              </a:xfrm>
              <a:prstGeom prst="rect">
                <a:avLst/>
              </a:prstGeom>
            </p:spPr>
          </p:pic>
        </mc:Fallback>
      </mc:AlternateContent>
      <p:grpSp>
        <p:nvGrpSpPr>
          <p:cNvPr id="79" name="Group 78">
            <a:extLst>
              <a:ext uri="{FF2B5EF4-FFF2-40B4-BE49-F238E27FC236}">
                <a16:creationId xmlns:a16="http://schemas.microsoft.com/office/drawing/2014/main" id="{97C6F4F3-FE1F-A94A-B73B-F186AEC6A471}"/>
              </a:ext>
            </a:extLst>
          </p:cNvPr>
          <p:cNvGrpSpPr/>
          <p:nvPr/>
        </p:nvGrpSpPr>
        <p:grpSpPr>
          <a:xfrm>
            <a:off x="8312040" y="1385016"/>
            <a:ext cx="1271520" cy="1656000"/>
            <a:chOff x="8312040" y="1385016"/>
            <a:chExt cx="1271520" cy="1656000"/>
          </a:xfrm>
        </p:grpSpPr>
        <mc:AlternateContent xmlns:mc="http://schemas.openxmlformats.org/markup-compatibility/2006">
          <mc:Choice xmlns:p14="http://schemas.microsoft.com/office/powerpoint/2010/main" Requires="p14">
            <p:contentPart p14:bwMode="auto" r:id="rId11">
              <p14:nvContentPartPr>
                <p14:cNvPr id="77" name="Ink 76">
                  <a:extLst>
                    <a:ext uri="{FF2B5EF4-FFF2-40B4-BE49-F238E27FC236}">
                      <a16:creationId xmlns:a16="http://schemas.microsoft.com/office/drawing/2014/main" id="{DA3DCAE4-80B7-D443-A501-3A418EDCE9D9}"/>
                    </a:ext>
                  </a:extLst>
                </p14:cNvPr>
                <p14:cNvContentPartPr/>
                <p14:nvPr/>
              </p14:nvContentPartPr>
              <p14:xfrm>
                <a:off x="8312040" y="1859496"/>
                <a:ext cx="531720" cy="1181520"/>
              </p14:xfrm>
            </p:contentPart>
          </mc:Choice>
          <mc:Fallback>
            <p:pic>
              <p:nvPicPr>
                <p:cNvPr id="77" name="Ink 76">
                  <a:extLst>
                    <a:ext uri="{FF2B5EF4-FFF2-40B4-BE49-F238E27FC236}">
                      <a16:creationId xmlns:a16="http://schemas.microsoft.com/office/drawing/2014/main" id="{DA3DCAE4-80B7-D443-A501-3A418EDCE9D9}"/>
                    </a:ext>
                  </a:extLst>
                </p:cNvPr>
                <p:cNvPicPr/>
                <p:nvPr/>
              </p:nvPicPr>
              <p:blipFill>
                <a:blip r:embed="rId12"/>
                <a:stretch>
                  <a:fillRect/>
                </a:stretch>
              </p:blipFill>
              <p:spPr>
                <a:xfrm>
                  <a:off x="8303040" y="1850496"/>
                  <a:ext cx="549360" cy="1199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8" name="Ink 77">
                  <a:extLst>
                    <a:ext uri="{FF2B5EF4-FFF2-40B4-BE49-F238E27FC236}">
                      <a16:creationId xmlns:a16="http://schemas.microsoft.com/office/drawing/2014/main" id="{19A5319A-4010-024F-B048-08AA9FF56909}"/>
                    </a:ext>
                  </a:extLst>
                </p14:cNvPr>
                <p14:cNvContentPartPr/>
                <p14:nvPr/>
              </p14:nvContentPartPr>
              <p14:xfrm>
                <a:off x="9229320" y="1385016"/>
                <a:ext cx="354240" cy="278280"/>
              </p14:xfrm>
            </p:contentPart>
          </mc:Choice>
          <mc:Fallback>
            <p:pic>
              <p:nvPicPr>
                <p:cNvPr id="78" name="Ink 77">
                  <a:extLst>
                    <a:ext uri="{FF2B5EF4-FFF2-40B4-BE49-F238E27FC236}">
                      <a16:creationId xmlns:a16="http://schemas.microsoft.com/office/drawing/2014/main" id="{19A5319A-4010-024F-B048-08AA9FF56909}"/>
                    </a:ext>
                  </a:extLst>
                </p:cNvPr>
                <p:cNvPicPr/>
                <p:nvPr/>
              </p:nvPicPr>
              <p:blipFill>
                <a:blip r:embed="rId14"/>
                <a:stretch>
                  <a:fillRect/>
                </a:stretch>
              </p:blipFill>
              <p:spPr>
                <a:xfrm>
                  <a:off x="9220320" y="1376376"/>
                  <a:ext cx="371880" cy="29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80" name="Ink 79">
                <a:extLst>
                  <a:ext uri="{FF2B5EF4-FFF2-40B4-BE49-F238E27FC236}">
                    <a16:creationId xmlns:a16="http://schemas.microsoft.com/office/drawing/2014/main" id="{69250FA4-CE5D-C64C-AA2D-273BC447C75B}"/>
                  </a:ext>
                </a:extLst>
              </p14:cNvPr>
              <p14:cNvContentPartPr/>
              <p14:nvPr/>
            </p14:nvContentPartPr>
            <p14:xfrm>
              <a:off x="4859280" y="982896"/>
              <a:ext cx="52920" cy="450000"/>
            </p14:xfrm>
          </p:contentPart>
        </mc:Choice>
        <mc:Fallback>
          <p:pic>
            <p:nvPicPr>
              <p:cNvPr id="80" name="Ink 79">
                <a:extLst>
                  <a:ext uri="{FF2B5EF4-FFF2-40B4-BE49-F238E27FC236}">
                    <a16:creationId xmlns:a16="http://schemas.microsoft.com/office/drawing/2014/main" id="{69250FA4-CE5D-C64C-AA2D-273BC447C75B}"/>
                  </a:ext>
                </a:extLst>
              </p:cNvPr>
              <p:cNvPicPr/>
              <p:nvPr/>
            </p:nvPicPr>
            <p:blipFill>
              <a:blip r:embed="rId16"/>
              <a:stretch>
                <a:fillRect/>
              </a:stretch>
            </p:blipFill>
            <p:spPr>
              <a:xfrm>
                <a:off x="4850280" y="974256"/>
                <a:ext cx="7056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1" name="Ink 80">
                <a:extLst>
                  <a:ext uri="{FF2B5EF4-FFF2-40B4-BE49-F238E27FC236}">
                    <a16:creationId xmlns:a16="http://schemas.microsoft.com/office/drawing/2014/main" id="{4D0FAB5E-45DE-C84F-B053-F00FB2148D59}"/>
                  </a:ext>
                </a:extLst>
              </p14:cNvPr>
              <p14:cNvContentPartPr/>
              <p14:nvPr/>
            </p14:nvContentPartPr>
            <p14:xfrm>
              <a:off x="4501080" y="1668336"/>
              <a:ext cx="335520" cy="151920"/>
            </p14:xfrm>
          </p:contentPart>
        </mc:Choice>
        <mc:Fallback>
          <p:pic>
            <p:nvPicPr>
              <p:cNvPr id="81" name="Ink 80">
                <a:extLst>
                  <a:ext uri="{FF2B5EF4-FFF2-40B4-BE49-F238E27FC236}">
                    <a16:creationId xmlns:a16="http://schemas.microsoft.com/office/drawing/2014/main" id="{4D0FAB5E-45DE-C84F-B053-F00FB2148D59}"/>
                  </a:ext>
                </a:extLst>
              </p:cNvPr>
              <p:cNvPicPr/>
              <p:nvPr/>
            </p:nvPicPr>
            <p:blipFill>
              <a:blip r:embed="rId18"/>
              <a:stretch>
                <a:fillRect/>
              </a:stretch>
            </p:blipFill>
            <p:spPr>
              <a:xfrm>
                <a:off x="4492080" y="1659696"/>
                <a:ext cx="353160" cy="169560"/>
              </a:xfrm>
              <a:prstGeom prst="rect">
                <a:avLst/>
              </a:prstGeom>
            </p:spPr>
          </p:pic>
        </mc:Fallback>
      </mc:AlternateContent>
      <p:grpSp>
        <p:nvGrpSpPr>
          <p:cNvPr id="85" name="Group 84">
            <a:extLst>
              <a:ext uri="{FF2B5EF4-FFF2-40B4-BE49-F238E27FC236}">
                <a16:creationId xmlns:a16="http://schemas.microsoft.com/office/drawing/2014/main" id="{111AA993-7E42-2B4D-9436-F8EA9436D3DF}"/>
              </a:ext>
            </a:extLst>
          </p:cNvPr>
          <p:cNvGrpSpPr/>
          <p:nvPr/>
        </p:nvGrpSpPr>
        <p:grpSpPr>
          <a:xfrm>
            <a:off x="7279920" y="878856"/>
            <a:ext cx="638640" cy="843840"/>
            <a:chOff x="7279920" y="878856"/>
            <a:chExt cx="638640" cy="843840"/>
          </a:xfrm>
        </p:grpSpPr>
        <mc:AlternateContent xmlns:mc="http://schemas.openxmlformats.org/markup-compatibility/2006">
          <mc:Choice xmlns:p14="http://schemas.microsoft.com/office/powerpoint/2010/main" Requires="p14">
            <p:contentPart p14:bwMode="auto" r:id="rId19">
              <p14:nvContentPartPr>
                <p14:cNvPr id="82" name="Ink 81">
                  <a:extLst>
                    <a:ext uri="{FF2B5EF4-FFF2-40B4-BE49-F238E27FC236}">
                      <a16:creationId xmlns:a16="http://schemas.microsoft.com/office/drawing/2014/main" id="{135DA0C5-AD3E-F34B-83F2-366B328B0EB8}"/>
                    </a:ext>
                  </a:extLst>
                </p14:cNvPr>
                <p14:cNvContentPartPr/>
                <p14:nvPr/>
              </p14:nvContentPartPr>
              <p14:xfrm>
                <a:off x="7491240" y="1529016"/>
                <a:ext cx="427320" cy="68760"/>
              </p14:xfrm>
            </p:contentPart>
          </mc:Choice>
          <mc:Fallback>
            <p:pic>
              <p:nvPicPr>
                <p:cNvPr id="82" name="Ink 81">
                  <a:extLst>
                    <a:ext uri="{FF2B5EF4-FFF2-40B4-BE49-F238E27FC236}">
                      <a16:creationId xmlns:a16="http://schemas.microsoft.com/office/drawing/2014/main" id="{135DA0C5-AD3E-F34B-83F2-366B328B0EB8}"/>
                    </a:ext>
                  </a:extLst>
                </p:cNvPr>
                <p:cNvPicPr/>
                <p:nvPr/>
              </p:nvPicPr>
              <p:blipFill>
                <a:blip r:embed="rId20"/>
                <a:stretch>
                  <a:fillRect/>
                </a:stretch>
              </p:blipFill>
              <p:spPr>
                <a:xfrm>
                  <a:off x="7482600" y="1520376"/>
                  <a:ext cx="4449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83" name="Ink 82">
                  <a:extLst>
                    <a:ext uri="{FF2B5EF4-FFF2-40B4-BE49-F238E27FC236}">
                      <a16:creationId xmlns:a16="http://schemas.microsoft.com/office/drawing/2014/main" id="{FF860129-6113-6F4D-B70A-33E521FD5292}"/>
                    </a:ext>
                  </a:extLst>
                </p14:cNvPr>
                <p14:cNvContentPartPr/>
                <p14:nvPr/>
              </p14:nvContentPartPr>
              <p14:xfrm>
                <a:off x="7400880" y="1456656"/>
                <a:ext cx="187560" cy="266040"/>
              </p14:xfrm>
            </p:contentPart>
          </mc:Choice>
          <mc:Fallback>
            <p:pic>
              <p:nvPicPr>
                <p:cNvPr id="83" name="Ink 82">
                  <a:extLst>
                    <a:ext uri="{FF2B5EF4-FFF2-40B4-BE49-F238E27FC236}">
                      <a16:creationId xmlns:a16="http://schemas.microsoft.com/office/drawing/2014/main" id="{FF860129-6113-6F4D-B70A-33E521FD5292}"/>
                    </a:ext>
                  </a:extLst>
                </p:cNvPr>
                <p:cNvPicPr/>
                <p:nvPr/>
              </p:nvPicPr>
              <p:blipFill>
                <a:blip r:embed="rId22"/>
                <a:stretch>
                  <a:fillRect/>
                </a:stretch>
              </p:blipFill>
              <p:spPr>
                <a:xfrm>
                  <a:off x="7392240" y="1448016"/>
                  <a:ext cx="2052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4" name="Ink 83">
                  <a:extLst>
                    <a:ext uri="{FF2B5EF4-FFF2-40B4-BE49-F238E27FC236}">
                      <a16:creationId xmlns:a16="http://schemas.microsoft.com/office/drawing/2014/main" id="{EA62F3A7-C414-1B43-8EB7-F8A0C6F4C010}"/>
                    </a:ext>
                  </a:extLst>
                </p14:cNvPr>
                <p14:cNvContentPartPr/>
                <p14:nvPr/>
              </p14:nvContentPartPr>
              <p14:xfrm>
                <a:off x="7279920" y="878856"/>
                <a:ext cx="25920" cy="429120"/>
              </p14:xfrm>
            </p:contentPart>
          </mc:Choice>
          <mc:Fallback>
            <p:pic>
              <p:nvPicPr>
                <p:cNvPr id="84" name="Ink 83">
                  <a:extLst>
                    <a:ext uri="{FF2B5EF4-FFF2-40B4-BE49-F238E27FC236}">
                      <a16:creationId xmlns:a16="http://schemas.microsoft.com/office/drawing/2014/main" id="{EA62F3A7-C414-1B43-8EB7-F8A0C6F4C010}"/>
                    </a:ext>
                  </a:extLst>
                </p:cNvPr>
                <p:cNvPicPr/>
                <p:nvPr/>
              </p:nvPicPr>
              <p:blipFill>
                <a:blip r:embed="rId24"/>
                <a:stretch>
                  <a:fillRect/>
                </a:stretch>
              </p:blipFill>
              <p:spPr>
                <a:xfrm>
                  <a:off x="7271280" y="869856"/>
                  <a:ext cx="43560" cy="446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86" name="Ink 85">
                <a:extLst>
                  <a:ext uri="{FF2B5EF4-FFF2-40B4-BE49-F238E27FC236}">
                    <a16:creationId xmlns:a16="http://schemas.microsoft.com/office/drawing/2014/main" id="{C47D35AF-94B2-574F-95CB-8532B70A8933}"/>
                  </a:ext>
                </a:extLst>
              </p14:cNvPr>
              <p14:cNvContentPartPr/>
              <p14:nvPr/>
            </p14:nvContentPartPr>
            <p14:xfrm>
              <a:off x="4834080" y="899016"/>
              <a:ext cx="93960" cy="487440"/>
            </p14:xfrm>
          </p:contentPart>
        </mc:Choice>
        <mc:Fallback>
          <p:pic>
            <p:nvPicPr>
              <p:cNvPr id="86" name="Ink 85">
                <a:extLst>
                  <a:ext uri="{FF2B5EF4-FFF2-40B4-BE49-F238E27FC236}">
                    <a16:creationId xmlns:a16="http://schemas.microsoft.com/office/drawing/2014/main" id="{C47D35AF-94B2-574F-95CB-8532B70A8933}"/>
                  </a:ext>
                </a:extLst>
              </p:cNvPr>
              <p:cNvPicPr/>
              <p:nvPr/>
            </p:nvPicPr>
            <p:blipFill>
              <a:blip r:embed="rId26"/>
              <a:stretch>
                <a:fillRect/>
              </a:stretch>
            </p:blipFill>
            <p:spPr>
              <a:xfrm>
                <a:off x="4825080" y="890376"/>
                <a:ext cx="11160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87" name="Ink 86">
                <a:extLst>
                  <a:ext uri="{FF2B5EF4-FFF2-40B4-BE49-F238E27FC236}">
                    <a16:creationId xmlns:a16="http://schemas.microsoft.com/office/drawing/2014/main" id="{1DC654BF-15C3-AF4E-87FC-327822101F12}"/>
                  </a:ext>
                </a:extLst>
              </p14:cNvPr>
              <p14:cNvContentPartPr/>
              <p14:nvPr/>
            </p14:nvContentPartPr>
            <p14:xfrm>
              <a:off x="7247880" y="857256"/>
              <a:ext cx="45720" cy="363600"/>
            </p14:xfrm>
          </p:contentPart>
        </mc:Choice>
        <mc:Fallback>
          <p:pic>
            <p:nvPicPr>
              <p:cNvPr id="87" name="Ink 86">
                <a:extLst>
                  <a:ext uri="{FF2B5EF4-FFF2-40B4-BE49-F238E27FC236}">
                    <a16:creationId xmlns:a16="http://schemas.microsoft.com/office/drawing/2014/main" id="{1DC654BF-15C3-AF4E-87FC-327822101F12}"/>
                  </a:ext>
                </a:extLst>
              </p:cNvPr>
              <p:cNvPicPr/>
              <p:nvPr/>
            </p:nvPicPr>
            <p:blipFill>
              <a:blip r:embed="rId28"/>
              <a:stretch>
                <a:fillRect/>
              </a:stretch>
            </p:blipFill>
            <p:spPr>
              <a:xfrm>
                <a:off x="7239240" y="848256"/>
                <a:ext cx="6336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8" name="Ink 87">
                <a:extLst>
                  <a:ext uri="{FF2B5EF4-FFF2-40B4-BE49-F238E27FC236}">
                    <a16:creationId xmlns:a16="http://schemas.microsoft.com/office/drawing/2014/main" id="{A53C8DCD-40A1-9940-AE83-5754DBB00072}"/>
                  </a:ext>
                </a:extLst>
              </p14:cNvPr>
              <p14:cNvContentPartPr/>
              <p14:nvPr/>
            </p14:nvContentPartPr>
            <p14:xfrm>
              <a:off x="2034720" y="2959656"/>
              <a:ext cx="1139400" cy="602280"/>
            </p14:xfrm>
          </p:contentPart>
        </mc:Choice>
        <mc:Fallback>
          <p:pic>
            <p:nvPicPr>
              <p:cNvPr id="88" name="Ink 87">
                <a:extLst>
                  <a:ext uri="{FF2B5EF4-FFF2-40B4-BE49-F238E27FC236}">
                    <a16:creationId xmlns:a16="http://schemas.microsoft.com/office/drawing/2014/main" id="{A53C8DCD-40A1-9940-AE83-5754DBB00072}"/>
                  </a:ext>
                </a:extLst>
              </p:cNvPr>
              <p:cNvPicPr/>
              <p:nvPr/>
            </p:nvPicPr>
            <p:blipFill>
              <a:blip r:embed="rId30"/>
              <a:stretch>
                <a:fillRect/>
              </a:stretch>
            </p:blipFill>
            <p:spPr>
              <a:xfrm>
                <a:off x="2025720" y="2951016"/>
                <a:ext cx="1157040" cy="619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9" name="Ink 88">
                <a:extLst>
                  <a:ext uri="{FF2B5EF4-FFF2-40B4-BE49-F238E27FC236}">
                    <a16:creationId xmlns:a16="http://schemas.microsoft.com/office/drawing/2014/main" id="{825C781F-A8C5-5C4E-A4FB-D9D69741BCD5}"/>
                  </a:ext>
                </a:extLst>
              </p14:cNvPr>
              <p14:cNvContentPartPr/>
              <p14:nvPr/>
            </p14:nvContentPartPr>
            <p14:xfrm>
              <a:off x="2277720" y="4444656"/>
              <a:ext cx="1309320" cy="843120"/>
            </p14:xfrm>
          </p:contentPart>
        </mc:Choice>
        <mc:Fallback>
          <p:pic>
            <p:nvPicPr>
              <p:cNvPr id="89" name="Ink 88">
                <a:extLst>
                  <a:ext uri="{FF2B5EF4-FFF2-40B4-BE49-F238E27FC236}">
                    <a16:creationId xmlns:a16="http://schemas.microsoft.com/office/drawing/2014/main" id="{825C781F-A8C5-5C4E-A4FB-D9D69741BCD5}"/>
                  </a:ext>
                </a:extLst>
              </p:cNvPr>
              <p:cNvPicPr/>
              <p:nvPr/>
            </p:nvPicPr>
            <p:blipFill>
              <a:blip r:embed="rId32"/>
              <a:stretch>
                <a:fillRect/>
              </a:stretch>
            </p:blipFill>
            <p:spPr>
              <a:xfrm>
                <a:off x="2268720" y="4435656"/>
                <a:ext cx="1326960" cy="860760"/>
              </a:xfrm>
              <a:prstGeom prst="rect">
                <a:avLst/>
              </a:prstGeom>
            </p:spPr>
          </p:pic>
        </mc:Fallback>
      </mc:AlternateContent>
    </p:spTree>
    <p:extLst>
      <p:ext uri="{BB962C8B-B14F-4D97-AF65-F5344CB8AC3E}">
        <p14:creationId xmlns:p14="http://schemas.microsoft.com/office/powerpoint/2010/main" val="3715989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70473F25-A5F2-C14E-A8E3-812BA6DD2B16}"/>
                  </a:ext>
                </a:extLst>
              </p14:cNvPr>
              <p14:cNvContentPartPr/>
              <p14:nvPr/>
            </p14:nvContentPartPr>
            <p14:xfrm>
              <a:off x="1152000" y="973536"/>
              <a:ext cx="110160" cy="489960"/>
            </p14:xfrm>
          </p:contentPart>
        </mc:Choice>
        <mc:Fallback>
          <p:pic>
            <p:nvPicPr>
              <p:cNvPr id="13" name="Ink 12">
                <a:extLst>
                  <a:ext uri="{FF2B5EF4-FFF2-40B4-BE49-F238E27FC236}">
                    <a16:creationId xmlns:a16="http://schemas.microsoft.com/office/drawing/2014/main" id="{70473F25-A5F2-C14E-A8E3-812BA6DD2B16}"/>
                  </a:ext>
                </a:extLst>
              </p:cNvPr>
              <p:cNvPicPr/>
              <p:nvPr/>
            </p:nvPicPr>
            <p:blipFill>
              <a:blip r:embed="rId3"/>
              <a:stretch>
                <a:fillRect/>
              </a:stretch>
            </p:blipFill>
            <p:spPr>
              <a:xfrm>
                <a:off x="1143360" y="964536"/>
                <a:ext cx="127800" cy="507600"/>
              </a:xfrm>
              <a:prstGeom prst="rect">
                <a:avLst/>
              </a:prstGeom>
            </p:spPr>
          </p:pic>
        </mc:Fallback>
      </mc:AlternateContent>
      <p:grpSp>
        <p:nvGrpSpPr>
          <p:cNvPr id="176" name="Group 175">
            <a:extLst>
              <a:ext uri="{FF2B5EF4-FFF2-40B4-BE49-F238E27FC236}">
                <a16:creationId xmlns:a16="http://schemas.microsoft.com/office/drawing/2014/main" id="{CDF9F353-2EB6-BD49-BCD6-835CAAE8DC06}"/>
              </a:ext>
            </a:extLst>
          </p:cNvPr>
          <p:cNvGrpSpPr/>
          <p:nvPr/>
        </p:nvGrpSpPr>
        <p:grpSpPr>
          <a:xfrm>
            <a:off x="2077200" y="110616"/>
            <a:ext cx="10054800" cy="6660000"/>
            <a:chOff x="2077200" y="110616"/>
            <a:chExt cx="10054800" cy="666000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868B17D-1D98-8F40-8736-68ECD6BF8727}"/>
                    </a:ext>
                  </a:extLst>
                </p14:cNvPr>
                <p14:cNvContentPartPr/>
                <p14:nvPr/>
              </p14:nvContentPartPr>
              <p14:xfrm>
                <a:off x="5719320" y="549096"/>
                <a:ext cx="224640" cy="510480"/>
              </p14:xfrm>
            </p:contentPart>
          </mc:Choice>
          <mc:Fallback>
            <p:pic>
              <p:nvPicPr>
                <p:cNvPr id="4" name="Ink 3">
                  <a:extLst>
                    <a:ext uri="{FF2B5EF4-FFF2-40B4-BE49-F238E27FC236}">
                      <a16:creationId xmlns:a16="http://schemas.microsoft.com/office/drawing/2014/main" id="{A868B17D-1D98-8F40-8736-68ECD6BF8727}"/>
                    </a:ext>
                  </a:extLst>
                </p:cNvPr>
                <p:cNvPicPr/>
                <p:nvPr/>
              </p:nvPicPr>
              <p:blipFill>
                <a:blip r:embed="rId5"/>
                <a:stretch>
                  <a:fillRect/>
                </a:stretch>
              </p:blipFill>
              <p:spPr>
                <a:xfrm>
                  <a:off x="5710680" y="540096"/>
                  <a:ext cx="24228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BAC0C68B-EB6C-E844-B708-5A19307CD703}"/>
                    </a:ext>
                  </a:extLst>
                </p14:cNvPr>
                <p14:cNvContentPartPr/>
                <p14:nvPr/>
              </p14:nvContentPartPr>
              <p14:xfrm>
                <a:off x="5706360" y="492576"/>
                <a:ext cx="339840" cy="141840"/>
              </p14:xfrm>
            </p:contentPart>
          </mc:Choice>
          <mc:Fallback>
            <p:pic>
              <p:nvPicPr>
                <p:cNvPr id="5" name="Ink 4">
                  <a:extLst>
                    <a:ext uri="{FF2B5EF4-FFF2-40B4-BE49-F238E27FC236}">
                      <a16:creationId xmlns:a16="http://schemas.microsoft.com/office/drawing/2014/main" id="{BAC0C68B-EB6C-E844-B708-5A19307CD703}"/>
                    </a:ext>
                  </a:extLst>
                </p:cNvPr>
                <p:cNvPicPr/>
                <p:nvPr/>
              </p:nvPicPr>
              <p:blipFill>
                <a:blip r:embed="rId7"/>
                <a:stretch>
                  <a:fillRect/>
                </a:stretch>
              </p:blipFill>
              <p:spPr>
                <a:xfrm>
                  <a:off x="5697360" y="483576"/>
                  <a:ext cx="3574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6F946272-4685-F64F-BADD-D19D786E785D}"/>
                    </a:ext>
                  </a:extLst>
                </p14:cNvPr>
                <p14:cNvContentPartPr/>
                <p14:nvPr/>
              </p14:nvContentPartPr>
              <p14:xfrm>
                <a:off x="7552080" y="503376"/>
                <a:ext cx="380880" cy="521640"/>
              </p14:xfrm>
            </p:contentPart>
          </mc:Choice>
          <mc:Fallback>
            <p:pic>
              <p:nvPicPr>
                <p:cNvPr id="7" name="Ink 6">
                  <a:extLst>
                    <a:ext uri="{FF2B5EF4-FFF2-40B4-BE49-F238E27FC236}">
                      <a16:creationId xmlns:a16="http://schemas.microsoft.com/office/drawing/2014/main" id="{6F946272-4685-F64F-BADD-D19D786E785D}"/>
                    </a:ext>
                  </a:extLst>
                </p:cNvPr>
                <p:cNvPicPr/>
                <p:nvPr/>
              </p:nvPicPr>
              <p:blipFill>
                <a:blip r:embed="rId9"/>
                <a:stretch>
                  <a:fillRect/>
                </a:stretch>
              </p:blipFill>
              <p:spPr>
                <a:xfrm>
                  <a:off x="7543080" y="494736"/>
                  <a:ext cx="398520" cy="539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70BD4792-5AC8-4147-95B0-6B6FDE32E096}"/>
                    </a:ext>
                  </a:extLst>
                </p14:cNvPr>
                <p14:cNvContentPartPr/>
                <p14:nvPr/>
              </p14:nvContentPartPr>
              <p14:xfrm>
                <a:off x="9784800" y="396816"/>
                <a:ext cx="375120" cy="585000"/>
              </p14:xfrm>
            </p:contentPart>
          </mc:Choice>
          <mc:Fallback>
            <p:pic>
              <p:nvPicPr>
                <p:cNvPr id="8" name="Ink 7">
                  <a:extLst>
                    <a:ext uri="{FF2B5EF4-FFF2-40B4-BE49-F238E27FC236}">
                      <a16:creationId xmlns:a16="http://schemas.microsoft.com/office/drawing/2014/main" id="{70BD4792-5AC8-4147-95B0-6B6FDE32E096}"/>
                    </a:ext>
                  </a:extLst>
                </p:cNvPr>
                <p:cNvPicPr/>
                <p:nvPr/>
              </p:nvPicPr>
              <p:blipFill>
                <a:blip r:embed="rId11"/>
                <a:stretch>
                  <a:fillRect/>
                </a:stretch>
              </p:blipFill>
              <p:spPr>
                <a:xfrm>
                  <a:off x="9776160" y="388176"/>
                  <a:ext cx="392760" cy="602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6C6A6E2A-9DC2-3C47-A07D-E25B1EEE401E}"/>
                    </a:ext>
                  </a:extLst>
                </p14:cNvPr>
                <p14:cNvContentPartPr/>
                <p14:nvPr/>
              </p14:nvContentPartPr>
              <p14:xfrm>
                <a:off x="5873040" y="1457016"/>
                <a:ext cx="187920" cy="453240"/>
              </p14:xfrm>
            </p:contentPart>
          </mc:Choice>
          <mc:Fallback>
            <p:pic>
              <p:nvPicPr>
                <p:cNvPr id="9" name="Ink 8">
                  <a:extLst>
                    <a:ext uri="{FF2B5EF4-FFF2-40B4-BE49-F238E27FC236}">
                      <a16:creationId xmlns:a16="http://schemas.microsoft.com/office/drawing/2014/main" id="{6C6A6E2A-9DC2-3C47-A07D-E25B1EEE401E}"/>
                    </a:ext>
                  </a:extLst>
                </p:cNvPr>
                <p:cNvPicPr/>
                <p:nvPr/>
              </p:nvPicPr>
              <p:blipFill>
                <a:blip r:embed="rId13"/>
                <a:stretch>
                  <a:fillRect/>
                </a:stretch>
              </p:blipFill>
              <p:spPr>
                <a:xfrm>
                  <a:off x="5864400" y="1448376"/>
                  <a:ext cx="20556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814A12C8-354C-6943-A931-D9C607CECD13}"/>
                    </a:ext>
                  </a:extLst>
                </p14:cNvPr>
                <p14:cNvContentPartPr/>
                <p14:nvPr/>
              </p14:nvContentPartPr>
              <p14:xfrm>
                <a:off x="5844600" y="2300496"/>
                <a:ext cx="839160" cy="622440"/>
              </p14:xfrm>
            </p:contentPart>
          </mc:Choice>
          <mc:Fallback>
            <p:pic>
              <p:nvPicPr>
                <p:cNvPr id="14" name="Ink 13">
                  <a:extLst>
                    <a:ext uri="{FF2B5EF4-FFF2-40B4-BE49-F238E27FC236}">
                      <a16:creationId xmlns:a16="http://schemas.microsoft.com/office/drawing/2014/main" id="{814A12C8-354C-6943-A931-D9C607CECD13}"/>
                    </a:ext>
                  </a:extLst>
                </p:cNvPr>
                <p:cNvPicPr/>
                <p:nvPr/>
              </p:nvPicPr>
              <p:blipFill>
                <a:blip r:embed="rId15"/>
                <a:stretch>
                  <a:fillRect/>
                </a:stretch>
              </p:blipFill>
              <p:spPr>
                <a:xfrm>
                  <a:off x="5835960" y="2291856"/>
                  <a:ext cx="85680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B1B61A7E-0EDC-B647-A66F-63138C7DAFC8}"/>
                    </a:ext>
                  </a:extLst>
                </p14:cNvPr>
                <p14:cNvContentPartPr/>
                <p14:nvPr/>
              </p14:nvContentPartPr>
              <p14:xfrm>
                <a:off x="6832800" y="2309136"/>
                <a:ext cx="363960" cy="154440"/>
              </p14:xfrm>
            </p:contentPart>
          </mc:Choice>
          <mc:Fallback>
            <p:pic>
              <p:nvPicPr>
                <p:cNvPr id="15" name="Ink 14">
                  <a:extLst>
                    <a:ext uri="{FF2B5EF4-FFF2-40B4-BE49-F238E27FC236}">
                      <a16:creationId xmlns:a16="http://schemas.microsoft.com/office/drawing/2014/main" id="{B1B61A7E-0EDC-B647-A66F-63138C7DAFC8}"/>
                    </a:ext>
                  </a:extLst>
                </p:cNvPr>
                <p:cNvPicPr/>
                <p:nvPr/>
              </p:nvPicPr>
              <p:blipFill>
                <a:blip r:embed="rId17"/>
                <a:stretch>
                  <a:fillRect/>
                </a:stretch>
              </p:blipFill>
              <p:spPr>
                <a:xfrm>
                  <a:off x="6824160" y="2300496"/>
                  <a:ext cx="3816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 name="Ink 1">
                  <a:extLst>
                    <a:ext uri="{FF2B5EF4-FFF2-40B4-BE49-F238E27FC236}">
                      <a16:creationId xmlns:a16="http://schemas.microsoft.com/office/drawing/2014/main" id="{EF95D76B-3D62-F245-8DC3-52AB6AE8432F}"/>
                    </a:ext>
                  </a:extLst>
                </p14:cNvPr>
                <p14:cNvContentPartPr/>
                <p14:nvPr/>
              </p14:nvContentPartPr>
              <p14:xfrm>
                <a:off x="2281320" y="797496"/>
                <a:ext cx="367200" cy="459360"/>
              </p14:xfrm>
            </p:contentPart>
          </mc:Choice>
          <mc:Fallback>
            <p:pic>
              <p:nvPicPr>
                <p:cNvPr id="2" name="Ink 1">
                  <a:extLst>
                    <a:ext uri="{FF2B5EF4-FFF2-40B4-BE49-F238E27FC236}">
                      <a16:creationId xmlns:a16="http://schemas.microsoft.com/office/drawing/2014/main" id="{EF95D76B-3D62-F245-8DC3-52AB6AE8432F}"/>
                    </a:ext>
                  </a:extLst>
                </p:cNvPr>
                <p:cNvPicPr/>
                <p:nvPr/>
              </p:nvPicPr>
              <p:blipFill>
                <a:blip r:embed="rId19"/>
                <a:stretch>
                  <a:fillRect/>
                </a:stretch>
              </p:blipFill>
              <p:spPr>
                <a:xfrm>
                  <a:off x="2272320" y="788856"/>
                  <a:ext cx="38484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 name="Ink 2">
                  <a:extLst>
                    <a:ext uri="{FF2B5EF4-FFF2-40B4-BE49-F238E27FC236}">
                      <a16:creationId xmlns:a16="http://schemas.microsoft.com/office/drawing/2014/main" id="{2C48AA7D-B92E-7C4A-BFF2-C06799EFC715}"/>
                    </a:ext>
                  </a:extLst>
                </p14:cNvPr>
                <p14:cNvContentPartPr/>
                <p14:nvPr/>
              </p14:nvContentPartPr>
              <p14:xfrm>
                <a:off x="3837600" y="644856"/>
                <a:ext cx="231480" cy="431280"/>
              </p14:xfrm>
            </p:contentPart>
          </mc:Choice>
          <mc:Fallback>
            <p:pic>
              <p:nvPicPr>
                <p:cNvPr id="3" name="Ink 2">
                  <a:extLst>
                    <a:ext uri="{FF2B5EF4-FFF2-40B4-BE49-F238E27FC236}">
                      <a16:creationId xmlns:a16="http://schemas.microsoft.com/office/drawing/2014/main" id="{2C48AA7D-B92E-7C4A-BFF2-C06799EFC715}"/>
                    </a:ext>
                  </a:extLst>
                </p:cNvPr>
                <p:cNvPicPr/>
                <p:nvPr/>
              </p:nvPicPr>
              <p:blipFill>
                <a:blip r:embed="rId21"/>
                <a:stretch>
                  <a:fillRect/>
                </a:stretch>
              </p:blipFill>
              <p:spPr>
                <a:xfrm>
                  <a:off x="3828960" y="636216"/>
                  <a:ext cx="24912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C4DB3844-763B-E14E-91EF-38FC463C3E44}"/>
                    </a:ext>
                  </a:extLst>
                </p14:cNvPr>
                <p14:cNvContentPartPr/>
                <p14:nvPr/>
              </p14:nvContentPartPr>
              <p14:xfrm>
                <a:off x="2077200" y="447936"/>
                <a:ext cx="1007280" cy="1250280"/>
              </p14:xfrm>
            </p:contentPart>
          </mc:Choice>
          <mc:Fallback>
            <p:pic>
              <p:nvPicPr>
                <p:cNvPr id="17" name="Ink 16">
                  <a:extLst>
                    <a:ext uri="{FF2B5EF4-FFF2-40B4-BE49-F238E27FC236}">
                      <a16:creationId xmlns:a16="http://schemas.microsoft.com/office/drawing/2014/main" id="{C4DB3844-763B-E14E-91EF-38FC463C3E44}"/>
                    </a:ext>
                  </a:extLst>
                </p:cNvPr>
                <p:cNvPicPr/>
                <p:nvPr/>
              </p:nvPicPr>
              <p:blipFill>
                <a:blip r:embed="rId23"/>
                <a:stretch>
                  <a:fillRect/>
                </a:stretch>
              </p:blipFill>
              <p:spPr>
                <a:xfrm>
                  <a:off x="2068560" y="439296"/>
                  <a:ext cx="1024920" cy="1267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C345C07B-E438-EB45-8DC2-682FAC610F4C}"/>
                    </a:ext>
                  </a:extLst>
                </p14:cNvPr>
                <p14:cNvContentPartPr/>
                <p14:nvPr/>
              </p14:nvContentPartPr>
              <p14:xfrm>
                <a:off x="2766240" y="1755456"/>
                <a:ext cx="330840" cy="891000"/>
              </p14:xfrm>
            </p:contentPart>
          </mc:Choice>
          <mc:Fallback>
            <p:pic>
              <p:nvPicPr>
                <p:cNvPr id="18" name="Ink 17">
                  <a:extLst>
                    <a:ext uri="{FF2B5EF4-FFF2-40B4-BE49-F238E27FC236}">
                      <a16:creationId xmlns:a16="http://schemas.microsoft.com/office/drawing/2014/main" id="{C345C07B-E438-EB45-8DC2-682FAC610F4C}"/>
                    </a:ext>
                  </a:extLst>
                </p:cNvPr>
                <p:cNvPicPr/>
                <p:nvPr/>
              </p:nvPicPr>
              <p:blipFill>
                <a:blip r:embed="rId25"/>
                <a:stretch>
                  <a:fillRect/>
                </a:stretch>
              </p:blipFill>
              <p:spPr>
                <a:xfrm>
                  <a:off x="2757240" y="1746456"/>
                  <a:ext cx="348480" cy="908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8135EEB4-41C5-0341-80FC-4ABF6A18583F}"/>
                    </a:ext>
                  </a:extLst>
                </p14:cNvPr>
                <p14:cNvContentPartPr/>
                <p14:nvPr/>
              </p14:nvContentPartPr>
              <p14:xfrm>
                <a:off x="2791080" y="2968296"/>
                <a:ext cx="291960" cy="360360"/>
              </p14:xfrm>
            </p:contentPart>
          </mc:Choice>
          <mc:Fallback>
            <p:pic>
              <p:nvPicPr>
                <p:cNvPr id="19" name="Ink 18">
                  <a:extLst>
                    <a:ext uri="{FF2B5EF4-FFF2-40B4-BE49-F238E27FC236}">
                      <a16:creationId xmlns:a16="http://schemas.microsoft.com/office/drawing/2014/main" id="{8135EEB4-41C5-0341-80FC-4ABF6A18583F}"/>
                    </a:ext>
                  </a:extLst>
                </p:cNvPr>
                <p:cNvPicPr/>
                <p:nvPr/>
              </p:nvPicPr>
              <p:blipFill>
                <a:blip r:embed="rId27"/>
                <a:stretch>
                  <a:fillRect/>
                </a:stretch>
              </p:blipFill>
              <p:spPr>
                <a:xfrm>
                  <a:off x="2782080" y="2959296"/>
                  <a:ext cx="30960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54ED858E-2F94-9147-982F-A86E1999028F}"/>
                    </a:ext>
                  </a:extLst>
                </p14:cNvPr>
                <p14:cNvContentPartPr/>
                <p14:nvPr/>
              </p14:nvContentPartPr>
              <p14:xfrm>
                <a:off x="2577960" y="2669856"/>
                <a:ext cx="844200" cy="955080"/>
              </p14:xfrm>
            </p:contentPart>
          </mc:Choice>
          <mc:Fallback>
            <p:pic>
              <p:nvPicPr>
                <p:cNvPr id="20" name="Ink 19">
                  <a:extLst>
                    <a:ext uri="{FF2B5EF4-FFF2-40B4-BE49-F238E27FC236}">
                      <a16:creationId xmlns:a16="http://schemas.microsoft.com/office/drawing/2014/main" id="{54ED858E-2F94-9147-982F-A86E1999028F}"/>
                    </a:ext>
                  </a:extLst>
                </p:cNvPr>
                <p:cNvPicPr/>
                <p:nvPr/>
              </p:nvPicPr>
              <p:blipFill>
                <a:blip r:embed="rId29"/>
                <a:stretch>
                  <a:fillRect/>
                </a:stretch>
              </p:blipFill>
              <p:spPr>
                <a:xfrm>
                  <a:off x="2569320" y="2661216"/>
                  <a:ext cx="861840" cy="972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6" name="Ink 25">
                  <a:extLst>
                    <a:ext uri="{FF2B5EF4-FFF2-40B4-BE49-F238E27FC236}">
                      <a16:creationId xmlns:a16="http://schemas.microsoft.com/office/drawing/2014/main" id="{A5B77800-A8F0-1245-89C2-25C44D86440B}"/>
                    </a:ext>
                  </a:extLst>
                </p14:cNvPr>
                <p14:cNvContentPartPr/>
                <p14:nvPr/>
              </p14:nvContentPartPr>
              <p14:xfrm>
                <a:off x="2795760" y="3005016"/>
                <a:ext cx="384120" cy="402120"/>
              </p14:xfrm>
            </p:contentPart>
          </mc:Choice>
          <mc:Fallback>
            <p:pic>
              <p:nvPicPr>
                <p:cNvPr id="26" name="Ink 25">
                  <a:extLst>
                    <a:ext uri="{FF2B5EF4-FFF2-40B4-BE49-F238E27FC236}">
                      <a16:creationId xmlns:a16="http://schemas.microsoft.com/office/drawing/2014/main" id="{A5B77800-A8F0-1245-89C2-25C44D86440B}"/>
                    </a:ext>
                  </a:extLst>
                </p:cNvPr>
                <p:cNvPicPr/>
                <p:nvPr/>
              </p:nvPicPr>
              <p:blipFill>
                <a:blip r:embed="rId31"/>
                <a:stretch>
                  <a:fillRect/>
                </a:stretch>
              </p:blipFill>
              <p:spPr>
                <a:xfrm>
                  <a:off x="2787120" y="2996376"/>
                  <a:ext cx="40176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Ink 26">
                  <a:extLst>
                    <a:ext uri="{FF2B5EF4-FFF2-40B4-BE49-F238E27FC236}">
                      <a16:creationId xmlns:a16="http://schemas.microsoft.com/office/drawing/2014/main" id="{6D967B64-8E00-7345-B50E-400CE36374F4}"/>
                    </a:ext>
                  </a:extLst>
                </p14:cNvPr>
                <p14:cNvContentPartPr/>
                <p14:nvPr/>
              </p14:nvContentPartPr>
              <p14:xfrm>
                <a:off x="3222360" y="3218856"/>
                <a:ext cx="207000" cy="361440"/>
              </p14:xfrm>
            </p:contentPart>
          </mc:Choice>
          <mc:Fallback>
            <p:pic>
              <p:nvPicPr>
                <p:cNvPr id="27" name="Ink 26">
                  <a:extLst>
                    <a:ext uri="{FF2B5EF4-FFF2-40B4-BE49-F238E27FC236}">
                      <a16:creationId xmlns:a16="http://schemas.microsoft.com/office/drawing/2014/main" id="{6D967B64-8E00-7345-B50E-400CE36374F4}"/>
                    </a:ext>
                  </a:extLst>
                </p:cNvPr>
                <p:cNvPicPr/>
                <p:nvPr/>
              </p:nvPicPr>
              <p:blipFill>
                <a:blip r:embed="rId33"/>
                <a:stretch>
                  <a:fillRect/>
                </a:stretch>
              </p:blipFill>
              <p:spPr>
                <a:xfrm>
                  <a:off x="3213360" y="3210216"/>
                  <a:ext cx="22464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2" name="Ink 31">
                  <a:extLst>
                    <a:ext uri="{FF2B5EF4-FFF2-40B4-BE49-F238E27FC236}">
                      <a16:creationId xmlns:a16="http://schemas.microsoft.com/office/drawing/2014/main" id="{9994107A-F406-7948-BC73-0F847B28A5AD}"/>
                    </a:ext>
                  </a:extLst>
                </p14:cNvPr>
                <p14:cNvContentPartPr/>
                <p14:nvPr/>
              </p14:nvContentPartPr>
              <p14:xfrm>
                <a:off x="2585520" y="4322616"/>
                <a:ext cx="272880" cy="463320"/>
              </p14:xfrm>
            </p:contentPart>
          </mc:Choice>
          <mc:Fallback>
            <p:pic>
              <p:nvPicPr>
                <p:cNvPr id="32" name="Ink 31">
                  <a:extLst>
                    <a:ext uri="{FF2B5EF4-FFF2-40B4-BE49-F238E27FC236}">
                      <a16:creationId xmlns:a16="http://schemas.microsoft.com/office/drawing/2014/main" id="{9994107A-F406-7948-BC73-0F847B28A5AD}"/>
                    </a:ext>
                  </a:extLst>
                </p:cNvPr>
                <p:cNvPicPr/>
                <p:nvPr/>
              </p:nvPicPr>
              <p:blipFill>
                <a:blip r:embed="rId35"/>
                <a:stretch>
                  <a:fillRect/>
                </a:stretch>
              </p:blipFill>
              <p:spPr>
                <a:xfrm>
                  <a:off x="2576520" y="4313976"/>
                  <a:ext cx="29052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 name="Ink 32">
                  <a:extLst>
                    <a:ext uri="{FF2B5EF4-FFF2-40B4-BE49-F238E27FC236}">
                      <a16:creationId xmlns:a16="http://schemas.microsoft.com/office/drawing/2014/main" id="{48E017A1-9D83-F44A-837E-7EF766AA989C}"/>
                    </a:ext>
                  </a:extLst>
                </p14:cNvPr>
                <p14:cNvContentPartPr/>
                <p14:nvPr/>
              </p14:nvContentPartPr>
              <p14:xfrm>
                <a:off x="3048840" y="4579296"/>
                <a:ext cx="18360" cy="245520"/>
              </p14:xfrm>
            </p:contentPart>
          </mc:Choice>
          <mc:Fallback>
            <p:pic>
              <p:nvPicPr>
                <p:cNvPr id="33" name="Ink 32">
                  <a:extLst>
                    <a:ext uri="{FF2B5EF4-FFF2-40B4-BE49-F238E27FC236}">
                      <a16:creationId xmlns:a16="http://schemas.microsoft.com/office/drawing/2014/main" id="{48E017A1-9D83-F44A-837E-7EF766AA989C}"/>
                    </a:ext>
                  </a:extLst>
                </p:cNvPr>
                <p:cNvPicPr/>
                <p:nvPr/>
              </p:nvPicPr>
              <p:blipFill>
                <a:blip r:embed="rId37"/>
                <a:stretch>
                  <a:fillRect/>
                </a:stretch>
              </p:blipFill>
              <p:spPr>
                <a:xfrm>
                  <a:off x="3040200" y="4570656"/>
                  <a:ext cx="360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 name="Ink 34">
                  <a:extLst>
                    <a:ext uri="{FF2B5EF4-FFF2-40B4-BE49-F238E27FC236}">
                      <a16:creationId xmlns:a16="http://schemas.microsoft.com/office/drawing/2014/main" id="{5CABC20C-6858-3641-884A-CBDF5EF473F5}"/>
                    </a:ext>
                  </a:extLst>
                </p14:cNvPr>
                <p14:cNvContentPartPr/>
                <p14:nvPr/>
              </p14:nvContentPartPr>
              <p14:xfrm>
                <a:off x="3391920" y="4469856"/>
                <a:ext cx="279360" cy="39240"/>
              </p14:xfrm>
            </p:contentPart>
          </mc:Choice>
          <mc:Fallback>
            <p:pic>
              <p:nvPicPr>
                <p:cNvPr id="35" name="Ink 34">
                  <a:extLst>
                    <a:ext uri="{FF2B5EF4-FFF2-40B4-BE49-F238E27FC236}">
                      <a16:creationId xmlns:a16="http://schemas.microsoft.com/office/drawing/2014/main" id="{5CABC20C-6858-3641-884A-CBDF5EF473F5}"/>
                    </a:ext>
                  </a:extLst>
                </p:cNvPr>
                <p:cNvPicPr/>
                <p:nvPr/>
              </p:nvPicPr>
              <p:blipFill>
                <a:blip r:embed="rId39"/>
                <a:stretch>
                  <a:fillRect/>
                </a:stretch>
              </p:blipFill>
              <p:spPr>
                <a:xfrm>
                  <a:off x="3382920" y="4461216"/>
                  <a:ext cx="2970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Ink 35">
                  <a:extLst>
                    <a:ext uri="{FF2B5EF4-FFF2-40B4-BE49-F238E27FC236}">
                      <a16:creationId xmlns:a16="http://schemas.microsoft.com/office/drawing/2014/main" id="{ECD174FD-A157-5A48-AFE1-AF585C25D09E}"/>
                    </a:ext>
                  </a:extLst>
                </p14:cNvPr>
                <p14:cNvContentPartPr/>
                <p14:nvPr/>
              </p14:nvContentPartPr>
              <p14:xfrm>
                <a:off x="4036680" y="4187616"/>
                <a:ext cx="57960" cy="409320"/>
              </p14:xfrm>
            </p:contentPart>
          </mc:Choice>
          <mc:Fallback>
            <p:pic>
              <p:nvPicPr>
                <p:cNvPr id="36" name="Ink 35">
                  <a:extLst>
                    <a:ext uri="{FF2B5EF4-FFF2-40B4-BE49-F238E27FC236}">
                      <a16:creationId xmlns:a16="http://schemas.microsoft.com/office/drawing/2014/main" id="{ECD174FD-A157-5A48-AFE1-AF585C25D09E}"/>
                    </a:ext>
                  </a:extLst>
                </p:cNvPr>
                <p:cNvPicPr/>
                <p:nvPr/>
              </p:nvPicPr>
              <p:blipFill>
                <a:blip r:embed="rId41"/>
                <a:stretch>
                  <a:fillRect/>
                </a:stretch>
              </p:blipFill>
              <p:spPr>
                <a:xfrm>
                  <a:off x="4027680" y="4178976"/>
                  <a:ext cx="7560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Ink 36">
                  <a:extLst>
                    <a:ext uri="{FF2B5EF4-FFF2-40B4-BE49-F238E27FC236}">
                      <a16:creationId xmlns:a16="http://schemas.microsoft.com/office/drawing/2014/main" id="{938FFCDC-F973-1944-B908-840BC8385F55}"/>
                    </a:ext>
                  </a:extLst>
                </p14:cNvPr>
                <p14:cNvContentPartPr/>
                <p14:nvPr/>
              </p14:nvContentPartPr>
              <p14:xfrm>
                <a:off x="4215960" y="4389576"/>
                <a:ext cx="14040" cy="32040"/>
              </p14:xfrm>
            </p:contentPart>
          </mc:Choice>
          <mc:Fallback>
            <p:pic>
              <p:nvPicPr>
                <p:cNvPr id="37" name="Ink 36">
                  <a:extLst>
                    <a:ext uri="{FF2B5EF4-FFF2-40B4-BE49-F238E27FC236}">
                      <a16:creationId xmlns:a16="http://schemas.microsoft.com/office/drawing/2014/main" id="{938FFCDC-F973-1944-B908-840BC8385F55}"/>
                    </a:ext>
                  </a:extLst>
                </p:cNvPr>
                <p:cNvPicPr/>
                <p:nvPr/>
              </p:nvPicPr>
              <p:blipFill>
                <a:blip r:embed="rId43"/>
                <a:stretch>
                  <a:fillRect/>
                </a:stretch>
              </p:blipFill>
              <p:spPr>
                <a:xfrm>
                  <a:off x="4207320" y="4380576"/>
                  <a:ext cx="316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Ink 37">
                  <a:extLst>
                    <a:ext uri="{FF2B5EF4-FFF2-40B4-BE49-F238E27FC236}">
                      <a16:creationId xmlns:a16="http://schemas.microsoft.com/office/drawing/2014/main" id="{9513236D-9B4F-D94E-A977-0FD0CE935183}"/>
                    </a:ext>
                  </a:extLst>
                </p14:cNvPr>
                <p14:cNvContentPartPr/>
                <p14:nvPr/>
              </p14:nvContentPartPr>
              <p14:xfrm>
                <a:off x="4386960" y="4217856"/>
                <a:ext cx="177480" cy="333720"/>
              </p14:xfrm>
            </p:contentPart>
          </mc:Choice>
          <mc:Fallback>
            <p:pic>
              <p:nvPicPr>
                <p:cNvPr id="38" name="Ink 37">
                  <a:extLst>
                    <a:ext uri="{FF2B5EF4-FFF2-40B4-BE49-F238E27FC236}">
                      <a16:creationId xmlns:a16="http://schemas.microsoft.com/office/drawing/2014/main" id="{9513236D-9B4F-D94E-A977-0FD0CE935183}"/>
                    </a:ext>
                  </a:extLst>
                </p:cNvPr>
                <p:cNvPicPr/>
                <p:nvPr/>
              </p:nvPicPr>
              <p:blipFill>
                <a:blip r:embed="rId45"/>
                <a:stretch>
                  <a:fillRect/>
                </a:stretch>
              </p:blipFill>
              <p:spPr>
                <a:xfrm>
                  <a:off x="4378320" y="4208856"/>
                  <a:ext cx="19512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Ink 38">
                  <a:extLst>
                    <a:ext uri="{FF2B5EF4-FFF2-40B4-BE49-F238E27FC236}">
                      <a16:creationId xmlns:a16="http://schemas.microsoft.com/office/drawing/2014/main" id="{2C9677ED-6E87-9A43-BB04-3A4012E3E6EA}"/>
                    </a:ext>
                  </a:extLst>
                </p14:cNvPr>
                <p14:cNvContentPartPr/>
                <p14:nvPr/>
              </p14:nvContentPartPr>
              <p14:xfrm>
                <a:off x="4375440" y="4159536"/>
                <a:ext cx="213480" cy="69480"/>
              </p14:xfrm>
            </p:contentPart>
          </mc:Choice>
          <mc:Fallback>
            <p:pic>
              <p:nvPicPr>
                <p:cNvPr id="39" name="Ink 38">
                  <a:extLst>
                    <a:ext uri="{FF2B5EF4-FFF2-40B4-BE49-F238E27FC236}">
                      <a16:creationId xmlns:a16="http://schemas.microsoft.com/office/drawing/2014/main" id="{2C9677ED-6E87-9A43-BB04-3A4012E3E6EA}"/>
                    </a:ext>
                  </a:extLst>
                </p:cNvPr>
                <p:cNvPicPr/>
                <p:nvPr/>
              </p:nvPicPr>
              <p:blipFill>
                <a:blip r:embed="rId47"/>
                <a:stretch>
                  <a:fillRect/>
                </a:stretch>
              </p:blipFill>
              <p:spPr>
                <a:xfrm>
                  <a:off x="4366440" y="4150536"/>
                  <a:ext cx="2311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0" name="Ink 39">
                  <a:extLst>
                    <a:ext uri="{FF2B5EF4-FFF2-40B4-BE49-F238E27FC236}">
                      <a16:creationId xmlns:a16="http://schemas.microsoft.com/office/drawing/2014/main" id="{9B4DE858-7A9C-B146-A784-B3CE342CC76B}"/>
                    </a:ext>
                  </a:extLst>
                </p14:cNvPr>
                <p14:cNvContentPartPr/>
                <p14:nvPr/>
              </p14:nvContentPartPr>
              <p14:xfrm>
                <a:off x="5017320" y="4056936"/>
                <a:ext cx="30960" cy="516240"/>
              </p14:xfrm>
            </p:contentPart>
          </mc:Choice>
          <mc:Fallback>
            <p:pic>
              <p:nvPicPr>
                <p:cNvPr id="40" name="Ink 39">
                  <a:extLst>
                    <a:ext uri="{FF2B5EF4-FFF2-40B4-BE49-F238E27FC236}">
                      <a16:creationId xmlns:a16="http://schemas.microsoft.com/office/drawing/2014/main" id="{9B4DE858-7A9C-B146-A784-B3CE342CC76B}"/>
                    </a:ext>
                  </a:extLst>
                </p:cNvPr>
                <p:cNvPicPr/>
                <p:nvPr/>
              </p:nvPicPr>
              <p:blipFill>
                <a:blip r:embed="rId49"/>
                <a:stretch>
                  <a:fillRect/>
                </a:stretch>
              </p:blipFill>
              <p:spPr>
                <a:xfrm>
                  <a:off x="5008680" y="4048296"/>
                  <a:ext cx="48600" cy="533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1" name="Ink 40">
                  <a:extLst>
                    <a:ext uri="{FF2B5EF4-FFF2-40B4-BE49-F238E27FC236}">
                      <a16:creationId xmlns:a16="http://schemas.microsoft.com/office/drawing/2014/main" id="{7508CE08-7C16-D348-92D7-9D9B13B3C199}"/>
                    </a:ext>
                  </a:extLst>
                </p14:cNvPr>
                <p14:cNvContentPartPr/>
                <p14:nvPr/>
              </p14:nvContentPartPr>
              <p14:xfrm>
                <a:off x="5149440" y="4098696"/>
                <a:ext cx="358560" cy="408960"/>
              </p14:xfrm>
            </p:contentPart>
          </mc:Choice>
          <mc:Fallback>
            <p:pic>
              <p:nvPicPr>
                <p:cNvPr id="41" name="Ink 40">
                  <a:extLst>
                    <a:ext uri="{FF2B5EF4-FFF2-40B4-BE49-F238E27FC236}">
                      <a16:creationId xmlns:a16="http://schemas.microsoft.com/office/drawing/2014/main" id="{7508CE08-7C16-D348-92D7-9D9B13B3C199}"/>
                    </a:ext>
                  </a:extLst>
                </p:cNvPr>
                <p:cNvPicPr/>
                <p:nvPr/>
              </p:nvPicPr>
              <p:blipFill>
                <a:blip r:embed="rId51"/>
                <a:stretch>
                  <a:fillRect/>
                </a:stretch>
              </p:blipFill>
              <p:spPr>
                <a:xfrm>
                  <a:off x="5140440" y="4090056"/>
                  <a:ext cx="37620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2" name="Ink 41">
                  <a:extLst>
                    <a:ext uri="{FF2B5EF4-FFF2-40B4-BE49-F238E27FC236}">
                      <a16:creationId xmlns:a16="http://schemas.microsoft.com/office/drawing/2014/main" id="{069FA1AB-BDF0-CB49-A83A-3D0BF73ECC2B}"/>
                    </a:ext>
                  </a:extLst>
                </p14:cNvPr>
                <p14:cNvContentPartPr/>
                <p14:nvPr/>
              </p14:nvContentPartPr>
              <p14:xfrm>
                <a:off x="5615280" y="4010856"/>
                <a:ext cx="292320" cy="455400"/>
              </p14:xfrm>
            </p:contentPart>
          </mc:Choice>
          <mc:Fallback>
            <p:pic>
              <p:nvPicPr>
                <p:cNvPr id="42" name="Ink 41">
                  <a:extLst>
                    <a:ext uri="{FF2B5EF4-FFF2-40B4-BE49-F238E27FC236}">
                      <a16:creationId xmlns:a16="http://schemas.microsoft.com/office/drawing/2014/main" id="{069FA1AB-BDF0-CB49-A83A-3D0BF73ECC2B}"/>
                    </a:ext>
                  </a:extLst>
                </p:cNvPr>
                <p:cNvPicPr/>
                <p:nvPr/>
              </p:nvPicPr>
              <p:blipFill>
                <a:blip r:embed="rId53"/>
                <a:stretch>
                  <a:fillRect/>
                </a:stretch>
              </p:blipFill>
              <p:spPr>
                <a:xfrm>
                  <a:off x="5606280" y="4001856"/>
                  <a:ext cx="30996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3" name="Ink 42">
                  <a:extLst>
                    <a:ext uri="{FF2B5EF4-FFF2-40B4-BE49-F238E27FC236}">
                      <a16:creationId xmlns:a16="http://schemas.microsoft.com/office/drawing/2014/main" id="{AF63DC8D-E38D-B44C-9E4E-49E833F12248}"/>
                    </a:ext>
                  </a:extLst>
                </p14:cNvPr>
                <p14:cNvContentPartPr/>
                <p14:nvPr/>
              </p14:nvContentPartPr>
              <p14:xfrm>
                <a:off x="6220440" y="4035336"/>
                <a:ext cx="155160" cy="51120"/>
              </p14:xfrm>
            </p:contentPart>
          </mc:Choice>
          <mc:Fallback>
            <p:pic>
              <p:nvPicPr>
                <p:cNvPr id="43" name="Ink 42">
                  <a:extLst>
                    <a:ext uri="{FF2B5EF4-FFF2-40B4-BE49-F238E27FC236}">
                      <a16:creationId xmlns:a16="http://schemas.microsoft.com/office/drawing/2014/main" id="{AF63DC8D-E38D-B44C-9E4E-49E833F12248}"/>
                    </a:ext>
                  </a:extLst>
                </p:cNvPr>
                <p:cNvPicPr/>
                <p:nvPr/>
              </p:nvPicPr>
              <p:blipFill>
                <a:blip r:embed="rId55"/>
                <a:stretch>
                  <a:fillRect/>
                </a:stretch>
              </p:blipFill>
              <p:spPr>
                <a:xfrm>
                  <a:off x="6211800" y="4026336"/>
                  <a:ext cx="1728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4" name="Ink 43">
                  <a:extLst>
                    <a:ext uri="{FF2B5EF4-FFF2-40B4-BE49-F238E27FC236}">
                      <a16:creationId xmlns:a16="http://schemas.microsoft.com/office/drawing/2014/main" id="{186C68D5-1AA3-EA48-9AE6-5DAEFC4A371A}"/>
                    </a:ext>
                  </a:extLst>
                </p14:cNvPr>
                <p14:cNvContentPartPr/>
                <p14:nvPr/>
              </p14:nvContentPartPr>
              <p14:xfrm>
                <a:off x="6264720" y="4293816"/>
                <a:ext cx="187560" cy="26640"/>
              </p14:xfrm>
            </p:contentPart>
          </mc:Choice>
          <mc:Fallback>
            <p:pic>
              <p:nvPicPr>
                <p:cNvPr id="44" name="Ink 43">
                  <a:extLst>
                    <a:ext uri="{FF2B5EF4-FFF2-40B4-BE49-F238E27FC236}">
                      <a16:creationId xmlns:a16="http://schemas.microsoft.com/office/drawing/2014/main" id="{186C68D5-1AA3-EA48-9AE6-5DAEFC4A371A}"/>
                    </a:ext>
                  </a:extLst>
                </p:cNvPr>
                <p:cNvPicPr/>
                <p:nvPr/>
              </p:nvPicPr>
              <p:blipFill>
                <a:blip r:embed="rId57"/>
                <a:stretch>
                  <a:fillRect/>
                </a:stretch>
              </p:blipFill>
              <p:spPr>
                <a:xfrm>
                  <a:off x="6256080" y="4285176"/>
                  <a:ext cx="2052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9" name="Ink 58">
                  <a:extLst>
                    <a:ext uri="{FF2B5EF4-FFF2-40B4-BE49-F238E27FC236}">
                      <a16:creationId xmlns:a16="http://schemas.microsoft.com/office/drawing/2014/main" id="{91E7F841-1F56-0E45-9A9E-4FFC44E825F5}"/>
                    </a:ext>
                  </a:extLst>
                </p14:cNvPr>
                <p14:cNvContentPartPr/>
                <p14:nvPr/>
              </p14:nvContentPartPr>
              <p14:xfrm>
                <a:off x="6310440" y="4808976"/>
                <a:ext cx="293400" cy="23760"/>
              </p14:xfrm>
            </p:contentPart>
          </mc:Choice>
          <mc:Fallback>
            <p:pic>
              <p:nvPicPr>
                <p:cNvPr id="59" name="Ink 58">
                  <a:extLst>
                    <a:ext uri="{FF2B5EF4-FFF2-40B4-BE49-F238E27FC236}">
                      <a16:creationId xmlns:a16="http://schemas.microsoft.com/office/drawing/2014/main" id="{91E7F841-1F56-0E45-9A9E-4FFC44E825F5}"/>
                    </a:ext>
                  </a:extLst>
                </p:cNvPr>
                <p:cNvPicPr/>
                <p:nvPr/>
              </p:nvPicPr>
              <p:blipFill>
                <a:blip r:embed="rId59"/>
                <a:stretch>
                  <a:fillRect/>
                </a:stretch>
              </p:blipFill>
              <p:spPr>
                <a:xfrm>
                  <a:off x="6301800" y="4800336"/>
                  <a:ext cx="3110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0" name="Ink 59">
                  <a:extLst>
                    <a:ext uri="{FF2B5EF4-FFF2-40B4-BE49-F238E27FC236}">
                      <a16:creationId xmlns:a16="http://schemas.microsoft.com/office/drawing/2014/main" id="{ED75CE83-F07F-FB44-8343-AAEAA1BECCAD}"/>
                    </a:ext>
                  </a:extLst>
                </p14:cNvPr>
                <p14:cNvContentPartPr/>
                <p14:nvPr/>
              </p14:nvContentPartPr>
              <p14:xfrm>
                <a:off x="6390360" y="5077896"/>
                <a:ext cx="272880" cy="37440"/>
              </p14:xfrm>
            </p:contentPart>
          </mc:Choice>
          <mc:Fallback>
            <p:pic>
              <p:nvPicPr>
                <p:cNvPr id="60" name="Ink 59">
                  <a:extLst>
                    <a:ext uri="{FF2B5EF4-FFF2-40B4-BE49-F238E27FC236}">
                      <a16:creationId xmlns:a16="http://schemas.microsoft.com/office/drawing/2014/main" id="{ED75CE83-F07F-FB44-8343-AAEAA1BECCAD}"/>
                    </a:ext>
                  </a:extLst>
                </p:cNvPr>
                <p:cNvPicPr/>
                <p:nvPr/>
              </p:nvPicPr>
              <p:blipFill>
                <a:blip r:embed="rId61"/>
                <a:stretch>
                  <a:fillRect/>
                </a:stretch>
              </p:blipFill>
              <p:spPr>
                <a:xfrm>
                  <a:off x="6381720" y="5068896"/>
                  <a:ext cx="2905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1" name="Ink 60">
                  <a:extLst>
                    <a:ext uri="{FF2B5EF4-FFF2-40B4-BE49-F238E27FC236}">
                      <a16:creationId xmlns:a16="http://schemas.microsoft.com/office/drawing/2014/main" id="{CDD87808-93A0-7F45-883F-CF79881BE651}"/>
                    </a:ext>
                  </a:extLst>
                </p14:cNvPr>
                <p14:cNvContentPartPr/>
                <p14:nvPr/>
              </p14:nvContentPartPr>
              <p14:xfrm>
                <a:off x="7160400" y="4678656"/>
                <a:ext cx="415080" cy="389520"/>
              </p14:xfrm>
            </p:contentPart>
          </mc:Choice>
          <mc:Fallback>
            <p:pic>
              <p:nvPicPr>
                <p:cNvPr id="61" name="Ink 60">
                  <a:extLst>
                    <a:ext uri="{FF2B5EF4-FFF2-40B4-BE49-F238E27FC236}">
                      <a16:creationId xmlns:a16="http://schemas.microsoft.com/office/drawing/2014/main" id="{CDD87808-93A0-7F45-883F-CF79881BE651}"/>
                    </a:ext>
                  </a:extLst>
                </p:cNvPr>
                <p:cNvPicPr/>
                <p:nvPr/>
              </p:nvPicPr>
              <p:blipFill>
                <a:blip r:embed="rId63"/>
                <a:stretch>
                  <a:fillRect/>
                </a:stretch>
              </p:blipFill>
              <p:spPr>
                <a:xfrm>
                  <a:off x="7151400" y="4669656"/>
                  <a:ext cx="43272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2" name="Ink 61">
                  <a:extLst>
                    <a:ext uri="{FF2B5EF4-FFF2-40B4-BE49-F238E27FC236}">
                      <a16:creationId xmlns:a16="http://schemas.microsoft.com/office/drawing/2014/main" id="{4270FCF6-970D-2444-BF17-C9FA82889B25}"/>
                    </a:ext>
                  </a:extLst>
                </p14:cNvPr>
                <p14:cNvContentPartPr/>
                <p14:nvPr/>
              </p14:nvContentPartPr>
              <p14:xfrm>
                <a:off x="7639200" y="4790976"/>
                <a:ext cx="277920" cy="74160"/>
              </p14:xfrm>
            </p:contentPart>
          </mc:Choice>
          <mc:Fallback>
            <p:pic>
              <p:nvPicPr>
                <p:cNvPr id="62" name="Ink 61">
                  <a:extLst>
                    <a:ext uri="{FF2B5EF4-FFF2-40B4-BE49-F238E27FC236}">
                      <a16:creationId xmlns:a16="http://schemas.microsoft.com/office/drawing/2014/main" id="{4270FCF6-970D-2444-BF17-C9FA82889B25}"/>
                    </a:ext>
                  </a:extLst>
                </p:cNvPr>
                <p:cNvPicPr/>
                <p:nvPr/>
              </p:nvPicPr>
              <p:blipFill>
                <a:blip r:embed="rId65"/>
                <a:stretch>
                  <a:fillRect/>
                </a:stretch>
              </p:blipFill>
              <p:spPr>
                <a:xfrm>
                  <a:off x="7630560" y="4782336"/>
                  <a:ext cx="2955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4" name="Ink 63">
                  <a:extLst>
                    <a:ext uri="{FF2B5EF4-FFF2-40B4-BE49-F238E27FC236}">
                      <a16:creationId xmlns:a16="http://schemas.microsoft.com/office/drawing/2014/main" id="{8706EBAD-D8CF-DA4D-B060-29C0EF00A71A}"/>
                    </a:ext>
                  </a:extLst>
                </p14:cNvPr>
                <p14:cNvContentPartPr/>
                <p14:nvPr/>
              </p14:nvContentPartPr>
              <p14:xfrm>
                <a:off x="8378280" y="4599096"/>
                <a:ext cx="47160" cy="290520"/>
              </p14:xfrm>
            </p:contentPart>
          </mc:Choice>
          <mc:Fallback>
            <p:pic>
              <p:nvPicPr>
                <p:cNvPr id="64" name="Ink 63">
                  <a:extLst>
                    <a:ext uri="{FF2B5EF4-FFF2-40B4-BE49-F238E27FC236}">
                      <a16:creationId xmlns:a16="http://schemas.microsoft.com/office/drawing/2014/main" id="{8706EBAD-D8CF-DA4D-B060-29C0EF00A71A}"/>
                    </a:ext>
                  </a:extLst>
                </p:cNvPr>
                <p:cNvPicPr/>
                <p:nvPr/>
              </p:nvPicPr>
              <p:blipFill>
                <a:blip r:embed="rId67"/>
                <a:stretch>
                  <a:fillRect/>
                </a:stretch>
              </p:blipFill>
              <p:spPr>
                <a:xfrm>
                  <a:off x="8369640" y="4590096"/>
                  <a:ext cx="6480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5" name="Ink 64">
                  <a:extLst>
                    <a:ext uri="{FF2B5EF4-FFF2-40B4-BE49-F238E27FC236}">
                      <a16:creationId xmlns:a16="http://schemas.microsoft.com/office/drawing/2014/main" id="{31A9076C-2A83-9A41-9457-3EFD0C6090BF}"/>
                    </a:ext>
                  </a:extLst>
                </p14:cNvPr>
                <p14:cNvContentPartPr/>
                <p14:nvPr/>
              </p14:nvContentPartPr>
              <p14:xfrm>
                <a:off x="8528400" y="4629696"/>
                <a:ext cx="177120" cy="203400"/>
              </p14:xfrm>
            </p:contentPart>
          </mc:Choice>
          <mc:Fallback>
            <p:pic>
              <p:nvPicPr>
                <p:cNvPr id="65" name="Ink 64">
                  <a:extLst>
                    <a:ext uri="{FF2B5EF4-FFF2-40B4-BE49-F238E27FC236}">
                      <a16:creationId xmlns:a16="http://schemas.microsoft.com/office/drawing/2014/main" id="{31A9076C-2A83-9A41-9457-3EFD0C6090BF}"/>
                    </a:ext>
                  </a:extLst>
                </p:cNvPr>
                <p:cNvPicPr/>
                <p:nvPr/>
              </p:nvPicPr>
              <p:blipFill>
                <a:blip r:embed="rId69"/>
                <a:stretch>
                  <a:fillRect/>
                </a:stretch>
              </p:blipFill>
              <p:spPr>
                <a:xfrm>
                  <a:off x="8519400" y="4621056"/>
                  <a:ext cx="1947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6" name="Ink 65">
                  <a:extLst>
                    <a:ext uri="{FF2B5EF4-FFF2-40B4-BE49-F238E27FC236}">
                      <a16:creationId xmlns:a16="http://schemas.microsoft.com/office/drawing/2014/main" id="{7A14D7F0-1568-1F48-91BD-63B62B8F5758}"/>
                    </a:ext>
                  </a:extLst>
                </p14:cNvPr>
                <p14:cNvContentPartPr/>
                <p14:nvPr/>
              </p14:nvContentPartPr>
              <p14:xfrm>
                <a:off x="8865360" y="4671096"/>
                <a:ext cx="10440" cy="33480"/>
              </p14:xfrm>
            </p:contentPart>
          </mc:Choice>
          <mc:Fallback>
            <p:pic>
              <p:nvPicPr>
                <p:cNvPr id="66" name="Ink 65">
                  <a:extLst>
                    <a:ext uri="{FF2B5EF4-FFF2-40B4-BE49-F238E27FC236}">
                      <a16:creationId xmlns:a16="http://schemas.microsoft.com/office/drawing/2014/main" id="{7A14D7F0-1568-1F48-91BD-63B62B8F5758}"/>
                    </a:ext>
                  </a:extLst>
                </p:cNvPr>
                <p:cNvPicPr/>
                <p:nvPr/>
              </p:nvPicPr>
              <p:blipFill>
                <a:blip r:embed="rId71"/>
                <a:stretch>
                  <a:fillRect/>
                </a:stretch>
              </p:blipFill>
              <p:spPr>
                <a:xfrm>
                  <a:off x="8856720" y="4662456"/>
                  <a:ext cx="280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7" name="Ink 66">
                  <a:extLst>
                    <a:ext uri="{FF2B5EF4-FFF2-40B4-BE49-F238E27FC236}">
                      <a16:creationId xmlns:a16="http://schemas.microsoft.com/office/drawing/2014/main" id="{9E3E15B7-E7AF-484D-9752-2F3EA689ED54}"/>
                    </a:ext>
                  </a:extLst>
                </p14:cNvPr>
                <p14:cNvContentPartPr/>
                <p14:nvPr/>
              </p14:nvContentPartPr>
              <p14:xfrm>
                <a:off x="8966520" y="4546536"/>
                <a:ext cx="177120" cy="270720"/>
              </p14:xfrm>
            </p:contentPart>
          </mc:Choice>
          <mc:Fallback>
            <p:pic>
              <p:nvPicPr>
                <p:cNvPr id="67" name="Ink 66">
                  <a:extLst>
                    <a:ext uri="{FF2B5EF4-FFF2-40B4-BE49-F238E27FC236}">
                      <a16:creationId xmlns:a16="http://schemas.microsoft.com/office/drawing/2014/main" id="{9E3E15B7-E7AF-484D-9752-2F3EA689ED54}"/>
                    </a:ext>
                  </a:extLst>
                </p:cNvPr>
                <p:cNvPicPr/>
                <p:nvPr/>
              </p:nvPicPr>
              <p:blipFill>
                <a:blip r:embed="rId73"/>
                <a:stretch>
                  <a:fillRect/>
                </a:stretch>
              </p:blipFill>
              <p:spPr>
                <a:xfrm>
                  <a:off x="8957880" y="4537536"/>
                  <a:ext cx="19476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8" name="Ink 67">
                  <a:extLst>
                    <a:ext uri="{FF2B5EF4-FFF2-40B4-BE49-F238E27FC236}">
                      <a16:creationId xmlns:a16="http://schemas.microsoft.com/office/drawing/2014/main" id="{C8A8273D-33D8-1F45-B95D-03950EE5E7DF}"/>
                    </a:ext>
                  </a:extLst>
                </p14:cNvPr>
                <p14:cNvContentPartPr/>
                <p14:nvPr/>
              </p14:nvContentPartPr>
              <p14:xfrm>
                <a:off x="9005760" y="4504416"/>
                <a:ext cx="140760" cy="71280"/>
              </p14:xfrm>
            </p:contentPart>
          </mc:Choice>
          <mc:Fallback>
            <p:pic>
              <p:nvPicPr>
                <p:cNvPr id="68" name="Ink 67">
                  <a:extLst>
                    <a:ext uri="{FF2B5EF4-FFF2-40B4-BE49-F238E27FC236}">
                      <a16:creationId xmlns:a16="http://schemas.microsoft.com/office/drawing/2014/main" id="{C8A8273D-33D8-1F45-B95D-03950EE5E7DF}"/>
                    </a:ext>
                  </a:extLst>
                </p:cNvPr>
                <p:cNvPicPr/>
                <p:nvPr/>
              </p:nvPicPr>
              <p:blipFill>
                <a:blip r:embed="rId75"/>
                <a:stretch>
                  <a:fillRect/>
                </a:stretch>
              </p:blipFill>
              <p:spPr>
                <a:xfrm>
                  <a:off x="8997120" y="4495416"/>
                  <a:ext cx="1584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9" name="Ink 68">
                  <a:extLst>
                    <a:ext uri="{FF2B5EF4-FFF2-40B4-BE49-F238E27FC236}">
                      <a16:creationId xmlns:a16="http://schemas.microsoft.com/office/drawing/2014/main" id="{DA376664-CEFB-C94E-9D1C-ACDF7E6BD612}"/>
                    </a:ext>
                  </a:extLst>
                </p14:cNvPr>
                <p14:cNvContentPartPr/>
                <p14:nvPr/>
              </p14:nvContentPartPr>
              <p14:xfrm>
                <a:off x="8335080" y="4599456"/>
                <a:ext cx="89280" cy="123480"/>
              </p14:xfrm>
            </p:contentPart>
          </mc:Choice>
          <mc:Fallback>
            <p:pic>
              <p:nvPicPr>
                <p:cNvPr id="69" name="Ink 68">
                  <a:extLst>
                    <a:ext uri="{FF2B5EF4-FFF2-40B4-BE49-F238E27FC236}">
                      <a16:creationId xmlns:a16="http://schemas.microsoft.com/office/drawing/2014/main" id="{DA376664-CEFB-C94E-9D1C-ACDF7E6BD612}"/>
                    </a:ext>
                  </a:extLst>
                </p:cNvPr>
                <p:cNvPicPr/>
                <p:nvPr/>
              </p:nvPicPr>
              <p:blipFill>
                <a:blip r:embed="rId77"/>
                <a:stretch>
                  <a:fillRect/>
                </a:stretch>
              </p:blipFill>
              <p:spPr>
                <a:xfrm>
                  <a:off x="8326080" y="4590456"/>
                  <a:ext cx="1069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0" name="Ink 69">
                  <a:extLst>
                    <a:ext uri="{FF2B5EF4-FFF2-40B4-BE49-F238E27FC236}">
                      <a16:creationId xmlns:a16="http://schemas.microsoft.com/office/drawing/2014/main" id="{AA2C8C67-310F-FE45-B24B-446B4A68B060}"/>
                    </a:ext>
                  </a:extLst>
                </p14:cNvPr>
                <p14:cNvContentPartPr/>
                <p14:nvPr/>
              </p14:nvContentPartPr>
              <p14:xfrm>
                <a:off x="8392320" y="4919856"/>
                <a:ext cx="114840" cy="30600"/>
              </p14:xfrm>
            </p:contentPart>
          </mc:Choice>
          <mc:Fallback>
            <p:pic>
              <p:nvPicPr>
                <p:cNvPr id="70" name="Ink 69">
                  <a:extLst>
                    <a:ext uri="{FF2B5EF4-FFF2-40B4-BE49-F238E27FC236}">
                      <a16:creationId xmlns:a16="http://schemas.microsoft.com/office/drawing/2014/main" id="{AA2C8C67-310F-FE45-B24B-446B4A68B060}"/>
                    </a:ext>
                  </a:extLst>
                </p:cNvPr>
                <p:cNvPicPr/>
                <p:nvPr/>
              </p:nvPicPr>
              <p:blipFill>
                <a:blip r:embed="rId79"/>
                <a:stretch>
                  <a:fillRect/>
                </a:stretch>
              </p:blipFill>
              <p:spPr>
                <a:xfrm>
                  <a:off x="8383680" y="4910856"/>
                  <a:ext cx="1324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2" name="Ink 71">
                  <a:extLst>
                    <a:ext uri="{FF2B5EF4-FFF2-40B4-BE49-F238E27FC236}">
                      <a16:creationId xmlns:a16="http://schemas.microsoft.com/office/drawing/2014/main" id="{C5F28366-E385-9540-8175-E05CA1E20BF0}"/>
                    </a:ext>
                  </a:extLst>
                </p14:cNvPr>
                <p14:cNvContentPartPr/>
                <p14:nvPr/>
              </p14:nvContentPartPr>
              <p14:xfrm>
                <a:off x="6784560" y="5524296"/>
                <a:ext cx="186120" cy="52920"/>
              </p14:xfrm>
            </p:contentPart>
          </mc:Choice>
          <mc:Fallback>
            <p:pic>
              <p:nvPicPr>
                <p:cNvPr id="72" name="Ink 71">
                  <a:extLst>
                    <a:ext uri="{FF2B5EF4-FFF2-40B4-BE49-F238E27FC236}">
                      <a16:creationId xmlns:a16="http://schemas.microsoft.com/office/drawing/2014/main" id="{C5F28366-E385-9540-8175-E05CA1E20BF0}"/>
                    </a:ext>
                  </a:extLst>
                </p:cNvPr>
                <p:cNvPicPr/>
                <p:nvPr/>
              </p:nvPicPr>
              <p:blipFill>
                <a:blip r:embed="rId81"/>
                <a:stretch>
                  <a:fillRect/>
                </a:stretch>
              </p:blipFill>
              <p:spPr>
                <a:xfrm>
                  <a:off x="6775920" y="5515656"/>
                  <a:ext cx="2037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3" name="Ink 72">
                  <a:extLst>
                    <a:ext uri="{FF2B5EF4-FFF2-40B4-BE49-F238E27FC236}">
                      <a16:creationId xmlns:a16="http://schemas.microsoft.com/office/drawing/2014/main" id="{62306AAC-CD33-4948-846E-BB44D7630ABC}"/>
                    </a:ext>
                  </a:extLst>
                </p14:cNvPr>
                <p14:cNvContentPartPr/>
                <p14:nvPr/>
              </p14:nvContentPartPr>
              <p14:xfrm>
                <a:off x="6949080" y="5685216"/>
                <a:ext cx="100440" cy="3960"/>
              </p14:xfrm>
            </p:contentPart>
          </mc:Choice>
          <mc:Fallback>
            <p:pic>
              <p:nvPicPr>
                <p:cNvPr id="73" name="Ink 72">
                  <a:extLst>
                    <a:ext uri="{FF2B5EF4-FFF2-40B4-BE49-F238E27FC236}">
                      <a16:creationId xmlns:a16="http://schemas.microsoft.com/office/drawing/2014/main" id="{62306AAC-CD33-4948-846E-BB44D7630ABC}"/>
                    </a:ext>
                  </a:extLst>
                </p:cNvPr>
                <p:cNvPicPr/>
                <p:nvPr/>
              </p:nvPicPr>
              <p:blipFill>
                <a:blip r:embed="rId83"/>
                <a:stretch>
                  <a:fillRect/>
                </a:stretch>
              </p:blipFill>
              <p:spPr>
                <a:xfrm>
                  <a:off x="6940080" y="5676576"/>
                  <a:ext cx="1180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4" name="Ink 73">
                  <a:extLst>
                    <a:ext uri="{FF2B5EF4-FFF2-40B4-BE49-F238E27FC236}">
                      <a16:creationId xmlns:a16="http://schemas.microsoft.com/office/drawing/2014/main" id="{AA00FAFC-1231-D74F-B357-8010EE006136}"/>
                    </a:ext>
                  </a:extLst>
                </p14:cNvPr>
                <p14:cNvContentPartPr/>
                <p14:nvPr/>
              </p14:nvContentPartPr>
              <p14:xfrm>
                <a:off x="7463880" y="5539776"/>
                <a:ext cx="169560" cy="55800"/>
              </p14:xfrm>
            </p:contentPart>
          </mc:Choice>
          <mc:Fallback>
            <p:pic>
              <p:nvPicPr>
                <p:cNvPr id="74" name="Ink 73">
                  <a:extLst>
                    <a:ext uri="{FF2B5EF4-FFF2-40B4-BE49-F238E27FC236}">
                      <a16:creationId xmlns:a16="http://schemas.microsoft.com/office/drawing/2014/main" id="{AA00FAFC-1231-D74F-B357-8010EE006136}"/>
                    </a:ext>
                  </a:extLst>
                </p:cNvPr>
                <p:cNvPicPr/>
                <p:nvPr/>
              </p:nvPicPr>
              <p:blipFill>
                <a:blip r:embed="rId85"/>
                <a:stretch>
                  <a:fillRect/>
                </a:stretch>
              </p:blipFill>
              <p:spPr>
                <a:xfrm>
                  <a:off x="7454880" y="5530776"/>
                  <a:ext cx="1872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5" name="Ink 74">
                  <a:extLst>
                    <a:ext uri="{FF2B5EF4-FFF2-40B4-BE49-F238E27FC236}">
                      <a16:creationId xmlns:a16="http://schemas.microsoft.com/office/drawing/2014/main" id="{2267389B-47F5-B34E-B749-A895F7D7927B}"/>
                    </a:ext>
                  </a:extLst>
                </p14:cNvPr>
                <p14:cNvContentPartPr/>
                <p14:nvPr/>
              </p14:nvContentPartPr>
              <p14:xfrm>
                <a:off x="7944840" y="5305416"/>
                <a:ext cx="230040" cy="301320"/>
              </p14:xfrm>
            </p:contentPart>
          </mc:Choice>
          <mc:Fallback>
            <p:pic>
              <p:nvPicPr>
                <p:cNvPr id="75" name="Ink 74">
                  <a:extLst>
                    <a:ext uri="{FF2B5EF4-FFF2-40B4-BE49-F238E27FC236}">
                      <a16:creationId xmlns:a16="http://schemas.microsoft.com/office/drawing/2014/main" id="{2267389B-47F5-B34E-B749-A895F7D7927B}"/>
                    </a:ext>
                  </a:extLst>
                </p:cNvPr>
                <p:cNvPicPr/>
                <p:nvPr/>
              </p:nvPicPr>
              <p:blipFill>
                <a:blip r:embed="rId87"/>
                <a:stretch>
                  <a:fillRect/>
                </a:stretch>
              </p:blipFill>
              <p:spPr>
                <a:xfrm>
                  <a:off x="7935840" y="5296776"/>
                  <a:ext cx="24768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6" name="Ink 75">
                  <a:extLst>
                    <a:ext uri="{FF2B5EF4-FFF2-40B4-BE49-F238E27FC236}">
                      <a16:creationId xmlns:a16="http://schemas.microsoft.com/office/drawing/2014/main" id="{042B9552-93C8-A34D-B976-6D84DF96DA7F}"/>
                    </a:ext>
                  </a:extLst>
                </p14:cNvPr>
                <p14:cNvContentPartPr/>
                <p14:nvPr/>
              </p14:nvContentPartPr>
              <p14:xfrm>
                <a:off x="8245800" y="5402976"/>
                <a:ext cx="5400" cy="4680"/>
              </p14:xfrm>
            </p:contentPart>
          </mc:Choice>
          <mc:Fallback>
            <p:pic>
              <p:nvPicPr>
                <p:cNvPr id="76" name="Ink 75">
                  <a:extLst>
                    <a:ext uri="{FF2B5EF4-FFF2-40B4-BE49-F238E27FC236}">
                      <a16:creationId xmlns:a16="http://schemas.microsoft.com/office/drawing/2014/main" id="{042B9552-93C8-A34D-B976-6D84DF96DA7F}"/>
                    </a:ext>
                  </a:extLst>
                </p:cNvPr>
                <p:cNvPicPr/>
                <p:nvPr/>
              </p:nvPicPr>
              <p:blipFill>
                <a:blip r:embed="rId89"/>
                <a:stretch>
                  <a:fillRect/>
                </a:stretch>
              </p:blipFill>
              <p:spPr>
                <a:xfrm>
                  <a:off x="8237160" y="5394336"/>
                  <a:ext cx="2304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7" name="Ink 76">
                  <a:extLst>
                    <a:ext uri="{FF2B5EF4-FFF2-40B4-BE49-F238E27FC236}">
                      <a16:creationId xmlns:a16="http://schemas.microsoft.com/office/drawing/2014/main" id="{7CB7652E-1556-AA49-971E-211FE940702E}"/>
                    </a:ext>
                  </a:extLst>
                </p14:cNvPr>
                <p14:cNvContentPartPr/>
                <p14:nvPr/>
              </p14:nvContentPartPr>
              <p14:xfrm>
                <a:off x="8444520" y="5296416"/>
                <a:ext cx="159480" cy="220320"/>
              </p14:xfrm>
            </p:contentPart>
          </mc:Choice>
          <mc:Fallback>
            <p:pic>
              <p:nvPicPr>
                <p:cNvPr id="77" name="Ink 76">
                  <a:extLst>
                    <a:ext uri="{FF2B5EF4-FFF2-40B4-BE49-F238E27FC236}">
                      <a16:creationId xmlns:a16="http://schemas.microsoft.com/office/drawing/2014/main" id="{7CB7652E-1556-AA49-971E-211FE940702E}"/>
                    </a:ext>
                  </a:extLst>
                </p:cNvPr>
                <p:cNvPicPr/>
                <p:nvPr/>
              </p:nvPicPr>
              <p:blipFill>
                <a:blip r:embed="rId91"/>
                <a:stretch>
                  <a:fillRect/>
                </a:stretch>
              </p:blipFill>
              <p:spPr>
                <a:xfrm>
                  <a:off x="8435880" y="5287776"/>
                  <a:ext cx="1771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8" name="Ink 77">
                  <a:extLst>
                    <a:ext uri="{FF2B5EF4-FFF2-40B4-BE49-F238E27FC236}">
                      <a16:creationId xmlns:a16="http://schemas.microsoft.com/office/drawing/2014/main" id="{D180FC8E-DF14-584E-AC1D-CCCF336A55ED}"/>
                    </a:ext>
                  </a:extLst>
                </p14:cNvPr>
                <p14:cNvContentPartPr/>
                <p14:nvPr/>
              </p14:nvContentPartPr>
              <p14:xfrm>
                <a:off x="8439120" y="5173296"/>
                <a:ext cx="242640" cy="143640"/>
              </p14:xfrm>
            </p:contentPart>
          </mc:Choice>
          <mc:Fallback>
            <p:pic>
              <p:nvPicPr>
                <p:cNvPr id="78" name="Ink 77">
                  <a:extLst>
                    <a:ext uri="{FF2B5EF4-FFF2-40B4-BE49-F238E27FC236}">
                      <a16:creationId xmlns:a16="http://schemas.microsoft.com/office/drawing/2014/main" id="{D180FC8E-DF14-584E-AC1D-CCCF336A55ED}"/>
                    </a:ext>
                  </a:extLst>
                </p:cNvPr>
                <p:cNvPicPr/>
                <p:nvPr/>
              </p:nvPicPr>
              <p:blipFill>
                <a:blip r:embed="rId93"/>
                <a:stretch>
                  <a:fillRect/>
                </a:stretch>
              </p:blipFill>
              <p:spPr>
                <a:xfrm>
                  <a:off x="8430120" y="5164296"/>
                  <a:ext cx="2602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1" name="Ink 80">
                  <a:extLst>
                    <a:ext uri="{FF2B5EF4-FFF2-40B4-BE49-F238E27FC236}">
                      <a16:creationId xmlns:a16="http://schemas.microsoft.com/office/drawing/2014/main" id="{190CD457-BAEF-A14E-BB0D-4D9D7E982FA0}"/>
                    </a:ext>
                  </a:extLst>
                </p14:cNvPr>
                <p14:cNvContentPartPr/>
                <p14:nvPr/>
              </p14:nvContentPartPr>
              <p14:xfrm>
                <a:off x="7362360" y="5175816"/>
                <a:ext cx="1592640" cy="690480"/>
              </p14:xfrm>
            </p:contentPart>
          </mc:Choice>
          <mc:Fallback>
            <p:pic>
              <p:nvPicPr>
                <p:cNvPr id="81" name="Ink 80">
                  <a:extLst>
                    <a:ext uri="{FF2B5EF4-FFF2-40B4-BE49-F238E27FC236}">
                      <a16:creationId xmlns:a16="http://schemas.microsoft.com/office/drawing/2014/main" id="{190CD457-BAEF-A14E-BB0D-4D9D7E982FA0}"/>
                    </a:ext>
                  </a:extLst>
                </p:cNvPr>
                <p:cNvPicPr/>
                <p:nvPr/>
              </p:nvPicPr>
              <p:blipFill>
                <a:blip r:embed="rId95"/>
                <a:stretch>
                  <a:fillRect/>
                </a:stretch>
              </p:blipFill>
              <p:spPr>
                <a:xfrm>
                  <a:off x="7353720" y="5167176"/>
                  <a:ext cx="161028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3" name="Ink 82">
                  <a:extLst>
                    <a:ext uri="{FF2B5EF4-FFF2-40B4-BE49-F238E27FC236}">
                      <a16:creationId xmlns:a16="http://schemas.microsoft.com/office/drawing/2014/main" id="{F201AAE7-5D2C-4F4B-8ACE-F3652CE25A86}"/>
                    </a:ext>
                  </a:extLst>
                </p14:cNvPr>
                <p14:cNvContentPartPr/>
                <p14:nvPr/>
              </p14:nvContentPartPr>
              <p14:xfrm>
                <a:off x="9648000" y="4914456"/>
                <a:ext cx="466920" cy="316080"/>
              </p14:xfrm>
            </p:contentPart>
          </mc:Choice>
          <mc:Fallback>
            <p:pic>
              <p:nvPicPr>
                <p:cNvPr id="83" name="Ink 82">
                  <a:extLst>
                    <a:ext uri="{FF2B5EF4-FFF2-40B4-BE49-F238E27FC236}">
                      <a16:creationId xmlns:a16="http://schemas.microsoft.com/office/drawing/2014/main" id="{F201AAE7-5D2C-4F4B-8ACE-F3652CE25A86}"/>
                    </a:ext>
                  </a:extLst>
                </p:cNvPr>
                <p:cNvPicPr/>
                <p:nvPr/>
              </p:nvPicPr>
              <p:blipFill>
                <a:blip r:embed="rId97"/>
                <a:stretch>
                  <a:fillRect/>
                </a:stretch>
              </p:blipFill>
              <p:spPr>
                <a:xfrm>
                  <a:off x="9639360" y="4905816"/>
                  <a:ext cx="4845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4" name="Ink 83">
                  <a:extLst>
                    <a:ext uri="{FF2B5EF4-FFF2-40B4-BE49-F238E27FC236}">
                      <a16:creationId xmlns:a16="http://schemas.microsoft.com/office/drawing/2014/main" id="{1F6F8D32-8D08-E148-9558-61F8AC2504C6}"/>
                    </a:ext>
                  </a:extLst>
                </p14:cNvPr>
                <p14:cNvContentPartPr/>
                <p14:nvPr/>
              </p14:nvContentPartPr>
              <p14:xfrm>
                <a:off x="9938880" y="4853256"/>
                <a:ext cx="410400" cy="259200"/>
              </p14:xfrm>
            </p:contentPart>
          </mc:Choice>
          <mc:Fallback>
            <p:pic>
              <p:nvPicPr>
                <p:cNvPr id="84" name="Ink 83">
                  <a:extLst>
                    <a:ext uri="{FF2B5EF4-FFF2-40B4-BE49-F238E27FC236}">
                      <a16:creationId xmlns:a16="http://schemas.microsoft.com/office/drawing/2014/main" id="{1F6F8D32-8D08-E148-9558-61F8AC2504C6}"/>
                    </a:ext>
                  </a:extLst>
                </p:cNvPr>
                <p:cNvPicPr/>
                <p:nvPr/>
              </p:nvPicPr>
              <p:blipFill>
                <a:blip r:embed="rId99"/>
                <a:stretch>
                  <a:fillRect/>
                </a:stretch>
              </p:blipFill>
              <p:spPr>
                <a:xfrm>
                  <a:off x="9929880" y="4844616"/>
                  <a:ext cx="4280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5" name="Ink 84">
                  <a:extLst>
                    <a:ext uri="{FF2B5EF4-FFF2-40B4-BE49-F238E27FC236}">
                      <a16:creationId xmlns:a16="http://schemas.microsoft.com/office/drawing/2014/main" id="{1AFD18F6-54AF-6B4B-8BAF-F8364FC66C1B}"/>
                    </a:ext>
                  </a:extLst>
                </p14:cNvPr>
                <p14:cNvContentPartPr/>
                <p14:nvPr/>
              </p14:nvContentPartPr>
              <p14:xfrm>
                <a:off x="10235160" y="4854696"/>
                <a:ext cx="27360" cy="6480"/>
              </p14:xfrm>
            </p:contentPart>
          </mc:Choice>
          <mc:Fallback>
            <p:pic>
              <p:nvPicPr>
                <p:cNvPr id="85" name="Ink 84">
                  <a:extLst>
                    <a:ext uri="{FF2B5EF4-FFF2-40B4-BE49-F238E27FC236}">
                      <a16:creationId xmlns:a16="http://schemas.microsoft.com/office/drawing/2014/main" id="{1AFD18F6-54AF-6B4B-8BAF-F8364FC66C1B}"/>
                    </a:ext>
                  </a:extLst>
                </p:cNvPr>
                <p:cNvPicPr/>
                <p:nvPr/>
              </p:nvPicPr>
              <p:blipFill>
                <a:blip r:embed="rId101"/>
                <a:stretch>
                  <a:fillRect/>
                </a:stretch>
              </p:blipFill>
              <p:spPr>
                <a:xfrm>
                  <a:off x="10226520" y="4845696"/>
                  <a:ext cx="450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6" name="Ink 85">
                  <a:extLst>
                    <a:ext uri="{FF2B5EF4-FFF2-40B4-BE49-F238E27FC236}">
                      <a16:creationId xmlns:a16="http://schemas.microsoft.com/office/drawing/2014/main" id="{8812F43B-D64F-6C4B-BB00-22A713EDA64D}"/>
                    </a:ext>
                  </a:extLst>
                </p14:cNvPr>
                <p14:cNvContentPartPr/>
                <p14:nvPr/>
              </p14:nvContentPartPr>
              <p14:xfrm>
                <a:off x="10389960" y="4720776"/>
                <a:ext cx="424440" cy="275760"/>
              </p14:xfrm>
            </p:contentPart>
          </mc:Choice>
          <mc:Fallback>
            <p:pic>
              <p:nvPicPr>
                <p:cNvPr id="86" name="Ink 85">
                  <a:extLst>
                    <a:ext uri="{FF2B5EF4-FFF2-40B4-BE49-F238E27FC236}">
                      <a16:creationId xmlns:a16="http://schemas.microsoft.com/office/drawing/2014/main" id="{8812F43B-D64F-6C4B-BB00-22A713EDA64D}"/>
                    </a:ext>
                  </a:extLst>
                </p:cNvPr>
                <p:cNvPicPr/>
                <p:nvPr/>
              </p:nvPicPr>
              <p:blipFill>
                <a:blip r:embed="rId103"/>
                <a:stretch>
                  <a:fillRect/>
                </a:stretch>
              </p:blipFill>
              <p:spPr>
                <a:xfrm>
                  <a:off x="10380960" y="4712136"/>
                  <a:ext cx="44208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7" name="Ink 86">
                  <a:extLst>
                    <a:ext uri="{FF2B5EF4-FFF2-40B4-BE49-F238E27FC236}">
                      <a16:creationId xmlns:a16="http://schemas.microsoft.com/office/drawing/2014/main" id="{FD166C83-F6D6-774F-A534-4A9F2C38DD12}"/>
                    </a:ext>
                  </a:extLst>
                </p14:cNvPr>
                <p14:cNvContentPartPr/>
                <p14:nvPr/>
              </p14:nvContentPartPr>
              <p14:xfrm>
                <a:off x="11079720" y="4783776"/>
                <a:ext cx="21600" cy="12240"/>
              </p14:xfrm>
            </p:contentPart>
          </mc:Choice>
          <mc:Fallback>
            <p:pic>
              <p:nvPicPr>
                <p:cNvPr id="87" name="Ink 86">
                  <a:extLst>
                    <a:ext uri="{FF2B5EF4-FFF2-40B4-BE49-F238E27FC236}">
                      <a16:creationId xmlns:a16="http://schemas.microsoft.com/office/drawing/2014/main" id="{FD166C83-F6D6-774F-A534-4A9F2C38DD12}"/>
                    </a:ext>
                  </a:extLst>
                </p:cNvPr>
                <p:cNvPicPr/>
                <p:nvPr/>
              </p:nvPicPr>
              <p:blipFill>
                <a:blip r:embed="rId105"/>
                <a:stretch>
                  <a:fillRect/>
                </a:stretch>
              </p:blipFill>
              <p:spPr>
                <a:xfrm>
                  <a:off x="11070720" y="4775136"/>
                  <a:ext cx="392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9" name="Ink 88">
                  <a:extLst>
                    <a:ext uri="{FF2B5EF4-FFF2-40B4-BE49-F238E27FC236}">
                      <a16:creationId xmlns:a16="http://schemas.microsoft.com/office/drawing/2014/main" id="{C9CA3E36-6729-B646-BA17-960A642A220A}"/>
                    </a:ext>
                  </a:extLst>
                </p14:cNvPr>
                <p14:cNvContentPartPr/>
                <p14:nvPr/>
              </p14:nvContentPartPr>
              <p14:xfrm>
                <a:off x="3037320" y="6349056"/>
                <a:ext cx="291600" cy="347040"/>
              </p14:xfrm>
            </p:contentPart>
          </mc:Choice>
          <mc:Fallback>
            <p:pic>
              <p:nvPicPr>
                <p:cNvPr id="89" name="Ink 88">
                  <a:extLst>
                    <a:ext uri="{FF2B5EF4-FFF2-40B4-BE49-F238E27FC236}">
                      <a16:creationId xmlns:a16="http://schemas.microsoft.com/office/drawing/2014/main" id="{C9CA3E36-6729-B646-BA17-960A642A220A}"/>
                    </a:ext>
                  </a:extLst>
                </p:cNvPr>
                <p:cNvPicPr/>
                <p:nvPr/>
              </p:nvPicPr>
              <p:blipFill>
                <a:blip r:embed="rId107"/>
                <a:stretch>
                  <a:fillRect/>
                </a:stretch>
              </p:blipFill>
              <p:spPr>
                <a:xfrm>
                  <a:off x="3028680" y="6340056"/>
                  <a:ext cx="30924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0" name="Ink 89">
                  <a:extLst>
                    <a:ext uri="{FF2B5EF4-FFF2-40B4-BE49-F238E27FC236}">
                      <a16:creationId xmlns:a16="http://schemas.microsoft.com/office/drawing/2014/main" id="{0A4E00BD-50A7-3F4C-8E1C-375ABE48A9F5}"/>
                    </a:ext>
                  </a:extLst>
                </p14:cNvPr>
                <p14:cNvContentPartPr/>
                <p14:nvPr/>
              </p14:nvContentPartPr>
              <p14:xfrm>
                <a:off x="3457080" y="6493416"/>
                <a:ext cx="169920" cy="277200"/>
              </p14:xfrm>
            </p:contentPart>
          </mc:Choice>
          <mc:Fallback>
            <p:pic>
              <p:nvPicPr>
                <p:cNvPr id="90" name="Ink 89">
                  <a:extLst>
                    <a:ext uri="{FF2B5EF4-FFF2-40B4-BE49-F238E27FC236}">
                      <a16:creationId xmlns:a16="http://schemas.microsoft.com/office/drawing/2014/main" id="{0A4E00BD-50A7-3F4C-8E1C-375ABE48A9F5}"/>
                    </a:ext>
                  </a:extLst>
                </p:cNvPr>
                <p:cNvPicPr/>
                <p:nvPr/>
              </p:nvPicPr>
              <p:blipFill>
                <a:blip r:embed="rId109"/>
                <a:stretch>
                  <a:fillRect/>
                </a:stretch>
              </p:blipFill>
              <p:spPr>
                <a:xfrm>
                  <a:off x="3448440" y="6484416"/>
                  <a:ext cx="1875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1" name="Ink 90">
                  <a:extLst>
                    <a:ext uri="{FF2B5EF4-FFF2-40B4-BE49-F238E27FC236}">
                      <a16:creationId xmlns:a16="http://schemas.microsoft.com/office/drawing/2014/main" id="{ADFD0523-F4BB-C144-A3AE-7D3839470BC3}"/>
                    </a:ext>
                  </a:extLst>
                </p14:cNvPr>
                <p14:cNvContentPartPr/>
                <p14:nvPr/>
              </p14:nvContentPartPr>
              <p14:xfrm>
                <a:off x="3778920" y="6387936"/>
                <a:ext cx="231480" cy="84600"/>
              </p14:xfrm>
            </p:contentPart>
          </mc:Choice>
          <mc:Fallback>
            <p:pic>
              <p:nvPicPr>
                <p:cNvPr id="91" name="Ink 90">
                  <a:extLst>
                    <a:ext uri="{FF2B5EF4-FFF2-40B4-BE49-F238E27FC236}">
                      <a16:creationId xmlns:a16="http://schemas.microsoft.com/office/drawing/2014/main" id="{ADFD0523-F4BB-C144-A3AE-7D3839470BC3}"/>
                    </a:ext>
                  </a:extLst>
                </p:cNvPr>
                <p:cNvPicPr/>
                <p:nvPr/>
              </p:nvPicPr>
              <p:blipFill>
                <a:blip r:embed="rId111"/>
                <a:stretch>
                  <a:fillRect/>
                </a:stretch>
              </p:blipFill>
              <p:spPr>
                <a:xfrm>
                  <a:off x="3770280" y="6378936"/>
                  <a:ext cx="2491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2" name="Ink 91">
                  <a:extLst>
                    <a:ext uri="{FF2B5EF4-FFF2-40B4-BE49-F238E27FC236}">
                      <a16:creationId xmlns:a16="http://schemas.microsoft.com/office/drawing/2014/main" id="{F5C75640-DE37-8649-80BB-89E27F4DF542}"/>
                    </a:ext>
                  </a:extLst>
                </p14:cNvPr>
                <p14:cNvContentPartPr/>
                <p14:nvPr/>
              </p14:nvContentPartPr>
              <p14:xfrm>
                <a:off x="3830400" y="6279576"/>
                <a:ext cx="129960" cy="350280"/>
              </p14:xfrm>
            </p:contentPart>
          </mc:Choice>
          <mc:Fallback>
            <p:pic>
              <p:nvPicPr>
                <p:cNvPr id="92" name="Ink 91">
                  <a:extLst>
                    <a:ext uri="{FF2B5EF4-FFF2-40B4-BE49-F238E27FC236}">
                      <a16:creationId xmlns:a16="http://schemas.microsoft.com/office/drawing/2014/main" id="{F5C75640-DE37-8649-80BB-89E27F4DF542}"/>
                    </a:ext>
                  </a:extLst>
                </p:cNvPr>
                <p:cNvPicPr/>
                <p:nvPr/>
              </p:nvPicPr>
              <p:blipFill>
                <a:blip r:embed="rId113"/>
                <a:stretch>
                  <a:fillRect/>
                </a:stretch>
              </p:blipFill>
              <p:spPr>
                <a:xfrm>
                  <a:off x="3821760" y="6270576"/>
                  <a:ext cx="1476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3" name="Ink 92">
                  <a:extLst>
                    <a:ext uri="{FF2B5EF4-FFF2-40B4-BE49-F238E27FC236}">
                      <a16:creationId xmlns:a16="http://schemas.microsoft.com/office/drawing/2014/main" id="{F934B85C-25ED-534E-934B-28445A455753}"/>
                    </a:ext>
                  </a:extLst>
                </p14:cNvPr>
                <p14:cNvContentPartPr/>
                <p14:nvPr/>
              </p14:nvContentPartPr>
              <p14:xfrm>
                <a:off x="4515840" y="6139896"/>
                <a:ext cx="59040" cy="327960"/>
              </p14:xfrm>
            </p:contentPart>
          </mc:Choice>
          <mc:Fallback>
            <p:pic>
              <p:nvPicPr>
                <p:cNvPr id="93" name="Ink 92">
                  <a:extLst>
                    <a:ext uri="{FF2B5EF4-FFF2-40B4-BE49-F238E27FC236}">
                      <a16:creationId xmlns:a16="http://schemas.microsoft.com/office/drawing/2014/main" id="{F934B85C-25ED-534E-934B-28445A455753}"/>
                    </a:ext>
                  </a:extLst>
                </p:cNvPr>
                <p:cNvPicPr/>
                <p:nvPr/>
              </p:nvPicPr>
              <p:blipFill>
                <a:blip r:embed="rId115"/>
                <a:stretch>
                  <a:fillRect/>
                </a:stretch>
              </p:blipFill>
              <p:spPr>
                <a:xfrm>
                  <a:off x="4507200" y="6131256"/>
                  <a:ext cx="7668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4" name="Ink 93">
                  <a:extLst>
                    <a:ext uri="{FF2B5EF4-FFF2-40B4-BE49-F238E27FC236}">
                      <a16:creationId xmlns:a16="http://schemas.microsoft.com/office/drawing/2014/main" id="{510561C1-60DA-5048-9A5F-67D7EFC2D2A5}"/>
                    </a:ext>
                  </a:extLst>
                </p14:cNvPr>
                <p14:cNvContentPartPr/>
                <p14:nvPr/>
              </p14:nvContentPartPr>
              <p14:xfrm>
                <a:off x="4672440" y="6312696"/>
                <a:ext cx="62280" cy="53640"/>
              </p14:xfrm>
            </p:contentPart>
          </mc:Choice>
          <mc:Fallback>
            <p:pic>
              <p:nvPicPr>
                <p:cNvPr id="94" name="Ink 93">
                  <a:extLst>
                    <a:ext uri="{FF2B5EF4-FFF2-40B4-BE49-F238E27FC236}">
                      <a16:creationId xmlns:a16="http://schemas.microsoft.com/office/drawing/2014/main" id="{510561C1-60DA-5048-9A5F-67D7EFC2D2A5}"/>
                    </a:ext>
                  </a:extLst>
                </p:cNvPr>
                <p:cNvPicPr/>
                <p:nvPr/>
              </p:nvPicPr>
              <p:blipFill>
                <a:blip r:embed="rId117"/>
                <a:stretch>
                  <a:fillRect/>
                </a:stretch>
              </p:blipFill>
              <p:spPr>
                <a:xfrm>
                  <a:off x="4663800" y="6303696"/>
                  <a:ext cx="799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5" name="Ink 94">
                  <a:extLst>
                    <a:ext uri="{FF2B5EF4-FFF2-40B4-BE49-F238E27FC236}">
                      <a16:creationId xmlns:a16="http://schemas.microsoft.com/office/drawing/2014/main" id="{1DD7AC93-5DE6-6640-9FB1-ED5CED5F95F4}"/>
                    </a:ext>
                  </a:extLst>
                </p14:cNvPr>
                <p14:cNvContentPartPr/>
                <p14:nvPr/>
              </p14:nvContentPartPr>
              <p14:xfrm>
                <a:off x="4830480" y="6185616"/>
                <a:ext cx="155160" cy="266760"/>
              </p14:xfrm>
            </p:contentPart>
          </mc:Choice>
          <mc:Fallback>
            <p:pic>
              <p:nvPicPr>
                <p:cNvPr id="95" name="Ink 94">
                  <a:extLst>
                    <a:ext uri="{FF2B5EF4-FFF2-40B4-BE49-F238E27FC236}">
                      <a16:creationId xmlns:a16="http://schemas.microsoft.com/office/drawing/2014/main" id="{1DD7AC93-5DE6-6640-9FB1-ED5CED5F95F4}"/>
                    </a:ext>
                  </a:extLst>
                </p:cNvPr>
                <p:cNvPicPr/>
                <p:nvPr/>
              </p:nvPicPr>
              <p:blipFill>
                <a:blip r:embed="rId119"/>
                <a:stretch>
                  <a:fillRect/>
                </a:stretch>
              </p:blipFill>
              <p:spPr>
                <a:xfrm>
                  <a:off x="4821480" y="6176616"/>
                  <a:ext cx="1728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6" name="Ink 95">
                  <a:extLst>
                    <a:ext uri="{FF2B5EF4-FFF2-40B4-BE49-F238E27FC236}">
                      <a16:creationId xmlns:a16="http://schemas.microsoft.com/office/drawing/2014/main" id="{804ED0FF-AA8D-A14B-8A60-9FF25A0FE800}"/>
                    </a:ext>
                  </a:extLst>
                </p14:cNvPr>
                <p14:cNvContentPartPr/>
                <p14:nvPr/>
              </p14:nvContentPartPr>
              <p14:xfrm>
                <a:off x="4789800" y="6099936"/>
                <a:ext cx="169920" cy="73440"/>
              </p14:xfrm>
            </p:contentPart>
          </mc:Choice>
          <mc:Fallback>
            <p:pic>
              <p:nvPicPr>
                <p:cNvPr id="96" name="Ink 95">
                  <a:extLst>
                    <a:ext uri="{FF2B5EF4-FFF2-40B4-BE49-F238E27FC236}">
                      <a16:creationId xmlns:a16="http://schemas.microsoft.com/office/drawing/2014/main" id="{804ED0FF-AA8D-A14B-8A60-9FF25A0FE800}"/>
                    </a:ext>
                  </a:extLst>
                </p:cNvPr>
                <p:cNvPicPr/>
                <p:nvPr/>
              </p:nvPicPr>
              <p:blipFill>
                <a:blip r:embed="rId121"/>
                <a:stretch>
                  <a:fillRect/>
                </a:stretch>
              </p:blipFill>
              <p:spPr>
                <a:xfrm>
                  <a:off x="4780800" y="6090936"/>
                  <a:ext cx="1875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7" name="Ink 96">
                  <a:extLst>
                    <a:ext uri="{FF2B5EF4-FFF2-40B4-BE49-F238E27FC236}">
                      <a16:creationId xmlns:a16="http://schemas.microsoft.com/office/drawing/2014/main" id="{EF2B93D8-106E-234E-A4FE-E6C1B2BB8B03}"/>
                    </a:ext>
                  </a:extLst>
                </p14:cNvPr>
                <p14:cNvContentPartPr/>
                <p14:nvPr/>
              </p14:nvContentPartPr>
              <p14:xfrm>
                <a:off x="5266800" y="6011016"/>
                <a:ext cx="568440" cy="400320"/>
              </p14:xfrm>
            </p:contentPart>
          </mc:Choice>
          <mc:Fallback>
            <p:pic>
              <p:nvPicPr>
                <p:cNvPr id="97" name="Ink 96">
                  <a:extLst>
                    <a:ext uri="{FF2B5EF4-FFF2-40B4-BE49-F238E27FC236}">
                      <a16:creationId xmlns:a16="http://schemas.microsoft.com/office/drawing/2014/main" id="{EF2B93D8-106E-234E-A4FE-E6C1B2BB8B03}"/>
                    </a:ext>
                  </a:extLst>
                </p:cNvPr>
                <p:cNvPicPr/>
                <p:nvPr/>
              </p:nvPicPr>
              <p:blipFill>
                <a:blip r:embed="rId123"/>
                <a:stretch>
                  <a:fillRect/>
                </a:stretch>
              </p:blipFill>
              <p:spPr>
                <a:xfrm>
                  <a:off x="5257800" y="6002016"/>
                  <a:ext cx="58608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8" name="Ink 97">
                  <a:extLst>
                    <a:ext uri="{FF2B5EF4-FFF2-40B4-BE49-F238E27FC236}">
                      <a16:creationId xmlns:a16="http://schemas.microsoft.com/office/drawing/2014/main" id="{C900E4FF-8A3C-DF49-A5DC-229C53132265}"/>
                    </a:ext>
                  </a:extLst>
                </p14:cNvPr>
                <p14:cNvContentPartPr/>
                <p14:nvPr/>
              </p14:nvContentPartPr>
              <p14:xfrm>
                <a:off x="5982840" y="5976816"/>
                <a:ext cx="227520" cy="396720"/>
              </p14:xfrm>
            </p:contentPart>
          </mc:Choice>
          <mc:Fallback>
            <p:pic>
              <p:nvPicPr>
                <p:cNvPr id="98" name="Ink 97">
                  <a:extLst>
                    <a:ext uri="{FF2B5EF4-FFF2-40B4-BE49-F238E27FC236}">
                      <a16:creationId xmlns:a16="http://schemas.microsoft.com/office/drawing/2014/main" id="{C900E4FF-8A3C-DF49-A5DC-229C53132265}"/>
                    </a:ext>
                  </a:extLst>
                </p:cNvPr>
                <p:cNvPicPr/>
                <p:nvPr/>
              </p:nvPicPr>
              <p:blipFill>
                <a:blip r:embed="rId125"/>
                <a:stretch>
                  <a:fillRect/>
                </a:stretch>
              </p:blipFill>
              <p:spPr>
                <a:xfrm>
                  <a:off x="5973840" y="5967816"/>
                  <a:ext cx="2451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9" name="Ink 98">
                  <a:extLst>
                    <a:ext uri="{FF2B5EF4-FFF2-40B4-BE49-F238E27FC236}">
                      <a16:creationId xmlns:a16="http://schemas.microsoft.com/office/drawing/2014/main" id="{2548299C-7B90-AD4A-A1C6-BF370F06DCC4}"/>
                    </a:ext>
                  </a:extLst>
                </p14:cNvPr>
                <p14:cNvContentPartPr/>
                <p14:nvPr/>
              </p14:nvContentPartPr>
              <p14:xfrm>
                <a:off x="6517080" y="6088776"/>
                <a:ext cx="158040" cy="18000"/>
              </p14:xfrm>
            </p:contentPart>
          </mc:Choice>
          <mc:Fallback>
            <p:pic>
              <p:nvPicPr>
                <p:cNvPr id="99" name="Ink 98">
                  <a:extLst>
                    <a:ext uri="{FF2B5EF4-FFF2-40B4-BE49-F238E27FC236}">
                      <a16:creationId xmlns:a16="http://schemas.microsoft.com/office/drawing/2014/main" id="{2548299C-7B90-AD4A-A1C6-BF370F06DCC4}"/>
                    </a:ext>
                  </a:extLst>
                </p:cNvPr>
                <p:cNvPicPr/>
                <p:nvPr/>
              </p:nvPicPr>
              <p:blipFill>
                <a:blip r:embed="rId127"/>
                <a:stretch>
                  <a:fillRect/>
                </a:stretch>
              </p:blipFill>
              <p:spPr>
                <a:xfrm>
                  <a:off x="6508080" y="6080136"/>
                  <a:ext cx="1756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0" name="Ink 99">
                  <a:extLst>
                    <a:ext uri="{FF2B5EF4-FFF2-40B4-BE49-F238E27FC236}">
                      <a16:creationId xmlns:a16="http://schemas.microsoft.com/office/drawing/2014/main" id="{5BB17C7C-21CD-2743-965A-2D5EBECD1F1A}"/>
                    </a:ext>
                  </a:extLst>
                </p14:cNvPr>
                <p14:cNvContentPartPr/>
                <p14:nvPr/>
              </p14:nvContentPartPr>
              <p14:xfrm>
                <a:off x="6584760" y="6294336"/>
                <a:ext cx="234360" cy="52200"/>
              </p14:xfrm>
            </p:contentPart>
          </mc:Choice>
          <mc:Fallback>
            <p:pic>
              <p:nvPicPr>
                <p:cNvPr id="100" name="Ink 99">
                  <a:extLst>
                    <a:ext uri="{FF2B5EF4-FFF2-40B4-BE49-F238E27FC236}">
                      <a16:creationId xmlns:a16="http://schemas.microsoft.com/office/drawing/2014/main" id="{5BB17C7C-21CD-2743-965A-2D5EBECD1F1A}"/>
                    </a:ext>
                  </a:extLst>
                </p:cNvPr>
                <p:cNvPicPr/>
                <p:nvPr/>
              </p:nvPicPr>
              <p:blipFill>
                <a:blip r:embed="rId129"/>
                <a:stretch>
                  <a:fillRect/>
                </a:stretch>
              </p:blipFill>
              <p:spPr>
                <a:xfrm>
                  <a:off x="6575760" y="6285696"/>
                  <a:ext cx="2520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1" name="Ink 100">
                  <a:extLst>
                    <a:ext uri="{FF2B5EF4-FFF2-40B4-BE49-F238E27FC236}">
                      <a16:creationId xmlns:a16="http://schemas.microsoft.com/office/drawing/2014/main" id="{BCC6FA3D-DAB2-0948-8565-E469B50D5E2B}"/>
                    </a:ext>
                  </a:extLst>
                </p14:cNvPr>
                <p14:cNvContentPartPr/>
                <p14:nvPr/>
              </p14:nvContentPartPr>
              <p14:xfrm>
                <a:off x="7364160" y="6111816"/>
                <a:ext cx="274680" cy="500400"/>
              </p14:xfrm>
            </p:contentPart>
          </mc:Choice>
          <mc:Fallback>
            <p:pic>
              <p:nvPicPr>
                <p:cNvPr id="101" name="Ink 100">
                  <a:extLst>
                    <a:ext uri="{FF2B5EF4-FFF2-40B4-BE49-F238E27FC236}">
                      <a16:creationId xmlns:a16="http://schemas.microsoft.com/office/drawing/2014/main" id="{BCC6FA3D-DAB2-0948-8565-E469B50D5E2B}"/>
                    </a:ext>
                  </a:extLst>
                </p:cNvPr>
                <p:cNvPicPr/>
                <p:nvPr/>
              </p:nvPicPr>
              <p:blipFill>
                <a:blip r:embed="rId131"/>
                <a:stretch>
                  <a:fillRect/>
                </a:stretch>
              </p:blipFill>
              <p:spPr>
                <a:xfrm>
                  <a:off x="7355520" y="6103176"/>
                  <a:ext cx="292320" cy="518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2" name="Ink 101">
                  <a:extLst>
                    <a:ext uri="{FF2B5EF4-FFF2-40B4-BE49-F238E27FC236}">
                      <a16:creationId xmlns:a16="http://schemas.microsoft.com/office/drawing/2014/main" id="{531EAE70-4CA3-064C-A409-68BFAF99BDC3}"/>
                    </a:ext>
                  </a:extLst>
                </p14:cNvPr>
                <p14:cNvContentPartPr/>
                <p14:nvPr/>
              </p14:nvContentPartPr>
              <p14:xfrm>
                <a:off x="7827840" y="6270576"/>
                <a:ext cx="270000" cy="103320"/>
              </p14:xfrm>
            </p:contentPart>
          </mc:Choice>
          <mc:Fallback>
            <p:pic>
              <p:nvPicPr>
                <p:cNvPr id="102" name="Ink 101">
                  <a:extLst>
                    <a:ext uri="{FF2B5EF4-FFF2-40B4-BE49-F238E27FC236}">
                      <a16:creationId xmlns:a16="http://schemas.microsoft.com/office/drawing/2014/main" id="{531EAE70-4CA3-064C-A409-68BFAF99BDC3}"/>
                    </a:ext>
                  </a:extLst>
                </p:cNvPr>
                <p:cNvPicPr/>
                <p:nvPr/>
              </p:nvPicPr>
              <p:blipFill>
                <a:blip r:embed="rId133"/>
                <a:stretch>
                  <a:fillRect/>
                </a:stretch>
              </p:blipFill>
              <p:spPr>
                <a:xfrm>
                  <a:off x="7818840" y="6261936"/>
                  <a:ext cx="2876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3" name="Ink 102">
                  <a:extLst>
                    <a:ext uri="{FF2B5EF4-FFF2-40B4-BE49-F238E27FC236}">
                      <a16:creationId xmlns:a16="http://schemas.microsoft.com/office/drawing/2014/main" id="{F5CE37F5-430B-734A-B851-E3C564B797B3}"/>
                    </a:ext>
                  </a:extLst>
                </p14:cNvPr>
                <p14:cNvContentPartPr/>
                <p14:nvPr/>
              </p14:nvContentPartPr>
              <p14:xfrm>
                <a:off x="7864200" y="6140616"/>
                <a:ext cx="132480" cy="406080"/>
              </p14:xfrm>
            </p:contentPart>
          </mc:Choice>
          <mc:Fallback>
            <p:pic>
              <p:nvPicPr>
                <p:cNvPr id="103" name="Ink 102">
                  <a:extLst>
                    <a:ext uri="{FF2B5EF4-FFF2-40B4-BE49-F238E27FC236}">
                      <a16:creationId xmlns:a16="http://schemas.microsoft.com/office/drawing/2014/main" id="{F5CE37F5-430B-734A-B851-E3C564B797B3}"/>
                    </a:ext>
                  </a:extLst>
                </p:cNvPr>
                <p:cNvPicPr/>
                <p:nvPr/>
              </p:nvPicPr>
              <p:blipFill>
                <a:blip r:embed="rId135"/>
                <a:stretch>
                  <a:fillRect/>
                </a:stretch>
              </p:blipFill>
              <p:spPr>
                <a:xfrm>
                  <a:off x="7855200" y="6131616"/>
                  <a:ext cx="15012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4" name="Ink 103">
                  <a:extLst>
                    <a:ext uri="{FF2B5EF4-FFF2-40B4-BE49-F238E27FC236}">
                      <a16:creationId xmlns:a16="http://schemas.microsoft.com/office/drawing/2014/main" id="{65C5CCE4-0246-DB42-BB81-677FC84DDC6C}"/>
                    </a:ext>
                  </a:extLst>
                </p14:cNvPr>
                <p14:cNvContentPartPr/>
                <p14:nvPr/>
              </p14:nvContentPartPr>
              <p14:xfrm>
                <a:off x="8450280" y="6135216"/>
                <a:ext cx="44640" cy="276480"/>
              </p14:xfrm>
            </p:contentPart>
          </mc:Choice>
          <mc:Fallback>
            <p:pic>
              <p:nvPicPr>
                <p:cNvPr id="104" name="Ink 103">
                  <a:extLst>
                    <a:ext uri="{FF2B5EF4-FFF2-40B4-BE49-F238E27FC236}">
                      <a16:creationId xmlns:a16="http://schemas.microsoft.com/office/drawing/2014/main" id="{65C5CCE4-0246-DB42-BB81-677FC84DDC6C}"/>
                    </a:ext>
                  </a:extLst>
                </p:cNvPr>
                <p:cNvPicPr/>
                <p:nvPr/>
              </p:nvPicPr>
              <p:blipFill>
                <a:blip r:embed="rId137"/>
                <a:stretch>
                  <a:fillRect/>
                </a:stretch>
              </p:blipFill>
              <p:spPr>
                <a:xfrm>
                  <a:off x="8441640" y="6126216"/>
                  <a:ext cx="622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5" name="Ink 104">
                  <a:extLst>
                    <a:ext uri="{FF2B5EF4-FFF2-40B4-BE49-F238E27FC236}">
                      <a16:creationId xmlns:a16="http://schemas.microsoft.com/office/drawing/2014/main" id="{9EA1D515-CEB5-CF4A-A579-6B219463482E}"/>
                    </a:ext>
                  </a:extLst>
                </p14:cNvPr>
                <p14:cNvContentPartPr/>
                <p14:nvPr/>
              </p14:nvContentPartPr>
              <p14:xfrm>
                <a:off x="8656920" y="6275976"/>
                <a:ext cx="47520" cy="117360"/>
              </p14:xfrm>
            </p:contentPart>
          </mc:Choice>
          <mc:Fallback>
            <p:pic>
              <p:nvPicPr>
                <p:cNvPr id="105" name="Ink 104">
                  <a:extLst>
                    <a:ext uri="{FF2B5EF4-FFF2-40B4-BE49-F238E27FC236}">
                      <a16:creationId xmlns:a16="http://schemas.microsoft.com/office/drawing/2014/main" id="{9EA1D515-CEB5-CF4A-A579-6B219463482E}"/>
                    </a:ext>
                  </a:extLst>
                </p:cNvPr>
                <p:cNvPicPr/>
                <p:nvPr/>
              </p:nvPicPr>
              <p:blipFill>
                <a:blip r:embed="rId139"/>
                <a:stretch>
                  <a:fillRect/>
                </a:stretch>
              </p:blipFill>
              <p:spPr>
                <a:xfrm>
                  <a:off x="8648280" y="6267336"/>
                  <a:ext cx="651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6" name="Ink 105">
                  <a:extLst>
                    <a:ext uri="{FF2B5EF4-FFF2-40B4-BE49-F238E27FC236}">
                      <a16:creationId xmlns:a16="http://schemas.microsoft.com/office/drawing/2014/main" id="{DF95B074-7438-F64C-9549-3390B74A0E94}"/>
                    </a:ext>
                  </a:extLst>
                </p14:cNvPr>
                <p14:cNvContentPartPr/>
                <p14:nvPr/>
              </p14:nvContentPartPr>
              <p14:xfrm>
                <a:off x="8826120" y="6117576"/>
                <a:ext cx="132480" cy="281520"/>
              </p14:xfrm>
            </p:contentPart>
          </mc:Choice>
          <mc:Fallback>
            <p:pic>
              <p:nvPicPr>
                <p:cNvPr id="106" name="Ink 105">
                  <a:extLst>
                    <a:ext uri="{FF2B5EF4-FFF2-40B4-BE49-F238E27FC236}">
                      <a16:creationId xmlns:a16="http://schemas.microsoft.com/office/drawing/2014/main" id="{DF95B074-7438-F64C-9549-3390B74A0E94}"/>
                    </a:ext>
                  </a:extLst>
                </p:cNvPr>
                <p:cNvPicPr/>
                <p:nvPr/>
              </p:nvPicPr>
              <p:blipFill>
                <a:blip r:embed="rId141"/>
                <a:stretch>
                  <a:fillRect/>
                </a:stretch>
              </p:blipFill>
              <p:spPr>
                <a:xfrm>
                  <a:off x="8817480" y="6108936"/>
                  <a:ext cx="1501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7" name="Ink 106">
                  <a:extLst>
                    <a:ext uri="{FF2B5EF4-FFF2-40B4-BE49-F238E27FC236}">
                      <a16:creationId xmlns:a16="http://schemas.microsoft.com/office/drawing/2014/main" id="{9528D516-7D9D-644C-A028-950850634134}"/>
                    </a:ext>
                  </a:extLst>
                </p14:cNvPr>
                <p14:cNvContentPartPr/>
                <p14:nvPr/>
              </p14:nvContentPartPr>
              <p14:xfrm>
                <a:off x="8778600" y="6021456"/>
                <a:ext cx="218520" cy="95760"/>
              </p14:xfrm>
            </p:contentPart>
          </mc:Choice>
          <mc:Fallback>
            <p:pic>
              <p:nvPicPr>
                <p:cNvPr id="107" name="Ink 106">
                  <a:extLst>
                    <a:ext uri="{FF2B5EF4-FFF2-40B4-BE49-F238E27FC236}">
                      <a16:creationId xmlns:a16="http://schemas.microsoft.com/office/drawing/2014/main" id="{9528D516-7D9D-644C-A028-950850634134}"/>
                    </a:ext>
                  </a:extLst>
                </p:cNvPr>
                <p:cNvPicPr/>
                <p:nvPr/>
              </p:nvPicPr>
              <p:blipFill>
                <a:blip r:embed="rId143"/>
                <a:stretch>
                  <a:fillRect/>
                </a:stretch>
              </p:blipFill>
              <p:spPr>
                <a:xfrm>
                  <a:off x="8769600" y="6012456"/>
                  <a:ext cx="2361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8" name="Ink 107">
                  <a:extLst>
                    <a:ext uri="{FF2B5EF4-FFF2-40B4-BE49-F238E27FC236}">
                      <a16:creationId xmlns:a16="http://schemas.microsoft.com/office/drawing/2014/main" id="{351D5E32-1693-524A-8A9E-208310970CE4}"/>
                    </a:ext>
                  </a:extLst>
                </p14:cNvPr>
                <p14:cNvContentPartPr/>
                <p14:nvPr/>
              </p14:nvContentPartPr>
              <p14:xfrm>
                <a:off x="9258840" y="5739936"/>
                <a:ext cx="195120" cy="587520"/>
              </p14:xfrm>
            </p:contentPart>
          </mc:Choice>
          <mc:Fallback>
            <p:pic>
              <p:nvPicPr>
                <p:cNvPr id="108" name="Ink 107">
                  <a:extLst>
                    <a:ext uri="{FF2B5EF4-FFF2-40B4-BE49-F238E27FC236}">
                      <a16:creationId xmlns:a16="http://schemas.microsoft.com/office/drawing/2014/main" id="{351D5E32-1693-524A-8A9E-208310970CE4}"/>
                    </a:ext>
                  </a:extLst>
                </p:cNvPr>
                <p:cNvPicPr/>
                <p:nvPr/>
              </p:nvPicPr>
              <p:blipFill>
                <a:blip r:embed="rId145"/>
                <a:stretch>
                  <a:fillRect/>
                </a:stretch>
              </p:blipFill>
              <p:spPr>
                <a:xfrm>
                  <a:off x="9249840" y="5731296"/>
                  <a:ext cx="212760" cy="605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9" name="Ink 108">
                  <a:extLst>
                    <a:ext uri="{FF2B5EF4-FFF2-40B4-BE49-F238E27FC236}">
                      <a16:creationId xmlns:a16="http://schemas.microsoft.com/office/drawing/2014/main" id="{753F4BFF-6AFC-9248-93C2-3DE3491C47D7}"/>
                    </a:ext>
                  </a:extLst>
                </p14:cNvPr>
                <p14:cNvContentPartPr/>
                <p14:nvPr/>
              </p14:nvContentPartPr>
              <p14:xfrm>
                <a:off x="9565560" y="5860176"/>
                <a:ext cx="225720" cy="391680"/>
              </p14:xfrm>
            </p:contentPart>
          </mc:Choice>
          <mc:Fallback>
            <p:pic>
              <p:nvPicPr>
                <p:cNvPr id="109" name="Ink 108">
                  <a:extLst>
                    <a:ext uri="{FF2B5EF4-FFF2-40B4-BE49-F238E27FC236}">
                      <a16:creationId xmlns:a16="http://schemas.microsoft.com/office/drawing/2014/main" id="{753F4BFF-6AFC-9248-93C2-3DE3491C47D7}"/>
                    </a:ext>
                  </a:extLst>
                </p:cNvPr>
                <p:cNvPicPr/>
                <p:nvPr/>
              </p:nvPicPr>
              <p:blipFill>
                <a:blip r:embed="rId147"/>
                <a:stretch>
                  <a:fillRect/>
                </a:stretch>
              </p:blipFill>
              <p:spPr>
                <a:xfrm>
                  <a:off x="9556560" y="5851176"/>
                  <a:ext cx="24336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0" name="Ink 109">
                  <a:extLst>
                    <a:ext uri="{FF2B5EF4-FFF2-40B4-BE49-F238E27FC236}">
                      <a16:creationId xmlns:a16="http://schemas.microsoft.com/office/drawing/2014/main" id="{5C376212-3B41-C644-B994-3EF5F602FBC9}"/>
                    </a:ext>
                  </a:extLst>
                </p14:cNvPr>
                <p14:cNvContentPartPr/>
                <p14:nvPr/>
              </p14:nvContentPartPr>
              <p14:xfrm>
                <a:off x="9860040" y="5686656"/>
                <a:ext cx="213480" cy="694800"/>
              </p14:xfrm>
            </p:contentPart>
          </mc:Choice>
          <mc:Fallback>
            <p:pic>
              <p:nvPicPr>
                <p:cNvPr id="110" name="Ink 109">
                  <a:extLst>
                    <a:ext uri="{FF2B5EF4-FFF2-40B4-BE49-F238E27FC236}">
                      <a16:creationId xmlns:a16="http://schemas.microsoft.com/office/drawing/2014/main" id="{5C376212-3B41-C644-B994-3EF5F602FBC9}"/>
                    </a:ext>
                  </a:extLst>
                </p:cNvPr>
                <p:cNvPicPr/>
                <p:nvPr/>
              </p:nvPicPr>
              <p:blipFill>
                <a:blip r:embed="rId149"/>
                <a:stretch>
                  <a:fillRect/>
                </a:stretch>
              </p:blipFill>
              <p:spPr>
                <a:xfrm>
                  <a:off x="9851040" y="5677656"/>
                  <a:ext cx="231120" cy="7124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1" name="Ink 110">
                  <a:extLst>
                    <a:ext uri="{FF2B5EF4-FFF2-40B4-BE49-F238E27FC236}">
                      <a16:creationId xmlns:a16="http://schemas.microsoft.com/office/drawing/2014/main" id="{DBFA9F3A-4D66-834C-A34B-E494F4CC6645}"/>
                    </a:ext>
                  </a:extLst>
                </p14:cNvPr>
                <p14:cNvContentPartPr/>
                <p14:nvPr/>
              </p14:nvContentPartPr>
              <p14:xfrm>
                <a:off x="10467360" y="5929656"/>
                <a:ext cx="149040" cy="24120"/>
              </p14:xfrm>
            </p:contentPart>
          </mc:Choice>
          <mc:Fallback>
            <p:pic>
              <p:nvPicPr>
                <p:cNvPr id="111" name="Ink 110">
                  <a:extLst>
                    <a:ext uri="{FF2B5EF4-FFF2-40B4-BE49-F238E27FC236}">
                      <a16:creationId xmlns:a16="http://schemas.microsoft.com/office/drawing/2014/main" id="{DBFA9F3A-4D66-834C-A34B-E494F4CC6645}"/>
                    </a:ext>
                  </a:extLst>
                </p:cNvPr>
                <p:cNvPicPr/>
                <p:nvPr/>
              </p:nvPicPr>
              <p:blipFill>
                <a:blip r:embed="rId151"/>
                <a:stretch>
                  <a:fillRect/>
                </a:stretch>
              </p:blipFill>
              <p:spPr>
                <a:xfrm>
                  <a:off x="10458360" y="5920656"/>
                  <a:ext cx="1666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12" name="Ink 111">
                  <a:extLst>
                    <a:ext uri="{FF2B5EF4-FFF2-40B4-BE49-F238E27FC236}">
                      <a16:creationId xmlns:a16="http://schemas.microsoft.com/office/drawing/2014/main" id="{C403FBFC-2157-F349-A434-6B3B77C377AB}"/>
                    </a:ext>
                  </a:extLst>
                </p14:cNvPr>
                <p14:cNvContentPartPr/>
                <p14:nvPr/>
              </p14:nvContentPartPr>
              <p14:xfrm>
                <a:off x="10492560" y="6076536"/>
                <a:ext cx="75600" cy="38880"/>
              </p14:xfrm>
            </p:contentPart>
          </mc:Choice>
          <mc:Fallback>
            <p:pic>
              <p:nvPicPr>
                <p:cNvPr id="112" name="Ink 111">
                  <a:extLst>
                    <a:ext uri="{FF2B5EF4-FFF2-40B4-BE49-F238E27FC236}">
                      <a16:creationId xmlns:a16="http://schemas.microsoft.com/office/drawing/2014/main" id="{C403FBFC-2157-F349-A434-6B3B77C377AB}"/>
                    </a:ext>
                  </a:extLst>
                </p:cNvPr>
                <p:cNvPicPr/>
                <p:nvPr/>
              </p:nvPicPr>
              <p:blipFill>
                <a:blip r:embed="rId153"/>
                <a:stretch>
                  <a:fillRect/>
                </a:stretch>
              </p:blipFill>
              <p:spPr>
                <a:xfrm>
                  <a:off x="10483920" y="6067536"/>
                  <a:ext cx="932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3" name="Ink 112">
                  <a:extLst>
                    <a:ext uri="{FF2B5EF4-FFF2-40B4-BE49-F238E27FC236}">
                      <a16:creationId xmlns:a16="http://schemas.microsoft.com/office/drawing/2014/main" id="{F31274B9-23B9-994E-AA5B-FD7FBE25A8A1}"/>
                    </a:ext>
                  </a:extLst>
                </p14:cNvPr>
                <p14:cNvContentPartPr/>
                <p14:nvPr/>
              </p14:nvContentPartPr>
              <p14:xfrm>
                <a:off x="10764000" y="5722656"/>
                <a:ext cx="234720" cy="316800"/>
              </p14:xfrm>
            </p:contentPart>
          </mc:Choice>
          <mc:Fallback>
            <p:pic>
              <p:nvPicPr>
                <p:cNvPr id="113" name="Ink 112">
                  <a:extLst>
                    <a:ext uri="{FF2B5EF4-FFF2-40B4-BE49-F238E27FC236}">
                      <a16:creationId xmlns:a16="http://schemas.microsoft.com/office/drawing/2014/main" id="{F31274B9-23B9-994E-AA5B-FD7FBE25A8A1}"/>
                    </a:ext>
                  </a:extLst>
                </p:cNvPr>
                <p:cNvPicPr/>
                <p:nvPr/>
              </p:nvPicPr>
              <p:blipFill>
                <a:blip r:embed="rId155"/>
                <a:stretch>
                  <a:fillRect/>
                </a:stretch>
              </p:blipFill>
              <p:spPr>
                <a:xfrm>
                  <a:off x="10755000" y="5714016"/>
                  <a:ext cx="25236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4" name="Ink 113">
                  <a:extLst>
                    <a:ext uri="{FF2B5EF4-FFF2-40B4-BE49-F238E27FC236}">
                      <a16:creationId xmlns:a16="http://schemas.microsoft.com/office/drawing/2014/main" id="{CB276AFB-FCB8-054D-81B2-C2C96470B1CB}"/>
                    </a:ext>
                  </a:extLst>
                </p14:cNvPr>
                <p14:cNvContentPartPr/>
                <p14:nvPr/>
              </p14:nvContentPartPr>
              <p14:xfrm>
                <a:off x="11041920" y="5768016"/>
                <a:ext cx="211320" cy="110520"/>
              </p14:xfrm>
            </p:contentPart>
          </mc:Choice>
          <mc:Fallback>
            <p:pic>
              <p:nvPicPr>
                <p:cNvPr id="114" name="Ink 113">
                  <a:extLst>
                    <a:ext uri="{FF2B5EF4-FFF2-40B4-BE49-F238E27FC236}">
                      <a16:creationId xmlns:a16="http://schemas.microsoft.com/office/drawing/2014/main" id="{CB276AFB-FCB8-054D-81B2-C2C96470B1CB}"/>
                    </a:ext>
                  </a:extLst>
                </p:cNvPr>
                <p:cNvPicPr/>
                <p:nvPr/>
              </p:nvPicPr>
              <p:blipFill>
                <a:blip r:embed="rId157"/>
                <a:stretch>
                  <a:fillRect/>
                </a:stretch>
              </p:blipFill>
              <p:spPr>
                <a:xfrm>
                  <a:off x="11033280" y="5759016"/>
                  <a:ext cx="2289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5" name="Ink 114">
                  <a:extLst>
                    <a:ext uri="{FF2B5EF4-FFF2-40B4-BE49-F238E27FC236}">
                      <a16:creationId xmlns:a16="http://schemas.microsoft.com/office/drawing/2014/main" id="{D648C43D-8FCE-7945-A3C5-312A63E75D21}"/>
                    </a:ext>
                  </a:extLst>
                </p14:cNvPr>
                <p14:cNvContentPartPr/>
                <p14:nvPr/>
              </p14:nvContentPartPr>
              <p14:xfrm>
                <a:off x="11121480" y="5685216"/>
                <a:ext cx="104400" cy="313560"/>
              </p14:xfrm>
            </p:contentPart>
          </mc:Choice>
          <mc:Fallback>
            <p:pic>
              <p:nvPicPr>
                <p:cNvPr id="115" name="Ink 114">
                  <a:extLst>
                    <a:ext uri="{FF2B5EF4-FFF2-40B4-BE49-F238E27FC236}">
                      <a16:creationId xmlns:a16="http://schemas.microsoft.com/office/drawing/2014/main" id="{D648C43D-8FCE-7945-A3C5-312A63E75D21}"/>
                    </a:ext>
                  </a:extLst>
                </p:cNvPr>
                <p:cNvPicPr/>
                <p:nvPr/>
              </p:nvPicPr>
              <p:blipFill>
                <a:blip r:embed="rId159"/>
                <a:stretch>
                  <a:fillRect/>
                </a:stretch>
              </p:blipFill>
              <p:spPr>
                <a:xfrm>
                  <a:off x="11112840" y="5676576"/>
                  <a:ext cx="12204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6" name="Ink 115">
                  <a:extLst>
                    <a:ext uri="{FF2B5EF4-FFF2-40B4-BE49-F238E27FC236}">
                      <a16:creationId xmlns:a16="http://schemas.microsoft.com/office/drawing/2014/main" id="{A39B04C4-0005-D548-B7A6-835167091C34}"/>
                    </a:ext>
                  </a:extLst>
                </p14:cNvPr>
                <p14:cNvContentPartPr/>
                <p14:nvPr/>
              </p14:nvContentPartPr>
              <p14:xfrm>
                <a:off x="11409480" y="5593416"/>
                <a:ext cx="108360" cy="294120"/>
              </p14:xfrm>
            </p:contentPart>
          </mc:Choice>
          <mc:Fallback>
            <p:pic>
              <p:nvPicPr>
                <p:cNvPr id="116" name="Ink 115">
                  <a:extLst>
                    <a:ext uri="{FF2B5EF4-FFF2-40B4-BE49-F238E27FC236}">
                      <a16:creationId xmlns:a16="http://schemas.microsoft.com/office/drawing/2014/main" id="{A39B04C4-0005-D548-B7A6-835167091C34}"/>
                    </a:ext>
                  </a:extLst>
                </p:cNvPr>
                <p:cNvPicPr/>
                <p:nvPr/>
              </p:nvPicPr>
              <p:blipFill>
                <a:blip r:embed="rId161"/>
                <a:stretch>
                  <a:fillRect/>
                </a:stretch>
              </p:blipFill>
              <p:spPr>
                <a:xfrm>
                  <a:off x="11400840" y="5584416"/>
                  <a:ext cx="12600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7" name="Ink 116">
                  <a:extLst>
                    <a:ext uri="{FF2B5EF4-FFF2-40B4-BE49-F238E27FC236}">
                      <a16:creationId xmlns:a16="http://schemas.microsoft.com/office/drawing/2014/main" id="{C6F003AD-B67A-7542-940B-00E5237498A6}"/>
                    </a:ext>
                  </a:extLst>
                </p14:cNvPr>
                <p14:cNvContentPartPr/>
                <p14:nvPr/>
              </p14:nvContentPartPr>
              <p14:xfrm>
                <a:off x="11606400" y="5570736"/>
                <a:ext cx="134640" cy="146520"/>
              </p14:xfrm>
            </p:contentPart>
          </mc:Choice>
          <mc:Fallback>
            <p:pic>
              <p:nvPicPr>
                <p:cNvPr id="117" name="Ink 116">
                  <a:extLst>
                    <a:ext uri="{FF2B5EF4-FFF2-40B4-BE49-F238E27FC236}">
                      <a16:creationId xmlns:a16="http://schemas.microsoft.com/office/drawing/2014/main" id="{C6F003AD-B67A-7542-940B-00E5237498A6}"/>
                    </a:ext>
                  </a:extLst>
                </p:cNvPr>
                <p:cNvPicPr/>
                <p:nvPr/>
              </p:nvPicPr>
              <p:blipFill>
                <a:blip r:embed="rId163"/>
                <a:stretch>
                  <a:fillRect/>
                </a:stretch>
              </p:blipFill>
              <p:spPr>
                <a:xfrm>
                  <a:off x="11597400" y="5562096"/>
                  <a:ext cx="1522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8" name="Ink 117">
                  <a:extLst>
                    <a:ext uri="{FF2B5EF4-FFF2-40B4-BE49-F238E27FC236}">
                      <a16:creationId xmlns:a16="http://schemas.microsoft.com/office/drawing/2014/main" id="{5E0A6363-0812-BE46-82B4-44DE6D4694CB}"/>
                    </a:ext>
                  </a:extLst>
                </p14:cNvPr>
                <p14:cNvContentPartPr/>
                <p14:nvPr/>
              </p14:nvContentPartPr>
              <p14:xfrm>
                <a:off x="11823840" y="5543376"/>
                <a:ext cx="52200" cy="70560"/>
              </p14:xfrm>
            </p:contentPart>
          </mc:Choice>
          <mc:Fallback>
            <p:pic>
              <p:nvPicPr>
                <p:cNvPr id="118" name="Ink 117">
                  <a:extLst>
                    <a:ext uri="{FF2B5EF4-FFF2-40B4-BE49-F238E27FC236}">
                      <a16:creationId xmlns:a16="http://schemas.microsoft.com/office/drawing/2014/main" id="{5E0A6363-0812-BE46-82B4-44DE6D4694CB}"/>
                    </a:ext>
                  </a:extLst>
                </p:cNvPr>
                <p:cNvPicPr/>
                <p:nvPr/>
              </p:nvPicPr>
              <p:blipFill>
                <a:blip r:embed="rId165"/>
                <a:stretch>
                  <a:fillRect/>
                </a:stretch>
              </p:blipFill>
              <p:spPr>
                <a:xfrm>
                  <a:off x="11815200" y="5534376"/>
                  <a:ext cx="698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9" name="Ink 118">
                  <a:extLst>
                    <a:ext uri="{FF2B5EF4-FFF2-40B4-BE49-F238E27FC236}">
                      <a16:creationId xmlns:a16="http://schemas.microsoft.com/office/drawing/2014/main" id="{5FF60CED-2EF0-8E4C-91D3-2C571BE53D3F}"/>
                    </a:ext>
                  </a:extLst>
                </p14:cNvPr>
                <p14:cNvContentPartPr/>
                <p14:nvPr/>
              </p14:nvContentPartPr>
              <p14:xfrm>
                <a:off x="12028320" y="5392176"/>
                <a:ext cx="103680" cy="326520"/>
              </p14:xfrm>
            </p:contentPart>
          </mc:Choice>
          <mc:Fallback>
            <p:pic>
              <p:nvPicPr>
                <p:cNvPr id="119" name="Ink 118">
                  <a:extLst>
                    <a:ext uri="{FF2B5EF4-FFF2-40B4-BE49-F238E27FC236}">
                      <a16:creationId xmlns:a16="http://schemas.microsoft.com/office/drawing/2014/main" id="{5FF60CED-2EF0-8E4C-91D3-2C571BE53D3F}"/>
                    </a:ext>
                  </a:extLst>
                </p:cNvPr>
                <p:cNvPicPr/>
                <p:nvPr/>
              </p:nvPicPr>
              <p:blipFill>
                <a:blip r:embed="rId167"/>
                <a:stretch>
                  <a:fillRect/>
                </a:stretch>
              </p:blipFill>
              <p:spPr>
                <a:xfrm>
                  <a:off x="12019320" y="5383536"/>
                  <a:ext cx="12132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0" name="Ink 119">
                  <a:extLst>
                    <a:ext uri="{FF2B5EF4-FFF2-40B4-BE49-F238E27FC236}">
                      <a16:creationId xmlns:a16="http://schemas.microsoft.com/office/drawing/2014/main" id="{A87D2F94-9A04-1142-978F-28EB83E08C96}"/>
                    </a:ext>
                  </a:extLst>
                </p14:cNvPr>
                <p14:cNvContentPartPr/>
                <p14:nvPr/>
              </p14:nvContentPartPr>
              <p14:xfrm>
                <a:off x="11928600" y="5381016"/>
                <a:ext cx="146520" cy="57600"/>
              </p14:xfrm>
            </p:contentPart>
          </mc:Choice>
          <mc:Fallback>
            <p:pic>
              <p:nvPicPr>
                <p:cNvPr id="120" name="Ink 119">
                  <a:extLst>
                    <a:ext uri="{FF2B5EF4-FFF2-40B4-BE49-F238E27FC236}">
                      <a16:creationId xmlns:a16="http://schemas.microsoft.com/office/drawing/2014/main" id="{A87D2F94-9A04-1142-978F-28EB83E08C96}"/>
                    </a:ext>
                  </a:extLst>
                </p:cNvPr>
                <p:cNvPicPr/>
                <p:nvPr/>
              </p:nvPicPr>
              <p:blipFill>
                <a:blip r:embed="rId169"/>
                <a:stretch>
                  <a:fillRect/>
                </a:stretch>
              </p:blipFill>
              <p:spPr>
                <a:xfrm>
                  <a:off x="11919960" y="5372376"/>
                  <a:ext cx="1641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1" name="Ink 120">
                  <a:extLst>
                    <a:ext uri="{FF2B5EF4-FFF2-40B4-BE49-F238E27FC236}">
                      <a16:creationId xmlns:a16="http://schemas.microsoft.com/office/drawing/2014/main" id="{FEE25E89-D89B-524E-94B9-FA37AC7600C4}"/>
                    </a:ext>
                  </a:extLst>
                </p14:cNvPr>
                <p14:cNvContentPartPr/>
                <p14:nvPr/>
              </p14:nvContentPartPr>
              <p14:xfrm>
                <a:off x="10533600" y="6445176"/>
                <a:ext cx="183240" cy="89280"/>
              </p14:xfrm>
            </p:contentPart>
          </mc:Choice>
          <mc:Fallback>
            <p:pic>
              <p:nvPicPr>
                <p:cNvPr id="121" name="Ink 120">
                  <a:extLst>
                    <a:ext uri="{FF2B5EF4-FFF2-40B4-BE49-F238E27FC236}">
                      <a16:creationId xmlns:a16="http://schemas.microsoft.com/office/drawing/2014/main" id="{FEE25E89-D89B-524E-94B9-FA37AC7600C4}"/>
                    </a:ext>
                  </a:extLst>
                </p:cNvPr>
                <p:cNvPicPr/>
                <p:nvPr/>
              </p:nvPicPr>
              <p:blipFill>
                <a:blip r:embed="rId171"/>
                <a:stretch>
                  <a:fillRect/>
                </a:stretch>
              </p:blipFill>
              <p:spPr>
                <a:xfrm>
                  <a:off x="10524960" y="6436176"/>
                  <a:ext cx="2008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2" name="Ink 121">
                  <a:extLst>
                    <a:ext uri="{FF2B5EF4-FFF2-40B4-BE49-F238E27FC236}">
                      <a16:creationId xmlns:a16="http://schemas.microsoft.com/office/drawing/2014/main" id="{988A4102-9605-8048-9D45-9F6EACBC6C0D}"/>
                    </a:ext>
                  </a:extLst>
                </p14:cNvPr>
                <p14:cNvContentPartPr/>
                <p14:nvPr/>
              </p14:nvContentPartPr>
              <p14:xfrm>
                <a:off x="10626480" y="6626256"/>
                <a:ext cx="252000" cy="82080"/>
              </p14:xfrm>
            </p:contentPart>
          </mc:Choice>
          <mc:Fallback>
            <p:pic>
              <p:nvPicPr>
                <p:cNvPr id="122" name="Ink 121">
                  <a:extLst>
                    <a:ext uri="{FF2B5EF4-FFF2-40B4-BE49-F238E27FC236}">
                      <a16:creationId xmlns:a16="http://schemas.microsoft.com/office/drawing/2014/main" id="{988A4102-9605-8048-9D45-9F6EACBC6C0D}"/>
                    </a:ext>
                  </a:extLst>
                </p:cNvPr>
                <p:cNvPicPr/>
                <p:nvPr/>
              </p:nvPicPr>
              <p:blipFill>
                <a:blip r:embed="rId173"/>
                <a:stretch>
                  <a:fillRect/>
                </a:stretch>
              </p:blipFill>
              <p:spPr>
                <a:xfrm>
                  <a:off x="10617480" y="6617616"/>
                  <a:ext cx="2696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3" name="Ink 122">
                  <a:extLst>
                    <a:ext uri="{FF2B5EF4-FFF2-40B4-BE49-F238E27FC236}">
                      <a16:creationId xmlns:a16="http://schemas.microsoft.com/office/drawing/2014/main" id="{B1CF6072-FD52-7B42-A1E0-92A9A8C85064}"/>
                    </a:ext>
                  </a:extLst>
                </p14:cNvPr>
                <p14:cNvContentPartPr/>
                <p14:nvPr/>
              </p14:nvContentPartPr>
              <p14:xfrm>
                <a:off x="10887480" y="6356616"/>
                <a:ext cx="140400" cy="307440"/>
              </p14:xfrm>
            </p:contentPart>
          </mc:Choice>
          <mc:Fallback>
            <p:pic>
              <p:nvPicPr>
                <p:cNvPr id="123" name="Ink 122">
                  <a:extLst>
                    <a:ext uri="{FF2B5EF4-FFF2-40B4-BE49-F238E27FC236}">
                      <a16:creationId xmlns:a16="http://schemas.microsoft.com/office/drawing/2014/main" id="{B1CF6072-FD52-7B42-A1E0-92A9A8C85064}"/>
                    </a:ext>
                  </a:extLst>
                </p:cNvPr>
                <p:cNvPicPr/>
                <p:nvPr/>
              </p:nvPicPr>
              <p:blipFill>
                <a:blip r:embed="rId175"/>
                <a:stretch>
                  <a:fillRect/>
                </a:stretch>
              </p:blipFill>
              <p:spPr>
                <a:xfrm>
                  <a:off x="10878480" y="6347976"/>
                  <a:ext cx="15804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4" name="Ink 123">
                  <a:extLst>
                    <a:ext uri="{FF2B5EF4-FFF2-40B4-BE49-F238E27FC236}">
                      <a16:creationId xmlns:a16="http://schemas.microsoft.com/office/drawing/2014/main" id="{FCFF005F-B062-9F40-9D8E-FBD0A9D837E9}"/>
                    </a:ext>
                  </a:extLst>
                </p14:cNvPr>
                <p14:cNvContentPartPr/>
                <p14:nvPr/>
              </p14:nvContentPartPr>
              <p14:xfrm>
                <a:off x="11121480" y="6248616"/>
                <a:ext cx="254520" cy="309240"/>
              </p14:xfrm>
            </p:contentPart>
          </mc:Choice>
          <mc:Fallback>
            <p:pic>
              <p:nvPicPr>
                <p:cNvPr id="124" name="Ink 123">
                  <a:extLst>
                    <a:ext uri="{FF2B5EF4-FFF2-40B4-BE49-F238E27FC236}">
                      <a16:creationId xmlns:a16="http://schemas.microsoft.com/office/drawing/2014/main" id="{FCFF005F-B062-9F40-9D8E-FBD0A9D837E9}"/>
                    </a:ext>
                  </a:extLst>
                </p:cNvPr>
                <p:cNvPicPr/>
                <p:nvPr/>
              </p:nvPicPr>
              <p:blipFill>
                <a:blip r:embed="rId177"/>
                <a:stretch>
                  <a:fillRect/>
                </a:stretch>
              </p:blipFill>
              <p:spPr>
                <a:xfrm>
                  <a:off x="11112480" y="6239976"/>
                  <a:ext cx="27216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5" name="Ink 124">
                  <a:extLst>
                    <a:ext uri="{FF2B5EF4-FFF2-40B4-BE49-F238E27FC236}">
                      <a16:creationId xmlns:a16="http://schemas.microsoft.com/office/drawing/2014/main" id="{2F733507-D3AD-7E4B-BEA6-311266764E21}"/>
                    </a:ext>
                  </a:extLst>
                </p14:cNvPr>
                <p14:cNvContentPartPr/>
                <p14:nvPr/>
              </p14:nvContentPartPr>
              <p14:xfrm>
                <a:off x="11457720" y="6359136"/>
                <a:ext cx="4680" cy="83160"/>
              </p14:xfrm>
            </p:contentPart>
          </mc:Choice>
          <mc:Fallback>
            <p:pic>
              <p:nvPicPr>
                <p:cNvPr id="125" name="Ink 124">
                  <a:extLst>
                    <a:ext uri="{FF2B5EF4-FFF2-40B4-BE49-F238E27FC236}">
                      <a16:creationId xmlns:a16="http://schemas.microsoft.com/office/drawing/2014/main" id="{2F733507-D3AD-7E4B-BEA6-311266764E21}"/>
                    </a:ext>
                  </a:extLst>
                </p:cNvPr>
                <p:cNvPicPr/>
                <p:nvPr/>
              </p:nvPicPr>
              <p:blipFill>
                <a:blip r:embed="rId179"/>
                <a:stretch>
                  <a:fillRect/>
                </a:stretch>
              </p:blipFill>
              <p:spPr>
                <a:xfrm>
                  <a:off x="11448720" y="6350136"/>
                  <a:ext cx="223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6" name="Ink 125">
                  <a:extLst>
                    <a:ext uri="{FF2B5EF4-FFF2-40B4-BE49-F238E27FC236}">
                      <a16:creationId xmlns:a16="http://schemas.microsoft.com/office/drawing/2014/main" id="{273778D6-E92B-A847-B07C-FC4820187EB2}"/>
                    </a:ext>
                  </a:extLst>
                </p14:cNvPr>
                <p14:cNvContentPartPr/>
                <p14:nvPr/>
              </p14:nvContentPartPr>
              <p14:xfrm>
                <a:off x="11688120" y="6079056"/>
                <a:ext cx="218520" cy="362880"/>
              </p14:xfrm>
            </p:contentPart>
          </mc:Choice>
          <mc:Fallback>
            <p:pic>
              <p:nvPicPr>
                <p:cNvPr id="126" name="Ink 125">
                  <a:extLst>
                    <a:ext uri="{FF2B5EF4-FFF2-40B4-BE49-F238E27FC236}">
                      <a16:creationId xmlns:a16="http://schemas.microsoft.com/office/drawing/2014/main" id="{273778D6-E92B-A847-B07C-FC4820187EB2}"/>
                    </a:ext>
                  </a:extLst>
                </p:cNvPr>
                <p:cNvPicPr/>
                <p:nvPr/>
              </p:nvPicPr>
              <p:blipFill>
                <a:blip r:embed="rId181"/>
                <a:stretch>
                  <a:fillRect/>
                </a:stretch>
              </p:blipFill>
              <p:spPr>
                <a:xfrm>
                  <a:off x="11679480" y="6070416"/>
                  <a:ext cx="23616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7" name="Ink 126">
                  <a:extLst>
                    <a:ext uri="{FF2B5EF4-FFF2-40B4-BE49-F238E27FC236}">
                      <a16:creationId xmlns:a16="http://schemas.microsoft.com/office/drawing/2014/main" id="{6194EDE9-B826-8D4E-81D6-5FFA2EDB9E95}"/>
                    </a:ext>
                  </a:extLst>
                </p14:cNvPr>
                <p14:cNvContentPartPr/>
                <p14:nvPr/>
              </p14:nvContentPartPr>
              <p14:xfrm>
                <a:off x="11715120" y="6027576"/>
                <a:ext cx="117720" cy="70920"/>
              </p14:xfrm>
            </p:contentPart>
          </mc:Choice>
          <mc:Fallback>
            <p:pic>
              <p:nvPicPr>
                <p:cNvPr id="127" name="Ink 126">
                  <a:extLst>
                    <a:ext uri="{FF2B5EF4-FFF2-40B4-BE49-F238E27FC236}">
                      <a16:creationId xmlns:a16="http://schemas.microsoft.com/office/drawing/2014/main" id="{6194EDE9-B826-8D4E-81D6-5FFA2EDB9E95}"/>
                    </a:ext>
                  </a:extLst>
                </p:cNvPr>
                <p:cNvPicPr/>
                <p:nvPr/>
              </p:nvPicPr>
              <p:blipFill>
                <a:blip r:embed="rId183"/>
                <a:stretch>
                  <a:fillRect/>
                </a:stretch>
              </p:blipFill>
              <p:spPr>
                <a:xfrm>
                  <a:off x="11706120" y="6018576"/>
                  <a:ext cx="13536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41" name="Ink 140">
                  <a:extLst>
                    <a:ext uri="{FF2B5EF4-FFF2-40B4-BE49-F238E27FC236}">
                      <a16:creationId xmlns:a16="http://schemas.microsoft.com/office/drawing/2014/main" id="{5F22E358-D03A-FE43-A792-542E2DAEC2A6}"/>
                    </a:ext>
                  </a:extLst>
                </p14:cNvPr>
                <p14:cNvContentPartPr/>
                <p14:nvPr/>
              </p14:nvContentPartPr>
              <p14:xfrm>
                <a:off x="4128120" y="2495256"/>
                <a:ext cx="333720" cy="751320"/>
              </p14:xfrm>
            </p:contentPart>
          </mc:Choice>
          <mc:Fallback>
            <p:pic>
              <p:nvPicPr>
                <p:cNvPr id="141" name="Ink 140">
                  <a:extLst>
                    <a:ext uri="{FF2B5EF4-FFF2-40B4-BE49-F238E27FC236}">
                      <a16:creationId xmlns:a16="http://schemas.microsoft.com/office/drawing/2014/main" id="{5F22E358-D03A-FE43-A792-542E2DAEC2A6}"/>
                    </a:ext>
                  </a:extLst>
                </p:cNvPr>
                <p:cNvPicPr/>
                <p:nvPr/>
              </p:nvPicPr>
              <p:blipFill>
                <a:blip r:embed="rId185"/>
                <a:stretch>
                  <a:fillRect/>
                </a:stretch>
              </p:blipFill>
              <p:spPr>
                <a:xfrm>
                  <a:off x="4119480" y="2486256"/>
                  <a:ext cx="351360" cy="768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2" name="Ink 141">
                  <a:extLst>
                    <a:ext uri="{FF2B5EF4-FFF2-40B4-BE49-F238E27FC236}">
                      <a16:creationId xmlns:a16="http://schemas.microsoft.com/office/drawing/2014/main" id="{108D66EE-9F25-8E46-9904-2C089DF1DC69}"/>
                    </a:ext>
                  </a:extLst>
                </p14:cNvPr>
                <p14:cNvContentPartPr/>
                <p14:nvPr/>
              </p14:nvContentPartPr>
              <p14:xfrm>
                <a:off x="4041360" y="1990536"/>
                <a:ext cx="1536480" cy="1148760"/>
              </p14:xfrm>
            </p:contentPart>
          </mc:Choice>
          <mc:Fallback>
            <p:pic>
              <p:nvPicPr>
                <p:cNvPr id="142" name="Ink 141">
                  <a:extLst>
                    <a:ext uri="{FF2B5EF4-FFF2-40B4-BE49-F238E27FC236}">
                      <a16:creationId xmlns:a16="http://schemas.microsoft.com/office/drawing/2014/main" id="{108D66EE-9F25-8E46-9904-2C089DF1DC69}"/>
                    </a:ext>
                  </a:extLst>
                </p:cNvPr>
                <p:cNvPicPr/>
                <p:nvPr/>
              </p:nvPicPr>
              <p:blipFill>
                <a:blip r:embed="rId187"/>
                <a:stretch>
                  <a:fillRect/>
                </a:stretch>
              </p:blipFill>
              <p:spPr>
                <a:xfrm>
                  <a:off x="4032360" y="1981536"/>
                  <a:ext cx="1554120" cy="11664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3" name="Ink 142">
                  <a:extLst>
                    <a:ext uri="{FF2B5EF4-FFF2-40B4-BE49-F238E27FC236}">
                      <a16:creationId xmlns:a16="http://schemas.microsoft.com/office/drawing/2014/main" id="{4795A92B-C6BE-244B-8F68-71922EDF62DE}"/>
                    </a:ext>
                  </a:extLst>
                </p14:cNvPr>
                <p14:cNvContentPartPr/>
                <p14:nvPr/>
              </p14:nvContentPartPr>
              <p14:xfrm>
                <a:off x="4711680" y="2233536"/>
                <a:ext cx="438120" cy="708840"/>
              </p14:xfrm>
            </p:contentPart>
          </mc:Choice>
          <mc:Fallback>
            <p:pic>
              <p:nvPicPr>
                <p:cNvPr id="143" name="Ink 142">
                  <a:extLst>
                    <a:ext uri="{FF2B5EF4-FFF2-40B4-BE49-F238E27FC236}">
                      <a16:creationId xmlns:a16="http://schemas.microsoft.com/office/drawing/2014/main" id="{4795A92B-C6BE-244B-8F68-71922EDF62DE}"/>
                    </a:ext>
                  </a:extLst>
                </p:cNvPr>
                <p:cNvPicPr/>
                <p:nvPr/>
              </p:nvPicPr>
              <p:blipFill>
                <a:blip r:embed="rId189"/>
                <a:stretch>
                  <a:fillRect/>
                </a:stretch>
              </p:blipFill>
              <p:spPr>
                <a:xfrm>
                  <a:off x="4702680" y="2224896"/>
                  <a:ext cx="455760" cy="726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4" name="Ink 143">
                  <a:extLst>
                    <a:ext uri="{FF2B5EF4-FFF2-40B4-BE49-F238E27FC236}">
                      <a16:creationId xmlns:a16="http://schemas.microsoft.com/office/drawing/2014/main" id="{A135DE6D-978F-D146-84C4-460C97823EA3}"/>
                    </a:ext>
                  </a:extLst>
                </p14:cNvPr>
                <p14:cNvContentPartPr/>
                <p14:nvPr/>
              </p14:nvContentPartPr>
              <p14:xfrm>
                <a:off x="4421160" y="2988096"/>
                <a:ext cx="522360" cy="280080"/>
              </p14:xfrm>
            </p:contentPart>
          </mc:Choice>
          <mc:Fallback>
            <p:pic>
              <p:nvPicPr>
                <p:cNvPr id="144" name="Ink 143">
                  <a:extLst>
                    <a:ext uri="{FF2B5EF4-FFF2-40B4-BE49-F238E27FC236}">
                      <a16:creationId xmlns:a16="http://schemas.microsoft.com/office/drawing/2014/main" id="{A135DE6D-978F-D146-84C4-460C97823EA3}"/>
                    </a:ext>
                  </a:extLst>
                </p:cNvPr>
                <p:cNvPicPr/>
                <p:nvPr/>
              </p:nvPicPr>
              <p:blipFill>
                <a:blip r:embed="rId191"/>
                <a:stretch>
                  <a:fillRect/>
                </a:stretch>
              </p:blipFill>
              <p:spPr>
                <a:xfrm>
                  <a:off x="4412520" y="2979096"/>
                  <a:ext cx="5400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6" name="Ink 145">
                  <a:extLst>
                    <a:ext uri="{FF2B5EF4-FFF2-40B4-BE49-F238E27FC236}">
                      <a16:creationId xmlns:a16="http://schemas.microsoft.com/office/drawing/2014/main" id="{54CBFA83-0076-0A43-A3DF-53315849343A}"/>
                    </a:ext>
                  </a:extLst>
                </p14:cNvPr>
                <p14:cNvContentPartPr/>
                <p14:nvPr/>
              </p14:nvContentPartPr>
              <p14:xfrm>
                <a:off x="3605760" y="2988096"/>
                <a:ext cx="611640" cy="357120"/>
              </p14:xfrm>
            </p:contentPart>
          </mc:Choice>
          <mc:Fallback>
            <p:pic>
              <p:nvPicPr>
                <p:cNvPr id="146" name="Ink 145">
                  <a:extLst>
                    <a:ext uri="{FF2B5EF4-FFF2-40B4-BE49-F238E27FC236}">
                      <a16:creationId xmlns:a16="http://schemas.microsoft.com/office/drawing/2014/main" id="{54CBFA83-0076-0A43-A3DF-53315849343A}"/>
                    </a:ext>
                  </a:extLst>
                </p:cNvPr>
                <p:cNvPicPr/>
                <p:nvPr/>
              </p:nvPicPr>
              <p:blipFill>
                <a:blip r:embed="rId193"/>
                <a:stretch>
                  <a:fillRect/>
                </a:stretch>
              </p:blipFill>
              <p:spPr>
                <a:xfrm>
                  <a:off x="3597120" y="2979096"/>
                  <a:ext cx="62928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8" name="Ink 147">
                  <a:extLst>
                    <a:ext uri="{FF2B5EF4-FFF2-40B4-BE49-F238E27FC236}">
                      <a16:creationId xmlns:a16="http://schemas.microsoft.com/office/drawing/2014/main" id="{40FB0FE1-9FE4-E144-B801-821A028F48C6}"/>
                    </a:ext>
                  </a:extLst>
                </p14:cNvPr>
                <p14:cNvContentPartPr/>
                <p14:nvPr/>
              </p14:nvContentPartPr>
              <p14:xfrm>
                <a:off x="3844440" y="1903416"/>
                <a:ext cx="291240" cy="301680"/>
              </p14:xfrm>
            </p:contentPart>
          </mc:Choice>
          <mc:Fallback>
            <p:pic>
              <p:nvPicPr>
                <p:cNvPr id="148" name="Ink 147">
                  <a:extLst>
                    <a:ext uri="{FF2B5EF4-FFF2-40B4-BE49-F238E27FC236}">
                      <a16:creationId xmlns:a16="http://schemas.microsoft.com/office/drawing/2014/main" id="{40FB0FE1-9FE4-E144-B801-821A028F48C6}"/>
                    </a:ext>
                  </a:extLst>
                </p:cNvPr>
                <p:cNvPicPr/>
                <p:nvPr/>
              </p:nvPicPr>
              <p:blipFill>
                <a:blip r:embed="rId195"/>
                <a:stretch>
                  <a:fillRect/>
                </a:stretch>
              </p:blipFill>
              <p:spPr>
                <a:xfrm>
                  <a:off x="3835440" y="1894776"/>
                  <a:ext cx="30888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9" name="Ink 148">
                  <a:extLst>
                    <a:ext uri="{FF2B5EF4-FFF2-40B4-BE49-F238E27FC236}">
                      <a16:creationId xmlns:a16="http://schemas.microsoft.com/office/drawing/2014/main" id="{1C2FB91B-FB30-684A-BDAB-2695779F0F28}"/>
                    </a:ext>
                  </a:extLst>
                </p14:cNvPr>
                <p14:cNvContentPartPr/>
                <p14:nvPr/>
              </p14:nvContentPartPr>
              <p14:xfrm>
                <a:off x="4184280" y="2036256"/>
                <a:ext cx="90000" cy="137880"/>
              </p14:xfrm>
            </p:contentPart>
          </mc:Choice>
          <mc:Fallback>
            <p:pic>
              <p:nvPicPr>
                <p:cNvPr id="149" name="Ink 148">
                  <a:extLst>
                    <a:ext uri="{FF2B5EF4-FFF2-40B4-BE49-F238E27FC236}">
                      <a16:creationId xmlns:a16="http://schemas.microsoft.com/office/drawing/2014/main" id="{1C2FB91B-FB30-684A-BDAB-2695779F0F28}"/>
                    </a:ext>
                  </a:extLst>
                </p:cNvPr>
                <p:cNvPicPr/>
                <p:nvPr/>
              </p:nvPicPr>
              <p:blipFill>
                <a:blip r:embed="rId197"/>
                <a:stretch>
                  <a:fillRect/>
                </a:stretch>
              </p:blipFill>
              <p:spPr>
                <a:xfrm>
                  <a:off x="4175280" y="2027256"/>
                  <a:ext cx="1076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1" name="Ink 150">
                  <a:extLst>
                    <a:ext uri="{FF2B5EF4-FFF2-40B4-BE49-F238E27FC236}">
                      <a16:creationId xmlns:a16="http://schemas.microsoft.com/office/drawing/2014/main" id="{71DE11F1-72AA-804B-A333-F5F4038A812E}"/>
                    </a:ext>
                  </a:extLst>
                </p14:cNvPr>
                <p14:cNvContentPartPr/>
                <p14:nvPr/>
              </p14:nvContentPartPr>
              <p14:xfrm>
                <a:off x="4106880" y="2943456"/>
                <a:ext cx="223560" cy="122760"/>
              </p14:xfrm>
            </p:contentPart>
          </mc:Choice>
          <mc:Fallback>
            <p:pic>
              <p:nvPicPr>
                <p:cNvPr id="151" name="Ink 150">
                  <a:extLst>
                    <a:ext uri="{FF2B5EF4-FFF2-40B4-BE49-F238E27FC236}">
                      <a16:creationId xmlns:a16="http://schemas.microsoft.com/office/drawing/2014/main" id="{71DE11F1-72AA-804B-A333-F5F4038A812E}"/>
                    </a:ext>
                  </a:extLst>
                </p:cNvPr>
                <p:cNvPicPr/>
                <p:nvPr/>
              </p:nvPicPr>
              <p:blipFill>
                <a:blip r:embed="rId199"/>
                <a:stretch>
                  <a:fillRect/>
                </a:stretch>
              </p:blipFill>
              <p:spPr>
                <a:xfrm>
                  <a:off x="4097880" y="2934816"/>
                  <a:ext cx="2412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53" name="Ink 152">
                  <a:extLst>
                    <a:ext uri="{FF2B5EF4-FFF2-40B4-BE49-F238E27FC236}">
                      <a16:creationId xmlns:a16="http://schemas.microsoft.com/office/drawing/2014/main" id="{EBA36CEC-BBDF-F749-A3A0-DA7D1524F410}"/>
                    </a:ext>
                  </a:extLst>
                </p14:cNvPr>
                <p14:cNvContentPartPr/>
                <p14:nvPr/>
              </p14:nvContentPartPr>
              <p14:xfrm>
                <a:off x="5476320" y="1860576"/>
                <a:ext cx="882720" cy="503280"/>
              </p14:xfrm>
            </p:contentPart>
          </mc:Choice>
          <mc:Fallback>
            <p:pic>
              <p:nvPicPr>
                <p:cNvPr id="153" name="Ink 152">
                  <a:extLst>
                    <a:ext uri="{FF2B5EF4-FFF2-40B4-BE49-F238E27FC236}">
                      <a16:creationId xmlns:a16="http://schemas.microsoft.com/office/drawing/2014/main" id="{EBA36CEC-BBDF-F749-A3A0-DA7D1524F410}"/>
                    </a:ext>
                  </a:extLst>
                </p:cNvPr>
                <p:cNvPicPr/>
                <p:nvPr/>
              </p:nvPicPr>
              <p:blipFill>
                <a:blip r:embed="rId201"/>
                <a:stretch>
                  <a:fillRect/>
                </a:stretch>
              </p:blipFill>
              <p:spPr>
                <a:xfrm>
                  <a:off x="5467680" y="1851576"/>
                  <a:ext cx="90036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4" name="Ink 153">
                  <a:extLst>
                    <a:ext uri="{FF2B5EF4-FFF2-40B4-BE49-F238E27FC236}">
                      <a16:creationId xmlns:a16="http://schemas.microsoft.com/office/drawing/2014/main" id="{09D06944-F8AB-FB44-9D50-747D33A2E8D1}"/>
                    </a:ext>
                  </a:extLst>
                </p14:cNvPr>
                <p14:cNvContentPartPr/>
                <p14:nvPr/>
              </p14:nvContentPartPr>
              <p14:xfrm>
                <a:off x="4852800" y="1440816"/>
                <a:ext cx="304200" cy="267840"/>
              </p14:xfrm>
            </p:contentPart>
          </mc:Choice>
          <mc:Fallback>
            <p:pic>
              <p:nvPicPr>
                <p:cNvPr id="154" name="Ink 153">
                  <a:extLst>
                    <a:ext uri="{FF2B5EF4-FFF2-40B4-BE49-F238E27FC236}">
                      <a16:creationId xmlns:a16="http://schemas.microsoft.com/office/drawing/2014/main" id="{09D06944-F8AB-FB44-9D50-747D33A2E8D1}"/>
                    </a:ext>
                  </a:extLst>
                </p:cNvPr>
                <p:cNvPicPr/>
                <p:nvPr/>
              </p:nvPicPr>
              <p:blipFill>
                <a:blip r:embed="rId203"/>
                <a:stretch>
                  <a:fillRect/>
                </a:stretch>
              </p:blipFill>
              <p:spPr>
                <a:xfrm>
                  <a:off x="4843800" y="1431816"/>
                  <a:ext cx="32184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5" name="Ink 154">
                  <a:extLst>
                    <a:ext uri="{FF2B5EF4-FFF2-40B4-BE49-F238E27FC236}">
                      <a16:creationId xmlns:a16="http://schemas.microsoft.com/office/drawing/2014/main" id="{7C26EB3B-E941-644D-9837-3CE4E0AEE121}"/>
                    </a:ext>
                  </a:extLst>
                </p14:cNvPr>
                <p14:cNvContentPartPr/>
                <p14:nvPr/>
              </p14:nvContentPartPr>
              <p14:xfrm>
                <a:off x="5233680" y="1463136"/>
                <a:ext cx="298800" cy="305640"/>
              </p14:xfrm>
            </p:contentPart>
          </mc:Choice>
          <mc:Fallback>
            <p:pic>
              <p:nvPicPr>
                <p:cNvPr id="155" name="Ink 154">
                  <a:extLst>
                    <a:ext uri="{FF2B5EF4-FFF2-40B4-BE49-F238E27FC236}">
                      <a16:creationId xmlns:a16="http://schemas.microsoft.com/office/drawing/2014/main" id="{7C26EB3B-E941-644D-9837-3CE4E0AEE121}"/>
                    </a:ext>
                  </a:extLst>
                </p:cNvPr>
                <p:cNvPicPr/>
                <p:nvPr/>
              </p:nvPicPr>
              <p:blipFill>
                <a:blip r:embed="rId205"/>
                <a:stretch>
                  <a:fillRect/>
                </a:stretch>
              </p:blipFill>
              <p:spPr>
                <a:xfrm>
                  <a:off x="5225040" y="1454496"/>
                  <a:ext cx="31644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7" name="Ink 156">
                  <a:extLst>
                    <a:ext uri="{FF2B5EF4-FFF2-40B4-BE49-F238E27FC236}">
                      <a16:creationId xmlns:a16="http://schemas.microsoft.com/office/drawing/2014/main" id="{1E5AEDF1-1D00-2647-B5B5-B10D73491010}"/>
                    </a:ext>
                  </a:extLst>
                </p14:cNvPr>
                <p14:cNvContentPartPr/>
                <p14:nvPr/>
              </p14:nvContentPartPr>
              <p14:xfrm>
                <a:off x="4509360" y="3247656"/>
                <a:ext cx="225000" cy="246600"/>
              </p14:xfrm>
            </p:contentPart>
          </mc:Choice>
          <mc:Fallback>
            <p:pic>
              <p:nvPicPr>
                <p:cNvPr id="157" name="Ink 156">
                  <a:extLst>
                    <a:ext uri="{FF2B5EF4-FFF2-40B4-BE49-F238E27FC236}">
                      <a16:creationId xmlns:a16="http://schemas.microsoft.com/office/drawing/2014/main" id="{1E5AEDF1-1D00-2647-B5B5-B10D73491010}"/>
                    </a:ext>
                  </a:extLst>
                </p:cNvPr>
                <p:cNvPicPr/>
                <p:nvPr/>
              </p:nvPicPr>
              <p:blipFill>
                <a:blip r:embed="rId207"/>
                <a:stretch>
                  <a:fillRect/>
                </a:stretch>
              </p:blipFill>
              <p:spPr>
                <a:xfrm>
                  <a:off x="4500360" y="3238656"/>
                  <a:ext cx="24264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8" name="Ink 157">
                  <a:extLst>
                    <a:ext uri="{FF2B5EF4-FFF2-40B4-BE49-F238E27FC236}">
                      <a16:creationId xmlns:a16="http://schemas.microsoft.com/office/drawing/2014/main" id="{929FC1FF-23DE-AD40-A3FC-6DC1DC643D9B}"/>
                    </a:ext>
                  </a:extLst>
                </p14:cNvPr>
                <p14:cNvContentPartPr/>
                <p14:nvPr/>
              </p14:nvContentPartPr>
              <p14:xfrm>
                <a:off x="4557600" y="2952096"/>
                <a:ext cx="1176480" cy="513360"/>
              </p14:xfrm>
            </p:contentPart>
          </mc:Choice>
          <mc:Fallback>
            <p:pic>
              <p:nvPicPr>
                <p:cNvPr id="158" name="Ink 157">
                  <a:extLst>
                    <a:ext uri="{FF2B5EF4-FFF2-40B4-BE49-F238E27FC236}">
                      <a16:creationId xmlns:a16="http://schemas.microsoft.com/office/drawing/2014/main" id="{929FC1FF-23DE-AD40-A3FC-6DC1DC643D9B}"/>
                    </a:ext>
                  </a:extLst>
                </p:cNvPr>
                <p:cNvPicPr/>
                <p:nvPr/>
              </p:nvPicPr>
              <p:blipFill>
                <a:blip r:embed="rId209"/>
                <a:stretch>
                  <a:fillRect/>
                </a:stretch>
              </p:blipFill>
              <p:spPr>
                <a:xfrm>
                  <a:off x="4548600" y="2943096"/>
                  <a:ext cx="119412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0" name="Ink 9">
                  <a:extLst>
                    <a:ext uri="{FF2B5EF4-FFF2-40B4-BE49-F238E27FC236}">
                      <a16:creationId xmlns:a16="http://schemas.microsoft.com/office/drawing/2014/main" id="{077A4FE9-BE5E-8843-8464-74E102F1E309}"/>
                    </a:ext>
                  </a:extLst>
                </p14:cNvPr>
                <p14:cNvContentPartPr/>
                <p14:nvPr/>
              </p14:nvContentPartPr>
              <p14:xfrm>
                <a:off x="11211480" y="404016"/>
                <a:ext cx="60840" cy="394560"/>
              </p14:xfrm>
            </p:contentPart>
          </mc:Choice>
          <mc:Fallback>
            <p:pic>
              <p:nvPicPr>
                <p:cNvPr id="10" name="Ink 9">
                  <a:extLst>
                    <a:ext uri="{FF2B5EF4-FFF2-40B4-BE49-F238E27FC236}">
                      <a16:creationId xmlns:a16="http://schemas.microsoft.com/office/drawing/2014/main" id="{077A4FE9-BE5E-8843-8464-74E102F1E309}"/>
                    </a:ext>
                  </a:extLst>
                </p:cNvPr>
                <p:cNvPicPr/>
                <p:nvPr/>
              </p:nvPicPr>
              <p:blipFill>
                <a:blip r:embed="rId211"/>
                <a:stretch>
                  <a:fillRect/>
                </a:stretch>
              </p:blipFill>
              <p:spPr>
                <a:xfrm>
                  <a:off x="11202480" y="395376"/>
                  <a:ext cx="7848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 name="Ink 10">
                  <a:extLst>
                    <a:ext uri="{FF2B5EF4-FFF2-40B4-BE49-F238E27FC236}">
                      <a16:creationId xmlns:a16="http://schemas.microsoft.com/office/drawing/2014/main" id="{77CB3B01-1ADE-AA43-8131-8EF78B96C830}"/>
                    </a:ext>
                  </a:extLst>
                </p14:cNvPr>
                <p14:cNvContentPartPr/>
                <p14:nvPr/>
              </p14:nvContentPartPr>
              <p14:xfrm>
                <a:off x="11425680" y="404016"/>
                <a:ext cx="202680" cy="370080"/>
              </p14:xfrm>
            </p:contentPart>
          </mc:Choice>
          <mc:Fallback>
            <p:pic>
              <p:nvPicPr>
                <p:cNvPr id="11" name="Ink 10">
                  <a:extLst>
                    <a:ext uri="{FF2B5EF4-FFF2-40B4-BE49-F238E27FC236}">
                      <a16:creationId xmlns:a16="http://schemas.microsoft.com/office/drawing/2014/main" id="{77CB3B01-1ADE-AA43-8131-8EF78B96C830}"/>
                    </a:ext>
                  </a:extLst>
                </p:cNvPr>
                <p:cNvPicPr/>
                <p:nvPr/>
              </p:nvPicPr>
              <p:blipFill>
                <a:blip r:embed="rId213"/>
                <a:stretch>
                  <a:fillRect/>
                </a:stretch>
              </p:blipFill>
              <p:spPr>
                <a:xfrm>
                  <a:off x="11416680" y="395376"/>
                  <a:ext cx="22032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2" name="Ink 21">
                  <a:extLst>
                    <a:ext uri="{FF2B5EF4-FFF2-40B4-BE49-F238E27FC236}">
                      <a16:creationId xmlns:a16="http://schemas.microsoft.com/office/drawing/2014/main" id="{6B155193-167A-FF4A-93F8-2BE183676030}"/>
                    </a:ext>
                  </a:extLst>
                </p14:cNvPr>
                <p14:cNvContentPartPr/>
                <p14:nvPr/>
              </p14:nvContentPartPr>
              <p14:xfrm>
                <a:off x="9354240" y="110616"/>
                <a:ext cx="1005120" cy="1178280"/>
              </p14:xfrm>
            </p:contentPart>
          </mc:Choice>
          <mc:Fallback>
            <p:pic>
              <p:nvPicPr>
                <p:cNvPr id="22" name="Ink 21">
                  <a:extLst>
                    <a:ext uri="{FF2B5EF4-FFF2-40B4-BE49-F238E27FC236}">
                      <a16:creationId xmlns:a16="http://schemas.microsoft.com/office/drawing/2014/main" id="{6B155193-167A-FF4A-93F8-2BE183676030}"/>
                    </a:ext>
                  </a:extLst>
                </p:cNvPr>
                <p:cNvPicPr/>
                <p:nvPr/>
              </p:nvPicPr>
              <p:blipFill>
                <a:blip r:embed="rId215"/>
                <a:stretch>
                  <a:fillRect/>
                </a:stretch>
              </p:blipFill>
              <p:spPr>
                <a:xfrm>
                  <a:off x="9345240" y="101616"/>
                  <a:ext cx="1022760" cy="1195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3" name="Ink 22">
                  <a:extLst>
                    <a:ext uri="{FF2B5EF4-FFF2-40B4-BE49-F238E27FC236}">
                      <a16:creationId xmlns:a16="http://schemas.microsoft.com/office/drawing/2014/main" id="{0FAD03C3-764D-A64A-9103-3C226639D894}"/>
                    </a:ext>
                  </a:extLst>
                </p14:cNvPr>
                <p14:cNvContentPartPr/>
                <p14:nvPr/>
              </p14:nvContentPartPr>
              <p14:xfrm>
                <a:off x="9849960" y="1449816"/>
                <a:ext cx="148680" cy="1043640"/>
              </p14:xfrm>
            </p:contentPart>
          </mc:Choice>
          <mc:Fallback>
            <p:pic>
              <p:nvPicPr>
                <p:cNvPr id="23" name="Ink 22">
                  <a:extLst>
                    <a:ext uri="{FF2B5EF4-FFF2-40B4-BE49-F238E27FC236}">
                      <a16:creationId xmlns:a16="http://schemas.microsoft.com/office/drawing/2014/main" id="{0FAD03C3-764D-A64A-9103-3C226639D894}"/>
                    </a:ext>
                  </a:extLst>
                </p:cNvPr>
                <p:cNvPicPr/>
                <p:nvPr/>
              </p:nvPicPr>
              <p:blipFill>
                <a:blip r:embed="rId217"/>
                <a:stretch>
                  <a:fillRect/>
                </a:stretch>
              </p:blipFill>
              <p:spPr>
                <a:xfrm>
                  <a:off x="9840960" y="1441176"/>
                  <a:ext cx="166320" cy="1061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4" name="Ink 23">
                  <a:extLst>
                    <a:ext uri="{FF2B5EF4-FFF2-40B4-BE49-F238E27FC236}">
                      <a16:creationId xmlns:a16="http://schemas.microsoft.com/office/drawing/2014/main" id="{62D3B98E-01C2-9244-9F28-0F07C2E8C652}"/>
                    </a:ext>
                  </a:extLst>
                </p14:cNvPr>
                <p14:cNvContentPartPr/>
                <p14:nvPr/>
              </p14:nvContentPartPr>
              <p14:xfrm>
                <a:off x="9952200" y="2574456"/>
                <a:ext cx="217080" cy="372960"/>
              </p14:xfrm>
            </p:contentPart>
          </mc:Choice>
          <mc:Fallback>
            <p:pic>
              <p:nvPicPr>
                <p:cNvPr id="24" name="Ink 23">
                  <a:extLst>
                    <a:ext uri="{FF2B5EF4-FFF2-40B4-BE49-F238E27FC236}">
                      <a16:creationId xmlns:a16="http://schemas.microsoft.com/office/drawing/2014/main" id="{62D3B98E-01C2-9244-9F28-0F07C2E8C652}"/>
                    </a:ext>
                  </a:extLst>
                </p:cNvPr>
                <p:cNvPicPr/>
                <p:nvPr/>
              </p:nvPicPr>
              <p:blipFill>
                <a:blip r:embed="rId219"/>
                <a:stretch>
                  <a:fillRect/>
                </a:stretch>
              </p:blipFill>
              <p:spPr>
                <a:xfrm>
                  <a:off x="9943560" y="2565816"/>
                  <a:ext cx="23472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8" name="Ink 27">
                  <a:extLst>
                    <a:ext uri="{FF2B5EF4-FFF2-40B4-BE49-F238E27FC236}">
                      <a16:creationId xmlns:a16="http://schemas.microsoft.com/office/drawing/2014/main" id="{30CB7BD0-D6CE-EF47-9E49-EE2CE4E3571D}"/>
                    </a:ext>
                  </a:extLst>
                </p14:cNvPr>
                <p14:cNvContentPartPr/>
                <p14:nvPr/>
              </p14:nvContentPartPr>
              <p14:xfrm>
                <a:off x="9889560" y="2591736"/>
                <a:ext cx="429120" cy="594360"/>
              </p14:xfrm>
            </p:contentPart>
          </mc:Choice>
          <mc:Fallback>
            <p:pic>
              <p:nvPicPr>
                <p:cNvPr id="28" name="Ink 27">
                  <a:extLst>
                    <a:ext uri="{FF2B5EF4-FFF2-40B4-BE49-F238E27FC236}">
                      <a16:creationId xmlns:a16="http://schemas.microsoft.com/office/drawing/2014/main" id="{30CB7BD0-D6CE-EF47-9E49-EE2CE4E3571D}"/>
                    </a:ext>
                  </a:extLst>
                </p:cNvPr>
                <p:cNvPicPr/>
                <p:nvPr/>
              </p:nvPicPr>
              <p:blipFill>
                <a:blip r:embed="rId221"/>
                <a:stretch>
                  <a:fillRect/>
                </a:stretch>
              </p:blipFill>
              <p:spPr>
                <a:xfrm>
                  <a:off x="9880560" y="2583096"/>
                  <a:ext cx="446760" cy="6120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9" name="Ink 28">
                  <a:extLst>
                    <a:ext uri="{FF2B5EF4-FFF2-40B4-BE49-F238E27FC236}">
                      <a16:creationId xmlns:a16="http://schemas.microsoft.com/office/drawing/2014/main" id="{7C3AB9FD-A44B-8A46-817E-244FDA8DE167}"/>
                    </a:ext>
                  </a:extLst>
                </p14:cNvPr>
                <p14:cNvContentPartPr/>
                <p14:nvPr/>
              </p14:nvContentPartPr>
              <p14:xfrm>
                <a:off x="10347840" y="2835096"/>
                <a:ext cx="256320" cy="398520"/>
              </p14:xfrm>
            </p:contentPart>
          </mc:Choice>
          <mc:Fallback>
            <p:pic>
              <p:nvPicPr>
                <p:cNvPr id="29" name="Ink 28">
                  <a:extLst>
                    <a:ext uri="{FF2B5EF4-FFF2-40B4-BE49-F238E27FC236}">
                      <a16:creationId xmlns:a16="http://schemas.microsoft.com/office/drawing/2014/main" id="{7C3AB9FD-A44B-8A46-817E-244FDA8DE167}"/>
                    </a:ext>
                  </a:extLst>
                </p:cNvPr>
                <p:cNvPicPr/>
                <p:nvPr/>
              </p:nvPicPr>
              <p:blipFill>
                <a:blip r:embed="rId223"/>
                <a:stretch>
                  <a:fillRect/>
                </a:stretch>
              </p:blipFill>
              <p:spPr>
                <a:xfrm>
                  <a:off x="10338840" y="2826456"/>
                  <a:ext cx="27396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60" name="Ink 159">
                  <a:extLst>
                    <a:ext uri="{FF2B5EF4-FFF2-40B4-BE49-F238E27FC236}">
                      <a16:creationId xmlns:a16="http://schemas.microsoft.com/office/drawing/2014/main" id="{B218B8C2-B958-2E4E-B3D5-AF72AE8E7CD6}"/>
                    </a:ext>
                  </a:extLst>
                </p14:cNvPr>
                <p14:cNvContentPartPr/>
                <p14:nvPr/>
              </p14:nvContentPartPr>
              <p14:xfrm>
                <a:off x="10453680" y="1543776"/>
                <a:ext cx="71280" cy="670320"/>
              </p14:xfrm>
            </p:contentPart>
          </mc:Choice>
          <mc:Fallback>
            <p:pic>
              <p:nvPicPr>
                <p:cNvPr id="160" name="Ink 159">
                  <a:extLst>
                    <a:ext uri="{FF2B5EF4-FFF2-40B4-BE49-F238E27FC236}">
                      <a16:creationId xmlns:a16="http://schemas.microsoft.com/office/drawing/2014/main" id="{B218B8C2-B958-2E4E-B3D5-AF72AE8E7CD6}"/>
                    </a:ext>
                  </a:extLst>
                </p:cNvPr>
                <p:cNvPicPr/>
                <p:nvPr/>
              </p:nvPicPr>
              <p:blipFill>
                <a:blip r:embed="rId225"/>
                <a:stretch>
                  <a:fillRect/>
                </a:stretch>
              </p:blipFill>
              <p:spPr>
                <a:xfrm>
                  <a:off x="10444680" y="1535136"/>
                  <a:ext cx="88920" cy="6879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61" name="Ink 160">
                  <a:extLst>
                    <a:ext uri="{FF2B5EF4-FFF2-40B4-BE49-F238E27FC236}">
                      <a16:creationId xmlns:a16="http://schemas.microsoft.com/office/drawing/2014/main" id="{7E246907-E606-5642-8F3E-72A4F37BC782}"/>
                    </a:ext>
                  </a:extLst>
                </p14:cNvPr>
                <p14:cNvContentPartPr/>
                <p14:nvPr/>
              </p14:nvContentPartPr>
              <p14:xfrm>
                <a:off x="10351080" y="1357296"/>
                <a:ext cx="1288440" cy="821520"/>
              </p14:xfrm>
            </p:contentPart>
          </mc:Choice>
          <mc:Fallback>
            <p:pic>
              <p:nvPicPr>
                <p:cNvPr id="161" name="Ink 160">
                  <a:extLst>
                    <a:ext uri="{FF2B5EF4-FFF2-40B4-BE49-F238E27FC236}">
                      <a16:creationId xmlns:a16="http://schemas.microsoft.com/office/drawing/2014/main" id="{7E246907-E606-5642-8F3E-72A4F37BC782}"/>
                    </a:ext>
                  </a:extLst>
                </p:cNvPr>
                <p:cNvPicPr/>
                <p:nvPr/>
              </p:nvPicPr>
              <p:blipFill>
                <a:blip r:embed="rId227"/>
                <a:stretch>
                  <a:fillRect/>
                </a:stretch>
              </p:blipFill>
              <p:spPr>
                <a:xfrm>
                  <a:off x="10342440" y="1348296"/>
                  <a:ext cx="1306080" cy="8391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62" name="Ink 161">
                  <a:extLst>
                    <a:ext uri="{FF2B5EF4-FFF2-40B4-BE49-F238E27FC236}">
                      <a16:creationId xmlns:a16="http://schemas.microsoft.com/office/drawing/2014/main" id="{F2784BE5-099F-454E-A2F5-C443A01E36FD}"/>
                    </a:ext>
                  </a:extLst>
                </p14:cNvPr>
                <p14:cNvContentPartPr/>
                <p14:nvPr/>
              </p14:nvContentPartPr>
              <p14:xfrm>
                <a:off x="8913240" y="1924296"/>
                <a:ext cx="1397520" cy="397440"/>
              </p14:xfrm>
            </p:contentPart>
          </mc:Choice>
          <mc:Fallback>
            <p:pic>
              <p:nvPicPr>
                <p:cNvPr id="162" name="Ink 161">
                  <a:extLst>
                    <a:ext uri="{FF2B5EF4-FFF2-40B4-BE49-F238E27FC236}">
                      <a16:creationId xmlns:a16="http://schemas.microsoft.com/office/drawing/2014/main" id="{F2784BE5-099F-454E-A2F5-C443A01E36FD}"/>
                    </a:ext>
                  </a:extLst>
                </p:cNvPr>
                <p:cNvPicPr/>
                <p:nvPr/>
              </p:nvPicPr>
              <p:blipFill>
                <a:blip r:embed="rId229"/>
                <a:stretch>
                  <a:fillRect/>
                </a:stretch>
              </p:blipFill>
              <p:spPr>
                <a:xfrm>
                  <a:off x="8904600" y="1915656"/>
                  <a:ext cx="141516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63" name="Ink 162">
                  <a:extLst>
                    <a:ext uri="{FF2B5EF4-FFF2-40B4-BE49-F238E27FC236}">
                      <a16:creationId xmlns:a16="http://schemas.microsoft.com/office/drawing/2014/main" id="{2B924285-8F59-E346-9A8C-844D946C45AD}"/>
                    </a:ext>
                  </a:extLst>
                </p14:cNvPr>
                <p14:cNvContentPartPr/>
                <p14:nvPr/>
              </p14:nvContentPartPr>
              <p14:xfrm>
                <a:off x="8831880" y="2106456"/>
                <a:ext cx="134640" cy="430920"/>
              </p14:xfrm>
            </p:contentPart>
          </mc:Choice>
          <mc:Fallback>
            <p:pic>
              <p:nvPicPr>
                <p:cNvPr id="163" name="Ink 162">
                  <a:extLst>
                    <a:ext uri="{FF2B5EF4-FFF2-40B4-BE49-F238E27FC236}">
                      <a16:creationId xmlns:a16="http://schemas.microsoft.com/office/drawing/2014/main" id="{2B924285-8F59-E346-9A8C-844D946C45AD}"/>
                    </a:ext>
                  </a:extLst>
                </p:cNvPr>
                <p:cNvPicPr/>
                <p:nvPr/>
              </p:nvPicPr>
              <p:blipFill>
                <a:blip r:embed="rId231"/>
                <a:stretch>
                  <a:fillRect/>
                </a:stretch>
              </p:blipFill>
              <p:spPr>
                <a:xfrm>
                  <a:off x="8823240" y="2097456"/>
                  <a:ext cx="1522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4" name="Ink 163">
                  <a:extLst>
                    <a:ext uri="{FF2B5EF4-FFF2-40B4-BE49-F238E27FC236}">
                      <a16:creationId xmlns:a16="http://schemas.microsoft.com/office/drawing/2014/main" id="{575081AA-0AD3-0C42-8261-C64BB8466E0D}"/>
                    </a:ext>
                  </a:extLst>
                </p14:cNvPr>
                <p14:cNvContentPartPr/>
                <p14:nvPr/>
              </p14:nvContentPartPr>
              <p14:xfrm>
                <a:off x="10157400" y="1878936"/>
                <a:ext cx="299880" cy="65520"/>
              </p14:xfrm>
            </p:contentPart>
          </mc:Choice>
          <mc:Fallback>
            <p:pic>
              <p:nvPicPr>
                <p:cNvPr id="164" name="Ink 163">
                  <a:extLst>
                    <a:ext uri="{FF2B5EF4-FFF2-40B4-BE49-F238E27FC236}">
                      <a16:creationId xmlns:a16="http://schemas.microsoft.com/office/drawing/2014/main" id="{575081AA-0AD3-0C42-8261-C64BB8466E0D}"/>
                    </a:ext>
                  </a:extLst>
                </p:cNvPr>
                <p:cNvPicPr/>
                <p:nvPr/>
              </p:nvPicPr>
              <p:blipFill>
                <a:blip r:embed="rId233"/>
                <a:stretch>
                  <a:fillRect/>
                </a:stretch>
              </p:blipFill>
              <p:spPr>
                <a:xfrm>
                  <a:off x="10148760" y="1869936"/>
                  <a:ext cx="3175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65" name="Ink 164">
                  <a:extLst>
                    <a:ext uri="{FF2B5EF4-FFF2-40B4-BE49-F238E27FC236}">
                      <a16:creationId xmlns:a16="http://schemas.microsoft.com/office/drawing/2014/main" id="{4612CCA2-9C29-A440-AC2E-CFBB1B7B04BF}"/>
                    </a:ext>
                  </a:extLst>
                </p14:cNvPr>
                <p14:cNvContentPartPr/>
                <p14:nvPr/>
              </p14:nvContentPartPr>
              <p14:xfrm>
                <a:off x="10527120" y="2105376"/>
                <a:ext cx="358560" cy="74880"/>
              </p14:xfrm>
            </p:contentPart>
          </mc:Choice>
          <mc:Fallback>
            <p:pic>
              <p:nvPicPr>
                <p:cNvPr id="165" name="Ink 164">
                  <a:extLst>
                    <a:ext uri="{FF2B5EF4-FFF2-40B4-BE49-F238E27FC236}">
                      <a16:creationId xmlns:a16="http://schemas.microsoft.com/office/drawing/2014/main" id="{4612CCA2-9C29-A440-AC2E-CFBB1B7B04BF}"/>
                    </a:ext>
                  </a:extLst>
                </p:cNvPr>
                <p:cNvPicPr/>
                <p:nvPr/>
              </p:nvPicPr>
              <p:blipFill>
                <a:blip r:embed="rId235"/>
                <a:stretch>
                  <a:fillRect/>
                </a:stretch>
              </p:blipFill>
              <p:spPr>
                <a:xfrm>
                  <a:off x="10518480" y="2096736"/>
                  <a:ext cx="3762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66" name="Ink 165">
                  <a:extLst>
                    <a:ext uri="{FF2B5EF4-FFF2-40B4-BE49-F238E27FC236}">
                      <a16:creationId xmlns:a16="http://schemas.microsoft.com/office/drawing/2014/main" id="{DA60CEB9-9AFE-AF4F-AB4F-94A20BD1E4E1}"/>
                    </a:ext>
                  </a:extLst>
                </p14:cNvPr>
                <p14:cNvContentPartPr/>
                <p14:nvPr/>
              </p14:nvContentPartPr>
              <p14:xfrm>
                <a:off x="11027160" y="1466376"/>
                <a:ext cx="138240" cy="556200"/>
              </p14:xfrm>
            </p:contentPart>
          </mc:Choice>
          <mc:Fallback>
            <p:pic>
              <p:nvPicPr>
                <p:cNvPr id="166" name="Ink 165">
                  <a:extLst>
                    <a:ext uri="{FF2B5EF4-FFF2-40B4-BE49-F238E27FC236}">
                      <a16:creationId xmlns:a16="http://schemas.microsoft.com/office/drawing/2014/main" id="{DA60CEB9-9AFE-AF4F-AB4F-94A20BD1E4E1}"/>
                    </a:ext>
                  </a:extLst>
                </p:cNvPr>
                <p:cNvPicPr/>
                <p:nvPr/>
              </p:nvPicPr>
              <p:blipFill>
                <a:blip r:embed="rId237"/>
                <a:stretch>
                  <a:fillRect/>
                </a:stretch>
              </p:blipFill>
              <p:spPr>
                <a:xfrm>
                  <a:off x="11018520" y="1457376"/>
                  <a:ext cx="155880" cy="573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7" name="Ink 166">
                  <a:extLst>
                    <a:ext uri="{FF2B5EF4-FFF2-40B4-BE49-F238E27FC236}">
                      <a16:creationId xmlns:a16="http://schemas.microsoft.com/office/drawing/2014/main" id="{3C717F0D-8B85-9144-9AF2-C554658C8F57}"/>
                    </a:ext>
                  </a:extLst>
                </p14:cNvPr>
                <p14:cNvContentPartPr/>
                <p14:nvPr/>
              </p14:nvContentPartPr>
              <p14:xfrm>
                <a:off x="11551320" y="1572936"/>
                <a:ext cx="373680" cy="128880"/>
              </p14:xfrm>
            </p:contentPart>
          </mc:Choice>
          <mc:Fallback>
            <p:pic>
              <p:nvPicPr>
                <p:cNvPr id="167" name="Ink 166">
                  <a:extLst>
                    <a:ext uri="{FF2B5EF4-FFF2-40B4-BE49-F238E27FC236}">
                      <a16:creationId xmlns:a16="http://schemas.microsoft.com/office/drawing/2014/main" id="{3C717F0D-8B85-9144-9AF2-C554658C8F57}"/>
                    </a:ext>
                  </a:extLst>
                </p:cNvPr>
                <p:cNvPicPr/>
                <p:nvPr/>
              </p:nvPicPr>
              <p:blipFill>
                <a:blip r:embed="rId239"/>
                <a:stretch>
                  <a:fillRect/>
                </a:stretch>
              </p:blipFill>
              <p:spPr>
                <a:xfrm>
                  <a:off x="11542320" y="1564296"/>
                  <a:ext cx="3913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8" name="Ink 167">
                  <a:extLst>
                    <a:ext uri="{FF2B5EF4-FFF2-40B4-BE49-F238E27FC236}">
                      <a16:creationId xmlns:a16="http://schemas.microsoft.com/office/drawing/2014/main" id="{C750FBB3-C28B-2D4D-996B-67C1D38ECF95}"/>
                    </a:ext>
                  </a:extLst>
                </p14:cNvPr>
                <p14:cNvContentPartPr/>
                <p14:nvPr/>
              </p14:nvContentPartPr>
              <p14:xfrm>
                <a:off x="11878200" y="1460976"/>
                <a:ext cx="105840" cy="356040"/>
              </p14:xfrm>
            </p:contentPart>
          </mc:Choice>
          <mc:Fallback>
            <p:pic>
              <p:nvPicPr>
                <p:cNvPr id="168" name="Ink 167">
                  <a:extLst>
                    <a:ext uri="{FF2B5EF4-FFF2-40B4-BE49-F238E27FC236}">
                      <a16:creationId xmlns:a16="http://schemas.microsoft.com/office/drawing/2014/main" id="{C750FBB3-C28B-2D4D-996B-67C1D38ECF95}"/>
                    </a:ext>
                  </a:extLst>
                </p:cNvPr>
                <p:cNvPicPr/>
                <p:nvPr/>
              </p:nvPicPr>
              <p:blipFill>
                <a:blip r:embed="rId241"/>
                <a:stretch>
                  <a:fillRect/>
                </a:stretch>
              </p:blipFill>
              <p:spPr>
                <a:xfrm>
                  <a:off x="11869560" y="1452336"/>
                  <a:ext cx="12348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6" name="Ink 55">
                  <a:extLst>
                    <a:ext uri="{FF2B5EF4-FFF2-40B4-BE49-F238E27FC236}">
                      <a16:creationId xmlns:a16="http://schemas.microsoft.com/office/drawing/2014/main" id="{7CBDBD4F-47C8-F64D-85C3-D3F4B24D87CA}"/>
                    </a:ext>
                  </a:extLst>
                </p14:cNvPr>
                <p14:cNvContentPartPr/>
                <p14:nvPr/>
              </p14:nvContentPartPr>
              <p14:xfrm>
                <a:off x="9110160" y="3870096"/>
                <a:ext cx="203400" cy="322920"/>
              </p14:xfrm>
            </p:contentPart>
          </mc:Choice>
          <mc:Fallback>
            <p:pic>
              <p:nvPicPr>
                <p:cNvPr id="56" name="Ink 55">
                  <a:extLst>
                    <a:ext uri="{FF2B5EF4-FFF2-40B4-BE49-F238E27FC236}">
                      <a16:creationId xmlns:a16="http://schemas.microsoft.com/office/drawing/2014/main" id="{7CBDBD4F-47C8-F64D-85C3-D3F4B24D87CA}"/>
                    </a:ext>
                  </a:extLst>
                </p:cNvPr>
                <p:cNvPicPr/>
                <p:nvPr/>
              </p:nvPicPr>
              <p:blipFill>
                <a:blip r:embed="rId243"/>
                <a:stretch>
                  <a:fillRect/>
                </a:stretch>
              </p:blipFill>
              <p:spPr>
                <a:xfrm>
                  <a:off x="9101520" y="3861456"/>
                  <a:ext cx="2210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7" name="Ink 56">
                  <a:extLst>
                    <a:ext uri="{FF2B5EF4-FFF2-40B4-BE49-F238E27FC236}">
                      <a16:creationId xmlns:a16="http://schemas.microsoft.com/office/drawing/2014/main" id="{50F852F9-3936-1640-A19F-CA06C118A12F}"/>
                    </a:ext>
                  </a:extLst>
                </p14:cNvPr>
                <p14:cNvContentPartPr/>
                <p14:nvPr/>
              </p14:nvContentPartPr>
              <p14:xfrm>
                <a:off x="9434520" y="3589296"/>
                <a:ext cx="256320" cy="751320"/>
              </p14:xfrm>
            </p:contentPart>
          </mc:Choice>
          <mc:Fallback>
            <p:pic>
              <p:nvPicPr>
                <p:cNvPr id="57" name="Ink 56">
                  <a:extLst>
                    <a:ext uri="{FF2B5EF4-FFF2-40B4-BE49-F238E27FC236}">
                      <a16:creationId xmlns:a16="http://schemas.microsoft.com/office/drawing/2014/main" id="{50F852F9-3936-1640-A19F-CA06C118A12F}"/>
                    </a:ext>
                  </a:extLst>
                </p:cNvPr>
                <p:cNvPicPr/>
                <p:nvPr/>
              </p:nvPicPr>
              <p:blipFill>
                <a:blip r:embed="rId245"/>
                <a:stretch>
                  <a:fillRect/>
                </a:stretch>
              </p:blipFill>
              <p:spPr>
                <a:xfrm>
                  <a:off x="9425880" y="3580656"/>
                  <a:ext cx="273960" cy="7689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47" name="Ink 46">
                  <a:extLst>
                    <a:ext uri="{FF2B5EF4-FFF2-40B4-BE49-F238E27FC236}">
                      <a16:creationId xmlns:a16="http://schemas.microsoft.com/office/drawing/2014/main" id="{E8EF7263-FE9E-904E-B55C-F3EC1B2104CD}"/>
                    </a:ext>
                  </a:extLst>
                </p14:cNvPr>
                <p14:cNvContentPartPr/>
                <p14:nvPr/>
              </p14:nvContentPartPr>
              <p14:xfrm>
                <a:off x="6967080" y="3885576"/>
                <a:ext cx="344880" cy="418320"/>
              </p14:xfrm>
            </p:contentPart>
          </mc:Choice>
          <mc:Fallback>
            <p:pic>
              <p:nvPicPr>
                <p:cNvPr id="47" name="Ink 46">
                  <a:extLst>
                    <a:ext uri="{FF2B5EF4-FFF2-40B4-BE49-F238E27FC236}">
                      <a16:creationId xmlns:a16="http://schemas.microsoft.com/office/drawing/2014/main" id="{E8EF7263-FE9E-904E-B55C-F3EC1B2104CD}"/>
                    </a:ext>
                  </a:extLst>
                </p:cNvPr>
                <p:cNvPicPr/>
                <p:nvPr/>
              </p:nvPicPr>
              <p:blipFill>
                <a:blip r:embed="rId247"/>
                <a:stretch>
                  <a:fillRect/>
                </a:stretch>
              </p:blipFill>
              <p:spPr>
                <a:xfrm>
                  <a:off x="6958440" y="3876576"/>
                  <a:ext cx="36252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48" name="Ink 47">
                  <a:extLst>
                    <a:ext uri="{FF2B5EF4-FFF2-40B4-BE49-F238E27FC236}">
                      <a16:creationId xmlns:a16="http://schemas.microsoft.com/office/drawing/2014/main" id="{17DCC6AD-E23E-1A44-8F9B-3958F7FF131E}"/>
                    </a:ext>
                  </a:extLst>
                </p14:cNvPr>
                <p14:cNvContentPartPr/>
                <p14:nvPr/>
              </p14:nvContentPartPr>
              <p14:xfrm>
                <a:off x="7520400" y="4046136"/>
                <a:ext cx="214920" cy="56880"/>
              </p14:xfrm>
            </p:contentPart>
          </mc:Choice>
          <mc:Fallback>
            <p:pic>
              <p:nvPicPr>
                <p:cNvPr id="48" name="Ink 47">
                  <a:extLst>
                    <a:ext uri="{FF2B5EF4-FFF2-40B4-BE49-F238E27FC236}">
                      <a16:creationId xmlns:a16="http://schemas.microsoft.com/office/drawing/2014/main" id="{17DCC6AD-E23E-1A44-8F9B-3958F7FF131E}"/>
                    </a:ext>
                  </a:extLst>
                </p:cNvPr>
                <p:cNvPicPr/>
                <p:nvPr/>
              </p:nvPicPr>
              <p:blipFill>
                <a:blip r:embed="rId249"/>
                <a:stretch>
                  <a:fillRect/>
                </a:stretch>
              </p:blipFill>
              <p:spPr>
                <a:xfrm>
                  <a:off x="7511760" y="4037496"/>
                  <a:ext cx="2325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50" name="Ink 49">
                  <a:extLst>
                    <a:ext uri="{FF2B5EF4-FFF2-40B4-BE49-F238E27FC236}">
                      <a16:creationId xmlns:a16="http://schemas.microsoft.com/office/drawing/2014/main" id="{ABEFC267-EBDA-A945-9895-1B10577C23EB}"/>
                    </a:ext>
                  </a:extLst>
                </p14:cNvPr>
                <p14:cNvContentPartPr/>
                <p14:nvPr/>
              </p14:nvContentPartPr>
              <p14:xfrm>
                <a:off x="8146440" y="3780096"/>
                <a:ext cx="26640" cy="472680"/>
              </p14:xfrm>
            </p:contentPart>
          </mc:Choice>
          <mc:Fallback>
            <p:pic>
              <p:nvPicPr>
                <p:cNvPr id="50" name="Ink 49">
                  <a:extLst>
                    <a:ext uri="{FF2B5EF4-FFF2-40B4-BE49-F238E27FC236}">
                      <a16:creationId xmlns:a16="http://schemas.microsoft.com/office/drawing/2014/main" id="{ABEFC267-EBDA-A945-9895-1B10577C23EB}"/>
                    </a:ext>
                  </a:extLst>
                </p:cNvPr>
                <p:cNvPicPr/>
                <p:nvPr/>
              </p:nvPicPr>
              <p:blipFill>
                <a:blip r:embed="rId251"/>
                <a:stretch>
                  <a:fillRect/>
                </a:stretch>
              </p:blipFill>
              <p:spPr>
                <a:xfrm>
                  <a:off x="8137440" y="3771456"/>
                  <a:ext cx="4428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51" name="Ink 50">
                  <a:extLst>
                    <a:ext uri="{FF2B5EF4-FFF2-40B4-BE49-F238E27FC236}">
                      <a16:creationId xmlns:a16="http://schemas.microsoft.com/office/drawing/2014/main" id="{74BF9768-628F-F14E-91CA-5CAA6D702794}"/>
                    </a:ext>
                  </a:extLst>
                </p14:cNvPr>
                <p14:cNvContentPartPr/>
                <p14:nvPr/>
              </p14:nvContentPartPr>
              <p14:xfrm>
                <a:off x="8289360" y="4061976"/>
                <a:ext cx="37440" cy="38160"/>
              </p14:xfrm>
            </p:contentPart>
          </mc:Choice>
          <mc:Fallback>
            <p:pic>
              <p:nvPicPr>
                <p:cNvPr id="51" name="Ink 50">
                  <a:extLst>
                    <a:ext uri="{FF2B5EF4-FFF2-40B4-BE49-F238E27FC236}">
                      <a16:creationId xmlns:a16="http://schemas.microsoft.com/office/drawing/2014/main" id="{74BF9768-628F-F14E-91CA-5CAA6D702794}"/>
                    </a:ext>
                  </a:extLst>
                </p:cNvPr>
                <p:cNvPicPr/>
                <p:nvPr/>
              </p:nvPicPr>
              <p:blipFill>
                <a:blip r:embed="rId253"/>
                <a:stretch>
                  <a:fillRect/>
                </a:stretch>
              </p:blipFill>
              <p:spPr>
                <a:xfrm>
                  <a:off x="8280720" y="4053336"/>
                  <a:ext cx="550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52" name="Ink 51">
                  <a:extLst>
                    <a:ext uri="{FF2B5EF4-FFF2-40B4-BE49-F238E27FC236}">
                      <a16:creationId xmlns:a16="http://schemas.microsoft.com/office/drawing/2014/main" id="{271CE6D9-8A0D-5A49-BCFA-FE891046F755}"/>
                    </a:ext>
                  </a:extLst>
                </p14:cNvPr>
                <p14:cNvContentPartPr/>
                <p14:nvPr/>
              </p14:nvContentPartPr>
              <p14:xfrm>
                <a:off x="8465040" y="3933816"/>
                <a:ext cx="129600" cy="295200"/>
              </p14:xfrm>
            </p:contentPart>
          </mc:Choice>
          <mc:Fallback>
            <p:pic>
              <p:nvPicPr>
                <p:cNvPr id="52" name="Ink 51">
                  <a:extLst>
                    <a:ext uri="{FF2B5EF4-FFF2-40B4-BE49-F238E27FC236}">
                      <a16:creationId xmlns:a16="http://schemas.microsoft.com/office/drawing/2014/main" id="{271CE6D9-8A0D-5A49-BCFA-FE891046F755}"/>
                    </a:ext>
                  </a:extLst>
                </p:cNvPr>
                <p:cNvPicPr/>
                <p:nvPr/>
              </p:nvPicPr>
              <p:blipFill>
                <a:blip r:embed="rId255"/>
                <a:stretch>
                  <a:fillRect/>
                </a:stretch>
              </p:blipFill>
              <p:spPr>
                <a:xfrm>
                  <a:off x="8456400" y="3924816"/>
                  <a:ext cx="14724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53" name="Ink 52">
                  <a:extLst>
                    <a:ext uri="{FF2B5EF4-FFF2-40B4-BE49-F238E27FC236}">
                      <a16:creationId xmlns:a16="http://schemas.microsoft.com/office/drawing/2014/main" id="{2FC6A0A0-791C-0D4D-8038-856C1F8A9A57}"/>
                    </a:ext>
                  </a:extLst>
                </p14:cNvPr>
                <p14:cNvContentPartPr/>
                <p14:nvPr/>
              </p14:nvContentPartPr>
              <p14:xfrm>
                <a:off x="8508600" y="3888456"/>
                <a:ext cx="151560" cy="54360"/>
              </p14:xfrm>
            </p:contentPart>
          </mc:Choice>
          <mc:Fallback>
            <p:pic>
              <p:nvPicPr>
                <p:cNvPr id="53" name="Ink 52">
                  <a:extLst>
                    <a:ext uri="{FF2B5EF4-FFF2-40B4-BE49-F238E27FC236}">
                      <a16:creationId xmlns:a16="http://schemas.microsoft.com/office/drawing/2014/main" id="{2FC6A0A0-791C-0D4D-8038-856C1F8A9A57}"/>
                    </a:ext>
                  </a:extLst>
                </p:cNvPr>
                <p:cNvPicPr/>
                <p:nvPr/>
              </p:nvPicPr>
              <p:blipFill>
                <a:blip r:embed="rId257"/>
                <a:stretch>
                  <a:fillRect/>
                </a:stretch>
              </p:blipFill>
              <p:spPr>
                <a:xfrm>
                  <a:off x="8499600" y="3879816"/>
                  <a:ext cx="1692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54" name="Ink 53">
                  <a:extLst>
                    <a:ext uri="{FF2B5EF4-FFF2-40B4-BE49-F238E27FC236}">
                      <a16:creationId xmlns:a16="http://schemas.microsoft.com/office/drawing/2014/main" id="{8CC3F070-5C51-CA4C-95A1-A3027293C515}"/>
                    </a:ext>
                  </a:extLst>
                </p14:cNvPr>
                <p14:cNvContentPartPr/>
                <p14:nvPr/>
              </p14:nvContentPartPr>
              <p14:xfrm>
                <a:off x="8909280" y="3638616"/>
                <a:ext cx="163800" cy="699480"/>
              </p14:xfrm>
            </p:contentPart>
          </mc:Choice>
          <mc:Fallback>
            <p:pic>
              <p:nvPicPr>
                <p:cNvPr id="54" name="Ink 53">
                  <a:extLst>
                    <a:ext uri="{FF2B5EF4-FFF2-40B4-BE49-F238E27FC236}">
                      <a16:creationId xmlns:a16="http://schemas.microsoft.com/office/drawing/2014/main" id="{8CC3F070-5C51-CA4C-95A1-A3027293C515}"/>
                    </a:ext>
                  </a:extLst>
                </p:cNvPr>
                <p:cNvPicPr/>
                <p:nvPr/>
              </p:nvPicPr>
              <p:blipFill>
                <a:blip r:embed="rId259"/>
                <a:stretch>
                  <a:fillRect/>
                </a:stretch>
              </p:blipFill>
              <p:spPr>
                <a:xfrm>
                  <a:off x="8900280" y="3629976"/>
                  <a:ext cx="181440" cy="7171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37" name="Ink 136">
                  <a:extLst>
                    <a:ext uri="{FF2B5EF4-FFF2-40B4-BE49-F238E27FC236}">
                      <a16:creationId xmlns:a16="http://schemas.microsoft.com/office/drawing/2014/main" id="{ED68117E-B304-AD41-BFBA-6C6FE18198B0}"/>
                    </a:ext>
                  </a:extLst>
                </p14:cNvPr>
                <p14:cNvContentPartPr/>
                <p14:nvPr/>
              </p14:nvContentPartPr>
              <p14:xfrm>
                <a:off x="7881480" y="3543936"/>
                <a:ext cx="807840" cy="826560"/>
              </p14:xfrm>
            </p:contentPart>
          </mc:Choice>
          <mc:Fallback>
            <p:pic>
              <p:nvPicPr>
                <p:cNvPr id="137" name="Ink 136">
                  <a:extLst>
                    <a:ext uri="{FF2B5EF4-FFF2-40B4-BE49-F238E27FC236}">
                      <a16:creationId xmlns:a16="http://schemas.microsoft.com/office/drawing/2014/main" id="{ED68117E-B304-AD41-BFBA-6C6FE18198B0}"/>
                    </a:ext>
                  </a:extLst>
                </p:cNvPr>
                <p:cNvPicPr/>
                <p:nvPr/>
              </p:nvPicPr>
              <p:blipFill>
                <a:blip r:embed="rId261"/>
                <a:stretch>
                  <a:fillRect/>
                </a:stretch>
              </p:blipFill>
              <p:spPr>
                <a:xfrm>
                  <a:off x="7872840" y="3534936"/>
                  <a:ext cx="825480" cy="8442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39" name="Ink 138">
                  <a:extLst>
                    <a:ext uri="{FF2B5EF4-FFF2-40B4-BE49-F238E27FC236}">
                      <a16:creationId xmlns:a16="http://schemas.microsoft.com/office/drawing/2014/main" id="{16035C5F-055B-9943-8B77-FA0AB397A3AC}"/>
                    </a:ext>
                  </a:extLst>
                </p14:cNvPr>
                <p14:cNvContentPartPr/>
                <p14:nvPr/>
              </p14:nvContentPartPr>
              <p14:xfrm>
                <a:off x="8343360" y="2780736"/>
                <a:ext cx="205200" cy="732960"/>
              </p14:xfrm>
            </p:contentPart>
          </mc:Choice>
          <mc:Fallback>
            <p:pic>
              <p:nvPicPr>
                <p:cNvPr id="139" name="Ink 138">
                  <a:extLst>
                    <a:ext uri="{FF2B5EF4-FFF2-40B4-BE49-F238E27FC236}">
                      <a16:creationId xmlns:a16="http://schemas.microsoft.com/office/drawing/2014/main" id="{16035C5F-055B-9943-8B77-FA0AB397A3AC}"/>
                    </a:ext>
                  </a:extLst>
                </p:cNvPr>
                <p:cNvPicPr/>
                <p:nvPr/>
              </p:nvPicPr>
              <p:blipFill>
                <a:blip r:embed="rId263"/>
                <a:stretch>
                  <a:fillRect/>
                </a:stretch>
              </p:blipFill>
              <p:spPr>
                <a:xfrm>
                  <a:off x="8334360" y="2771736"/>
                  <a:ext cx="222840" cy="7506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1" name="Ink 170">
                  <a:extLst>
                    <a:ext uri="{FF2B5EF4-FFF2-40B4-BE49-F238E27FC236}">
                      <a16:creationId xmlns:a16="http://schemas.microsoft.com/office/drawing/2014/main" id="{F2EE95C2-D9A5-8240-ADC1-72A831978F58}"/>
                    </a:ext>
                  </a:extLst>
                </p14:cNvPr>
                <p14:cNvContentPartPr/>
                <p14:nvPr/>
              </p14:nvContentPartPr>
              <p14:xfrm>
                <a:off x="8641800" y="3356736"/>
                <a:ext cx="262440" cy="210960"/>
              </p14:xfrm>
            </p:contentPart>
          </mc:Choice>
          <mc:Fallback>
            <p:pic>
              <p:nvPicPr>
                <p:cNvPr id="171" name="Ink 170">
                  <a:extLst>
                    <a:ext uri="{FF2B5EF4-FFF2-40B4-BE49-F238E27FC236}">
                      <a16:creationId xmlns:a16="http://schemas.microsoft.com/office/drawing/2014/main" id="{F2EE95C2-D9A5-8240-ADC1-72A831978F58}"/>
                    </a:ext>
                  </a:extLst>
                </p:cNvPr>
                <p:cNvPicPr/>
                <p:nvPr/>
              </p:nvPicPr>
              <p:blipFill>
                <a:blip r:embed="rId265"/>
                <a:stretch>
                  <a:fillRect/>
                </a:stretch>
              </p:blipFill>
              <p:spPr>
                <a:xfrm>
                  <a:off x="8633160" y="3347736"/>
                  <a:ext cx="2800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2" name="Ink 171">
                  <a:extLst>
                    <a:ext uri="{FF2B5EF4-FFF2-40B4-BE49-F238E27FC236}">
                      <a16:creationId xmlns:a16="http://schemas.microsoft.com/office/drawing/2014/main" id="{532C5F3A-EAFF-6A48-A720-BB3DFE011A64}"/>
                    </a:ext>
                  </a:extLst>
                </p14:cNvPr>
                <p14:cNvContentPartPr/>
                <p14:nvPr/>
              </p14:nvContentPartPr>
              <p14:xfrm>
                <a:off x="8830440" y="3058296"/>
                <a:ext cx="486720" cy="441720"/>
              </p14:xfrm>
            </p:contentPart>
          </mc:Choice>
          <mc:Fallback>
            <p:pic>
              <p:nvPicPr>
                <p:cNvPr id="172" name="Ink 171">
                  <a:extLst>
                    <a:ext uri="{FF2B5EF4-FFF2-40B4-BE49-F238E27FC236}">
                      <a16:creationId xmlns:a16="http://schemas.microsoft.com/office/drawing/2014/main" id="{532C5F3A-EAFF-6A48-A720-BB3DFE011A64}"/>
                    </a:ext>
                  </a:extLst>
                </p:cNvPr>
                <p:cNvPicPr/>
                <p:nvPr/>
              </p:nvPicPr>
              <p:blipFill>
                <a:blip r:embed="rId267"/>
                <a:stretch>
                  <a:fillRect/>
                </a:stretch>
              </p:blipFill>
              <p:spPr>
                <a:xfrm>
                  <a:off x="8821440" y="3049656"/>
                  <a:ext cx="50436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4" name="Ink 173">
                  <a:extLst>
                    <a:ext uri="{FF2B5EF4-FFF2-40B4-BE49-F238E27FC236}">
                      <a16:creationId xmlns:a16="http://schemas.microsoft.com/office/drawing/2014/main" id="{6DC61163-48D6-D342-A642-719739A14958}"/>
                    </a:ext>
                  </a:extLst>
                </p14:cNvPr>
                <p14:cNvContentPartPr/>
                <p14:nvPr/>
              </p14:nvContentPartPr>
              <p14:xfrm>
                <a:off x="9096480" y="4891776"/>
                <a:ext cx="294840" cy="360360"/>
              </p14:xfrm>
            </p:contentPart>
          </mc:Choice>
          <mc:Fallback>
            <p:pic>
              <p:nvPicPr>
                <p:cNvPr id="174" name="Ink 173">
                  <a:extLst>
                    <a:ext uri="{FF2B5EF4-FFF2-40B4-BE49-F238E27FC236}">
                      <a16:creationId xmlns:a16="http://schemas.microsoft.com/office/drawing/2014/main" id="{6DC61163-48D6-D342-A642-719739A14958}"/>
                    </a:ext>
                  </a:extLst>
                </p:cNvPr>
                <p:cNvPicPr/>
                <p:nvPr/>
              </p:nvPicPr>
              <p:blipFill>
                <a:blip r:embed="rId269"/>
                <a:stretch>
                  <a:fillRect/>
                </a:stretch>
              </p:blipFill>
              <p:spPr>
                <a:xfrm>
                  <a:off x="9087480" y="4883136"/>
                  <a:ext cx="3124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5" name="Ink 174">
                  <a:extLst>
                    <a:ext uri="{FF2B5EF4-FFF2-40B4-BE49-F238E27FC236}">
                      <a16:creationId xmlns:a16="http://schemas.microsoft.com/office/drawing/2014/main" id="{7AED96F8-AE48-9E46-B9DE-DC022287CC26}"/>
                    </a:ext>
                  </a:extLst>
                </p14:cNvPr>
                <p14:cNvContentPartPr/>
                <p14:nvPr/>
              </p14:nvContentPartPr>
              <p14:xfrm>
                <a:off x="9197640" y="4801416"/>
                <a:ext cx="540000" cy="394560"/>
              </p14:xfrm>
            </p:contentPart>
          </mc:Choice>
          <mc:Fallback>
            <p:pic>
              <p:nvPicPr>
                <p:cNvPr id="175" name="Ink 174">
                  <a:extLst>
                    <a:ext uri="{FF2B5EF4-FFF2-40B4-BE49-F238E27FC236}">
                      <a16:creationId xmlns:a16="http://schemas.microsoft.com/office/drawing/2014/main" id="{7AED96F8-AE48-9E46-B9DE-DC022287CC26}"/>
                    </a:ext>
                  </a:extLst>
                </p:cNvPr>
                <p:cNvPicPr/>
                <p:nvPr/>
              </p:nvPicPr>
              <p:blipFill>
                <a:blip r:embed="rId271"/>
                <a:stretch>
                  <a:fillRect/>
                </a:stretch>
              </p:blipFill>
              <p:spPr>
                <a:xfrm>
                  <a:off x="9189000" y="4792776"/>
                  <a:ext cx="557640" cy="412200"/>
                </a:xfrm>
                <a:prstGeom prst="rect">
                  <a:avLst/>
                </a:prstGeom>
              </p:spPr>
            </p:pic>
          </mc:Fallback>
        </mc:AlternateContent>
      </p:grpSp>
      <p:grpSp>
        <p:nvGrpSpPr>
          <p:cNvPr id="184" name="Group 183">
            <a:extLst>
              <a:ext uri="{FF2B5EF4-FFF2-40B4-BE49-F238E27FC236}">
                <a16:creationId xmlns:a16="http://schemas.microsoft.com/office/drawing/2014/main" id="{9040288E-4FA3-ED46-9E50-18A30A2FE2E4}"/>
              </a:ext>
            </a:extLst>
          </p:cNvPr>
          <p:cNvGrpSpPr/>
          <p:nvPr/>
        </p:nvGrpSpPr>
        <p:grpSpPr>
          <a:xfrm>
            <a:off x="11146320" y="2377896"/>
            <a:ext cx="789480" cy="1724040"/>
            <a:chOff x="11146320" y="2377896"/>
            <a:chExt cx="789480" cy="1724040"/>
          </a:xfrm>
        </p:grpSpPr>
        <mc:AlternateContent xmlns:mc="http://schemas.openxmlformats.org/markup-compatibility/2006">
          <mc:Choice xmlns:p14="http://schemas.microsoft.com/office/powerpoint/2010/main" Requires="p14">
            <p:contentPart p14:bwMode="auto" r:id="rId272">
              <p14:nvContentPartPr>
                <p14:cNvPr id="177" name="Ink 176">
                  <a:extLst>
                    <a:ext uri="{FF2B5EF4-FFF2-40B4-BE49-F238E27FC236}">
                      <a16:creationId xmlns:a16="http://schemas.microsoft.com/office/drawing/2014/main" id="{5BFEF336-5531-5846-B6C7-70618BA6B942}"/>
                    </a:ext>
                  </a:extLst>
                </p14:cNvPr>
                <p14:cNvContentPartPr/>
                <p14:nvPr/>
              </p14:nvContentPartPr>
              <p14:xfrm>
                <a:off x="11325960" y="2798016"/>
                <a:ext cx="157320" cy="523800"/>
              </p14:xfrm>
            </p:contentPart>
          </mc:Choice>
          <mc:Fallback>
            <p:pic>
              <p:nvPicPr>
                <p:cNvPr id="177" name="Ink 176">
                  <a:extLst>
                    <a:ext uri="{FF2B5EF4-FFF2-40B4-BE49-F238E27FC236}">
                      <a16:creationId xmlns:a16="http://schemas.microsoft.com/office/drawing/2014/main" id="{5BFEF336-5531-5846-B6C7-70618BA6B942}"/>
                    </a:ext>
                  </a:extLst>
                </p:cNvPr>
                <p:cNvPicPr/>
                <p:nvPr/>
              </p:nvPicPr>
              <p:blipFill>
                <a:blip r:embed="rId273"/>
                <a:stretch>
                  <a:fillRect/>
                </a:stretch>
              </p:blipFill>
              <p:spPr>
                <a:xfrm>
                  <a:off x="11316960" y="2789016"/>
                  <a:ext cx="17496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8" name="Ink 177">
                  <a:extLst>
                    <a:ext uri="{FF2B5EF4-FFF2-40B4-BE49-F238E27FC236}">
                      <a16:creationId xmlns:a16="http://schemas.microsoft.com/office/drawing/2014/main" id="{4BEEA900-8F67-A44D-AD03-59D515AA9B03}"/>
                    </a:ext>
                  </a:extLst>
                </p14:cNvPr>
                <p14:cNvContentPartPr/>
                <p14:nvPr/>
              </p14:nvContentPartPr>
              <p14:xfrm>
                <a:off x="11338560" y="2860296"/>
                <a:ext cx="482400" cy="241920"/>
              </p14:xfrm>
            </p:contentPart>
          </mc:Choice>
          <mc:Fallback>
            <p:pic>
              <p:nvPicPr>
                <p:cNvPr id="178" name="Ink 177">
                  <a:extLst>
                    <a:ext uri="{FF2B5EF4-FFF2-40B4-BE49-F238E27FC236}">
                      <a16:creationId xmlns:a16="http://schemas.microsoft.com/office/drawing/2014/main" id="{4BEEA900-8F67-A44D-AD03-59D515AA9B03}"/>
                    </a:ext>
                  </a:extLst>
                </p:cNvPr>
                <p:cNvPicPr/>
                <p:nvPr/>
              </p:nvPicPr>
              <p:blipFill>
                <a:blip r:embed="rId275"/>
                <a:stretch>
                  <a:fillRect/>
                </a:stretch>
              </p:blipFill>
              <p:spPr>
                <a:xfrm>
                  <a:off x="11329920" y="2851656"/>
                  <a:ext cx="50004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9" name="Ink 178">
                  <a:extLst>
                    <a:ext uri="{FF2B5EF4-FFF2-40B4-BE49-F238E27FC236}">
                      <a16:creationId xmlns:a16="http://schemas.microsoft.com/office/drawing/2014/main" id="{FB241E00-CED2-8249-A578-566C630BAC1F}"/>
                    </a:ext>
                  </a:extLst>
                </p14:cNvPr>
                <p14:cNvContentPartPr/>
                <p14:nvPr/>
              </p14:nvContentPartPr>
              <p14:xfrm>
                <a:off x="11288880" y="3543576"/>
                <a:ext cx="176400" cy="283320"/>
              </p14:xfrm>
            </p:contentPart>
          </mc:Choice>
          <mc:Fallback>
            <p:pic>
              <p:nvPicPr>
                <p:cNvPr id="179" name="Ink 178">
                  <a:extLst>
                    <a:ext uri="{FF2B5EF4-FFF2-40B4-BE49-F238E27FC236}">
                      <a16:creationId xmlns:a16="http://schemas.microsoft.com/office/drawing/2014/main" id="{FB241E00-CED2-8249-A578-566C630BAC1F}"/>
                    </a:ext>
                  </a:extLst>
                </p:cNvPr>
                <p:cNvPicPr/>
                <p:nvPr/>
              </p:nvPicPr>
              <p:blipFill>
                <a:blip r:embed="rId277"/>
                <a:stretch>
                  <a:fillRect/>
                </a:stretch>
              </p:blipFill>
              <p:spPr>
                <a:xfrm>
                  <a:off x="11279880" y="3534576"/>
                  <a:ext cx="19404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0" name="Ink 179">
                  <a:extLst>
                    <a:ext uri="{FF2B5EF4-FFF2-40B4-BE49-F238E27FC236}">
                      <a16:creationId xmlns:a16="http://schemas.microsoft.com/office/drawing/2014/main" id="{28CD5837-10FB-9A4E-B9B0-D344F0CF8C7F}"/>
                    </a:ext>
                  </a:extLst>
                </p14:cNvPr>
                <p14:cNvContentPartPr/>
                <p14:nvPr/>
              </p14:nvContentPartPr>
              <p14:xfrm>
                <a:off x="11469240" y="3486336"/>
                <a:ext cx="229320" cy="307440"/>
              </p14:xfrm>
            </p:contentPart>
          </mc:Choice>
          <mc:Fallback>
            <p:pic>
              <p:nvPicPr>
                <p:cNvPr id="180" name="Ink 179">
                  <a:extLst>
                    <a:ext uri="{FF2B5EF4-FFF2-40B4-BE49-F238E27FC236}">
                      <a16:creationId xmlns:a16="http://schemas.microsoft.com/office/drawing/2014/main" id="{28CD5837-10FB-9A4E-B9B0-D344F0CF8C7F}"/>
                    </a:ext>
                  </a:extLst>
                </p:cNvPr>
                <p:cNvPicPr/>
                <p:nvPr/>
              </p:nvPicPr>
              <p:blipFill>
                <a:blip r:embed="rId279"/>
                <a:stretch>
                  <a:fillRect/>
                </a:stretch>
              </p:blipFill>
              <p:spPr>
                <a:xfrm>
                  <a:off x="11460600" y="3477696"/>
                  <a:ext cx="24696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81" name="Ink 180">
                  <a:extLst>
                    <a:ext uri="{FF2B5EF4-FFF2-40B4-BE49-F238E27FC236}">
                      <a16:creationId xmlns:a16="http://schemas.microsoft.com/office/drawing/2014/main" id="{0D4904F2-9C3D-0443-8BDB-240A26301696}"/>
                    </a:ext>
                  </a:extLst>
                </p14:cNvPr>
                <p14:cNvContentPartPr/>
                <p14:nvPr/>
              </p14:nvContentPartPr>
              <p14:xfrm>
                <a:off x="11146320" y="3390576"/>
                <a:ext cx="789480" cy="711360"/>
              </p14:xfrm>
            </p:contentPart>
          </mc:Choice>
          <mc:Fallback>
            <p:pic>
              <p:nvPicPr>
                <p:cNvPr id="181" name="Ink 180">
                  <a:extLst>
                    <a:ext uri="{FF2B5EF4-FFF2-40B4-BE49-F238E27FC236}">
                      <a16:creationId xmlns:a16="http://schemas.microsoft.com/office/drawing/2014/main" id="{0D4904F2-9C3D-0443-8BDB-240A26301696}"/>
                    </a:ext>
                  </a:extLst>
                </p:cNvPr>
                <p:cNvPicPr/>
                <p:nvPr/>
              </p:nvPicPr>
              <p:blipFill>
                <a:blip r:embed="rId281"/>
                <a:stretch>
                  <a:fillRect/>
                </a:stretch>
              </p:blipFill>
              <p:spPr>
                <a:xfrm>
                  <a:off x="11137320" y="3381576"/>
                  <a:ext cx="807120" cy="7290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3" name="Ink 182">
                  <a:extLst>
                    <a:ext uri="{FF2B5EF4-FFF2-40B4-BE49-F238E27FC236}">
                      <a16:creationId xmlns:a16="http://schemas.microsoft.com/office/drawing/2014/main" id="{212BCD97-9C68-C448-8564-787511BE9227}"/>
                    </a:ext>
                  </a:extLst>
                </p14:cNvPr>
                <p14:cNvContentPartPr/>
                <p14:nvPr/>
              </p14:nvContentPartPr>
              <p14:xfrm>
                <a:off x="11153520" y="2377896"/>
                <a:ext cx="279360" cy="608400"/>
              </p14:xfrm>
            </p:contentPart>
          </mc:Choice>
          <mc:Fallback>
            <p:pic>
              <p:nvPicPr>
                <p:cNvPr id="183" name="Ink 182">
                  <a:extLst>
                    <a:ext uri="{FF2B5EF4-FFF2-40B4-BE49-F238E27FC236}">
                      <a16:creationId xmlns:a16="http://schemas.microsoft.com/office/drawing/2014/main" id="{212BCD97-9C68-C448-8564-787511BE9227}"/>
                    </a:ext>
                  </a:extLst>
                </p:cNvPr>
                <p:cNvPicPr/>
                <p:nvPr/>
              </p:nvPicPr>
              <p:blipFill>
                <a:blip r:embed="rId283"/>
                <a:stretch>
                  <a:fillRect/>
                </a:stretch>
              </p:blipFill>
              <p:spPr>
                <a:xfrm>
                  <a:off x="11144880" y="2368896"/>
                  <a:ext cx="297000" cy="626040"/>
                </a:xfrm>
                <a:prstGeom prst="rect">
                  <a:avLst/>
                </a:prstGeom>
              </p:spPr>
            </p:pic>
          </mc:Fallback>
        </mc:AlternateContent>
      </p:grpSp>
    </p:spTree>
    <p:extLst>
      <p:ext uri="{BB962C8B-B14F-4D97-AF65-F5344CB8AC3E}">
        <p14:creationId xmlns:p14="http://schemas.microsoft.com/office/powerpoint/2010/main" val="1030163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FF9D21-44D4-1743-9C06-39FE45F2A7B7}"/>
              </a:ext>
            </a:extLst>
          </p:cNvPr>
          <p:cNvSpPr txBox="1"/>
          <p:nvPr/>
        </p:nvSpPr>
        <p:spPr>
          <a:xfrm>
            <a:off x="1324706" y="703385"/>
            <a:ext cx="10339755" cy="1200329"/>
          </a:xfrm>
          <a:prstGeom prst="rect">
            <a:avLst/>
          </a:prstGeom>
          <a:noFill/>
        </p:spPr>
        <p:txBody>
          <a:bodyPr wrap="square" rtlCol="0">
            <a:spAutoFit/>
          </a:bodyPr>
          <a:lstStyle/>
          <a:p>
            <a:r>
              <a:rPr lang="en-US" dirty="0"/>
              <a:t>Q. Can you identify the outliers from the below dataset, using the IQR method?</a:t>
            </a:r>
          </a:p>
          <a:p>
            <a:r>
              <a:rPr lang="en-US" dirty="0"/>
              <a:t>     </a:t>
            </a:r>
          </a:p>
          <a:p>
            <a:r>
              <a:rPr lang="en-US" b="1" dirty="0">
                <a:solidFill>
                  <a:srgbClr val="0070C0"/>
                </a:solidFill>
              </a:rPr>
              <a:t>26.0 ℃</a:t>
            </a:r>
            <a:r>
              <a:rPr lang="en-US" b="1" dirty="0">
                <a:solidFill>
                  <a:srgbClr val="FF0000"/>
                </a:solidFill>
              </a:rPr>
              <a:t> , </a:t>
            </a:r>
            <a:r>
              <a:rPr lang="en-US" b="1" dirty="0">
                <a:solidFill>
                  <a:srgbClr val="0070C0"/>
                </a:solidFill>
              </a:rPr>
              <a:t>15.0 ℃ </a:t>
            </a:r>
            <a:r>
              <a:rPr lang="en-US" b="1" dirty="0">
                <a:solidFill>
                  <a:srgbClr val="FF0000"/>
                </a:solidFill>
              </a:rPr>
              <a:t>, </a:t>
            </a:r>
            <a:r>
              <a:rPr lang="en-US" b="1" dirty="0">
                <a:solidFill>
                  <a:srgbClr val="0070C0"/>
                </a:solidFill>
              </a:rPr>
              <a:t>20.5 ℃</a:t>
            </a:r>
            <a:r>
              <a:rPr lang="en-US" b="1" dirty="0">
                <a:solidFill>
                  <a:srgbClr val="FF0000"/>
                </a:solidFill>
              </a:rPr>
              <a:t> , </a:t>
            </a:r>
            <a:r>
              <a:rPr lang="en-US" b="1" dirty="0">
                <a:solidFill>
                  <a:srgbClr val="0070C0"/>
                </a:solidFill>
              </a:rPr>
              <a:t>31 ℃</a:t>
            </a:r>
            <a:r>
              <a:rPr lang="en-US" b="1" dirty="0">
                <a:solidFill>
                  <a:srgbClr val="FF0000"/>
                </a:solidFill>
              </a:rPr>
              <a:t> , </a:t>
            </a:r>
            <a:r>
              <a:rPr lang="en-US" b="1" dirty="0">
                <a:solidFill>
                  <a:srgbClr val="0070C0"/>
                </a:solidFill>
              </a:rPr>
              <a:t>-350.0 ℃</a:t>
            </a:r>
            <a:r>
              <a:rPr lang="en-US" b="1" dirty="0">
                <a:solidFill>
                  <a:srgbClr val="FF0000"/>
                </a:solidFill>
              </a:rPr>
              <a:t> , </a:t>
            </a:r>
            <a:r>
              <a:rPr lang="en-US" b="1" dirty="0">
                <a:solidFill>
                  <a:srgbClr val="0070C0"/>
                </a:solidFill>
              </a:rPr>
              <a:t>31.0 ℃</a:t>
            </a:r>
            <a:r>
              <a:rPr lang="en-US" b="1" dirty="0">
                <a:solidFill>
                  <a:srgbClr val="FF0000"/>
                </a:solidFill>
              </a:rPr>
              <a:t> , </a:t>
            </a:r>
            <a:r>
              <a:rPr lang="en-US" b="1" dirty="0">
                <a:solidFill>
                  <a:srgbClr val="0070C0"/>
                </a:solidFill>
              </a:rPr>
              <a:t>30.5 ℃</a:t>
            </a:r>
          </a:p>
          <a:p>
            <a:endParaRPr lang="en-US" dirty="0"/>
          </a:p>
        </p:txBody>
      </p:sp>
      <p:grpSp>
        <p:nvGrpSpPr>
          <p:cNvPr id="14" name="Group 13">
            <a:extLst>
              <a:ext uri="{FF2B5EF4-FFF2-40B4-BE49-F238E27FC236}">
                <a16:creationId xmlns:a16="http://schemas.microsoft.com/office/drawing/2014/main" id="{34EA53E8-4620-BC4D-A300-F743B4EC323A}"/>
              </a:ext>
            </a:extLst>
          </p:cNvPr>
          <p:cNvGrpSpPr/>
          <p:nvPr/>
        </p:nvGrpSpPr>
        <p:grpSpPr>
          <a:xfrm>
            <a:off x="1004040" y="2013216"/>
            <a:ext cx="2002320" cy="570240"/>
            <a:chOff x="1004040" y="2013216"/>
            <a:chExt cx="2002320" cy="57024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F92F43E-A653-9B47-A38F-4F77B8A0F3E7}"/>
                    </a:ext>
                  </a:extLst>
                </p14:cNvPr>
                <p14:cNvContentPartPr/>
                <p14:nvPr/>
              </p14:nvContentPartPr>
              <p14:xfrm>
                <a:off x="1169640" y="2013216"/>
                <a:ext cx="318600" cy="309240"/>
              </p14:xfrm>
            </p:contentPart>
          </mc:Choice>
          <mc:Fallback>
            <p:pic>
              <p:nvPicPr>
                <p:cNvPr id="3" name="Ink 2">
                  <a:extLst>
                    <a:ext uri="{FF2B5EF4-FFF2-40B4-BE49-F238E27FC236}">
                      <a16:creationId xmlns:a16="http://schemas.microsoft.com/office/drawing/2014/main" id="{9F92F43E-A653-9B47-A38F-4F77B8A0F3E7}"/>
                    </a:ext>
                  </a:extLst>
                </p:cNvPr>
                <p:cNvPicPr/>
                <p:nvPr/>
              </p:nvPicPr>
              <p:blipFill>
                <a:blip r:embed="rId3"/>
                <a:stretch>
                  <a:fillRect/>
                </a:stretch>
              </p:blipFill>
              <p:spPr>
                <a:xfrm>
                  <a:off x="1160640" y="2004576"/>
                  <a:ext cx="33624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12A5ED1-6B05-2F42-B4E3-AC80751D215C}"/>
                    </a:ext>
                  </a:extLst>
                </p14:cNvPr>
                <p14:cNvContentPartPr/>
                <p14:nvPr/>
              </p14:nvContentPartPr>
              <p14:xfrm>
                <a:off x="1397160" y="2089536"/>
                <a:ext cx="527400" cy="367200"/>
              </p14:xfrm>
            </p:contentPart>
          </mc:Choice>
          <mc:Fallback>
            <p:pic>
              <p:nvPicPr>
                <p:cNvPr id="4" name="Ink 3">
                  <a:extLst>
                    <a:ext uri="{FF2B5EF4-FFF2-40B4-BE49-F238E27FC236}">
                      <a16:creationId xmlns:a16="http://schemas.microsoft.com/office/drawing/2014/main" id="{E12A5ED1-6B05-2F42-B4E3-AC80751D215C}"/>
                    </a:ext>
                  </a:extLst>
                </p:cNvPr>
                <p:cNvPicPr/>
                <p:nvPr/>
              </p:nvPicPr>
              <p:blipFill>
                <a:blip r:embed="rId5"/>
                <a:stretch>
                  <a:fillRect/>
                </a:stretch>
              </p:blipFill>
              <p:spPr>
                <a:xfrm>
                  <a:off x="1388520" y="2080896"/>
                  <a:ext cx="54504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A1B96606-78AA-4E48-B999-400EEC446BB4}"/>
                    </a:ext>
                  </a:extLst>
                </p14:cNvPr>
                <p14:cNvContentPartPr/>
                <p14:nvPr/>
              </p14:nvContentPartPr>
              <p14:xfrm>
                <a:off x="2159280" y="2061816"/>
                <a:ext cx="46080" cy="231120"/>
              </p14:xfrm>
            </p:contentPart>
          </mc:Choice>
          <mc:Fallback>
            <p:pic>
              <p:nvPicPr>
                <p:cNvPr id="5" name="Ink 4">
                  <a:extLst>
                    <a:ext uri="{FF2B5EF4-FFF2-40B4-BE49-F238E27FC236}">
                      <a16:creationId xmlns:a16="http://schemas.microsoft.com/office/drawing/2014/main" id="{A1B96606-78AA-4E48-B999-400EEC446BB4}"/>
                    </a:ext>
                  </a:extLst>
                </p:cNvPr>
                <p:cNvPicPr/>
                <p:nvPr/>
              </p:nvPicPr>
              <p:blipFill>
                <a:blip r:embed="rId7"/>
                <a:stretch>
                  <a:fillRect/>
                </a:stretch>
              </p:blipFill>
              <p:spPr>
                <a:xfrm>
                  <a:off x="2150280" y="2052816"/>
                  <a:ext cx="637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EF8E88BD-D344-F749-BC30-5FD2A62F91DD}"/>
                    </a:ext>
                  </a:extLst>
                </p14:cNvPr>
                <p14:cNvContentPartPr/>
                <p14:nvPr/>
              </p14:nvContentPartPr>
              <p14:xfrm>
                <a:off x="2075400" y="2331816"/>
                <a:ext cx="107280" cy="20880"/>
              </p14:xfrm>
            </p:contentPart>
          </mc:Choice>
          <mc:Fallback>
            <p:pic>
              <p:nvPicPr>
                <p:cNvPr id="6" name="Ink 5">
                  <a:extLst>
                    <a:ext uri="{FF2B5EF4-FFF2-40B4-BE49-F238E27FC236}">
                      <a16:creationId xmlns:a16="http://schemas.microsoft.com/office/drawing/2014/main" id="{EF8E88BD-D344-F749-BC30-5FD2A62F91DD}"/>
                    </a:ext>
                  </a:extLst>
                </p:cNvPr>
                <p:cNvPicPr/>
                <p:nvPr/>
              </p:nvPicPr>
              <p:blipFill>
                <a:blip r:embed="rId9"/>
                <a:stretch>
                  <a:fillRect/>
                </a:stretch>
              </p:blipFill>
              <p:spPr>
                <a:xfrm>
                  <a:off x="2066400" y="2323176"/>
                  <a:ext cx="1249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685D04AB-3136-9D41-992F-B04A9B308E5C}"/>
                    </a:ext>
                  </a:extLst>
                </p14:cNvPr>
                <p14:cNvContentPartPr/>
                <p14:nvPr/>
              </p14:nvContentPartPr>
              <p14:xfrm>
                <a:off x="2500200" y="2110416"/>
                <a:ext cx="20520" cy="50400"/>
              </p14:xfrm>
            </p:contentPart>
          </mc:Choice>
          <mc:Fallback>
            <p:pic>
              <p:nvPicPr>
                <p:cNvPr id="7" name="Ink 6">
                  <a:extLst>
                    <a:ext uri="{FF2B5EF4-FFF2-40B4-BE49-F238E27FC236}">
                      <a16:creationId xmlns:a16="http://schemas.microsoft.com/office/drawing/2014/main" id="{685D04AB-3136-9D41-992F-B04A9B308E5C}"/>
                    </a:ext>
                  </a:extLst>
                </p:cNvPr>
                <p:cNvPicPr/>
                <p:nvPr/>
              </p:nvPicPr>
              <p:blipFill>
                <a:blip r:embed="rId11"/>
                <a:stretch>
                  <a:fillRect/>
                </a:stretch>
              </p:blipFill>
              <p:spPr>
                <a:xfrm>
                  <a:off x="2491200" y="2101776"/>
                  <a:ext cx="381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6EDBAA97-1AB8-2D42-B450-1C5EA023B5C7}"/>
                    </a:ext>
                  </a:extLst>
                </p14:cNvPr>
                <p14:cNvContentPartPr/>
                <p14:nvPr/>
              </p14:nvContentPartPr>
              <p14:xfrm>
                <a:off x="2517120" y="2313816"/>
                <a:ext cx="45000" cy="49680"/>
              </p14:xfrm>
            </p:contentPart>
          </mc:Choice>
          <mc:Fallback>
            <p:pic>
              <p:nvPicPr>
                <p:cNvPr id="8" name="Ink 7">
                  <a:extLst>
                    <a:ext uri="{FF2B5EF4-FFF2-40B4-BE49-F238E27FC236}">
                      <a16:creationId xmlns:a16="http://schemas.microsoft.com/office/drawing/2014/main" id="{6EDBAA97-1AB8-2D42-B450-1C5EA023B5C7}"/>
                    </a:ext>
                  </a:extLst>
                </p:cNvPr>
                <p:cNvPicPr/>
                <p:nvPr/>
              </p:nvPicPr>
              <p:blipFill>
                <a:blip r:embed="rId13"/>
                <a:stretch>
                  <a:fillRect/>
                </a:stretch>
              </p:blipFill>
              <p:spPr>
                <a:xfrm>
                  <a:off x="2508480" y="2304816"/>
                  <a:ext cx="62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8DDAC08C-776C-2C4C-A211-845F999C8176}"/>
                    </a:ext>
                  </a:extLst>
                </p14:cNvPr>
                <p14:cNvContentPartPr/>
                <p14:nvPr/>
              </p14:nvContentPartPr>
              <p14:xfrm>
                <a:off x="2751120" y="2171976"/>
                <a:ext cx="255240" cy="78480"/>
              </p14:xfrm>
            </p:contentPart>
          </mc:Choice>
          <mc:Fallback>
            <p:pic>
              <p:nvPicPr>
                <p:cNvPr id="9" name="Ink 8">
                  <a:extLst>
                    <a:ext uri="{FF2B5EF4-FFF2-40B4-BE49-F238E27FC236}">
                      <a16:creationId xmlns:a16="http://schemas.microsoft.com/office/drawing/2014/main" id="{8DDAC08C-776C-2C4C-A211-845F999C8176}"/>
                    </a:ext>
                  </a:extLst>
                </p:cNvPr>
                <p:cNvPicPr/>
                <p:nvPr/>
              </p:nvPicPr>
              <p:blipFill>
                <a:blip r:embed="rId15"/>
                <a:stretch>
                  <a:fillRect/>
                </a:stretch>
              </p:blipFill>
              <p:spPr>
                <a:xfrm>
                  <a:off x="2742480" y="2162976"/>
                  <a:ext cx="2728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7E52C1AF-A721-C048-A87E-D300CE3BF62C}"/>
                    </a:ext>
                  </a:extLst>
                </p14:cNvPr>
                <p14:cNvContentPartPr/>
                <p14:nvPr/>
              </p14:nvContentPartPr>
              <p14:xfrm>
                <a:off x="1004040" y="2495976"/>
                <a:ext cx="925200" cy="12600"/>
              </p14:xfrm>
            </p:contentPart>
          </mc:Choice>
          <mc:Fallback>
            <p:pic>
              <p:nvPicPr>
                <p:cNvPr id="12" name="Ink 11">
                  <a:extLst>
                    <a:ext uri="{FF2B5EF4-FFF2-40B4-BE49-F238E27FC236}">
                      <a16:creationId xmlns:a16="http://schemas.microsoft.com/office/drawing/2014/main" id="{7E52C1AF-A721-C048-A87E-D300CE3BF62C}"/>
                    </a:ext>
                  </a:extLst>
                </p:cNvPr>
                <p:cNvPicPr/>
                <p:nvPr/>
              </p:nvPicPr>
              <p:blipFill>
                <a:blip r:embed="rId17"/>
                <a:stretch>
                  <a:fillRect/>
                </a:stretch>
              </p:blipFill>
              <p:spPr>
                <a:xfrm>
                  <a:off x="995040" y="2486976"/>
                  <a:ext cx="9428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B42781E2-C813-514C-8D44-5141B9769A90}"/>
                    </a:ext>
                  </a:extLst>
                </p14:cNvPr>
                <p14:cNvContentPartPr/>
                <p14:nvPr/>
              </p14:nvContentPartPr>
              <p14:xfrm>
                <a:off x="1092240" y="2538096"/>
                <a:ext cx="865440" cy="45360"/>
              </p14:xfrm>
            </p:contentPart>
          </mc:Choice>
          <mc:Fallback>
            <p:pic>
              <p:nvPicPr>
                <p:cNvPr id="13" name="Ink 12">
                  <a:extLst>
                    <a:ext uri="{FF2B5EF4-FFF2-40B4-BE49-F238E27FC236}">
                      <a16:creationId xmlns:a16="http://schemas.microsoft.com/office/drawing/2014/main" id="{B42781E2-C813-514C-8D44-5141B9769A90}"/>
                    </a:ext>
                  </a:extLst>
                </p:cNvPr>
                <p:cNvPicPr/>
                <p:nvPr/>
              </p:nvPicPr>
              <p:blipFill>
                <a:blip r:embed="rId19"/>
                <a:stretch>
                  <a:fillRect/>
                </a:stretch>
              </p:blipFill>
              <p:spPr>
                <a:xfrm>
                  <a:off x="1083240" y="2529456"/>
                  <a:ext cx="883080" cy="63000"/>
                </a:xfrm>
                <a:prstGeom prst="rect">
                  <a:avLst/>
                </a:prstGeom>
              </p:spPr>
            </p:pic>
          </mc:Fallback>
        </mc:AlternateContent>
      </p:grpSp>
      <p:grpSp>
        <p:nvGrpSpPr>
          <p:cNvPr id="32" name="Group 31">
            <a:extLst>
              <a:ext uri="{FF2B5EF4-FFF2-40B4-BE49-F238E27FC236}">
                <a16:creationId xmlns:a16="http://schemas.microsoft.com/office/drawing/2014/main" id="{6D7ED844-3F12-4A4A-86C6-DA0B3526D47F}"/>
              </a:ext>
            </a:extLst>
          </p:cNvPr>
          <p:cNvGrpSpPr/>
          <p:nvPr/>
        </p:nvGrpSpPr>
        <p:grpSpPr>
          <a:xfrm>
            <a:off x="3203640" y="2047776"/>
            <a:ext cx="809640" cy="385920"/>
            <a:chOff x="3203640" y="2047776"/>
            <a:chExt cx="809640" cy="385920"/>
          </a:xfrm>
        </p:grpSpPr>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22B10047-A2CC-FC4A-8FBE-EA44D165FB0E}"/>
                    </a:ext>
                  </a:extLst>
                </p14:cNvPr>
                <p14:cNvContentPartPr/>
                <p14:nvPr/>
              </p14:nvContentPartPr>
              <p14:xfrm>
                <a:off x="3203640" y="2047776"/>
                <a:ext cx="527400" cy="322560"/>
              </p14:xfrm>
            </p:contentPart>
          </mc:Choice>
          <mc:Fallback>
            <p:pic>
              <p:nvPicPr>
                <p:cNvPr id="15" name="Ink 14">
                  <a:extLst>
                    <a:ext uri="{FF2B5EF4-FFF2-40B4-BE49-F238E27FC236}">
                      <a16:creationId xmlns:a16="http://schemas.microsoft.com/office/drawing/2014/main" id="{22B10047-A2CC-FC4A-8FBE-EA44D165FB0E}"/>
                    </a:ext>
                  </a:extLst>
                </p:cNvPr>
                <p:cNvPicPr/>
                <p:nvPr/>
              </p:nvPicPr>
              <p:blipFill>
                <a:blip r:embed="rId21"/>
                <a:stretch>
                  <a:fillRect/>
                </a:stretch>
              </p:blipFill>
              <p:spPr>
                <a:xfrm>
                  <a:off x="3194640" y="2038776"/>
                  <a:ext cx="54504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2DC29594-E7A4-1E40-A399-AEF4FC724D2A}"/>
                    </a:ext>
                  </a:extLst>
                </p14:cNvPr>
                <p14:cNvContentPartPr/>
                <p14:nvPr/>
              </p14:nvContentPartPr>
              <p14:xfrm>
                <a:off x="3694320" y="2100336"/>
                <a:ext cx="318960" cy="333360"/>
              </p14:xfrm>
            </p:contentPart>
          </mc:Choice>
          <mc:Fallback>
            <p:pic>
              <p:nvPicPr>
                <p:cNvPr id="16" name="Ink 15">
                  <a:extLst>
                    <a:ext uri="{FF2B5EF4-FFF2-40B4-BE49-F238E27FC236}">
                      <a16:creationId xmlns:a16="http://schemas.microsoft.com/office/drawing/2014/main" id="{2DC29594-E7A4-1E40-A399-AEF4FC724D2A}"/>
                    </a:ext>
                  </a:extLst>
                </p:cNvPr>
                <p:cNvPicPr/>
                <p:nvPr/>
              </p:nvPicPr>
              <p:blipFill>
                <a:blip r:embed="rId23"/>
                <a:stretch>
                  <a:fillRect/>
                </a:stretch>
              </p:blipFill>
              <p:spPr>
                <a:xfrm>
                  <a:off x="3685320" y="2091336"/>
                  <a:ext cx="336600" cy="351000"/>
                </a:xfrm>
                <a:prstGeom prst="rect">
                  <a:avLst/>
                </a:prstGeom>
              </p:spPr>
            </p:pic>
          </mc:Fallback>
        </mc:AlternateContent>
      </p:grpSp>
      <p:grpSp>
        <p:nvGrpSpPr>
          <p:cNvPr id="31" name="Group 30">
            <a:extLst>
              <a:ext uri="{FF2B5EF4-FFF2-40B4-BE49-F238E27FC236}">
                <a16:creationId xmlns:a16="http://schemas.microsoft.com/office/drawing/2014/main" id="{E551F8DE-D28B-3D44-BD59-910C1887796D}"/>
              </a:ext>
            </a:extLst>
          </p:cNvPr>
          <p:cNvGrpSpPr/>
          <p:nvPr/>
        </p:nvGrpSpPr>
        <p:grpSpPr>
          <a:xfrm>
            <a:off x="4461840" y="2004216"/>
            <a:ext cx="1240920" cy="349200"/>
            <a:chOff x="4461840" y="2004216"/>
            <a:chExt cx="1240920" cy="349200"/>
          </a:xfrm>
        </p:grpSpPr>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42DEE962-E790-9E49-9470-CA139360311F}"/>
                    </a:ext>
                  </a:extLst>
                </p14:cNvPr>
                <p14:cNvContentPartPr/>
                <p14:nvPr/>
              </p14:nvContentPartPr>
              <p14:xfrm>
                <a:off x="4461840" y="2133456"/>
                <a:ext cx="233280" cy="111240"/>
              </p14:xfrm>
            </p:contentPart>
          </mc:Choice>
          <mc:Fallback>
            <p:pic>
              <p:nvPicPr>
                <p:cNvPr id="17" name="Ink 16">
                  <a:extLst>
                    <a:ext uri="{FF2B5EF4-FFF2-40B4-BE49-F238E27FC236}">
                      <a16:creationId xmlns:a16="http://schemas.microsoft.com/office/drawing/2014/main" id="{42DEE962-E790-9E49-9470-CA139360311F}"/>
                    </a:ext>
                  </a:extLst>
                </p:cNvPr>
                <p:cNvPicPr/>
                <p:nvPr/>
              </p:nvPicPr>
              <p:blipFill>
                <a:blip r:embed="rId25"/>
                <a:stretch>
                  <a:fillRect/>
                </a:stretch>
              </p:blipFill>
              <p:spPr>
                <a:xfrm>
                  <a:off x="4453200" y="2124816"/>
                  <a:ext cx="2509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1EAEB830-F5F2-7A4B-A0AD-1B8B7C7A0F88}"/>
                    </a:ext>
                  </a:extLst>
                </p14:cNvPr>
                <p14:cNvContentPartPr/>
                <p14:nvPr/>
              </p14:nvContentPartPr>
              <p14:xfrm>
                <a:off x="4530960" y="2007096"/>
                <a:ext cx="41040" cy="4680"/>
              </p14:xfrm>
            </p:contentPart>
          </mc:Choice>
          <mc:Fallback>
            <p:pic>
              <p:nvPicPr>
                <p:cNvPr id="18" name="Ink 17">
                  <a:extLst>
                    <a:ext uri="{FF2B5EF4-FFF2-40B4-BE49-F238E27FC236}">
                      <a16:creationId xmlns:a16="http://schemas.microsoft.com/office/drawing/2014/main" id="{1EAEB830-F5F2-7A4B-A0AD-1B8B7C7A0F88}"/>
                    </a:ext>
                  </a:extLst>
                </p:cNvPr>
                <p:cNvPicPr/>
                <p:nvPr/>
              </p:nvPicPr>
              <p:blipFill>
                <a:blip r:embed="rId27"/>
                <a:stretch>
                  <a:fillRect/>
                </a:stretch>
              </p:blipFill>
              <p:spPr>
                <a:xfrm>
                  <a:off x="4522320" y="1998096"/>
                  <a:ext cx="586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26BA707C-B30E-AB42-8B44-FC4D469939B0}"/>
                    </a:ext>
                  </a:extLst>
                </p14:cNvPr>
                <p14:cNvContentPartPr/>
                <p14:nvPr/>
              </p14:nvContentPartPr>
              <p14:xfrm>
                <a:off x="4992120" y="2066136"/>
                <a:ext cx="123840" cy="287280"/>
              </p14:xfrm>
            </p:contentPart>
          </mc:Choice>
          <mc:Fallback>
            <p:pic>
              <p:nvPicPr>
                <p:cNvPr id="19" name="Ink 18">
                  <a:extLst>
                    <a:ext uri="{FF2B5EF4-FFF2-40B4-BE49-F238E27FC236}">
                      <a16:creationId xmlns:a16="http://schemas.microsoft.com/office/drawing/2014/main" id="{26BA707C-B30E-AB42-8B44-FC4D469939B0}"/>
                    </a:ext>
                  </a:extLst>
                </p:cNvPr>
                <p:cNvPicPr/>
                <p:nvPr/>
              </p:nvPicPr>
              <p:blipFill>
                <a:blip r:embed="rId29"/>
                <a:stretch>
                  <a:fillRect/>
                </a:stretch>
              </p:blipFill>
              <p:spPr>
                <a:xfrm>
                  <a:off x="4983120" y="2057136"/>
                  <a:ext cx="14148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F7600D29-1FBC-8647-835A-F54687B78133}"/>
                    </a:ext>
                  </a:extLst>
                </p14:cNvPr>
                <p14:cNvContentPartPr/>
                <p14:nvPr/>
              </p14:nvContentPartPr>
              <p14:xfrm>
                <a:off x="4960080" y="2016096"/>
                <a:ext cx="322920" cy="215280"/>
              </p14:xfrm>
            </p:contentPart>
          </mc:Choice>
          <mc:Fallback>
            <p:pic>
              <p:nvPicPr>
                <p:cNvPr id="20" name="Ink 19">
                  <a:extLst>
                    <a:ext uri="{FF2B5EF4-FFF2-40B4-BE49-F238E27FC236}">
                      <a16:creationId xmlns:a16="http://schemas.microsoft.com/office/drawing/2014/main" id="{F7600D29-1FBC-8647-835A-F54687B78133}"/>
                    </a:ext>
                  </a:extLst>
                </p:cNvPr>
                <p:cNvPicPr/>
                <p:nvPr/>
              </p:nvPicPr>
              <p:blipFill>
                <a:blip r:embed="rId31"/>
                <a:stretch>
                  <a:fillRect/>
                </a:stretch>
              </p:blipFill>
              <p:spPr>
                <a:xfrm>
                  <a:off x="4951080" y="2007096"/>
                  <a:ext cx="3405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84A30D45-F4BB-8A4D-80B5-C4CC7471999F}"/>
                    </a:ext>
                  </a:extLst>
                </p14:cNvPr>
                <p14:cNvContentPartPr/>
                <p14:nvPr/>
              </p14:nvContentPartPr>
              <p14:xfrm>
                <a:off x="5430960" y="2004216"/>
                <a:ext cx="128520" cy="223200"/>
              </p14:xfrm>
            </p:contentPart>
          </mc:Choice>
          <mc:Fallback>
            <p:pic>
              <p:nvPicPr>
                <p:cNvPr id="21" name="Ink 20">
                  <a:extLst>
                    <a:ext uri="{FF2B5EF4-FFF2-40B4-BE49-F238E27FC236}">
                      <a16:creationId xmlns:a16="http://schemas.microsoft.com/office/drawing/2014/main" id="{84A30D45-F4BB-8A4D-80B5-C4CC7471999F}"/>
                    </a:ext>
                  </a:extLst>
                </p:cNvPr>
                <p:cNvPicPr/>
                <p:nvPr/>
              </p:nvPicPr>
              <p:blipFill>
                <a:blip r:embed="rId33"/>
                <a:stretch>
                  <a:fillRect/>
                </a:stretch>
              </p:blipFill>
              <p:spPr>
                <a:xfrm>
                  <a:off x="5422320" y="1995576"/>
                  <a:ext cx="1461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9DADA823-45BF-5141-A108-E96B402F3AD7}"/>
                    </a:ext>
                  </a:extLst>
                </p14:cNvPr>
                <p14:cNvContentPartPr/>
                <p14:nvPr/>
              </p14:nvContentPartPr>
              <p14:xfrm>
                <a:off x="5668560" y="2134896"/>
                <a:ext cx="34200" cy="30600"/>
              </p14:xfrm>
            </p:contentPart>
          </mc:Choice>
          <mc:Fallback>
            <p:pic>
              <p:nvPicPr>
                <p:cNvPr id="22" name="Ink 21">
                  <a:extLst>
                    <a:ext uri="{FF2B5EF4-FFF2-40B4-BE49-F238E27FC236}">
                      <a16:creationId xmlns:a16="http://schemas.microsoft.com/office/drawing/2014/main" id="{9DADA823-45BF-5141-A108-E96B402F3AD7}"/>
                    </a:ext>
                  </a:extLst>
                </p:cNvPr>
                <p:cNvPicPr/>
                <p:nvPr/>
              </p:nvPicPr>
              <p:blipFill>
                <a:blip r:embed="rId35"/>
                <a:stretch>
                  <a:fillRect/>
                </a:stretch>
              </p:blipFill>
              <p:spPr>
                <a:xfrm>
                  <a:off x="5659920" y="2126256"/>
                  <a:ext cx="51840" cy="48240"/>
                </a:xfrm>
                <a:prstGeom prst="rect">
                  <a:avLst/>
                </a:prstGeom>
              </p:spPr>
            </p:pic>
          </mc:Fallback>
        </mc:AlternateContent>
      </p:grpSp>
      <p:grpSp>
        <p:nvGrpSpPr>
          <p:cNvPr id="29" name="Group 28">
            <a:extLst>
              <a:ext uri="{FF2B5EF4-FFF2-40B4-BE49-F238E27FC236}">
                <a16:creationId xmlns:a16="http://schemas.microsoft.com/office/drawing/2014/main" id="{A86B47A2-0876-E84B-B338-D99B2E02F2D4}"/>
              </a:ext>
            </a:extLst>
          </p:cNvPr>
          <p:cNvGrpSpPr/>
          <p:nvPr/>
        </p:nvGrpSpPr>
        <p:grpSpPr>
          <a:xfrm>
            <a:off x="1215000" y="2690016"/>
            <a:ext cx="1661760" cy="356040"/>
            <a:chOff x="1215000" y="2690016"/>
            <a:chExt cx="1661760" cy="356040"/>
          </a:xfrm>
        </p:grpSpPr>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2E046D83-2D25-AA4C-B79E-A333703772A4}"/>
                    </a:ext>
                  </a:extLst>
                </p14:cNvPr>
                <p14:cNvContentPartPr/>
                <p14:nvPr/>
              </p14:nvContentPartPr>
              <p14:xfrm>
                <a:off x="1215000" y="2690016"/>
                <a:ext cx="250560" cy="250200"/>
              </p14:xfrm>
            </p:contentPart>
          </mc:Choice>
          <mc:Fallback>
            <p:pic>
              <p:nvPicPr>
                <p:cNvPr id="23" name="Ink 22">
                  <a:extLst>
                    <a:ext uri="{FF2B5EF4-FFF2-40B4-BE49-F238E27FC236}">
                      <a16:creationId xmlns:a16="http://schemas.microsoft.com/office/drawing/2014/main" id="{2E046D83-2D25-AA4C-B79E-A333703772A4}"/>
                    </a:ext>
                  </a:extLst>
                </p:cNvPr>
                <p:cNvPicPr/>
                <p:nvPr/>
              </p:nvPicPr>
              <p:blipFill>
                <a:blip r:embed="rId37"/>
                <a:stretch>
                  <a:fillRect/>
                </a:stretch>
              </p:blipFill>
              <p:spPr>
                <a:xfrm>
                  <a:off x="1206360" y="2681016"/>
                  <a:ext cx="26820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4B385504-7466-D242-9DB1-9F212253C62E}"/>
                    </a:ext>
                  </a:extLst>
                </p14:cNvPr>
                <p14:cNvContentPartPr/>
                <p14:nvPr/>
              </p14:nvContentPartPr>
              <p14:xfrm>
                <a:off x="1377000" y="2701536"/>
                <a:ext cx="582120" cy="344520"/>
              </p14:xfrm>
            </p:contentPart>
          </mc:Choice>
          <mc:Fallback>
            <p:pic>
              <p:nvPicPr>
                <p:cNvPr id="24" name="Ink 23">
                  <a:extLst>
                    <a:ext uri="{FF2B5EF4-FFF2-40B4-BE49-F238E27FC236}">
                      <a16:creationId xmlns:a16="http://schemas.microsoft.com/office/drawing/2014/main" id="{4B385504-7466-D242-9DB1-9F212253C62E}"/>
                    </a:ext>
                  </a:extLst>
                </p:cNvPr>
                <p:cNvPicPr/>
                <p:nvPr/>
              </p:nvPicPr>
              <p:blipFill>
                <a:blip r:embed="rId39"/>
                <a:stretch>
                  <a:fillRect/>
                </a:stretch>
              </p:blipFill>
              <p:spPr>
                <a:xfrm>
                  <a:off x="1368000" y="2692896"/>
                  <a:ext cx="59976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F47F38DF-9698-5E44-A796-5662E9913F37}"/>
                    </a:ext>
                  </a:extLst>
                </p14:cNvPr>
                <p14:cNvContentPartPr/>
                <p14:nvPr/>
              </p14:nvContentPartPr>
              <p14:xfrm>
                <a:off x="2151000" y="2713056"/>
                <a:ext cx="162000" cy="166680"/>
              </p14:xfrm>
            </p:contentPart>
          </mc:Choice>
          <mc:Fallback>
            <p:pic>
              <p:nvPicPr>
                <p:cNvPr id="25" name="Ink 24">
                  <a:extLst>
                    <a:ext uri="{FF2B5EF4-FFF2-40B4-BE49-F238E27FC236}">
                      <a16:creationId xmlns:a16="http://schemas.microsoft.com/office/drawing/2014/main" id="{F47F38DF-9698-5E44-A796-5662E9913F37}"/>
                    </a:ext>
                  </a:extLst>
                </p:cNvPr>
                <p:cNvPicPr/>
                <p:nvPr/>
              </p:nvPicPr>
              <p:blipFill>
                <a:blip r:embed="rId41"/>
                <a:stretch>
                  <a:fillRect/>
                </a:stretch>
              </p:blipFill>
              <p:spPr>
                <a:xfrm>
                  <a:off x="2142360" y="2704056"/>
                  <a:ext cx="1796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1115E427-F8A9-364D-BD35-673B4A252434}"/>
                    </a:ext>
                  </a:extLst>
                </p14:cNvPr>
                <p14:cNvContentPartPr/>
                <p14:nvPr/>
              </p14:nvContentPartPr>
              <p14:xfrm>
                <a:off x="2560680" y="2758416"/>
                <a:ext cx="10440" cy="42480"/>
              </p14:xfrm>
            </p:contentPart>
          </mc:Choice>
          <mc:Fallback>
            <p:pic>
              <p:nvPicPr>
                <p:cNvPr id="26" name="Ink 25">
                  <a:extLst>
                    <a:ext uri="{FF2B5EF4-FFF2-40B4-BE49-F238E27FC236}">
                      <a16:creationId xmlns:a16="http://schemas.microsoft.com/office/drawing/2014/main" id="{1115E427-F8A9-364D-BD35-673B4A252434}"/>
                    </a:ext>
                  </a:extLst>
                </p:cNvPr>
                <p:cNvPicPr/>
                <p:nvPr/>
              </p:nvPicPr>
              <p:blipFill>
                <a:blip r:embed="rId43"/>
                <a:stretch>
                  <a:fillRect/>
                </a:stretch>
              </p:blipFill>
              <p:spPr>
                <a:xfrm>
                  <a:off x="2551680" y="2749776"/>
                  <a:ext cx="280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0E66C949-2505-FC4C-95FE-DDB07263AD0B}"/>
                    </a:ext>
                  </a:extLst>
                </p14:cNvPr>
                <p14:cNvContentPartPr/>
                <p14:nvPr/>
              </p14:nvContentPartPr>
              <p14:xfrm>
                <a:off x="2493720" y="2904216"/>
                <a:ext cx="37440" cy="23040"/>
              </p14:xfrm>
            </p:contentPart>
          </mc:Choice>
          <mc:Fallback>
            <p:pic>
              <p:nvPicPr>
                <p:cNvPr id="27" name="Ink 26">
                  <a:extLst>
                    <a:ext uri="{FF2B5EF4-FFF2-40B4-BE49-F238E27FC236}">
                      <a16:creationId xmlns:a16="http://schemas.microsoft.com/office/drawing/2014/main" id="{0E66C949-2505-FC4C-95FE-DDB07263AD0B}"/>
                    </a:ext>
                  </a:extLst>
                </p:cNvPr>
                <p:cNvPicPr/>
                <p:nvPr/>
              </p:nvPicPr>
              <p:blipFill>
                <a:blip r:embed="rId45"/>
                <a:stretch>
                  <a:fillRect/>
                </a:stretch>
              </p:blipFill>
              <p:spPr>
                <a:xfrm>
                  <a:off x="2485080" y="2895216"/>
                  <a:ext cx="550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2E7BBE65-1B03-5941-A5C4-1647AC6A482B}"/>
                    </a:ext>
                  </a:extLst>
                </p14:cNvPr>
                <p14:cNvContentPartPr/>
                <p14:nvPr/>
              </p14:nvContentPartPr>
              <p14:xfrm>
                <a:off x="2712240" y="2850576"/>
                <a:ext cx="164520" cy="34200"/>
              </p14:xfrm>
            </p:contentPart>
          </mc:Choice>
          <mc:Fallback>
            <p:pic>
              <p:nvPicPr>
                <p:cNvPr id="28" name="Ink 27">
                  <a:extLst>
                    <a:ext uri="{FF2B5EF4-FFF2-40B4-BE49-F238E27FC236}">
                      <a16:creationId xmlns:a16="http://schemas.microsoft.com/office/drawing/2014/main" id="{2E7BBE65-1B03-5941-A5C4-1647AC6A482B}"/>
                    </a:ext>
                  </a:extLst>
                </p:cNvPr>
                <p:cNvPicPr/>
                <p:nvPr/>
              </p:nvPicPr>
              <p:blipFill>
                <a:blip r:embed="rId47"/>
                <a:stretch>
                  <a:fillRect/>
                </a:stretch>
              </p:blipFill>
              <p:spPr>
                <a:xfrm>
                  <a:off x="2703240" y="2841936"/>
                  <a:ext cx="182160" cy="51840"/>
                </a:xfrm>
                <a:prstGeom prst="rect">
                  <a:avLst/>
                </a:prstGeom>
              </p:spPr>
            </p:pic>
          </mc:Fallback>
        </mc:AlternateContent>
      </p:grpSp>
      <p:grpSp>
        <p:nvGrpSpPr>
          <p:cNvPr id="42" name="Group 41">
            <a:extLst>
              <a:ext uri="{FF2B5EF4-FFF2-40B4-BE49-F238E27FC236}">
                <a16:creationId xmlns:a16="http://schemas.microsoft.com/office/drawing/2014/main" id="{D7DDC06B-5D17-9548-B507-C9F67FF35F3D}"/>
              </a:ext>
            </a:extLst>
          </p:cNvPr>
          <p:cNvGrpSpPr/>
          <p:nvPr/>
        </p:nvGrpSpPr>
        <p:grpSpPr>
          <a:xfrm>
            <a:off x="3353400" y="2640336"/>
            <a:ext cx="783720" cy="430200"/>
            <a:chOff x="3353400" y="2640336"/>
            <a:chExt cx="783720" cy="430200"/>
          </a:xfrm>
        </p:grpSpPr>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982ABDFA-DEC2-1846-8E27-02D00181E262}"/>
                    </a:ext>
                  </a:extLst>
                </p14:cNvPr>
                <p14:cNvContentPartPr/>
                <p14:nvPr/>
              </p14:nvContentPartPr>
              <p14:xfrm>
                <a:off x="3353400" y="2640336"/>
                <a:ext cx="213120" cy="247680"/>
              </p14:xfrm>
            </p:contentPart>
          </mc:Choice>
          <mc:Fallback>
            <p:pic>
              <p:nvPicPr>
                <p:cNvPr id="33" name="Ink 32">
                  <a:extLst>
                    <a:ext uri="{FF2B5EF4-FFF2-40B4-BE49-F238E27FC236}">
                      <a16:creationId xmlns:a16="http://schemas.microsoft.com/office/drawing/2014/main" id="{982ABDFA-DEC2-1846-8E27-02D00181E262}"/>
                    </a:ext>
                  </a:extLst>
                </p:cNvPr>
                <p:cNvPicPr/>
                <p:nvPr/>
              </p:nvPicPr>
              <p:blipFill>
                <a:blip r:embed="rId49"/>
                <a:stretch>
                  <a:fillRect/>
                </a:stretch>
              </p:blipFill>
              <p:spPr>
                <a:xfrm>
                  <a:off x="3344760" y="2631696"/>
                  <a:ext cx="2307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EC6DB9EE-8D78-0E46-8DCC-0C38F68EA06F}"/>
                    </a:ext>
                  </a:extLst>
                </p14:cNvPr>
                <p14:cNvContentPartPr/>
                <p14:nvPr/>
              </p14:nvContentPartPr>
              <p14:xfrm>
                <a:off x="3466800" y="2778576"/>
                <a:ext cx="50040" cy="227520"/>
              </p14:xfrm>
            </p:contentPart>
          </mc:Choice>
          <mc:Fallback>
            <p:pic>
              <p:nvPicPr>
                <p:cNvPr id="34" name="Ink 33">
                  <a:extLst>
                    <a:ext uri="{FF2B5EF4-FFF2-40B4-BE49-F238E27FC236}">
                      <a16:creationId xmlns:a16="http://schemas.microsoft.com/office/drawing/2014/main" id="{EC6DB9EE-8D78-0E46-8DCC-0C38F68EA06F}"/>
                    </a:ext>
                  </a:extLst>
                </p:cNvPr>
                <p:cNvPicPr/>
                <p:nvPr/>
              </p:nvPicPr>
              <p:blipFill>
                <a:blip r:embed="rId51"/>
                <a:stretch>
                  <a:fillRect/>
                </a:stretch>
              </p:blipFill>
              <p:spPr>
                <a:xfrm>
                  <a:off x="3458160" y="2769576"/>
                  <a:ext cx="676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0D63B299-9994-014E-BB7E-033B2234360F}"/>
                    </a:ext>
                  </a:extLst>
                </p14:cNvPr>
                <p14:cNvContentPartPr/>
                <p14:nvPr/>
              </p14:nvContentPartPr>
              <p14:xfrm>
                <a:off x="3662640" y="2850576"/>
                <a:ext cx="195840" cy="219960"/>
              </p14:xfrm>
            </p:contentPart>
          </mc:Choice>
          <mc:Fallback>
            <p:pic>
              <p:nvPicPr>
                <p:cNvPr id="35" name="Ink 34">
                  <a:extLst>
                    <a:ext uri="{FF2B5EF4-FFF2-40B4-BE49-F238E27FC236}">
                      <a16:creationId xmlns:a16="http://schemas.microsoft.com/office/drawing/2014/main" id="{0D63B299-9994-014E-BB7E-033B2234360F}"/>
                    </a:ext>
                  </a:extLst>
                </p:cNvPr>
                <p:cNvPicPr/>
                <p:nvPr/>
              </p:nvPicPr>
              <p:blipFill>
                <a:blip r:embed="rId53"/>
                <a:stretch>
                  <a:fillRect/>
                </a:stretch>
              </p:blipFill>
              <p:spPr>
                <a:xfrm>
                  <a:off x="3654000" y="2841936"/>
                  <a:ext cx="2134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47B581EB-117D-6741-B0AE-CEB8D4B1B36C}"/>
                    </a:ext>
                  </a:extLst>
                </p14:cNvPr>
                <p14:cNvContentPartPr/>
                <p14:nvPr/>
              </p14:nvContentPartPr>
              <p14:xfrm>
                <a:off x="3985920" y="2772456"/>
                <a:ext cx="74520" cy="31680"/>
              </p14:xfrm>
            </p:contentPart>
          </mc:Choice>
          <mc:Fallback>
            <p:pic>
              <p:nvPicPr>
                <p:cNvPr id="36" name="Ink 35">
                  <a:extLst>
                    <a:ext uri="{FF2B5EF4-FFF2-40B4-BE49-F238E27FC236}">
                      <a16:creationId xmlns:a16="http://schemas.microsoft.com/office/drawing/2014/main" id="{47B581EB-117D-6741-B0AE-CEB8D4B1B36C}"/>
                    </a:ext>
                  </a:extLst>
                </p:cNvPr>
                <p:cNvPicPr/>
                <p:nvPr/>
              </p:nvPicPr>
              <p:blipFill>
                <a:blip r:embed="rId55"/>
                <a:stretch>
                  <a:fillRect/>
                </a:stretch>
              </p:blipFill>
              <p:spPr>
                <a:xfrm>
                  <a:off x="3976920" y="2763816"/>
                  <a:ext cx="921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41FB5E71-2302-954E-A5F0-33B2D0D8E4FF}"/>
                    </a:ext>
                  </a:extLst>
                </p14:cNvPr>
                <p14:cNvContentPartPr/>
                <p14:nvPr/>
              </p14:nvContentPartPr>
              <p14:xfrm>
                <a:off x="4010040" y="2912856"/>
                <a:ext cx="127080" cy="26280"/>
              </p14:xfrm>
            </p:contentPart>
          </mc:Choice>
          <mc:Fallback>
            <p:pic>
              <p:nvPicPr>
                <p:cNvPr id="37" name="Ink 36">
                  <a:extLst>
                    <a:ext uri="{FF2B5EF4-FFF2-40B4-BE49-F238E27FC236}">
                      <a16:creationId xmlns:a16="http://schemas.microsoft.com/office/drawing/2014/main" id="{41FB5E71-2302-954E-A5F0-33B2D0D8E4FF}"/>
                    </a:ext>
                  </a:extLst>
                </p:cNvPr>
                <p:cNvPicPr/>
                <p:nvPr/>
              </p:nvPicPr>
              <p:blipFill>
                <a:blip r:embed="rId57"/>
                <a:stretch>
                  <a:fillRect/>
                </a:stretch>
              </p:blipFill>
              <p:spPr>
                <a:xfrm>
                  <a:off x="4001400" y="2904216"/>
                  <a:ext cx="144720" cy="43920"/>
                </a:xfrm>
                <a:prstGeom prst="rect">
                  <a:avLst/>
                </a:prstGeom>
              </p:spPr>
            </p:pic>
          </mc:Fallback>
        </mc:AlternateContent>
      </p:grpSp>
      <p:grpSp>
        <p:nvGrpSpPr>
          <p:cNvPr id="41" name="Group 40">
            <a:extLst>
              <a:ext uri="{FF2B5EF4-FFF2-40B4-BE49-F238E27FC236}">
                <a16:creationId xmlns:a16="http://schemas.microsoft.com/office/drawing/2014/main" id="{39E9CC02-E40A-FD43-B020-D098BEDEFCEB}"/>
              </a:ext>
            </a:extLst>
          </p:cNvPr>
          <p:cNvGrpSpPr/>
          <p:nvPr/>
        </p:nvGrpSpPr>
        <p:grpSpPr>
          <a:xfrm>
            <a:off x="4444920" y="2558616"/>
            <a:ext cx="999720" cy="392400"/>
            <a:chOff x="4444920" y="2558616"/>
            <a:chExt cx="999720" cy="392400"/>
          </a:xfrm>
        </p:grpSpPr>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02C8B1DF-D1EF-AC49-8876-B79CD4DBF0B9}"/>
                    </a:ext>
                  </a:extLst>
                </p14:cNvPr>
                <p14:cNvContentPartPr/>
                <p14:nvPr/>
              </p14:nvContentPartPr>
              <p14:xfrm>
                <a:off x="4444920" y="2558616"/>
                <a:ext cx="968760" cy="392400"/>
              </p14:xfrm>
            </p:contentPart>
          </mc:Choice>
          <mc:Fallback>
            <p:pic>
              <p:nvPicPr>
                <p:cNvPr id="38" name="Ink 37">
                  <a:extLst>
                    <a:ext uri="{FF2B5EF4-FFF2-40B4-BE49-F238E27FC236}">
                      <a16:creationId xmlns:a16="http://schemas.microsoft.com/office/drawing/2014/main" id="{02C8B1DF-D1EF-AC49-8876-B79CD4DBF0B9}"/>
                    </a:ext>
                  </a:extLst>
                </p:cNvPr>
                <p:cNvPicPr/>
                <p:nvPr/>
              </p:nvPicPr>
              <p:blipFill>
                <a:blip r:embed="rId59"/>
                <a:stretch>
                  <a:fillRect/>
                </a:stretch>
              </p:blipFill>
              <p:spPr>
                <a:xfrm>
                  <a:off x="4436280" y="2549616"/>
                  <a:ext cx="98640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027678C3-817A-F94E-B41C-25CF82538A9F}"/>
                    </a:ext>
                  </a:extLst>
                </p14:cNvPr>
                <p14:cNvContentPartPr/>
                <p14:nvPr/>
              </p14:nvContentPartPr>
              <p14:xfrm>
                <a:off x="5371200" y="2638176"/>
                <a:ext cx="73440" cy="21960"/>
              </p14:xfrm>
            </p:contentPart>
          </mc:Choice>
          <mc:Fallback>
            <p:pic>
              <p:nvPicPr>
                <p:cNvPr id="39" name="Ink 38">
                  <a:extLst>
                    <a:ext uri="{FF2B5EF4-FFF2-40B4-BE49-F238E27FC236}">
                      <a16:creationId xmlns:a16="http://schemas.microsoft.com/office/drawing/2014/main" id="{027678C3-817A-F94E-B41C-25CF82538A9F}"/>
                    </a:ext>
                  </a:extLst>
                </p:cNvPr>
                <p:cNvPicPr/>
                <p:nvPr/>
              </p:nvPicPr>
              <p:blipFill>
                <a:blip r:embed="rId61"/>
                <a:stretch>
                  <a:fillRect/>
                </a:stretch>
              </p:blipFill>
              <p:spPr>
                <a:xfrm>
                  <a:off x="5362200" y="2629176"/>
                  <a:ext cx="91080" cy="39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8CA2FA1B-3451-2E45-9E8F-A1914C919162}"/>
                  </a:ext>
                </a:extLst>
              </p14:cNvPr>
              <p14:cNvContentPartPr/>
              <p14:nvPr/>
            </p14:nvContentPartPr>
            <p14:xfrm>
              <a:off x="5764680" y="2980536"/>
              <a:ext cx="15480" cy="100080"/>
            </p14:xfrm>
          </p:contentPart>
        </mc:Choice>
        <mc:Fallback>
          <p:pic>
            <p:nvPicPr>
              <p:cNvPr id="40" name="Ink 39">
                <a:extLst>
                  <a:ext uri="{FF2B5EF4-FFF2-40B4-BE49-F238E27FC236}">
                    <a16:creationId xmlns:a16="http://schemas.microsoft.com/office/drawing/2014/main" id="{8CA2FA1B-3451-2E45-9E8F-A1914C919162}"/>
                  </a:ext>
                </a:extLst>
              </p:cNvPr>
              <p:cNvPicPr/>
              <p:nvPr/>
            </p:nvPicPr>
            <p:blipFill>
              <a:blip r:embed="rId63"/>
              <a:stretch>
                <a:fillRect/>
              </a:stretch>
            </p:blipFill>
            <p:spPr>
              <a:xfrm>
                <a:off x="5756040" y="2971536"/>
                <a:ext cx="33120" cy="117720"/>
              </a:xfrm>
              <a:prstGeom prst="rect">
                <a:avLst/>
              </a:prstGeom>
            </p:spPr>
          </p:pic>
        </mc:Fallback>
      </mc:AlternateContent>
      <p:grpSp>
        <p:nvGrpSpPr>
          <p:cNvPr id="48" name="Group 47">
            <a:extLst>
              <a:ext uri="{FF2B5EF4-FFF2-40B4-BE49-F238E27FC236}">
                <a16:creationId xmlns:a16="http://schemas.microsoft.com/office/drawing/2014/main" id="{D7EBBC22-CE3D-6F46-899F-3DA349F52C72}"/>
              </a:ext>
            </a:extLst>
          </p:cNvPr>
          <p:cNvGrpSpPr/>
          <p:nvPr/>
        </p:nvGrpSpPr>
        <p:grpSpPr>
          <a:xfrm>
            <a:off x="3573000" y="3444576"/>
            <a:ext cx="385560" cy="434520"/>
            <a:chOff x="3573000" y="3444576"/>
            <a:chExt cx="385560" cy="434520"/>
          </a:xfrm>
        </p:grpSpPr>
        <mc:AlternateContent xmlns:mc="http://schemas.openxmlformats.org/markup-compatibility/2006">
          <mc:Choice xmlns:p14="http://schemas.microsoft.com/office/powerpoint/2010/main" Requires="p14">
            <p:contentPart p14:bwMode="auto" r:id="rId64">
              <p14:nvContentPartPr>
                <p14:cNvPr id="43" name="Ink 42">
                  <a:extLst>
                    <a:ext uri="{FF2B5EF4-FFF2-40B4-BE49-F238E27FC236}">
                      <a16:creationId xmlns:a16="http://schemas.microsoft.com/office/drawing/2014/main" id="{C579118C-07B7-4C4A-9539-1C1F68A201DD}"/>
                    </a:ext>
                  </a:extLst>
                </p14:cNvPr>
                <p14:cNvContentPartPr/>
                <p14:nvPr/>
              </p14:nvContentPartPr>
              <p14:xfrm>
                <a:off x="3573000" y="3444576"/>
                <a:ext cx="169560" cy="335880"/>
              </p14:xfrm>
            </p:contentPart>
          </mc:Choice>
          <mc:Fallback>
            <p:pic>
              <p:nvPicPr>
                <p:cNvPr id="43" name="Ink 42">
                  <a:extLst>
                    <a:ext uri="{FF2B5EF4-FFF2-40B4-BE49-F238E27FC236}">
                      <a16:creationId xmlns:a16="http://schemas.microsoft.com/office/drawing/2014/main" id="{C579118C-07B7-4C4A-9539-1C1F68A201DD}"/>
                    </a:ext>
                  </a:extLst>
                </p:cNvPr>
                <p:cNvPicPr/>
                <p:nvPr/>
              </p:nvPicPr>
              <p:blipFill>
                <a:blip r:embed="rId65"/>
                <a:stretch>
                  <a:fillRect/>
                </a:stretch>
              </p:blipFill>
              <p:spPr>
                <a:xfrm>
                  <a:off x="3564000" y="3435936"/>
                  <a:ext cx="18720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id="{33AEC217-79B9-5746-B93A-CAB80966E58E}"/>
                    </a:ext>
                  </a:extLst>
                </p14:cNvPr>
                <p14:cNvContentPartPr/>
                <p14:nvPr/>
              </p14:nvContentPartPr>
              <p14:xfrm>
                <a:off x="3948480" y="3737976"/>
                <a:ext cx="10080" cy="141120"/>
              </p14:xfrm>
            </p:contentPart>
          </mc:Choice>
          <mc:Fallback>
            <p:pic>
              <p:nvPicPr>
                <p:cNvPr id="44" name="Ink 43">
                  <a:extLst>
                    <a:ext uri="{FF2B5EF4-FFF2-40B4-BE49-F238E27FC236}">
                      <a16:creationId xmlns:a16="http://schemas.microsoft.com/office/drawing/2014/main" id="{33AEC217-79B9-5746-B93A-CAB80966E58E}"/>
                    </a:ext>
                  </a:extLst>
                </p:cNvPr>
                <p:cNvPicPr/>
                <p:nvPr/>
              </p:nvPicPr>
              <p:blipFill>
                <a:blip r:embed="rId67"/>
                <a:stretch>
                  <a:fillRect/>
                </a:stretch>
              </p:blipFill>
              <p:spPr>
                <a:xfrm>
                  <a:off x="3939840" y="3728976"/>
                  <a:ext cx="27720" cy="158760"/>
                </a:xfrm>
                <a:prstGeom prst="rect">
                  <a:avLst/>
                </a:prstGeom>
              </p:spPr>
            </p:pic>
          </mc:Fallback>
        </mc:AlternateContent>
      </p:grpSp>
      <p:grpSp>
        <p:nvGrpSpPr>
          <p:cNvPr id="47" name="Group 46">
            <a:extLst>
              <a:ext uri="{FF2B5EF4-FFF2-40B4-BE49-F238E27FC236}">
                <a16:creationId xmlns:a16="http://schemas.microsoft.com/office/drawing/2014/main" id="{5EE9D489-EE29-F54E-868D-0CA721A1EAF5}"/>
              </a:ext>
            </a:extLst>
          </p:cNvPr>
          <p:cNvGrpSpPr/>
          <p:nvPr/>
        </p:nvGrpSpPr>
        <p:grpSpPr>
          <a:xfrm>
            <a:off x="3416400" y="4106616"/>
            <a:ext cx="653760" cy="421560"/>
            <a:chOff x="3416400" y="4106616"/>
            <a:chExt cx="653760" cy="421560"/>
          </a:xfrm>
        </p:grpSpPr>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id="{DA00C006-6503-2A49-8A84-56758FE14721}"/>
                    </a:ext>
                  </a:extLst>
                </p14:cNvPr>
                <p14:cNvContentPartPr/>
                <p14:nvPr/>
              </p14:nvContentPartPr>
              <p14:xfrm>
                <a:off x="3416400" y="4106616"/>
                <a:ext cx="261000" cy="286920"/>
              </p14:xfrm>
            </p:contentPart>
          </mc:Choice>
          <mc:Fallback>
            <p:pic>
              <p:nvPicPr>
                <p:cNvPr id="45" name="Ink 44">
                  <a:extLst>
                    <a:ext uri="{FF2B5EF4-FFF2-40B4-BE49-F238E27FC236}">
                      <a16:creationId xmlns:a16="http://schemas.microsoft.com/office/drawing/2014/main" id="{DA00C006-6503-2A49-8A84-56758FE14721}"/>
                    </a:ext>
                  </a:extLst>
                </p:cNvPr>
                <p:cNvPicPr/>
                <p:nvPr/>
              </p:nvPicPr>
              <p:blipFill>
                <a:blip r:embed="rId69"/>
                <a:stretch>
                  <a:fillRect/>
                </a:stretch>
              </p:blipFill>
              <p:spPr>
                <a:xfrm>
                  <a:off x="3407400" y="4097616"/>
                  <a:ext cx="27864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id="{BC83EAE4-ADAF-2F4E-A393-8AA998CC87B4}"/>
                    </a:ext>
                  </a:extLst>
                </p14:cNvPr>
                <p14:cNvContentPartPr/>
                <p14:nvPr/>
              </p14:nvContentPartPr>
              <p14:xfrm>
                <a:off x="3876480" y="4372296"/>
                <a:ext cx="193680" cy="155880"/>
              </p14:xfrm>
            </p:contentPart>
          </mc:Choice>
          <mc:Fallback>
            <p:pic>
              <p:nvPicPr>
                <p:cNvPr id="46" name="Ink 45">
                  <a:extLst>
                    <a:ext uri="{FF2B5EF4-FFF2-40B4-BE49-F238E27FC236}">
                      <a16:creationId xmlns:a16="http://schemas.microsoft.com/office/drawing/2014/main" id="{BC83EAE4-ADAF-2F4E-A393-8AA998CC87B4}"/>
                    </a:ext>
                  </a:extLst>
                </p:cNvPr>
                <p:cNvPicPr/>
                <p:nvPr/>
              </p:nvPicPr>
              <p:blipFill>
                <a:blip r:embed="rId71"/>
                <a:stretch>
                  <a:fillRect/>
                </a:stretch>
              </p:blipFill>
              <p:spPr>
                <a:xfrm>
                  <a:off x="3867480" y="4363656"/>
                  <a:ext cx="211320" cy="173520"/>
                </a:xfrm>
                <a:prstGeom prst="rect">
                  <a:avLst/>
                </a:prstGeom>
              </p:spPr>
            </p:pic>
          </mc:Fallback>
        </mc:AlternateContent>
      </p:grpSp>
      <p:grpSp>
        <p:nvGrpSpPr>
          <p:cNvPr id="61" name="Group 60">
            <a:extLst>
              <a:ext uri="{FF2B5EF4-FFF2-40B4-BE49-F238E27FC236}">
                <a16:creationId xmlns:a16="http://schemas.microsoft.com/office/drawing/2014/main" id="{36F11D34-C0BE-7D48-A273-0BA0911730E7}"/>
              </a:ext>
            </a:extLst>
          </p:cNvPr>
          <p:cNvGrpSpPr/>
          <p:nvPr/>
        </p:nvGrpSpPr>
        <p:grpSpPr>
          <a:xfrm>
            <a:off x="3577320" y="4863336"/>
            <a:ext cx="2983680" cy="560520"/>
            <a:chOff x="3577320" y="4863336"/>
            <a:chExt cx="2983680" cy="560520"/>
          </a:xfrm>
        </p:grpSpPr>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id="{64333414-3D02-FB45-AA55-DE321FD07CB1}"/>
                    </a:ext>
                  </a:extLst>
                </p14:cNvPr>
                <p14:cNvContentPartPr/>
                <p14:nvPr/>
              </p14:nvContentPartPr>
              <p14:xfrm>
                <a:off x="3577320" y="4904376"/>
                <a:ext cx="243000" cy="271080"/>
              </p14:xfrm>
            </p:contentPart>
          </mc:Choice>
          <mc:Fallback>
            <p:pic>
              <p:nvPicPr>
                <p:cNvPr id="49" name="Ink 48">
                  <a:extLst>
                    <a:ext uri="{FF2B5EF4-FFF2-40B4-BE49-F238E27FC236}">
                      <a16:creationId xmlns:a16="http://schemas.microsoft.com/office/drawing/2014/main" id="{64333414-3D02-FB45-AA55-DE321FD07CB1}"/>
                    </a:ext>
                  </a:extLst>
                </p:cNvPr>
                <p:cNvPicPr/>
                <p:nvPr/>
              </p:nvPicPr>
              <p:blipFill>
                <a:blip r:embed="rId73"/>
                <a:stretch>
                  <a:fillRect/>
                </a:stretch>
              </p:blipFill>
              <p:spPr>
                <a:xfrm>
                  <a:off x="3568320" y="4895736"/>
                  <a:ext cx="26064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83257938-F1F9-E54F-9223-70B7C0B80B13}"/>
                    </a:ext>
                  </a:extLst>
                </p14:cNvPr>
                <p14:cNvContentPartPr/>
                <p14:nvPr/>
              </p14:nvContentPartPr>
              <p14:xfrm>
                <a:off x="3953880" y="4973856"/>
                <a:ext cx="289800" cy="293400"/>
              </p14:xfrm>
            </p:contentPart>
          </mc:Choice>
          <mc:Fallback>
            <p:pic>
              <p:nvPicPr>
                <p:cNvPr id="50" name="Ink 49">
                  <a:extLst>
                    <a:ext uri="{FF2B5EF4-FFF2-40B4-BE49-F238E27FC236}">
                      <a16:creationId xmlns:a16="http://schemas.microsoft.com/office/drawing/2014/main" id="{83257938-F1F9-E54F-9223-70B7C0B80B13}"/>
                    </a:ext>
                  </a:extLst>
                </p:cNvPr>
                <p:cNvPicPr/>
                <p:nvPr/>
              </p:nvPicPr>
              <p:blipFill>
                <a:blip r:embed="rId75"/>
                <a:stretch>
                  <a:fillRect/>
                </a:stretch>
              </p:blipFill>
              <p:spPr>
                <a:xfrm>
                  <a:off x="3944880" y="4964856"/>
                  <a:ext cx="30744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77EE3983-A4A5-9F42-9F09-8C527B5EF182}"/>
                    </a:ext>
                  </a:extLst>
                </p14:cNvPr>
                <p14:cNvContentPartPr/>
                <p14:nvPr/>
              </p14:nvContentPartPr>
              <p14:xfrm>
                <a:off x="4393440" y="4937496"/>
                <a:ext cx="209880" cy="329400"/>
              </p14:xfrm>
            </p:contentPart>
          </mc:Choice>
          <mc:Fallback>
            <p:pic>
              <p:nvPicPr>
                <p:cNvPr id="51" name="Ink 50">
                  <a:extLst>
                    <a:ext uri="{FF2B5EF4-FFF2-40B4-BE49-F238E27FC236}">
                      <a16:creationId xmlns:a16="http://schemas.microsoft.com/office/drawing/2014/main" id="{77EE3983-A4A5-9F42-9F09-8C527B5EF182}"/>
                    </a:ext>
                  </a:extLst>
                </p:cNvPr>
                <p:cNvPicPr/>
                <p:nvPr/>
              </p:nvPicPr>
              <p:blipFill>
                <a:blip r:embed="rId77"/>
                <a:stretch>
                  <a:fillRect/>
                </a:stretch>
              </p:blipFill>
              <p:spPr>
                <a:xfrm>
                  <a:off x="4384440" y="4928856"/>
                  <a:ext cx="22752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787654A0-CEB8-DB43-B320-656418187FBA}"/>
                    </a:ext>
                  </a:extLst>
                </p14:cNvPr>
                <p14:cNvContentPartPr/>
                <p14:nvPr/>
              </p14:nvContentPartPr>
              <p14:xfrm>
                <a:off x="4858560" y="4976016"/>
                <a:ext cx="193680" cy="66960"/>
              </p14:xfrm>
            </p:contentPart>
          </mc:Choice>
          <mc:Fallback>
            <p:pic>
              <p:nvPicPr>
                <p:cNvPr id="52" name="Ink 51">
                  <a:extLst>
                    <a:ext uri="{FF2B5EF4-FFF2-40B4-BE49-F238E27FC236}">
                      <a16:creationId xmlns:a16="http://schemas.microsoft.com/office/drawing/2014/main" id="{787654A0-CEB8-DB43-B320-656418187FBA}"/>
                    </a:ext>
                  </a:extLst>
                </p:cNvPr>
                <p:cNvPicPr/>
                <p:nvPr/>
              </p:nvPicPr>
              <p:blipFill>
                <a:blip r:embed="rId79"/>
                <a:stretch>
                  <a:fillRect/>
                </a:stretch>
              </p:blipFill>
              <p:spPr>
                <a:xfrm>
                  <a:off x="4849920" y="4967376"/>
                  <a:ext cx="2113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Ink 52">
                  <a:extLst>
                    <a:ext uri="{FF2B5EF4-FFF2-40B4-BE49-F238E27FC236}">
                      <a16:creationId xmlns:a16="http://schemas.microsoft.com/office/drawing/2014/main" id="{C2232D2D-8153-5847-8861-D29799124DBE}"/>
                    </a:ext>
                  </a:extLst>
                </p14:cNvPr>
                <p14:cNvContentPartPr/>
                <p14:nvPr/>
              </p14:nvContentPartPr>
              <p14:xfrm>
                <a:off x="4814640" y="5180136"/>
                <a:ext cx="289800" cy="24840"/>
              </p14:xfrm>
            </p:contentPart>
          </mc:Choice>
          <mc:Fallback>
            <p:pic>
              <p:nvPicPr>
                <p:cNvPr id="53" name="Ink 52">
                  <a:extLst>
                    <a:ext uri="{FF2B5EF4-FFF2-40B4-BE49-F238E27FC236}">
                      <a16:creationId xmlns:a16="http://schemas.microsoft.com/office/drawing/2014/main" id="{C2232D2D-8153-5847-8861-D29799124DBE}"/>
                    </a:ext>
                  </a:extLst>
                </p:cNvPr>
                <p:cNvPicPr/>
                <p:nvPr/>
              </p:nvPicPr>
              <p:blipFill>
                <a:blip r:embed="rId81"/>
                <a:stretch>
                  <a:fillRect/>
                </a:stretch>
              </p:blipFill>
              <p:spPr>
                <a:xfrm>
                  <a:off x="4805640" y="5171496"/>
                  <a:ext cx="3074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7473AFFB-3466-D64F-92C1-F409358BF3AA}"/>
                    </a:ext>
                  </a:extLst>
                </p14:cNvPr>
                <p14:cNvContentPartPr/>
                <p14:nvPr/>
              </p14:nvContentPartPr>
              <p14:xfrm>
                <a:off x="5219280" y="4893576"/>
                <a:ext cx="205200" cy="325800"/>
              </p14:xfrm>
            </p:contentPart>
          </mc:Choice>
          <mc:Fallback>
            <p:pic>
              <p:nvPicPr>
                <p:cNvPr id="54" name="Ink 53">
                  <a:extLst>
                    <a:ext uri="{FF2B5EF4-FFF2-40B4-BE49-F238E27FC236}">
                      <a16:creationId xmlns:a16="http://schemas.microsoft.com/office/drawing/2014/main" id="{7473AFFB-3466-D64F-92C1-F409358BF3AA}"/>
                    </a:ext>
                  </a:extLst>
                </p:cNvPr>
                <p:cNvPicPr/>
                <p:nvPr/>
              </p:nvPicPr>
              <p:blipFill>
                <a:blip r:embed="rId83"/>
                <a:stretch>
                  <a:fillRect/>
                </a:stretch>
              </p:blipFill>
              <p:spPr>
                <a:xfrm>
                  <a:off x="5210280" y="4884576"/>
                  <a:ext cx="22284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34465D1E-3DD0-7B4A-8F37-9E730DF9CF71}"/>
                    </a:ext>
                  </a:extLst>
                </p14:cNvPr>
                <p14:cNvContentPartPr/>
                <p14:nvPr/>
              </p14:nvContentPartPr>
              <p14:xfrm>
                <a:off x="5614560" y="5120016"/>
                <a:ext cx="81000" cy="207720"/>
              </p14:xfrm>
            </p:contentPart>
          </mc:Choice>
          <mc:Fallback>
            <p:pic>
              <p:nvPicPr>
                <p:cNvPr id="55" name="Ink 54">
                  <a:extLst>
                    <a:ext uri="{FF2B5EF4-FFF2-40B4-BE49-F238E27FC236}">
                      <a16:creationId xmlns:a16="http://schemas.microsoft.com/office/drawing/2014/main" id="{34465D1E-3DD0-7B4A-8F37-9E730DF9CF71}"/>
                    </a:ext>
                  </a:extLst>
                </p:cNvPr>
                <p:cNvPicPr/>
                <p:nvPr/>
              </p:nvPicPr>
              <p:blipFill>
                <a:blip r:embed="rId85"/>
                <a:stretch>
                  <a:fillRect/>
                </a:stretch>
              </p:blipFill>
              <p:spPr>
                <a:xfrm>
                  <a:off x="5605560" y="5111376"/>
                  <a:ext cx="986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4C90FACF-F696-3A4A-ACEB-30D68AAF0DBD}"/>
                    </a:ext>
                  </a:extLst>
                </p14:cNvPr>
                <p14:cNvContentPartPr/>
                <p14:nvPr/>
              </p14:nvContentPartPr>
              <p14:xfrm>
                <a:off x="5886360" y="5045496"/>
                <a:ext cx="117720" cy="12600"/>
              </p14:xfrm>
            </p:contentPart>
          </mc:Choice>
          <mc:Fallback>
            <p:pic>
              <p:nvPicPr>
                <p:cNvPr id="56" name="Ink 55">
                  <a:extLst>
                    <a:ext uri="{FF2B5EF4-FFF2-40B4-BE49-F238E27FC236}">
                      <a16:creationId xmlns:a16="http://schemas.microsoft.com/office/drawing/2014/main" id="{4C90FACF-F696-3A4A-ACEB-30D68AAF0DBD}"/>
                    </a:ext>
                  </a:extLst>
                </p:cNvPr>
                <p:cNvPicPr/>
                <p:nvPr/>
              </p:nvPicPr>
              <p:blipFill>
                <a:blip r:embed="rId87"/>
                <a:stretch>
                  <a:fillRect/>
                </a:stretch>
              </p:blipFill>
              <p:spPr>
                <a:xfrm>
                  <a:off x="5877720" y="5036856"/>
                  <a:ext cx="1353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88AEF642-770A-1D44-B386-720B60319711}"/>
                    </a:ext>
                  </a:extLst>
                </p14:cNvPr>
                <p14:cNvContentPartPr/>
                <p14:nvPr/>
              </p14:nvContentPartPr>
              <p14:xfrm>
                <a:off x="6207120" y="4863336"/>
                <a:ext cx="199800" cy="299160"/>
              </p14:xfrm>
            </p:contentPart>
          </mc:Choice>
          <mc:Fallback>
            <p:pic>
              <p:nvPicPr>
                <p:cNvPr id="57" name="Ink 56">
                  <a:extLst>
                    <a:ext uri="{FF2B5EF4-FFF2-40B4-BE49-F238E27FC236}">
                      <a16:creationId xmlns:a16="http://schemas.microsoft.com/office/drawing/2014/main" id="{88AEF642-770A-1D44-B386-720B60319711}"/>
                    </a:ext>
                  </a:extLst>
                </p:cNvPr>
                <p:cNvPicPr/>
                <p:nvPr/>
              </p:nvPicPr>
              <p:blipFill>
                <a:blip r:embed="rId89"/>
                <a:stretch>
                  <a:fillRect/>
                </a:stretch>
              </p:blipFill>
              <p:spPr>
                <a:xfrm>
                  <a:off x="6198120" y="4854696"/>
                  <a:ext cx="21744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39D3F153-656E-964A-902C-6A8EA407AB5A}"/>
                    </a:ext>
                  </a:extLst>
                </p14:cNvPr>
                <p14:cNvContentPartPr/>
                <p14:nvPr/>
              </p14:nvContentPartPr>
              <p14:xfrm>
                <a:off x="6518520" y="5105616"/>
                <a:ext cx="42480" cy="181440"/>
              </p14:xfrm>
            </p:contentPart>
          </mc:Choice>
          <mc:Fallback>
            <p:pic>
              <p:nvPicPr>
                <p:cNvPr id="58" name="Ink 57">
                  <a:extLst>
                    <a:ext uri="{FF2B5EF4-FFF2-40B4-BE49-F238E27FC236}">
                      <a16:creationId xmlns:a16="http://schemas.microsoft.com/office/drawing/2014/main" id="{39D3F153-656E-964A-902C-6A8EA407AB5A}"/>
                    </a:ext>
                  </a:extLst>
                </p:cNvPr>
                <p:cNvPicPr/>
                <p:nvPr/>
              </p:nvPicPr>
              <p:blipFill>
                <a:blip r:embed="rId91"/>
                <a:stretch>
                  <a:fillRect/>
                </a:stretch>
              </p:blipFill>
              <p:spPr>
                <a:xfrm>
                  <a:off x="6509880" y="5096976"/>
                  <a:ext cx="601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9" name="Ink 58">
                  <a:extLst>
                    <a:ext uri="{FF2B5EF4-FFF2-40B4-BE49-F238E27FC236}">
                      <a16:creationId xmlns:a16="http://schemas.microsoft.com/office/drawing/2014/main" id="{9F537BA6-DA25-0741-BC3A-B65E033925CF}"/>
                    </a:ext>
                  </a:extLst>
                </p14:cNvPr>
                <p14:cNvContentPartPr/>
                <p14:nvPr/>
              </p14:nvContentPartPr>
              <p14:xfrm>
                <a:off x="5576400" y="5116056"/>
                <a:ext cx="201240" cy="307800"/>
              </p14:xfrm>
            </p:contentPart>
          </mc:Choice>
          <mc:Fallback>
            <p:pic>
              <p:nvPicPr>
                <p:cNvPr id="59" name="Ink 58">
                  <a:extLst>
                    <a:ext uri="{FF2B5EF4-FFF2-40B4-BE49-F238E27FC236}">
                      <a16:creationId xmlns:a16="http://schemas.microsoft.com/office/drawing/2014/main" id="{9F537BA6-DA25-0741-BC3A-B65E033925CF}"/>
                    </a:ext>
                  </a:extLst>
                </p:cNvPr>
                <p:cNvPicPr/>
                <p:nvPr/>
              </p:nvPicPr>
              <p:blipFill>
                <a:blip r:embed="rId93"/>
                <a:stretch>
                  <a:fillRect/>
                </a:stretch>
              </p:blipFill>
              <p:spPr>
                <a:xfrm>
                  <a:off x="5567760" y="5107056"/>
                  <a:ext cx="218880" cy="325440"/>
                </a:xfrm>
                <a:prstGeom prst="rect">
                  <a:avLst/>
                </a:prstGeom>
              </p:spPr>
            </p:pic>
          </mc:Fallback>
        </mc:AlternateContent>
      </p:grpSp>
      <p:grpSp>
        <p:nvGrpSpPr>
          <p:cNvPr id="73" name="Group 72">
            <a:extLst>
              <a:ext uri="{FF2B5EF4-FFF2-40B4-BE49-F238E27FC236}">
                <a16:creationId xmlns:a16="http://schemas.microsoft.com/office/drawing/2014/main" id="{735F144E-DD26-7C4D-BC2C-E78EC8FBB031}"/>
              </a:ext>
            </a:extLst>
          </p:cNvPr>
          <p:cNvGrpSpPr/>
          <p:nvPr/>
        </p:nvGrpSpPr>
        <p:grpSpPr>
          <a:xfrm>
            <a:off x="1670400" y="5592696"/>
            <a:ext cx="2256480" cy="870840"/>
            <a:chOff x="1670400" y="5592696"/>
            <a:chExt cx="2256480" cy="870840"/>
          </a:xfrm>
        </p:grpSpPr>
        <mc:AlternateContent xmlns:mc="http://schemas.openxmlformats.org/markup-compatibility/2006">
          <mc:Choice xmlns:p14="http://schemas.microsoft.com/office/powerpoint/2010/main" Requires="p14">
            <p:contentPart p14:bwMode="auto" r:id="rId94">
              <p14:nvContentPartPr>
                <p14:cNvPr id="62" name="Ink 61">
                  <a:extLst>
                    <a:ext uri="{FF2B5EF4-FFF2-40B4-BE49-F238E27FC236}">
                      <a16:creationId xmlns:a16="http://schemas.microsoft.com/office/drawing/2014/main" id="{849247F2-7A61-B144-8E38-B702759CD1B1}"/>
                    </a:ext>
                  </a:extLst>
                </p14:cNvPr>
                <p14:cNvContentPartPr/>
                <p14:nvPr/>
              </p14:nvContentPartPr>
              <p14:xfrm>
                <a:off x="1670400" y="5665416"/>
                <a:ext cx="664920" cy="302760"/>
              </p14:xfrm>
            </p:contentPart>
          </mc:Choice>
          <mc:Fallback>
            <p:pic>
              <p:nvPicPr>
                <p:cNvPr id="62" name="Ink 61">
                  <a:extLst>
                    <a:ext uri="{FF2B5EF4-FFF2-40B4-BE49-F238E27FC236}">
                      <a16:creationId xmlns:a16="http://schemas.microsoft.com/office/drawing/2014/main" id="{849247F2-7A61-B144-8E38-B702759CD1B1}"/>
                    </a:ext>
                  </a:extLst>
                </p:cNvPr>
                <p:cNvPicPr/>
                <p:nvPr/>
              </p:nvPicPr>
              <p:blipFill>
                <a:blip r:embed="rId95"/>
                <a:stretch>
                  <a:fillRect/>
                </a:stretch>
              </p:blipFill>
              <p:spPr>
                <a:xfrm>
                  <a:off x="1661760" y="5656416"/>
                  <a:ext cx="68256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3" name="Ink 62">
                  <a:extLst>
                    <a:ext uri="{FF2B5EF4-FFF2-40B4-BE49-F238E27FC236}">
                      <a16:creationId xmlns:a16="http://schemas.microsoft.com/office/drawing/2014/main" id="{34A8B9E3-9F31-6740-A52E-3DB4870D868F}"/>
                    </a:ext>
                  </a:extLst>
                </p14:cNvPr>
                <p14:cNvContentPartPr/>
                <p14:nvPr/>
              </p14:nvContentPartPr>
              <p14:xfrm>
                <a:off x="2368440" y="5820216"/>
                <a:ext cx="354240" cy="206640"/>
              </p14:xfrm>
            </p:contentPart>
          </mc:Choice>
          <mc:Fallback>
            <p:pic>
              <p:nvPicPr>
                <p:cNvPr id="63" name="Ink 62">
                  <a:extLst>
                    <a:ext uri="{FF2B5EF4-FFF2-40B4-BE49-F238E27FC236}">
                      <a16:creationId xmlns:a16="http://schemas.microsoft.com/office/drawing/2014/main" id="{34A8B9E3-9F31-6740-A52E-3DB4870D868F}"/>
                    </a:ext>
                  </a:extLst>
                </p:cNvPr>
                <p:cNvPicPr/>
                <p:nvPr/>
              </p:nvPicPr>
              <p:blipFill>
                <a:blip r:embed="rId97"/>
                <a:stretch>
                  <a:fillRect/>
                </a:stretch>
              </p:blipFill>
              <p:spPr>
                <a:xfrm>
                  <a:off x="2359440" y="5811216"/>
                  <a:ext cx="3718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F1B6F9DC-3DC7-0645-B2BE-F58BF5A6020E}"/>
                    </a:ext>
                  </a:extLst>
                </p14:cNvPr>
                <p14:cNvContentPartPr/>
                <p14:nvPr/>
              </p14:nvContentPartPr>
              <p14:xfrm>
                <a:off x="3012840" y="5699616"/>
                <a:ext cx="880200" cy="264960"/>
              </p14:xfrm>
            </p:contentPart>
          </mc:Choice>
          <mc:Fallback>
            <p:pic>
              <p:nvPicPr>
                <p:cNvPr id="64" name="Ink 63">
                  <a:extLst>
                    <a:ext uri="{FF2B5EF4-FFF2-40B4-BE49-F238E27FC236}">
                      <a16:creationId xmlns:a16="http://schemas.microsoft.com/office/drawing/2014/main" id="{F1B6F9DC-3DC7-0645-B2BE-F58BF5A6020E}"/>
                    </a:ext>
                  </a:extLst>
                </p:cNvPr>
                <p:cNvPicPr/>
                <p:nvPr/>
              </p:nvPicPr>
              <p:blipFill>
                <a:blip r:embed="rId99"/>
                <a:stretch>
                  <a:fillRect/>
                </a:stretch>
              </p:blipFill>
              <p:spPr>
                <a:xfrm>
                  <a:off x="3004200" y="5690976"/>
                  <a:ext cx="8978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0A3F1E0E-AE1F-4B48-ABAC-8542044B0CD1}"/>
                    </a:ext>
                  </a:extLst>
                </p14:cNvPr>
                <p14:cNvContentPartPr/>
                <p14:nvPr/>
              </p14:nvContentPartPr>
              <p14:xfrm>
                <a:off x="3862800" y="5592696"/>
                <a:ext cx="25920" cy="296280"/>
              </p14:xfrm>
            </p:contentPart>
          </mc:Choice>
          <mc:Fallback>
            <p:pic>
              <p:nvPicPr>
                <p:cNvPr id="65" name="Ink 64">
                  <a:extLst>
                    <a:ext uri="{FF2B5EF4-FFF2-40B4-BE49-F238E27FC236}">
                      <a16:creationId xmlns:a16="http://schemas.microsoft.com/office/drawing/2014/main" id="{0A3F1E0E-AE1F-4B48-ABAC-8542044B0CD1}"/>
                    </a:ext>
                  </a:extLst>
                </p:cNvPr>
                <p:cNvPicPr/>
                <p:nvPr/>
              </p:nvPicPr>
              <p:blipFill>
                <a:blip r:embed="rId101"/>
                <a:stretch>
                  <a:fillRect/>
                </a:stretch>
              </p:blipFill>
              <p:spPr>
                <a:xfrm>
                  <a:off x="3853800" y="5584056"/>
                  <a:ext cx="4356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5E28FCC5-055D-2541-9084-97E753A30E61}"/>
                    </a:ext>
                  </a:extLst>
                </p14:cNvPr>
                <p14:cNvContentPartPr/>
                <p14:nvPr/>
              </p14:nvContentPartPr>
              <p14:xfrm>
                <a:off x="3776040" y="5794656"/>
                <a:ext cx="150840" cy="125280"/>
              </p14:xfrm>
            </p:contentPart>
          </mc:Choice>
          <mc:Fallback>
            <p:pic>
              <p:nvPicPr>
                <p:cNvPr id="66" name="Ink 65">
                  <a:extLst>
                    <a:ext uri="{FF2B5EF4-FFF2-40B4-BE49-F238E27FC236}">
                      <a16:creationId xmlns:a16="http://schemas.microsoft.com/office/drawing/2014/main" id="{5E28FCC5-055D-2541-9084-97E753A30E61}"/>
                    </a:ext>
                  </a:extLst>
                </p:cNvPr>
                <p:cNvPicPr/>
                <p:nvPr/>
              </p:nvPicPr>
              <p:blipFill>
                <a:blip r:embed="rId103"/>
                <a:stretch>
                  <a:fillRect/>
                </a:stretch>
              </p:blipFill>
              <p:spPr>
                <a:xfrm>
                  <a:off x="3767040" y="5786016"/>
                  <a:ext cx="1684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E64D9A2A-BBFE-6B49-AD2C-CD858A93CDA2}"/>
                    </a:ext>
                  </a:extLst>
                </p14:cNvPr>
                <p14:cNvContentPartPr/>
                <p14:nvPr/>
              </p14:nvContentPartPr>
              <p14:xfrm>
                <a:off x="1773000" y="6102456"/>
                <a:ext cx="557280" cy="306000"/>
              </p14:xfrm>
            </p:contentPart>
          </mc:Choice>
          <mc:Fallback>
            <p:pic>
              <p:nvPicPr>
                <p:cNvPr id="67" name="Ink 66">
                  <a:extLst>
                    <a:ext uri="{FF2B5EF4-FFF2-40B4-BE49-F238E27FC236}">
                      <a16:creationId xmlns:a16="http://schemas.microsoft.com/office/drawing/2014/main" id="{E64D9A2A-BBFE-6B49-AD2C-CD858A93CDA2}"/>
                    </a:ext>
                  </a:extLst>
                </p:cNvPr>
                <p:cNvPicPr/>
                <p:nvPr/>
              </p:nvPicPr>
              <p:blipFill>
                <a:blip r:embed="rId105"/>
                <a:stretch>
                  <a:fillRect/>
                </a:stretch>
              </p:blipFill>
              <p:spPr>
                <a:xfrm>
                  <a:off x="1764360" y="6093456"/>
                  <a:ext cx="57492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144164C3-90EB-0246-85D7-CA27F30F50C5}"/>
                    </a:ext>
                  </a:extLst>
                </p14:cNvPr>
                <p14:cNvContentPartPr/>
                <p14:nvPr/>
              </p14:nvContentPartPr>
              <p14:xfrm>
                <a:off x="3078360" y="6265176"/>
                <a:ext cx="630720" cy="198360"/>
              </p14:xfrm>
            </p:contentPart>
          </mc:Choice>
          <mc:Fallback>
            <p:pic>
              <p:nvPicPr>
                <p:cNvPr id="68" name="Ink 67">
                  <a:extLst>
                    <a:ext uri="{FF2B5EF4-FFF2-40B4-BE49-F238E27FC236}">
                      <a16:creationId xmlns:a16="http://schemas.microsoft.com/office/drawing/2014/main" id="{144164C3-90EB-0246-85D7-CA27F30F50C5}"/>
                    </a:ext>
                  </a:extLst>
                </p:cNvPr>
                <p:cNvPicPr/>
                <p:nvPr/>
              </p:nvPicPr>
              <p:blipFill>
                <a:blip r:embed="rId107"/>
                <a:stretch>
                  <a:fillRect/>
                </a:stretch>
              </p:blipFill>
              <p:spPr>
                <a:xfrm>
                  <a:off x="3069360" y="6256176"/>
                  <a:ext cx="648360" cy="21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8">
            <p14:nvContentPartPr>
              <p14:cNvPr id="69" name="Ink 68">
                <a:extLst>
                  <a:ext uri="{FF2B5EF4-FFF2-40B4-BE49-F238E27FC236}">
                    <a16:creationId xmlns:a16="http://schemas.microsoft.com/office/drawing/2014/main" id="{D2F33E58-383D-AB4A-B590-750EFF7B8E2F}"/>
                  </a:ext>
                </a:extLst>
              </p14:cNvPr>
              <p14:cNvContentPartPr/>
              <p14:nvPr/>
            </p14:nvContentPartPr>
            <p14:xfrm>
              <a:off x="4319640" y="5790696"/>
              <a:ext cx="213840" cy="33120"/>
            </p14:xfrm>
          </p:contentPart>
        </mc:Choice>
        <mc:Fallback>
          <p:pic>
            <p:nvPicPr>
              <p:cNvPr id="69" name="Ink 68">
                <a:extLst>
                  <a:ext uri="{FF2B5EF4-FFF2-40B4-BE49-F238E27FC236}">
                    <a16:creationId xmlns:a16="http://schemas.microsoft.com/office/drawing/2014/main" id="{D2F33E58-383D-AB4A-B590-750EFF7B8E2F}"/>
                  </a:ext>
                </a:extLst>
              </p:cNvPr>
              <p:cNvPicPr/>
              <p:nvPr/>
            </p:nvPicPr>
            <p:blipFill>
              <a:blip r:embed="rId109"/>
              <a:stretch>
                <a:fillRect/>
              </a:stretch>
            </p:blipFill>
            <p:spPr>
              <a:xfrm>
                <a:off x="4311000" y="5781696"/>
                <a:ext cx="2314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Ink 69">
                <a:extLst>
                  <a:ext uri="{FF2B5EF4-FFF2-40B4-BE49-F238E27FC236}">
                    <a16:creationId xmlns:a16="http://schemas.microsoft.com/office/drawing/2014/main" id="{DA65CF80-0C72-E64A-BC7F-67BCE9006A5D}"/>
                  </a:ext>
                </a:extLst>
              </p14:cNvPr>
              <p14:cNvContentPartPr/>
              <p14:nvPr/>
            </p14:nvContentPartPr>
            <p14:xfrm>
              <a:off x="4320000" y="5962416"/>
              <a:ext cx="158040" cy="34920"/>
            </p14:xfrm>
          </p:contentPart>
        </mc:Choice>
        <mc:Fallback>
          <p:pic>
            <p:nvPicPr>
              <p:cNvPr id="70" name="Ink 69">
                <a:extLst>
                  <a:ext uri="{FF2B5EF4-FFF2-40B4-BE49-F238E27FC236}">
                    <a16:creationId xmlns:a16="http://schemas.microsoft.com/office/drawing/2014/main" id="{DA65CF80-0C72-E64A-BC7F-67BCE9006A5D}"/>
                  </a:ext>
                </a:extLst>
              </p:cNvPr>
              <p:cNvPicPr/>
              <p:nvPr/>
            </p:nvPicPr>
            <p:blipFill>
              <a:blip r:embed="rId111"/>
              <a:stretch>
                <a:fillRect/>
              </a:stretch>
            </p:blipFill>
            <p:spPr>
              <a:xfrm>
                <a:off x="4311000" y="5953776"/>
                <a:ext cx="1756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1" name="Ink 70">
                <a:extLst>
                  <a:ext uri="{FF2B5EF4-FFF2-40B4-BE49-F238E27FC236}">
                    <a16:creationId xmlns:a16="http://schemas.microsoft.com/office/drawing/2014/main" id="{7879AB40-F86F-2E43-A4BD-16449456942F}"/>
                  </a:ext>
                </a:extLst>
              </p14:cNvPr>
              <p14:cNvContentPartPr/>
              <p14:nvPr/>
            </p14:nvContentPartPr>
            <p14:xfrm>
              <a:off x="4285800" y="6308376"/>
              <a:ext cx="134280" cy="32760"/>
            </p14:xfrm>
          </p:contentPart>
        </mc:Choice>
        <mc:Fallback>
          <p:pic>
            <p:nvPicPr>
              <p:cNvPr id="71" name="Ink 70">
                <a:extLst>
                  <a:ext uri="{FF2B5EF4-FFF2-40B4-BE49-F238E27FC236}">
                    <a16:creationId xmlns:a16="http://schemas.microsoft.com/office/drawing/2014/main" id="{7879AB40-F86F-2E43-A4BD-16449456942F}"/>
                  </a:ext>
                </a:extLst>
              </p:cNvPr>
              <p:cNvPicPr/>
              <p:nvPr/>
            </p:nvPicPr>
            <p:blipFill>
              <a:blip r:embed="rId113"/>
              <a:stretch>
                <a:fillRect/>
              </a:stretch>
            </p:blipFill>
            <p:spPr>
              <a:xfrm>
                <a:off x="4277160" y="6299736"/>
                <a:ext cx="1519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2" name="Ink 71">
                <a:extLst>
                  <a:ext uri="{FF2B5EF4-FFF2-40B4-BE49-F238E27FC236}">
                    <a16:creationId xmlns:a16="http://schemas.microsoft.com/office/drawing/2014/main" id="{C2BEA1BE-063B-A646-BA47-B6A78BA49631}"/>
                  </a:ext>
                </a:extLst>
              </p14:cNvPr>
              <p14:cNvContentPartPr/>
              <p14:nvPr/>
            </p14:nvContentPartPr>
            <p14:xfrm>
              <a:off x="4282920" y="6452016"/>
              <a:ext cx="183600" cy="20880"/>
            </p14:xfrm>
          </p:contentPart>
        </mc:Choice>
        <mc:Fallback>
          <p:pic>
            <p:nvPicPr>
              <p:cNvPr id="72" name="Ink 71">
                <a:extLst>
                  <a:ext uri="{FF2B5EF4-FFF2-40B4-BE49-F238E27FC236}">
                    <a16:creationId xmlns:a16="http://schemas.microsoft.com/office/drawing/2014/main" id="{C2BEA1BE-063B-A646-BA47-B6A78BA49631}"/>
                  </a:ext>
                </a:extLst>
              </p:cNvPr>
              <p:cNvPicPr/>
              <p:nvPr/>
            </p:nvPicPr>
            <p:blipFill>
              <a:blip r:embed="rId115"/>
              <a:stretch>
                <a:fillRect/>
              </a:stretch>
            </p:blipFill>
            <p:spPr>
              <a:xfrm>
                <a:off x="4274280" y="6443016"/>
                <a:ext cx="201240" cy="38520"/>
              </a:xfrm>
              <a:prstGeom prst="rect">
                <a:avLst/>
              </a:prstGeom>
            </p:spPr>
          </p:pic>
        </mc:Fallback>
      </mc:AlternateContent>
      <p:grpSp>
        <p:nvGrpSpPr>
          <p:cNvPr id="102" name="Group 101">
            <a:extLst>
              <a:ext uri="{FF2B5EF4-FFF2-40B4-BE49-F238E27FC236}">
                <a16:creationId xmlns:a16="http://schemas.microsoft.com/office/drawing/2014/main" id="{A353BE2F-8FEB-7446-AB9D-38436B9F312B}"/>
              </a:ext>
            </a:extLst>
          </p:cNvPr>
          <p:cNvGrpSpPr/>
          <p:nvPr/>
        </p:nvGrpSpPr>
        <p:grpSpPr>
          <a:xfrm>
            <a:off x="4934520" y="5694216"/>
            <a:ext cx="306000" cy="411840"/>
            <a:chOff x="4934520" y="5694216"/>
            <a:chExt cx="306000" cy="411840"/>
          </a:xfrm>
        </p:grpSpPr>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5FB90635-74A6-0942-AE6C-FA943AEB5B53}"/>
                    </a:ext>
                  </a:extLst>
                </p14:cNvPr>
                <p14:cNvContentPartPr/>
                <p14:nvPr/>
              </p14:nvContentPartPr>
              <p14:xfrm>
                <a:off x="4934520" y="5694216"/>
                <a:ext cx="189000" cy="324360"/>
              </p14:xfrm>
            </p:contentPart>
          </mc:Choice>
          <mc:Fallback>
            <p:pic>
              <p:nvPicPr>
                <p:cNvPr id="74" name="Ink 73">
                  <a:extLst>
                    <a:ext uri="{FF2B5EF4-FFF2-40B4-BE49-F238E27FC236}">
                      <a16:creationId xmlns:a16="http://schemas.microsoft.com/office/drawing/2014/main" id="{5FB90635-74A6-0942-AE6C-FA943AEB5B53}"/>
                    </a:ext>
                  </a:extLst>
                </p:cNvPr>
                <p:cNvPicPr/>
                <p:nvPr/>
              </p:nvPicPr>
              <p:blipFill>
                <a:blip r:embed="rId117"/>
                <a:stretch>
                  <a:fillRect/>
                </a:stretch>
              </p:blipFill>
              <p:spPr>
                <a:xfrm>
                  <a:off x="4925880" y="5685216"/>
                  <a:ext cx="20664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Ink 74">
                  <a:extLst>
                    <a:ext uri="{FF2B5EF4-FFF2-40B4-BE49-F238E27FC236}">
                      <a16:creationId xmlns:a16="http://schemas.microsoft.com/office/drawing/2014/main" id="{843EC5C1-F486-284E-B67E-167F488FAF3C}"/>
                    </a:ext>
                  </a:extLst>
                </p14:cNvPr>
                <p14:cNvContentPartPr/>
                <p14:nvPr/>
              </p14:nvContentPartPr>
              <p14:xfrm>
                <a:off x="5206680" y="5917056"/>
                <a:ext cx="33840" cy="189000"/>
              </p14:xfrm>
            </p:contentPart>
          </mc:Choice>
          <mc:Fallback>
            <p:pic>
              <p:nvPicPr>
                <p:cNvPr id="75" name="Ink 74">
                  <a:extLst>
                    <a:ext uri="{FF2B5EF4-FFF2-40B4-BE49-F238E27FC236}">
                      <a16:creationId xmlns:a16="http://schemas.microsoft.com/office/drawing/2014/main" id="{843EC5C1-F486-284E-B67E-167F488FAF3C}"/>
                    </a:ext>
                  </a:extLst>
                </p:cNvPr>
                <p:cNvPicPr/>
                <p:nvPr/>
              </p:nvPicPr>
              <p:blipFill>
                <a:blip r:embed="rId119"/>
                <a:stretch>
                  <a:fillRect/>
                </a:stretch>
              </p:blipFill>
              <p:spPr>
                <a:xfrm>
                  <a:off x="5198040" y="5908416"/>
                  <a:ext cx="51480" cy="206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76" name="Ink 75">
                <a:extLst>
                  <a:ext uri="{FF2B5EF4-FFF2-40B4-BE49-F238E27FC236}">
                    <a16:creationId xmlns:a16="http://schemas.microsoft.com/office/drawing/2014/main" id="{B1BE3C17-BA6B-2743-A255-85D01E3CCF15}"/>
                  </a:ext>
                </a:extLst>
              </p14:cNvPr>
              <p14:cNvContentPartPr/>
              <p14:nvPr/>
            </p14:nvContentPartPr>
            <p14:xfrm>
              <a:off x="5514120" y="5886096"/>
              <a:ext cx="148320" cy="12600"/>
            </p14:xfrm>
          </p:contentPart>
        </mc:Choice>
        <mc:Fallback>
          <p:pic>
            <p:nvPicPr>
              <p:cNvPr id="76" name="Ink 75">
                <a:extLst>
                  <a:ext uri="{FF2B5EF4-FFF2-40B4-BE49-F238E27FC236}">
                    <a16:creationId xmlns:a16="http://schemas.microsoft.com/office/drawing/2014/main" id="{B1BE3C17-BA6B-2743-A255-85D01E3CCF15}"/>
                  </a:ext>
                </a:extLst>
              </p:cNvPr>
              <p:cNvPicPr/>
              <p:nvPr/>
            </p:nvPicPr>
            <p:blipFill>
              <a:blip r:embed="rId121"/>
              <a:stretch>
                <a:fillRect/>
              </a:stretch>
            </p:blipFill>
            <p:spPr>
              <a:xfrm>
                <a:off x="5505480" y="5877096"/>
                <a:ext cx="165960" cy="30240"/>
              </a:xfrm>
              <a:prstGeom prst="rect">
                <a:avLst/>
              </a:prstGeom>
            </p:spPr>
          </p:pic>
        </mc:Fallback>
      </mc:AlternateContent>
      <p:grpSp>
        <p:nvGrpSpPr>
          <p:cNvPr id="101" name="Group 100">
            <a:extLst>
              <a:ext uri="{FF2B5EF4-FFF2-40B4-BE49-F238E27FC236}">
                <a16:creationId xmlns:a16="http://schemas.microsoft.com/office/drawing/2014/main" id="{BDEFF1CB-9B0A-4D48-817D-49F6B917AF96}"/>
              </a:ext>
            </a:extLst>
          </p:cNvPr>
          <p:cNvGrpSpPr/>
          <p:nvPr/>
        </p:nvGrpSpPr>
        <p:grpSpPr>
          <a:xfrm>
            <a:off x="6089400" y="5566416"/>
            <a:ext cx="1490760" cy="344520"/>
            <a:chOff x="6089400" y="5566416"/>
            <a:chExt cx="1490760" cy="344520"/>
          </a:xfrm>
        </p:grpSpPr>
        <mc:AlternateContent xmlns:mc="http://schemas.openxmlformats.org/markup-compatibility/2006">
          <mc:Choice xmlns:p14="http://schemas.microsoft.com/office/powerpoint/2010/main" Requires="p14">
            <p:contentPart p14:bwMode="auto" r:id="rId122">
              <p14:nvContentPartPr>
                <p14:cNvPr id="77" name="Ink 76">
                  <a:extLst>
                    <a:ext uri="{FF2B5EF4-FFF2-40B4-BE49-F238E27FC236}">
                      <a16:creationId xmlns:a16="http://schemas.microsoft.com/office/drawing/2014/main" id="{C494A4CF-19FF-7344-927D-0E104F2CB5DA}"/>
                    </a:ext>
                  </a:extLst>
                </p14:cNvPr>
                <p14:cNvContentPartPr/>
                <p14:nvPr/>
              </p14:nvContentPartPr>
              <p14:xfrm>
                <a:off x="6089400" y="5635536"/>
                <a:ext cx="35280" cy="240120"/>
              </p14:xfrm>
            </p:contentPart>
          </mc:Choice>
          <mc:Fallback>
            <p:pic>
              <p:nvPicPr>
                <p:cNvPr id="77" name="Ink 76">
                  <a:extLst>
                    <a:ext uri="{FF2B5EF4-FFF2-40B4-BE49-F238E27FC236}">
                      <a16:creationId xmlns:a16="http://schemas.microsoft.com/office/drawing/2014/main" id="{C494A4CF-19FF-7344-927D-0E104F2CB5DA}"/>
                    </a:ext>
                  </a:extLst>
                </p:cNvPr>
                <p:cNvPicPr/>
                <p:nvPr/>
              </p:nvPicPr>
              <p:blipFill>
                <a:blip r:embed="rId123"/>
                <a:stretch>
                  <a:fillRect/>
                </a:stretch>
              </p:blipFill>
              <p:spPr>
                <a:xfrm>
                  <a:off x="6080400" y="5626896"/>
                  <a:ext cx="5292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8" name="Ink 77">
                  <a:extLst>
                    <a:ext uri="{FF2B5EF4-FFF2-40B4-BE49-F238E27FC236}">
                      <a16:creationId xmlns:a16="http://schemas.microsoft.com/office/drawing/2014/main" id="{59B30EAE-EC81-CA4F-BCD5-2A9C0E140269}"/>
                    </a:ext>
                  </a:extLst>
                </p14:cNvPr>
                <p14:cNvContentPartPr/>
                <p14:nvPr/>
              </p14:nvContentPartPr>
              <p14:xfrm>
                <a:off x="6266880" y="5805456"/>
                <a:ext cx="27360" cy="39960"/>
              </p14:xfrm>
            </p:contentPart>
          </mc:Choice>
          <mc:Fallback>
            <p:pic>
              <p:nvPicPr>
                <p:cNvPr id="78" name="Ink 77">
                  <a:extLst>
                    <a:ext uri="{FF2B5EF4-FFF2-40B4-BE49-F238E27FC236}">
                      <a16:creationId xmlns:a16="http://schemas.microsoft.com/office/drawing/2014/main" id="{59B30EAE-EC81-CA4F-BCD5-2A9C0E140269}"/>
                    </a:ext>
                  </a:extLst>
                </p:cNvPr>
                <p:cNvPicPr/>
                <p:nvPr/>
              </p:nvPicPr>
              <p:blipFill>
                <a:blip r:embed="rId125"/>
                <a:stretch>
                  <a:fillRect/>
                </a:stretch>
              </p:blipFill>
              <p:spPr>
                <a:xfrm>
                  <a:off x="6257880" y="5796816"/>
                  <a:ext cx="450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9" name="Ink 78">
                  <a:extLst>
                    <a:ext uri="{FF2B5EF4-FFF2-40B4-BE49-F238E27FC236}">
                      <a16:creationId xmlns:a16="http://schemas.microsoft.com/office/drawing/2014/main" id="{DF441B89-32F6-A347-9365-7C675E92763F}"/>
                    </a:ext>
                  </a:extLst>
                </p14:cNvPr>
                <p14:cNvContentPartPr/>
                <p14:nvPr/>
              </p14:nvContentPartPr>
              <p14:xfrm>
                <a:off x="6381720" y="5694936"/>
                <a:ext cx="59400" cy="214560"/>
              </p14:xfrm>
            </p:contentPart>
          </mc:Choice>
          <mc:Fallback>
            <p:pic>
              <p:nvPicPr>
                <p:cNvPr id="79" name="Ink 78">
                  <a:extLst>
                    <a:ext uri="{FF2B5EF4-FFF2-40B4-BE49-F238E27FC236}">
                      <a16:creationId xmlns:a16="http://schemas.microsoft.com/office/drawing/2014/main" id="{DF441B89-32F6-A347-9365-7C675E92763F}"/>
                    </a:ext>
                  </a:extLst>
                </p:cNvPr>
                <p:cNvPicPr/>
                <p:nvPr/>
              </p:nvPicPr>
              <p:blipFill>
                <a:blip r:embed="rId127"/>
                <a:stretch>
                  <a:fillRect/>
                </a:stretch>
              </p:blipFill>
              <p:spPr>
                <a:xfrm>
                  <a:off x="6373080" y="5686296"/>
                  <a:ext cx="770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0" name="Ink 79">
                  <a:extLst>
                    <a:ext uri="{FF2B5EF4-FFF2-40B4-BE49-F238E27FC236}">
                      <a16:creationId xmlns:a16="http://schemas.microsoft.com/office/drawing/2014/main" id="{8E7AF37C-AD37-C540-B2E2-4D287F438249}"/>
                    </a:ext>
                  </a:extLst>
                </p14:cNvPr>
                <p14:cNvContentPartPr/>
                <p14:nvPr/>
              </p14:nvContentPartPr>
              <p14:xfrm>
                <a:off x="6381720" y="5690616"/>
                <a:ext cx="137160" cy="39960"/>
              </p14:xfrm>
            </p:contentPart>
          </mc:Choice>
          <mc:Fallback>
            <p:pic>
              <p:nvPicPr>
                <p:cNvPr id="80" name="Ink 79">
                  <a:extLst>
                    <a:ext uri="{FF2B5EF4-FFF2-40B4-BE49-F238E27FC236}">
                      <a16:creationId xmlns:a16="http://schemas.microsoft.com/office/drawing/2014/main" id="{8E7AF37C-AD37-C540-B2E2-4D287F438249}"/>
                    </a:ext>
                  </a:extLst>
                </p:cNvPr>
                <p:cNvPicPr/>
                <p:nvPr/>
              </p:nvPicPr>
              <p:blipFill>
                <a:blip r:embed="rId129"/>
                <a:stretch>
                  <a:fillRect/>
                </a:stretch>
              </p:blipFill>
              <p:spPr>
                <a:xfrm>
                  <a:off x="6373080" y="5681616"/>
                  <a:ext cx="1548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Ink 80">
                  <a:extLst>
                    <a:ext uri="{FF2B5EF4-FFF2-40B4-BE49-F238E27FC236}">
                      <a16:creationId xmlns:a16="http://schemas.microsoft.com/office/drawing/2014/main" id="{687ADA59-684C-3442-BD0E-0AD4CB365AB5}"/>
                    </a:ext>
                  </a:extLst>
                </p14:cNvPr>
                <p14:cNvContentPartPr/>
                <p14:nvPr/>
              </p14:nvContentPartPr>
              <p14:xfrm>
                <a:off x="6698880" y="5611416"/>
                <a:ext cx="549720" cy="299520"/>
              </p14:xfrm>
            </p:contentPart>
          </mc:Choice>
          <mc:Fallback>
            <p:pic>
              <p:nvPicPr>
                <p:cNvPr id="81" name="Ink 80">
                  <a:extLst>
                    <a:ext uri="{FF2B5EF4-FFF2-40B4-BE49-F238E27FC236}">
                      <a16:creationId xmlns:a16="http://schemas.microsoft.com/office/drawing/2014/main" id="{687ADA59-684C-3442-BD0E-0AD4CB365AB5}"/>
                    </a:ext>
                  </a:extLst>
                </p:cNvPr>
                <p:cNvPicPr/>
                <p:nvPr/>
              </p:nvPicPr>
              <p:blipFill>
                <a:blip r:embed="rId131"/>
                <a:stretch>
                  <a:fillRect/>
                </a:stretch>
              </p:blipFill>
              <p:spPr>
                <a:xfrm>
                  <a:off x="6689880" y="5602416"/>
                  <a:ext cx="56736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2" name="Ink 81">
                  <a:extLst>
                    <a:ext uri="{FF2B5EF4-FFF2-40B4-BE49-F238E27FC236}">
                      <a16:creationId xmlns:a16="http://schemas.microsoft.com/office/drawing/2014/main" id="{3E5FDF72-BEFA-A84E-BEA5-8080A334E4D9}"/>
                    </a:ext>
                  </a:extLst>
                </p14:cNvPr>
                <p14:cNvContentPartPr/>
                <p14:nvPr/>
              </p14:nvContentPartPr>
              <p14:xfrm>
                <a:off x="7364160" y="5566416"/>
                <a:ext cx="216000" cy="313200"/>
              </p14:xfrm>
            </p:contentPart>
          </mc:Choice>
          <mc:Fallback>
            <p:pic>
              <p:nvPicPr>
                <p:cNvPr id="82" name="Ink 81">
                  <a:extLst>
                    <a:ext uri="{FF2B5EF4-FFF2-40B4-BE49-F238E27FC236}">
                      <a16:creationId xmlns:a16="http://schemas.microsoft.com/office/drawing/2014/main" id="{3E5FDF72-BEFA-A84E-BEA5-8080A334E4D9}"/>
                    </a:ext>
                  </a:extLst>
                </p:cNvPr>
                <p:cNvPicPr/>
                <p:nvPr/>
              </p:nvPicPr>
              <p:blipFill>
                <a:blip r:embed="rId133"/>
                <a:stretch>
                  <a:fillRect/>
                </a:stretch>
              </p:blipFill>
              <p:spPr>
                <a:xfrm>
                  <a:off x="7355160" y="5557416"/>
                  <a:ext cx="233640" cy="330840"/>
                </a:xfrm>
                <a:prstGeom prst="rect">
                  <a:avLst/>
                </a:prstGeom>
              </p:spPr>
            </p:pic>
          </mc:Fallback>
        </mc:AlternateContent>
      </p:grpSp>
      <p:grpSp>
        <p:nvGrpSpPr>
          <p:cNvPr id="100" name="Group 99">
            <a:extLst>
              <a:ext uri="{FF2B5EF4-FFF2-40B4-BE49-F238E27FC236}">
                <a16:creationId xmlns:a16="http://schemas.microsoft.com/office/drawing/2014/main" id="{3AF99F36-FFBB-0B44-B4E4-F708FC74C19B}"/>
              </a:ext>
            </a:extLst>
          </p:cNvPr>
          <p:cNvGrpSpPr/>
          <p:nvPr/>
        </p:nvGrpSpPr>
        <p:grpSpPr>
          <a:xfrm>
            <a:off x="5006880" y="6259056"/>
            <a:ext cx="488520" cy="419400"/>
            <a:chOff x="5006880" y="6259056"/>
            <a:chExt cx="488520" cy="419400"/>
          </a:xfrm>
        </p:grpSpPr>
        <mc:AlternateContent xmlns:mc="http://schemas.openxmlformats.org/markup-compatibility/2006">
          <mc:Choice xmlns:p14="http://schemas.microsoft.com/office/powerpoint/2010/main" Requires="p14">
            <p:contentPart p14:bwMode="auto" r:id="rId134">
              <p14:nvContentPartPr>
                <p14:cNvPr id="83" name="Ink 82">
                  <a:extLst>
                    <a:ext uri="{FF2B5EF4-FFF2-40B4-BE49-F238E27FC236}">
                      <a16:creationId xmlns:a16="http://schemas.microsoft.com/office/drawing/2014/main" id="{EC281D5D-C399-1940-9230-9C938A3240EE}"/>
                    </a:ext>
                  </a:extLst>
                </p14:cNvPr>
                <p14:cNvContentPartPr/>
                <p14:nvPr/>
              </p14:nvContentPartPr>
              <p14:xfrm>
                <a:off x="5006880" y="6259056"/>
                <a:ext cx="244440" cy="297360"/>
              </p14:xfrm>
            </p:contentPart>
          </mc:Choice>
          <mc:Fallback>
            <p:pic>
              <p:nvPicPr>
                <p:cNvPr id="83" name="Ink 82">
                  <a:extLst>
                    <a:ext uri="{FF2B5EF4-FFF2-40B4-BE49-F238E27FC236}">
                      <a16:creationId xmlns:a16="http://schemas.microsoft.com/office/drawing/2014/main" id="{EC281D5D-C399-1940-9230-9C938A3240EE}"/>
                    </a:ext>
                  </a:extLst>
                </p:cNvPr>
                <p:cNvPicPr/>
                <p:nvPr/>
              </p:nvPicPr>
              <p:blipFill>
                <a:blip r:embed="rId135"/>
                <a:stretch>
                  <a:fillRect/>
                </a:stretch>
              </p:blipFill>
              <p:spPr>
                <a:xfrm>
                  <a:off x="4998240" y="6250416"/>
                  <a:ext cx="26208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4" name="Ink 83">
                  <a:extLst>
                    <a:ext uri="{FF2B5EF4-FFF2-40B4-BE49-F238E27FC236}">
                      <a16:creationId xmlns:a16="http://schemas.microsoft.com/office/drawing/2014/main" id="{DFD2B96D-52D2-A84D-985C-B8F8CA46B459}"/>
                    </a:ext>
                  </a:extLst>
                </p14:cNvPr>
                <p14:cNvContentPartPr/>
                <p14:nvPr/>
              </p14:nvContentPartPr>
              <p14:xfrm>
                <a:off x="5348160" y="6458856"/>
                <a:ext cx="147240" cy="219600"/>
              </p14:xfrm>
            </p:contentPart>
          </mc:Choice>
          <mc:Fallback>
            <p:pic>
              <p:nvPicPr>
                <p:cNvPr id="84" name="Ink 83">
                  <a:extLst>
                    <a:ext uri="{FF2B5EF4-FFF2-40B4-BE49-F238E27FC236}">
                      <a16:creationId xmlns:a16="http://schemas.microsoft.com/office/drawing/2014/main" id="{DFD2B96D-52D2-A84D-985C-B8F8CA46B459}"/>
                    </a:ext>
                  </a:extLst>
                </p:cNvPr>
                <p:cNvPicPr/>
                <p:nvPr/>
              </p:nvPicPr>
              <p:blipFill>
                <a:blip r:embed="rId137"/>
                <a:stretch>
                  <a:fillRect/>
                </a:stretch>
              </p:blipFill>
              <p:spPr>
                <a:xfrm>
                  <a:off x="5339520" y="6449856"/>
                  <a:ext cx="164880" cy="237240"/>
                </a:xfrm>
                <a:prstGeom prst="rect">
                  <a:avLst/>
                </a:prstGeom>
              </p:spPr>
            </p:pic>
          </mc:Fallback>
        </mc:AlternateContent>
      </p:grpSp>
      <p:grpSp>
        <p:nvGrpSpPr>
          <p:cNvPr id="99" name="Group 98">
            <a:extLst>
              <a:ext uri="{FF2B5EF4-FFF2-40B4-BE49-F238E27FC236}">
                <a16:creationId xmlns:a16="http://schemas.microsoft.com/office/drawing/2014/main" id="{CF5F4EC1-C4D2-DD4F-A742-3062531E81AA}"/>
              </a:ext>
            </a:extLst>
          </p:cNvPr>
          <p:cNvGrpSpPr/>
          <p:nvPr/>
        </p:nvGrpSpPr>
        <p:grpSpPr>
          <a:xfrm>
            <a:off x="5729760" y="6204696"/>
            <a:ext cx="238320" cy="383760"/>
            <a:chOff x="5729760" y="6204696"/>
            <a:chExt cx="238320" cy="383760"/>
          </a:xfrm>
        </p:grpSpPr>
        <mc:AlternateContent xmlns:mc="http://schemas.openxmlformats.org/markup-compatibility/2006">
          <mc:Choice xmlns:p14="http://schemas.microsoft.com/office/powerpoint/2010/main" Requires="p14">
            <p:contentPart p14:bwMode="auto" r:id="rId138">
              <p14:nvContentPartPr>
                <p14:cNvPr id="85" name="Ink 84">
                  <a:extLst>
                    <a:ext uri="{FF2B5EF4-FFF2-40B4-BE49-F238E27FC236}">
                      <a16:creationId xmlns:a16="http://schemas.microsoft.com/office/drawing/2014/main" id="{13B44ADB-FB5D-CA4E-8F67-1F2372027A52}"/>
                    </a:ext>
                  </a:extLst>
                </p14:cNvPr>
                <p14:cNvContentPartPr/>
                <p14:nvPr/>
              </p14:nvContentPartPr>
              <p14:xfrm>
                <a:off x="5729760" y="6376776"/>
                <a:ext cx="238320" cy="17280"/>
              </p14:xfrm>
            </p:contentPart>
          </mc:Choice>
          <mc:Fallback>
            <p:pic>
              <p:nvPicPr>
                <p:cNvPr id="85" name="Ink 84">
                  <a:extLst>
                    <a:ext uri="{FF2B5EF4-FFF2-40B4-BE49-F238E27FC236}">
                      <a16:creationId xmlns:a16="http://schemas.microsoft.com/office/drawing/2014/main" id="{13B44ADB-FB5D-CA4E-8F67-1F2372027A52}"/>
                    </a:ext>
                  </a:extLst>
                </p:cNvPr>
                <p:cNvPicPr/>
                <p:nvPr/>
              </p:nvPicPr>
              <p:blipFill>
                <a:blip r:embed="rId139"/>
                <a:stretch>
                  <a:fillRect/>
                </a:stretch>
              </p:blipFill>
              <p:spPr>
                <a:xfrm>
                  <a:off x="5721120" y="6368136"/>
                  <a:ext cx="2559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6" name="Ink 85">
                  <a:extLst>
                    <a:ext uri="{FF2B5EF4-FFF2-40B4-BE49-F238E27FC236}">
                      <a16:creationId xmlns:a16="http://schemas.microsoft.com/office/drawing/2014/main" id="{EA9E778F-5562-D54D-9EFE-97E73D593594}"/>
                    </a:ext>
                  </a:extLst>
                </p14:cNvPr>
                <p14:cNvContentPartPr/>
                <p14:nvPr/>
              </p14:nvContentPartPr>
              <p14:xfrm>
                <a:off x="5838840" y="6204696"/>
                <a:ext cx="86040" cy="383760"/>
              </p14:xfrm>
            </p:contentPart>
          </mc:Choice>
          <mc:Fallback>
            <p:pic>
              <p:nvPicPr>
                <p:cNvPr id="86" name="Ink 85">
                  <a:extLst>
                    <a:ext uri="{FF2B5EF4-FFF2-40B4-BE49-F238E27FC236}">
                      <a16:creationId xmlns:a16="http://schemas.microsoft.com/office/drawing/2014/main" id="{EA9E778F-5562-D54D-9EFE-97E73D593594}"/>
                    </a:ext>
                  </a:extLst>
                </p:cNvPr>
                <p:cNvPicPr/>
                <p:nvPr/>
              </p:nvPicPr>
              <p:blipFill>
                <a:blip r:embed="rId141"/>
                <a:stretch>
                  <a:fillRect/>
                </a:stretch>
              </p:blipFill>
              <p:spPr>
                <a:xfrm>
                  <a:off x="5829840" y="6196056"/>
                  <a:ext cx="103680" cy="401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2">
            <p14:nvContentPartPr>
              <p14:cNvPr id="94" name="Ink 93">
                <a:extLst>
                  <a:ext uri="{FF2B5EF4-FFF2-40B4-BE49-F238E27FC236}">
                    <a16:creationId xmlns:a16="http://schemas.microsoft.com/office/drawing/2014/main" id="{DB319629-4248-524E-BCD1-766AAD9E34BD}"/>
                  </a:ext>
                </a:extLst>
              </p14:cNvPr>
              <p14:cNvContentPartPr/>
              <p14:nvPr/>
            </p14:nvContentPartPr>
            <p14:xfrm>
              <a:off x="8028000" y="5462016"/>
              <a:ext cx="158400" cy="39960"/>
            </p14:xfrm>
          </p:contentPart>
        </mc:Choice>
        <mc:Fallback>
          <p:pic>
            <p:nvPicPr>
              <p:cNvPr id="94" name="Ink 93">
                <a:extLst>
                  <a:ext uri="{FF2B5EF4-FFF2-40B4-BE49-F238E27FC236}">
                    <a16:creationId xmlns:a16="http://schemas.microsoft.com/office/drawing/2014/main" id="{DB319629-4248-524E-BCD1-766AAD9E34BD}"/>
                  </a:ext>
                </a:extLst>
              </p:cNvPr>
              <p:cNvPicPr/>
              <p:nvPr/>
            </p:nvPicPr>
            <p:blipFill>
              <a:blip r:embed="rId143"/>
              <a:stretch>
                <a:fillRect/>
              </a:stretch>
            </p:blipFill>
            <p:spPr>
              <a:xfrm>
                <a:off x="8019000" y="5453376"/>
                <a:ext cx="17604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5" name="Ink 94">
                <a:extLst>
                  <a:ext uri="{FF2B5EF4-FFF2-40B4-BE49-F238E27FC236}">
                    <a16:creationId xmlns:a16="http://schemas.microsoft.com/office/drawing/2014/main" id="{095BF146-0A38-CE4A-AE2D-DE22AD9B5167}"/>
                  </a:ext>
                </a:extLst>
              </p14:cNvPr>
              <p14:cNvContentPartPr/>
              <p14:nvPr/>
            </p14:nvContentPartPr>
            <p14:xfrm>
              <a:off x="8066520" y="5662536"/>
              <a:ext cx="192240" cy="12960"/>
            </p14:xfrm>
          </p:contentPart>
        </mc:Choice>
        <mc:Fallback>
          <p:pic>
            <p:nvPicPr>
              <p:cNvPr id="95" name="Ink 94">
                <a:extLst>
                  <a:ext uri="{FF2B5EF4-FFF2-40B4-BE49-F238E27FC236}">
                    <a16:creationId xmlns:a16="http://schemas.microsoft.com/office/drawing/2014/main" id="{095BF146-0A38-CE4A-AE2D-DE22AD9B5167}"/>
                  </a:ext>
                </a:extLst>
              </p:cNvPr>
              <p:cNvPicPr/>
              <p:nvPr/>
            </p:nvPicPr>
            <p:blipFill>
              <a:blip r:embed="rId145"/>
              <a:stretch>
                <a:fillRect/>
              </a:stretch>
            </p:blipFill>
            <p:spPr>
              <a:xfrm>
                <a:off x="8057520" y="5653536"/>
                <a:ext cx="209880" cy="30600"/>
              </a:xfrm>
              <a:prstGeom prst="rect">
                <a:avLst/>
              </a:prstGeom>
            </p:spPr>
          </p:pic>
        </mc:Fallback>
      </mc:AlternateContent>
      <p:grpSp>
        <p:nvGrpSpPr>
          <p:cNvPr id="98" name="Group 97">
            <a:extLst>
              <a:ext uri="{FF2B5EF4-FFF2-40B4-BE49-F238E27FC236}">
                <a16:creationId xmlns:a16="http://schemas.microsoft.com/office/drawing/2014/main" id="{7DF0C747-6A37-0344-B1F7-4F03E1E85D09}"/>
              </a:ext>
            </a:extLst>
          </p:cNvPr>
          <p:cNvGrpSpPr/>
          <p:nvPr/>
        </p:nvGrpSpPr>
        <p:grpSpPr>
          <a:xfrm>
            <a:off x="6270840" y="6181296"/>
            <a:ext cx="2166120" cy="384120"/>
            <a:chOff x="6270840" y="6181296"/>
            <a:chExt cx="2166120" cy="384120"/>
          </a:xfrm>
        </p:grpSpPr>
        <mc:AlternateContent xmlns:mc="http://schemas.openxmlformats.org/markup-compatibility/2006">
          <mc:Choice xmlns:p14="http://schemas.microsoft.com/office/powerpoint/2010/main" Requires="p14">
            <p:contentPart p14:bwMode="auto" r:id="rId146">
              <p14:nvContentPartPr>
                <p14:cNvPr id="87" name="Ink 86">
                  <a:extLst>
                    <a:ext uri="{FF2B5EF4-FFF2-40B4-BE49-F238E27FC236}">
                      <a16:creationId xmlns:a16="http://schemas.microsoft.com/office/drawing/2014/main" id="{08C3F73B-E5D7-8A4C-B200-69EF3E32BF3E}"/>
                    </a:ext>
                  </a:extLst>
                </p14:cNvPr>
                <p14:cNvContentPartPr/>
                <p14:nvPr/>
              </p14:nvContentPartPr>
              <p14:xfrm>
                <a:off x="6270840" y="6248256"/>
                <a:ext cx="49680" cy="245160"/>
              </p14:xfrm>
            </p:contentPart>
          </mc:Choice>
          <mc:Fallback>
            <p:pic>
              <p:nvPicPr>
                <p:cNvPr id="87" name="Ink 86">
                  <a:extLst>
                    <a:ext uri="{FF2B5EF4-FFF2-40B4-BE49-F238E27FC236}">
                      <a16:creationId xmlns:a16="http://schemas.microsoft.com/office/drawing/2014/main" id="{08C3F73B-E5D7-8A4C-B200-69EF3E32BF3E}"/>
                    </a:ext>
                  </a:extLst>
                </p:cNvPr>
                <p:cNvPicPr/>
                <p:nvPr/>
              </p:nvPicPr>
              <p:blipFill>
                <a:blip r:embed="rId147"/>
                <a:stretch>
                  <a:fillRect/>
                </a:stretch>
              </p:blipFill>
              <p:spPr>
                <a:xfrm>
                  <a:off x="6262200" y="6239616"/>
                  <a:ext cx="673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8" name="Ink 87">
                  <a:extLst>
                    <a:ext uri="{FF2B5EF4-FFF2-40B4-BE49-F238E27FC236}">
                      <a16:creationId xmlns:a16="http://schemas.microsoft.com/office/drawing/2014/main" id="{07B4DD4C-0812-2D43-9B20-172918D68E52}"/>
                    </a:ext>
                  </a:extLst>
                </p14:cNvPr>
                <p14:cNvContentPartPr/>
                <p14:nvPr/>
              </p14:nvContentPartPr>
              <p14:xfrm>
                <a:off x="6360480" y="6392256"/>
                <a:ext cx="90000" cy="52200"/>
              </p14:xfrm>
            </p:contentPart>
          </mc:Choice>
          <mc:Fallback>
            <p:pic>
              <p:nvPicPr>
                <p:cNvPr id="88" name="Ink 87">
                  <a:extLst>
                    <a:ext uri="{FF2B5EF4-FFF2-40B4-BE49-F238E27FC236}">
                      <a16:creationId xmlns:a16="http://schemas.microsoft.com/office/drawing/2014/main" id="{07B4DD4C-0812-2D43-9B20-172918D68E52}"/>
                    </a:ext>
                  </a:extLst>
                </p:cNvPr>
                <p:cNvPicPr/>
                <p:nvPr/>
              </p:nvPicPr>
              <p:blipFill>
                <a:blip r:embed="rId149"/>
                <a:stretch>
                  <a:fillRect/>
                </a:stretch>
              </p:blipFill>
              <p:spPr>
                <a:xfrm>
                  <a:off x="6351480" y="6383256"/>
                  <a:ext cx="1076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9" name="Ink 88">
                  <a:extLst>
                    <a:ext uri="{FF2B5EF4-FFF2-40B4-BE49-F238E27FC236}">
                      <a16:creationId xmlns:a16="http://schemas.microsoft.com/office/drawing/2014/main" id="{3408DAAD-4121-9246-BFF7-7B14AA95F42D}"/>
                    </a:ext>
                  </a:extLst>
                </p14:cNvPr>
                <p14:cNvContentPartPr/>
                <p14:nvPr/>
              </p14:nvContentPartPr>
              <p14:xfrm>
                <a:off x="6525360" y="6290736"/>
                <a:ext cx="112320" cy="240120"/>
              </p14:xfrm>
            </p:contentPart>
          </mc:Choice>
          <mc:Fallback>
            <p:pic>
              <p:nvPicPr>
                <p:cNvPr id="89" name="Ink 88">
                  <a:extLst>
                    <a:ext uri="{FF2B5EF4-FFF2-40B4-BE49-F238E27FC236}">
                      <a16:creationId xmlns:a16="http://schemas.microsoft.com/office/drawing/2014/main" id="{3408DAAD-4121-9246-BFF7-7B14AA95F42D}"/>
                    </a:ext>
                  </a:extLst>
                </p:cNvPr>
                <p:cNvPicPr/>
                <p:nvPr/>
              </p:nvPicPr>
              <p:blipFill>
                <a:blip r:embed="rId151"/>
                <a:stretch>
                  <a:fillRect/>
                </a:stretch>
              </p:blipFill>
              <p:spPr>
                <a:xfrm>
                  <a:off x="6516360" y="6282096"/>
                  <a:ext cx="1299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0" name="Ink 89">
                  <a:extLst>
                    <a:ext uri="{FF2B5EF4-FFF2-40B4-BE49-F238E27FC236}">
                      <a16:creationId xmlns:a16="http://schemas.microsoft.com/office/drawing/2014/main" id="{45DA7736-460A-6A41-B563-D796FF6A27D8}"/>
                    </a:ext>
                  </a:extLst>
                </p14:cNvPr>
                <p14:cNvContentPartPr/>
                <p14:nvPr/>
              </p14:nvContentPartPr>
              <p14:xfrm>
                <a:off x="6523560" y="6285696"/>
                <a:ext cx="209880" cy="41040"/>
              </p14:xfrm>
            </p:contentPart>
          </mc:Choice>
          <mc:Fallback>
            <p:pic>
              <p:nvPicPr>
                <p:cNvPr id="90" name="Ink 89">
                  <a:extLst>
                    <a:ext uri="{FF2B5EF4-FFF2-40B4-BE49-F238E27FC236}">
                      <a16:creationId xmlns:a16="http://schemas.microsoft.com/office/drawing/2014/main" id="{45DA7736-460A-6A41-B563-D796FF6A27D8}"/>
                    </a:ext>
                  </a:extLst>
                </p:cNvPr>
                <p:cNvPicPr/>
                <p:nvPr/>
              </p:nvPicPr>
              <p:blipFill>
                <a:blip r:embed="rId153"/>
                <a:stretch>
                  <a:fillRect/>
                </a:stretch>
              </p:blipFill>
              <p:spPr>
                <a:xfrm>
                  <a:off x="6514920" y="6277056"/>
                  <a:ext cx="2275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1" name="Ink 90">
                  <a:extLst>
                    <a:ext uri="{FF2B5EF4-FFF2-40B4-BE49-F238E27FC236}">
                      <a16:creationId xmlns:a16="http://schemas.microsoft.com/office/drawing/2014/main" id="{1942C74C-CB2C-E84A-8484-B5E6949BFF07}"/>
                    </a:ext>
                  </a:extLst>
                </p14:cNvPr>
                <p14:cNvContentPartPr/>
                <p14:nvPr/>
              </p14:nvContentPartPr>
              <p14:xfrm>
                <a:off x="6867000" y="6233856"/>
                <a:ext cx="331920" cy="257400"/>
              </p14:xfrm>
            </p:contentPart>
          </mc:Choice>
          <mc:Fallback>
            <p:pic>
              <p:nvPicPr>
                <p:cNvPr id="91" name="Ink 90">
                  <a:extLst>
                    <a:ext uri="{FF2B5EF4-FFF2-40B4-BE49-F238E27FC236}">
                      <a16:creationId xmlns:a16="http://schemas.microsoft.com/office/drawing/2014/main" id="{1942C74C-CB2C-E84A-8484-B5E6949BFF07}"/>
                    </a:ext>
                  </a:extLst>
                </p:cNvPr>
                <p:cNvPicPr/>
                <p:nvPr/>
              </p:nvPicPr>
              <p:blipFill>
                <a:blip r:embed="rId155"/>
                <a:stretch>
                  <a:fillRect/>
                </a:stretch>
              </p:blipFill>
              <p:spPr>
                <a:xfrm>
                  <a:off x="6858000" y="6225216"/>
                  <a:ext cx="3495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2" name="Ink 91">
                  <a:extLst>
                    <a:ext uri="{FF2B5EF4-FFF2-40B4-BE49-F238E27FC236}">
                      <a16:creationId xmlns:a16="http://schemas.microsoft.com/office/drawing/2014/main" id="{6155ABB4-278E-0E40-9922-03ED1870AFCD}"/>
                    </a:ext>
                  </a:extLst>
                </p14:cNvPr>
                <p14:cNvContentPartPr/>
                <p14:nvPr/>
              </p14:nvContentPartPr>
              <p14:xfrm>
                <a:off x="7236000" y="6275976"/>
                <a:ext cx="345600" cy="289440"/>
              </p14:xfrm>
            </p:contentPart>
          </mc:Choice>
          <mc:Fallback>
            <p:pic>
              <p:nvPicPr>
                <p:cNvPr id="92" name="Ink 91">
                  <a:extLst>
                    <a:ext uri="{FF2B5EF4-FFF2-40B4-BE49-F238E27FC236}">
                      <a16:creationId xmlns:a16="http://schemas.microsoft.com/office/drawing/2014/main" id="{6155ABB4-278E-0E40-9922-03ED1870AFCD}"/>
                    </a:ext>
                  </a:extLst>
                </p:cNvPr>
                <p:cNvPicPr/>
                <p:nvPr/>
              </p:nvPicPr>
              <p:blipFill>
                <a:blip r:embed="rId157"/>
                <a:stretch>
                  <a:fillRect/>
                </a:stretch>
              </p:blipFill>
              <p:spPr>
                <a:xfrm>
                  <a:off x="7227000" y="6267336"/>
                  <a:ext cx="36324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3" name="Ink 92">
                  <a:extLst>
                    <a:ext uri="{FF2B5EF4-FFF2-40B4-BE49-F238E27FC236}">
                      <a16:creationId xmlns:a16="http://schemas.microsoft.com/office/drawing/2014/main" id="{24C30B03-14BD-B74F-9830-EA5A8ACAD6C4}"/>
                    </a:ext>
                  </a:extLst>
                </p14:cNvPr>
                <p14:cNvContentPartPr/>
                <p14:nvPr/>
              </p14:nvContentPartPr>
              <p14:xfrm>
                <a:off x="7703280" y="6181296"/>
                <a:ext cx="297000" cy="311760"/>
              </p14:xfrm>
            </p:contentPart>
          </mc:Choice>
          <mc:Fallback>
            <p:pic>
              <p:nvPicPr>
                <p:cNvPr id="93" name="Ink 92">
                  <a:extLst>
                    <a:ext uri="{FF2B5EF4-FFF2-40B4-BE49-F238E27FC236}">
                      <a16:creationId xmlns:a16="http://schemas.microsoft.com/office/drawing/2014/main" id="{24C30B03-14BD-B74F-9830-EA5A8ACAD6C4}"/>
                    </a:ext>
                  </a:extLst>
                </p:cNvPr>
                <p:cNvPicPr/>
                <p:nvPr/>
              </p:nvPicPr>
              <p:blipFill>
                <a:blip r:embed="rId159"/>
                <a:stretch>
                  <a:fillRect/>
                </a:stretch>
              </p:blipFill>
              <p:spPr>
                <a:xfrm>
                  <a:off x="7694280" y="6172296"/>
                  <a:ext cx="31464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Ink 95">
                  <a:extLst>
                    <a:ext uri="{FF2B5EF4-FFF2-40B4-BE49-F238E27FC236}">
                      <a16:creationId xmlns:a16="http://schemas.microsoft.com/office/drawing/2014/main" id="{9891D631-A145-CF49-BAA7-2C257D36824F}"/>
                    </a:ext>
                  </a:extLst>
                </p14:cNvPr>
                <p14:cNvContentPartPr/>
                <p14:nvPr/>
              </p14:nvContentPartPr>
              <p14:xfrm>
                <a:off x="8180280" y="6278496"/>
                <a:ext cx="165600" cy="16200"/>
              </p14:xfrm>
            </p:contentPart>
          </mc:Choice>
          <mc:Fallback>
            <p:pic>
              <p:nvPicPr>
                <p:cNvPr id="96" name="Ink 95">
                  <a:extLst>
                    <a:ext uri="{FF2B5EF4-FFF2-40B4-BE49-F238E27FC236}">
                      <a16:creationId xmlns:a16="http://schemas.microsoft.com/office/drawing/2014/main" id="{9891D631-A145-CF49-BAA7-2C257D36824F}"/>
                    </a:ext>
                  </a:extLst>
                </p:cNvPr>
                <p:cNvPicPr/>
                <p:nvPr/>
              </p:nvPicPr>
              <p:blipFill>
                <a:blip r:embed="rId161"/>
                <a:stretch>
                  <a:fillRect/>
                </a:stretch>
              </p:blipFill>
              <p:spPr>
                <a:xfrm>
                  <a:off x="8171640" y="6269496"/>
                  <a:ext cx="1832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Ink 96">
                  <a:extLst>
                    <a:ext uri="{FF2B5EF4-FFF2-40B4-BE49-F238E27FC236}">
                      <a16:creationId xmlns:a16="http://schemas.microsoft.com/office/drawing/2014/main" id="{11A3F9C7-2FA7-1C4D-A8D1-201122A436CC}"/>
                    </a:ext>
                  </a:extLst>
                </p14:cNvPr>
                <p14:cNvContentPartPr/>
                <p14:nvPr/>
              </p14:nvContentPartPr>
              <p14:xfrm>
                <a:off x="8270280" y="6469656"/>
                <a:ext cx="166680" cy="25920"/>
              </p14:xfrm>
            </p:contentPart>
          </mc:Choice>
          <mc:Fallback>
            <p:pic>
              <p:nvPicPr>
                <p:cNvPr id="97" name="Ink 96">
                  <a:extLst>
                    <a:ext uri="{FF2B5EF4-FFF2-40B4-BE49-F238E27FC236}">
                      <a16:creationId xmlns:a16="http://schemas.microsoft.com/office/drawing/2014/main" id="{11A3F9C7-2FA7-1C4D-A8D1-201122A436CC}"/>
                    </a:ext>
                  </a:extLst>
                </p:cNvPr>
                <p:cNvPicPr/>
                <p:nvPr/>
              </p:nvPicPr>
              <p:blipFill>
                <a:blip r:embed="rId163"/>
                <a:stretch>
                  <a:fillRect/>
                </a:stretch>
              </p:blipFill>
              <p:spPr>
                <a:xfrm>
                  <a:off x="8261640" y="6460656"/>
                  <a:ext cx="184320" cy="43560"/>
                </a:xfrm>
                <a:prstGeom prst="rect">
                  <a:avLst/>
                </a:prstGeom>
              </p:spPr>
            </p:pic>
          </mc:Fallback>
        </mc:AlternateContent>
      </p:grpSp>
      <p:grpSp>
        <p:nvGrpSpPr>
          <p:cNvPr id="107" name="Group 106">
            <a:extLst>
              <a:ext uri="{FF2B5EF4-FFF2-40B4-BE49-F238E27FC236}">
                <a16:creationId xmlns:a16="http://schemas.microsoft.com/office/drawing/2014/main" id="{12116252-7D1B-6141-923F-9320C5C86A80}"/>
              </a:ext>
            </a:extLst>
          </p:cNvPr>
          <p:cNvGrpSpPr/>
          <p:nvPr/>
        </p:nvGrpSpPr>
        <p:grpSpPr>
          <a:xfrm>
            <a:off x="8872920" y="6123696"/>
            <a:ext cx="1065600" cy="478080"/>
            <a:chOff x="8872920" y="6123696"/>
            <a:chExt cx="1065600" cy="478080"/>
          </a:xfrm>
        </p:grpSpPr>
        <mc:AlternateContent xmlns:mc="http://schemas.openxmlformats.org/markup-compatibility/2006">
          <mc:Choice xmlns:p14="http://schemas.microsoft.com/office/powerpoint/2010/main" Requires="p14">
            <p:contentPart p14:bwMode="auto" r:id="rId164">
              <p14:nvContentPartPr>
                <p14:cNvPr id="105" name="Ink 104">
                  <a:extLst>
                    <a:ext uri="{FF2B5EF4-FFF2-40B4-BE49-F238E27FC236}">
                      <a16:creationId xmlns:a16="http://schemas.microsoft.com/office/drawing/2014/main" id="{FB1DE8F3-48CB-224C-ADDD-2E1DBD2312A5}"/>
                    </a:ext>
                  </a:extLst>
                </p14:cNvPr>
                <p14:cNvContentPartPr/>
                <p14:nvPr/>
              </p14:nvContentPartPr>
              <p14:xfrm>
                <a:off x="8906760" y="6194616"/>
                <a:ext cx="25560" cy="347760"/>
              </p14:xfrm>
            </p:contentPart>
          </mc:Choice>
          <mc:Fallback>
            <p:pic>
              <p:nvPicPr>
                <p:cNvPr id="105" name="Ink 104">
                  <a:extLst>
                    <a:ext uri="{FF2B5EF4-FFF2-40B4-BE49-F238E27FC236}">
                      <a16:creationId xmlns:a16="http://schemas.microsoft.com/office/drawing/2014/main" id="{FB1DE8F3-48CB-224C-ADDD-2E1DBD2312A5}"/>
                    </a:ext>
                  </a:extLst>
                </p:cNvPr>
                <p:cNvPicPr/>
                <p:nvPr/>
              </p:nvPicPr>
              <p:blipFill>
                <a:blip r:embed="rId165"/>
                <a:stretch>
                  <a:fillRect/>
                </a:stretch>
              </p:blipFill>
              <p:spPr>
                <a:xfrm>
                  <a:off x="8898120" y="6185616"/>
                  <a:ext cx="4320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6" name="Ink 105">
                  <a:extLst>
                    <a:ext uri="{FF2B5EF4-FFF2-40B4-BE49-F238E27FC236}">
                      <a16:creationId xmlns:a16="http://schemas.microsoft.com/office/drawing/2014/main" id="{14E6FC12-BF9D-EE4A-998B-BD9568B854D7}"/>
                    </a:ext>
                  </a:extLst>
                </p14:cNvPr>
                <p14:cNvContentPartPr/>
                <p14:nvPr/>
              </p14:nvContentPartPr>
              <p14:xfrm>
                <a:off x="8872920" y="6123696"/>
                <a:ext cx="1065600" cy="478080"/>
              </p14:xfrm>
            </p:contentPart>
          </mc:Choice>
          <mc:Fallback>
            <p:pic>
              <p:nvPicPr>
                <p:cNvPr id="106" name="Ink 105">
                  <a:extLst>
                    <a:ext uri="{FF2B5EF4-FFF2-40B4-BE49-F238E27FC236}">
                      <a16:creationId xmlns:a16="http://schemas.microsoft.com/office/drawing/2014/main" id="{14E6FC12-BF9D-EE4A-998B-BD9568B854D7}"/>
                    </a:ext>
                  </a:extLst>
                </p:cNvPr>
                <p:cNvPicPr/>
                <p:nvPr/>
              </p:nvPicPr>
              <p:blipFill>
                <a:blip r:embed="rId167"/>
                <a:stretch>
                  <a:fillRect/>
                </a:stretch>
              </p:blipFill>
              <p:spPr>
                <a:xfrm>
                  <a:off x="8864280" y="6114696"/>
                  <a:ext cx="1083240" cy="495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8">
            <p14:nvContentPartPr>
              <p14:cNvPr id="111" name="Ink 110">
                <a:extLst>
                  <a:ext uri="{FF2B5EF4-FFF2-40B4-BE49-F238E27FC236}">
                    <a16:creationId xmlns:a16="http://schemas.microsoft.com/office/drawing/2014/main" id="{DC2CF4EB-15D1-9C41-BB25-1239818978FC}"/>
                  </a:ext>
                </a:extLst>
              </p14:cNvPr>
              <p14:cNvContentPartPr/>
              <p14:nvPr/>
            </p14:nvContentPartPr>
            <p14:xfrm>
              <a:off x="4064040" y="3583896"/>
              <a:ext cx="213480" cy="20880"/>
            </p14:xfrm>
          </p:contentPart>
        </mc:Choice>
        <mc:Fallback>
          <p:pic>
            <p:nvPicPr>
              <p:cNvPr id="111" name="Ink 110">
                <a:extLst>
                  <a:ext uri="{FF2B5EF4-FFF2-40B4-BE49-F238E27FC236}">
                    <a16:creationId xmlns:a16="http://schemas.microsoft.com/office/drawing/2014/main" id="{DC2CF4EB-15D1-9C41-BB25-1239818978FC}"/>
                  </a:ext>
                </a:extLst>
              </p:cNvPr>
              <p:cNvPicPr/>
              <p:nvPr/>
            </p:nvPicPr>
            <p:blipFill>
              <a:blip r:embed="rId169"/>
              <a:stretch>
                <a:fillRect/>
              </a:stretch>
            </p:blipFill>
            <p:spPr>
              <a:xfrm>
                <a:off x="4055400" y="3575256"/>
                <a:ext cx="2311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2" name="Ink 111">
                <a:extLst>
                  <a:ext uri="{FF2B5EF4-FFF2-40B4-BE49-F238E27FC236}">
                    <a16:creationId xmlns:a16="http://schemas.microsoft.com/office/drawing/2014/main" id="{8BF9B9DB-C99B-5E45-9060-8A141ED274EE}"/>
                  </a:ext>
                </a:extLst>
              </p14:cNvPr>
              <p14:cNvContentPartPr/>
              <p14:nvPr/>
            </p14:nvContentPartPr>
            <p14:xfrm>
              <a:off x="4103640" y="3755616"/>
              <a:ext cx="147240" cy="4320"/>
            </p14:xfrm>
          </p:contentPart>
        </mc:Choice>
        <mc:Fallback>
          <p:pic>
            <p:nvPicPr>
              <p:cNvPr id="112" name="Ink 111">
                <a:extLst>
                  <a:ext uri="{FF2B5EF4-FFF2-40B4-BE49-F238E27FC236}">
                    <a16:creationId xmlns:a16="http://schemas.microsoft.com/office/drawing/2014/main" id="{8BF9B9DB-C99B-5E45-9060-8A141ED274EE}"/>
                  </a:ext>
                </a:extLst>
              </p:cNvPr>
              <p:cNvPicPr/>
              <p:nvPr/>
            </p:nvPicPr>
            <p:blipFill>
              <a:blip r:embed="rId171"/>
              <a:stretch>
                <a:fillRect/>
              </a:stretch>
            </p:blipFill>
            <p:spPr>
              <a:xfrm>
                <a:off x="4095000" y="3746976"/>
                <a:ext cx="1648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3" name="Ink 112">
                <a:extLst>
                  <a:ext uri="{FF2B5EF4-FFF2-40B4-BE49-F238E27FC236}">
                    <a16:creationId xmlns:a16="http://schemas.microsoft.com/office/drawing/2014/main" id="{D0B6E057-2D2B-704A-A6BC-52E888E71F5C}"/>
                  </a:ext>
                </a:extLst>
              </p14:cNvPr>
              <p14:cNvContentPartPr/>
              <p14:nvPr/>
            </p14:nvContentPartPr>
            <p14:xfrm>
              <a:off x="4193280" y="4210656"/>
              <a:ext cx="155880" cy="15480"/>
            </p14:xfrm>
          </p:contentPart>
        </mc:Choice>
        <mc:Fallback>
          <p:pic>
            <p:nvPicPr>
              <p:cNvPr id="113" name="Ink 112">
                <a:extLst>
                  <a:ext uri="{FF2B5EF4-FFF2-40B4-BE49-F238E27FC236}">
                    <a16:creationId xmlns:a16="http://schemas.microsoft.com/office/drawing/2014/main" id="{D0B6E057-2D2B-704A-A6BC-52E888E71F5C}"/>
                  </a:ext>
                </a:extLst>
              </p:cNvPr>
              <p:cNvPicPr/>
              <p:nvPr/>
            </p:nvPicPr>
            <p:blipFill>
              <a:blip r:embed="rId173"/>
              <a:stretch>
                <a:fillRect/>
              </a:stretch>
            </p:blipFill>
            <p:spPr>
              <a:xfrm>
                <a:off x="4184640" y="4201656"/>
                <a:ext cx="1735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4" name="Ink 113">
                <a:extLst>
                  <a:ext uri="{FF2B5EF4-FFF2-40B4-BE49-F238E27FC236}">
                    <a16:creationId xmlns:a16="http://schemas.microsoft.com/office/drawing/2014/main" id="{C018B827-4304-4547-ACE3-CC02A225CC30}"/>
                  </a:ext>
                </a:extLst>
              </p14:cNvPr>
              <p14:cNvContentPartPr/>
              <p14:nvPr/>
            </p14:nvContentPartPr>
            <p14:xfrm>
              <a:off x="4228920" y="4404336"/>
              <a:ext cx="200880" cy="25200"/>
            </p14:xfrm>
          </p:contentPart>
        </mc:Choice>
        <mc:Fallback>
          <p:pic>
            <p:nvPicPr>
              <p:cNvPr id="114" name="Ink 113">
                <a:extLst>
                  <a:ext uri="{FF2B5EF4-FFF2-40B4-BE49-F238E27FC236}">
                    <a16:creationId xmlns:a16="http://schemas.microsoft.com/office/drawing/2014/main" id="{C018B827-4304-4547-ACE3-CC02A225CC30}"/>
                  </a:ext>
                </a:extLst>
              </p:cNvPr>
              <p:cNvPicPr/>
              <p:nvPr/>
            </p:nvPicPr>
            <p:blipFill>
              <a:blip r:embed="rId175"/>
              <a:stretch>
                <a:fillRect/>
              </a:stretch>
            </p:blipFill>
            <p:spPr>
              <a:xfrm>
                <a:off x="4219920" y="4395696"/>
                <a:ext cx="2185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5" name="Ink 114">
                <a:extLst>
                  <a:ext uri="{FF2B5EF4-FFF2-40B4-BE49-F238E27FC236}">
                    <a16:creationId xmlns:a16="http://schemas.microsoft.com/office/drawing/2014/main" id="{F6104474-D771-BB4D-8CC4-C4EFD960585D}"/>
                  </a:ext>
                </a:extLst>
              </p14:cNvPr>
              <p14:cNvContentPartPr/>
              <p14:nvPr/>
            </p14:nvContentPartPr>
            <p14:xfrm>
              <a:off x="5532120" y="5861256"/>
              <a:ext cx="258480" cy="63000"/>
            </p14:xfrm>
          </p:contentPart>
        </mc:Choice>
        <mc:Fallback>
          <p:pic>
            <p:nvPicPr>
              <p:cNvPr id="115" name="Ink 114">
                <a:extLst>
                  <a:ext uri="{FF2B5EF4-FFF2-40B4-BE49-F238E27FC236}">
                    <a16:creationId xmlns:a16="http://schemas.microsoft.com/office/drawing/2014/main" id="{F6104474-D771-BB4D-8CC4-C4EFD960585D}"/>
                  </a:ext>
                </a:extLst>
              </p:cNvPr>
              <p:cNvPicPr/>
              <p:nvPr/>
            </p:nvPicPr>
            <p:blipFill>
              <a:blip r:embed="rId177"/>
              <a:stretch>
                <a:fillRect/>
              </a:stretch>
            </p:blipFill>
            <p:spPr>
              <a:xfrm>
                <a:off x="5523120" y="5852256"/>
                <a:ext cx="276120" cy="80640"/>
              </a:xfrm>
              <a:prstGeom prst="rect">
                <a:avLst/>
              </a:prstGeom>
            </p:spPr>
          </p:pic>
        </mc:Fallback>
      </mc:AlternateContent>
      <p:grpSp>
        <p:nvGrpSpPr>
          <p:cNvPr id="118" name="Group 117">
            <a:extLst>
              <a:ext uri="{FF2B5EF4-FFF2-40B4-BE49-F238E27FC236}">
                <a16:creationId xmlns:a16="http://schemas.microsoft.com/office/drawing/2014/main" id="{CBB986F7-2D4D-CC4C-A8A6-645E5C02A823}"/>
              </a:ext>
            </a:extLst>
          </p:cNvPr>
          <p:cNvGrpSpPr/>
          <p:nvPr/>
        </p:nvGrpSpPr>
        <p:grpSpPr>
          <a:xfrm>
            <a:off x="7110720" y="4461576"/>
            <a:ext cx="1183320" cy="538560"/>
            <a:chOff x="7110720" y="4461576"/>
            <a:chExt cx="1183320" cy="538560"/>
          </a:xfrm>
        </p:grpSpPr>
        <mc:AlternateContent xmlns:mc="http://schemas.openxmlformats.org/markup-compatibility/2006">
          <mc:Choice xmlns:p14="http://schemas.microsoft.com/office/powerpoint/2010/main" Requires="p14">
            <p:contentPart p14:bwMode="auto" r:id="rId178">
              <p14:nvContentPartPr>
                <p14:cNvPr id="116" name="Ink 115">
                  <a:extLst>
                    <a:ext uri="{FF2B5EF4-FFF2-40B4-BE49-F238E27FC236}">
                      <a16:creationId xmlns:a16="http://schemas.microsoft.com/office/drawing/2014/main" id="{D2BC91A8-E29A-5843-87D2-43308D7A943F}"/>
                    </a:ext>
                  </a:extLst>
                </p14:cNvPr>
                <p14:cNvContentPartPr/>
                <p14:nvPr/>
              </p14:nvContentPartPr>
              <p14:xfrm>
                <a:off x="7110720" y="4521336"/>
                <a:ext cx="921600" cy="478800"/>
              </p14:xfrm>
            </p:contentPart>
          </mc:Choice>
          <mc:Fallback>
            <p:pic>
              <p:nvPicPr>
                <p:cNvPr id="116" name="Ink 115">
                  <a:extLst>
                    <a:ext uri="{FF2B5EF4-FFF2-40B4-BE49-F238E27FC236}">
                      <a16:creationId xmlns:a16="http://schemas.microsoft.com/office/drawing/2014/main" id="{D2BC91A8-E29A-5843-87D2-43308D7A943F}"/>
                    </a:ext>
                  </a:extLst>
                </p:cNvPr>
                <p:cNvPicPr/>
                <p:nvPr/>
              </p:nvPicPr>
              <p:blipFill>
                <a:blip r:embed="rId179"/>
                <a:stretch>
                  <a:fillRect/>
                </a:stretch>
              </p:blipFill>
              <p:spPr>
                <a:xfrm>
                  <a:off x="7101720" y="4512336"/>
                  <a:ext cx="93924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7" name="Ink 116">
                  <a:extLst>
                    <a:ext uri="{FF2B5EF4-FFF2-40B4-BE49-F238E27FC236}">
                      <a16:creationId xmlns:a16="http://schemas.microsoft.com/office/drawing/2014/main" id="{9D24DC1B-4598-4047-A5AA-E5B2BD6BDC38}"/>
                    </a:ext>
                  </a:extLst>
                </p14:cNvPr>
                <p14:cNvContentPartPr/>
                <p14:nvPr/>
              </p14:nvContentPartPr>
              <p14:xfrm>
                <a:off x="7437240" y="4461576"/>
                <a:ext cx="856800" cy="340200"/>
              </p14:xfrm>
            </p:contentPart>
          </mc:Choice>
          <mc:Fallback>
            <p:pic>
              <p:nvPicPr>
                <p:cNvPr id="117" name="Ink 116">
                  <a:extLst>
                    <a:ext uri="{FF2B5EF4-FFF2-40B4-BE49-F238E27FC236}">
                      <a16:creationId xmlns:a16="http://schemas.microsoft.com/office/drawing/2014/main" id="{9D24DC1B-4598-4047-A5AA-E5B2BD6BDC38}"/>
                    </a:ext>
                  </a:extLst>
                </p:cNvPr>
                <p:cNvPicPr/>
                <p:nvPr/>
              </p:nvPicPr>
              <p:blipFill>
                <a:blip r:embed="rId181"/>
                <a:stretch>
                  <a:fillRect/>
                </a:stretch>
              </p:blipFill>
              <p:spPr>
                <a:xfrm>
                  <a:off x="7428240" y="4452936"/>
                  <a:ext cx="874440" cy="357840"/>
                </a:xfrm>
                <a:prstGeom prst="rect">
                  <a:avLst/>
                </a:prstGeom>
              </p:spPr>
            </p:pic>
          </mc:Fallback>
        </mc:AlternateContent>
      </p:grpSp>
      <p:grpSp>
        <p:nvGrpSpPr>
          <p:cNvPr id="120" name="Group 119">
            <a:extLst>
              <a:ext uri="{FF2B5EF4-FFF2-40B4-BE49-F238E27FC236}">
                <a16:creationId xmlns:a16="http://schemas.microsoft.com/office/drawing/2014/main" id="{46EBD027-11ED-A044-95BA-E803C9741B57}"/>
              </a:ext>
            </a:extLst>
          </p:cNvPr>
          <p:cNvGrpSpPr/>
          <p:nvPr/>
        </p:nvGrpSpPr>
        <p:grpSpPr>
          <a:xfrm>
            <a:off x="8987400" y="5245296"/>
            <a:ext cx="1486080" cy="677520"/>
            <a:chOff x="8987400" y="5245296"/>
            <a:chExt cx="1486080" cy="677520"/>
          </a:xfrm>
        </p:grpSpPr>
        <mc:AlternateContent xmlns:mc="http://schemas.openxmlformats.org/markup-compatibility/2006">
          <mc:Choice xmlns:p14="http://schemas.microsoft.com/office/powerpoint/2010/main" Requires="p14">
            <p:contentPart p14:bwMode="auto" r:id="rId182">
              <p14:nvContentPartPr>
                <p14:cNvPr id="103" name="Ink 102">
                  <a:extLst>
                    <a:ext uri="{FF2B5EF4-FFF2-40B4-BE49-F238E27FC236}">
                      <a16:creationId xmlns:a16="http://schemas.microsoft.com/office/drawing/2014/main" id="{DB0155E5-BA21-7348-9293-9E9CB9C8B678}"/>
                    </a:ext>
                  </a:extLst>
                </p14:cNvPr>
                <p14:cNvContentPartPr/>
                <p14:nvPr/>
              </p14:nvContentPartPr>
              <p14:xfrm>
                <a:off x="8987400" y="5317656"/>
                <a:ext cx="42120" cy="467280"/>
              </p14:xfrm>
            </p:contentPart>
          </mc:Choice>
          <mc:Fallback>
            <p:pic>
              <p:nvPicPr>
                <p:cNvPr id="103" name="Ink 102">
                  <a:extLst>
                    <a:ext uri="{FF2B5EF4-FFF2-40B4-BE49-F238E27FC236}">
                      <a16:creationId xmlns:a16="http://schemas.microsoft.com/office/drawing/2014/main" id="{DB0155E5-BA21-7348-9293-9E9CB9C8B678}"/>
                    </a:ext>
                  </a:extLst>
                </p:cNvPr>
                <p:cNvPicPr/>
                <p:nvPr/>
              </p:nvPicPr>
              <p:blipFill>
                <a:blip r:embed="rId183"/>
                <a:stretch>
                  <a:fillRect/>
                </a:stretch>
              </p:blipFill>
              <p:spPr>
                <a:xfrm>
                  <a:off x="8978760" y="5308656"/>
                  <a:ext cx="5976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4" name="Ink 103">
                  <a:extLst>
                    <a:ext uri="{FF2B5EF4-FFF2-40B4-BE49-F238E27FC236}">
                      <a16:creationId xmlns:a16="http://schemas.microsoft.com/office/drawing/2014/main" id="{793955BD-C381-8441-8AB6-6F2294886D3A}"/>
                    </a:ext>
                  </a:extLst>
                </p14:cNvPr>
                <p14:cNvContentPartPr/>
                <p14:nvPr/>
              </p14:nvContentPartPr>
              <p14:xfrm>
                <a:off x="9007920" y="5271216"/>
                <a:ext cx="1177560" cy="639720"/>
              </p14:xfrm>
            </p:contentPart>
          </mc:Choice>
          <mc:Fallback>
            <p:pic>
              <p:nvPicPr>
                <p:cNvPr id="104" name="Ink 103">
                  <a:extLst>
                    <a:ext uri="{FF2B5EF4-FFF2-40B4-BE49-F238E27FC236}">
                      <a16:creationId xmlns:a16="http://schemas.microsoft.com/office/drawing/2014/main" id="{793955BD-C381-8441-8AB6-6F2294886D3A}"/>
                    </a:ext>
                  </a:extLst>
                </p:cNvPr>
                <p:cNvPicPr/>
                <p:nvPr/>
              </p:nvPicPr>
              <p:blipFill>
                <a:blip r:embed="rId185"/>
                <a:stretch>
                  <a:fillRect/>
                </a:stretch>
              </p:blipFill>
              <p:spPr>
                <a:xfrm>
                  <a:off x="8999280" y="5262216"/>
                  <a:ext cx="1195200" cy="6573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9" name="Ink 108">
                  <a:extLst>
                    <a:ext uri="{FF2B5EF4-FFF2-40B4-BE49-F238E27FC236}">
                      <a16:creationId xmlns:a16="http://schemas.microsoft.com/office/drawing/2014/main" id="{D7FE15AE-7094-3D48-9C63-E90BF296C01E}"/>
                    </a:ext>
                  </a:extLst>
                </p14:cNvPr>
                <p14:cNvContentPartPr/>
                <p14:nvPr/>
              </p14:nvContentPartPr>
              <p14:xfrm>
                <a:off x="8988480" y="5681976"/>
                <a:ext cx="304200" cy="240840"/>
              </p14:xfrm>
            </p:contentPart>
          </mc:Choice>
          <mc:Fallback>
            <p:pic>
              <p:nvPicPr>
                <p:cNvPr id="109" name="Ink 108">
                  <a:extLst>
                    <a:ext uri="{FF2B5EF4-FFF2-40B4-BE49-F238E27FC236}">
                      <a16:creationId xmlns:a16="http://schemas.microsoft.com/office/drawing/2014/main" id="{D7FE15AE-7094-3D48-9C63-E90BF296C01E}"/>
                    </a:ext>
                  </a:extLst>
                </p:cNvPr>
                <p:cNvPicPr/>
                <p:nvPr/>
              </p:nvPicPr>
              <p:blipFill>
                <a:blip r:embed="rId187"/>
                <a:stretch>
                  <a:fillRect/>
                </a:stretch>
              </p:blipFill>
              <p:spPr>
                <a:xfrm>
                  <a:off x="8979480" y="5672976"/>
                  <a:ext cx="32184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9" name="Ink 118">
                  <a:extLst>
                    <a:ext uri="{FF2B5EF4-FFF2-40B4-BE49-F238E27FC236}">
                      <a16:creationId xmlns:a16="http://schemas.microsoft.com/office/drawing/2014/main" id="{32B2E4CD-A05F-6541-A6B8-3D55C7B86026}"/>
                    </a:ext>
                  </a:extLst>
                </p14:cNvPr>
                <p14:cNvContentPartPr/>
                <p14:nvPr/>
              </p14:nvContentPartPr>
              <p14:xfrm>
                <a:off x="9589320" y="5245296"/>
                <a:ext cx="884160" cy="448560"/>
              </p14:xfrm>
            </p:contentPart>
          </mc:Choice>
          <mc:Fallback>
            <p:pic>
              <p:nvPicPr>
                <p:cNvPr id="119" name="Ink 118">
                  <a:extLst>
                    <a:ext uri="{FF2B5EF4-FFF2-40B4-BE49-F238E27FC236}">
                      <a16:creationId xmlns:a16="http://schemas.microsoft.com/office/drawing/2014/main" id="{32B2E4CD-A05F-6541-A6B8-3D55C7B86026}"/>
                    </a:ext>
                  </a:extLst>
                </p:cNvPr>
                <p:cNvPicPr/>
                <p:nvPr/>
              </p:nvPicPr>
              <p:blipFill>
                <a:blip r:embed="rId189"/>
                <a:stretch>
                  <a:fillRect/>
                </a:stretch>
              </p:blipFill>
              <p:spPr>
                <a:xfrm>
                  <a:off x="9580320" y="5236296"/>
                  <a:ext cx="901800" cy="466200"/>
                </a:xfrm>
                <a:prstGeom prst="rect">
                  <a:avLst/>
                </a:prstGeom>
              </p:spPr>
            </p:pic>
          </mc:Fallback>
        </mc:AlternateContent>
      </p:grpSp>
      <p:grpSp>
        <p:nvGrpSpPr>
          <p:cNvPr id="123" name="Group 122">
            <a:extLst>
              <a:ext uri="{FF2B5EF4-FFF2-40B4-BE49-F238E27FC236}">
                <a16:creationId xmlns:a16="http://schemas.microsoft.com/office/drawing/2014/main" id="{3B656A68-863F-0242-818C-989A443C2C2A}"/>
              </a:ext>
            </a:extLst>
          </p:cNvPr>
          <p:cNvGrpSpPr/>
          <p:nvPr/>
        </p:nvGrpSpPr>
        <p:grpSpPr>
          <a:xfrm>
            <a:off x="10852200" y="5389656"/>
            <a:ext cx="659880" cy="277200"/>
            <a:chOff x="10852200" y="5389656"/>
            <a:chExt cx="659880" cy="277200"/>
          </a:xfrm>
        </p:grpSpPr>
        <mc:AlternateContent xmlns:mc="http://schemas.openxmlformats.org/markup-compatibility/2006">
          <mc:Choice xmlns:p14="http://schemas.microsoft.com/office/powerpoint/2010/main" Requires="p14">
            <p:contentPart p14:bwMode="auto" r:id="rId190">
              <p14:nvContentPartPr>
                <p14:cNvPr id="121" name="Ink 120">
                  <a:extLst>
                    <a:ext uri="{FF2B5EF4-FFF2-40B4-BE49-F238E27FC236}">
                      <a16:creationId xmlns:a16="http://schemas.microsoft.com/office/drawing/2014/main" id="{27964F2C-8B30-FF49-BC92-CE92B12DAE2D}"/>
                    </a:ext>
                  </a:extLst>
                </p14:cNvPr>
                <p14:cNvContentPartPr/>
                <p14:nvPr/>
              </p14:nvContentPartPr>
              <p14:xfrm>
                <a:off x="10852200" y="5409096"/>
                <a:ext cx="490320" cy="257760"/>
              </p14:xfrm>
            </p:contentPart>
          </mc:Choice>
          <mc:Fallback>
            <p:pic>
              <p:nvPicPr>
                <p:cNvPr id="121" name="Ink 120">
                  <a:extLst>
                    <a:ext uri="{FF2B5EF4-FFF2-40B4-BE49-F238E27FC236}">
                      <a16:creationId xmlns:a16="http://schemas.microsoft.com/office/drawing/2014/main" id="{27964F2C-8B30-FF49-BC92-CE92B12DAE2D}"/>
                    </a:ext>
                  </a:extLst>
                </p:cNvPr>
                <p:cNvPicPr/>
                <p:nvPr/>
              </p:nvPicPr>
              <p:blipFill>
                <a:blip r:embed="rId191"/>
                <a:stretch>
                  <a:fillRect/>
                </a:stretch>
              </p:blipFill>
              <p:spPr>
                <a:xfrm>
                  <a:off x="10843560" y="5400096"/>
                  <a:ext cx="5079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2" name="Ink 121">
                  <a:extLst>
                    <a:ext uri="{FF2B5EF4-FFF2-40B4-BE49-F238E27FC236}">
                      <a16:creationId xmlns:a16="http://schemas.microsoft.com/office/drawing/2014/main" id="{1F979D65-3E3F-D24F-ACFE-D087C89481D4}"/>
                    </a:ext>
                  </a:extLst>
                </p14:cNvPr>
                <p14:cNvContentPartPr/>
                <p14:nvPr/>
              </p14:nvContentPartPr>
              <p14:xfrm>
                <a:off x="11068920" y="5389656"/>
                <a:ext cx="443160" cy="227880"/>
              </p14:xfrm>
            </p:contentPart>
          </mc:Choice>
          <mc:Fallback>
            <p:pic>
              <p:nvPicPr>
                <p:cNvPr id="122" name="Ink 121">
                  <a:extLst>
                    <a:ext uri="{FF2B5EF4-FFF2-40B4-BE49-F238E27FC236}">
                      <a16:creationId xmlns:a16="http://schemas.microsoft.com/office/drawing/2014/main" id="{1F979D65-3E3F-D24F-ACFE-D087C89481D4}"/>
                    </a:ext>
                  </a:extLst>
                </p:cNvPr>
                <p:cNvPicPr/>
                <p:nvPr/>
              </p:nvPicPr>
              <p:blipFill>
                <a:blip r:embed="rId193"/>
                <a:stretch>
                  <a:fillRect/>
                </a:stretch>
              </p:blipFill>
              <p:spPr>
                <a:xfrm>
                  <a:off x="11060280" y="5381016"/>
                  <a:ext cx="460800" cy="245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4">
            <p14:nvContentPartPr>
              <p14:cNvPr id="124" name="Ink 123">
                <a:extLst>
                  <a:ext uri="{FF2B5EF4-FFF2-40B4-BE49-F238E27FC236}">
                    <a16:creationId xmlns:a16="http://schemas.microsoft.com/office/drawing/2014/main" id="{84A3357D-21F1-844A-914A-DF4524A134CE}"/>
                  </a:ext>
                </a:extLst>
              </p14:cNvPr>
              <p14:cNvContentPartPr/>
              <p14:nvPr/>
            </p14:nvContentPartPr>
            <p14:xfrm>
              <a:off x="9568800" y="6211176"/>
              <a:ext cx="490320" cy="217800"/>
            </p14:xfrm>
          </p:contentPart>
        </mc:Choice>
        <mc:Fallback>
          <p:pic>
            <p:nvPicPr>
              <p:cNvPr id="124" name="Ink 123">
                <a:extLst>
                  <a:ext uri="{FF2B5EF4-FFF2-40B4-BE49-F238E27FC236}">
                    <a16:creationId xmlns:a16="http://schemas.microsoft.com/office/drawing/2014/main" id="{84A3357D-21F1-844A-914A-DF4524A134CE}"/>
                  </a:ext>
                </a:extLst>
              </p:cNvPr>
              <p:cNvPicPr/>
              <p:nvPr/>
            </p:nvPicPr>
            <p:blipFill>
              <a:blip r:embed="rId195"/>
              <a:stretch>
                <a:fillRect/>
              </a:stretch>
            </p:blipFill>
            <p:spPr>
              <a:xfrm>
                <a:off x="9560160" y="6202176"/>
                <a:ext cx="507960" cy="235440"/>
              </a:xfrm>
              <a:prstGeom prst="rect">
                <a:avLst/>
              </a:prstGeom>
            </p:spPr>
          </p:pic>
        </mc:Fallback>
      </mc:AlternateContent>
      <p:grpSp>
        <p:nvGrpSpPr>
          <p:cNvPr id="128" name="Group 127">
            <a:extLst>
              <a:ext uri="{FF2B5EF4-FFF2-40B4-BE49-F238E27FC236}">
                <a16:creationId xmlns:a16="http://schemas.microsoft.com/office/drawing/2014/main" id="{EBFF8071-041C-2C4F-BE64-125062DCB44F}"/>
              </a:ext>
            </a:extLst>
          </p:cNvPr>
          <p:cNvGrpSpPr/>
          <p:nvPr/>
        </p:nvGrpSpPr>
        <p:grpSpPr>
          <a:xfrm>
            <a:off x="10896480" y="6241056"/>
            <a:ext cx="536040" cy="227160"/>
            <a:chOff x="10896480" y="6241056"/>
            <a:chExt cx="536040" cy="227160"/>
          </a:xfrm>
        </p:grpSpPr>
        <mc:AlternateContent xmlns:mc="http://schemas.openxmlformats.org/markup-compatibility/2006">
          <mc:Choice xmlns:p14="http://schemas.microsoft.com/office/powerpoint/2010/main" Requires="p14">
            <p:contentPart p14:bwMode="auto" r:id="rId196">
              <p14:nvContentPartPr>
                <p14:cNvPr id="125" name="Ink 124">
                  <a:extLst>
                    <a:ext uri="{FF2B5EF4-FFF2-40B4-BE49-F238E27FC236}">
                      <a16:creationId xmlns:a16="http://schemas.microsoft.com/office/drawing/2014/main" id="{5FBB1C38-9A44-5D4E-ADCA-1D68936FABDB}"/>
                    </a:ext>
                  </a:extLst>
                </p14:cNvPr>
                <p14:cNvContentPartPr/>
                <p14:nvPr/>
              </p14:nvContentPartPr>
              <p14:xfrm>
                <a:off x="10970640" y="6274176"/>
                <a:ext cx="263880" cy="194040"/>
              </p14:xfrm>
            </p:contentPart>
          </mc:Choice>
          <mc:Fallback>
            <p:pic>
              <p:nvPicPr>
                <p:cNvPr id="125" name="Ink 124">
                  <a:extLst>
                    <a:ext uri="{FF2B5EF4-FFF2-40B4-BE49-F238E27FC236}">
                      <a16:creationId xmlns:a16="http://schemas.microsoft.com/office/drawing/2014/main" id="{5FBB1C38-9A44-5D4E-ADCA-1D68936FABDB}"/>
                    </a:ext>
                  </a:extLst>
                </p:cNvPr>
                <p:cNvPicPr/>
                <p:nvPr/>
              </p:nvPicPr>
              <p:blipFill>
                <a:blip r:embed="rId197"/>
                <a:stretch>
                  <a:fillRect/>
                </a:stretch>
              </p:blipFill>
              <p:spPr>
                <a:xfrm>
                  <a:off x="10962000" y="6265176"/>
                  <a:ext cx="2815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6" name="Ink 125">
                  <a:extLst>
                    <a:ext uri="{FF2B5EF4-FFF2-40B4-BE49-F238E27FC236}">
                      <a16:creationId xmlns:a16="http://schemas.microsoft.com/office/drawing/2014/main" id="{11F6F6BA-483C-7E4F-941F-EA779EDD6FE2}"/>
                    </a:ext>
                  </a:extLst>
                </p14:cNvPr>
                <p14:cNvContentPartPr/>
                <p14:nvPr/>
              </p14:nvContentPartPr>
              <p14:xfrm>
                <a:off x="11003400" y="6247896"/>
                <a:ext cx="429120" cy="165600"/>
              </p14:xfrm>
            </p:contentPart>
          </mc:Choice>
          <mc:Fallback>
            <p:pic>
              <p:nvPicPr>
                <p:cNvPr id="126" name="Ink 125">
                  <a:extLst>
                    <a:ext uri="{FF2B5EF4-FFF2-40B4-BE49-F238E27FC236}">
                      <a16:creationId xmlns:a16="http://schemas.microsoft.com/office/drawing/2014/main" id="{11F6F6BA-483C-7E4F-941F-EA779EDD6FE2}"/>
                    </a:ext>
                  </a:extLst>
                </p:cNvPr>
                <p:cNvPicPr/>
                <p:nvPr/>
              </p:nvPicPr>
              <p:blipFill>
                <a:blip r:embed="rId199"/>
                <a:stretch>
                  <a:fillRect/>
                </a:stretch>
              </p:blipFill>
              <p:spPr>
                <a:xfrm>
                  <a:off x="10994400" y="6239256"/>
                  <a:ext cx="4467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7" name="Ink 126">
                  <a:extLst>
                    <a:ext uri="{FF2B5EF4-FFF2-40B4-BE49-F238E27FC236}">
                      <a16:creationId xmlns:a16="http://schemas.microsoft.com/office/drawing/2014/main" id="{B1754AFC-248B-1347-84B1-B676B9E13292}"/>
                    </a:ext>
                  </a:extLst>
                </p14:cNvPr>
                <p14:cNvContentPartPr/>
                <p14:nvPr/>
              </p14:nvContentPartPr>
              <p14:xfrm>
                <a:off x="10896480" y="6241056"/>
                <a:ext cx="395640" cy="192240"/>
              </p14:xfrm>
            </p:contentPart>
          </mc:Choice>
          <mc:Fallback>
            <p:pic>
              <p:nvPicPr>
                <p:cNvPr id="127" name="Ink 126">
                  <a:extLst>
                    <a:ext uri="{FF2B5EF4-FFF2-40B4-BE49-F238E27FC236}">
                      <a16:creationId xmlns:a16="http://schemas.microsoft.com/office/drawing/2014/main" id="{B1754AFC-248B-1347-84B1-B676B9E13292}"/>
                    </a:ext>
                  </a:extLst>
                </p:cNvPr>
                <p:cNvPicPr/>
                <p:nvPr/>
              </p:nvPicPr>
              <p:blipFill>
                <a:blip r:embed="rId201"/>
                <a:stretch>
                  <a:fillRect/>
                </a:stretch>
              </p:blipFill>
              <p:spPr>
                <a:xfrm>
                  <a:off x="10887840" y="6232416"/>
                  <a:ext cx="413280" cy="209880"/>
                </a:xfrm>
                <a:prstGeom prst="rect">
                  <a:avLst/>
                </a:prstGeom>
              </p:spPr>
            </p:pic>
          </mc:Fallback>
        </mc:AlternateContent>
      </p:grpSp>
      <p:grpSp>
        <p:nvGrpSpPr>
          <p:cNvPr id="147" name="Group 146">
            <a:extLst>
              <a:ext uri="{FF2B5EF4-FFF2-40B4-BE49-F238E27FC236}">
                <a16:creationId xmlns:a16="http://schemas.microsoft.com/office/drawing/2014/main" id="{A9C569D1-4D0A-AA47-A4CF-50F4CBD011B2}"/>
              </a:ext>
            </a:extLst>
          </p:cNvPr>
          <p:cNvGrpSpPr/>
          <p:nvPr/>
        </p:nvGrpSpPr>
        <p:grpSpPr>
          <a:xfrm>
            <a:off x="7833960" y="1415976"/>
            <a:ext cx="3624120" cy="673920"/>
            <a:chOff x="7833960" y="1415976"/>
            <a:chExt cx="3624120" cy="673920"/>
          </a:xfrm>
        </p:grpSpPr>
        <mc:AlternateContent xmlns:mc="http://schemas.openxmlformats.org/markup-compatibility/2006">
          <mc:Choice xmlns:p14="http://schemas.microsoft.com/office/powerpoint/2010/main" Requires="p14">
            <p:contentPart p14:bwMode="auto" r:id="rId202">
              <p14:nvContentPartPr>
                <p14:cNvPr id="129" name="Ink 128">
                  <a:extLst>
                    <a:ext uri="{FF2B5EF4-FFF2-40B4-BE49-F238E27FC236}">
                      <a16:creationId xmlns:a16="http://schemas.microsoft.com/office/drawing/2014/main" id="{DA882B11-DC35-BC40-AE47-84DB2241FDBD}"/>
                    </a:ext>
                  </a:extLst>
                </p14:cNvPr>
                <p14:cNvContentPartPr/>
                <p14:nvPr/>
              </p14:nvContentPartPr>
              <p14:xfrm>
                <a:off x="8293320" y="1606056"/>
                <a:ext cx="2368080" cy="52560"/>
              </p14:xfrm>
            </p:contentPart>
          </mc:Choice>
          <mc:Fallback>
            <p:pic>
              <p:nvPicPr>
                <p:cNvPr id="129" name="Ink 128">
                  <a:extLst>
                    <a:ext uri="{FF2B5EF4-FFF2-40B4-BE49-F238E27FC236}">
                      <a16:creationId xmlns:a16="http://schemas.microsoft.com/office/drawing/2014/main" id="{DA882B11-DC35-BC40-AE47-84DB2241FDBD}"/>
                    </a:ext>
                  </a:extLst>
                </p:cNvPr>
                <p:cNvPicPr/>
                <p:nvPr/>
              </p:nvPicPr>
              <p:blipFill>
                <a:blip r:embed="rId203"/>
                <a:stretch>
                  <a:fillRect/>
                </a:stretch>
              </p:blipFill>
              <p:spPr>
                <a:xfrm>
                  <a:off x="8284320" y="1597416"/>
                  <a:ext cx="23857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0" name="Ink 129">
                  <a:extLst>
                    <a:ext uri="{FF2B5EF4-FFF2-40B4-BE49-F238E27FC236}">
                      <a16:creationId xmlns:a16="http://schemas.microsoft.com/office/drawing/2014/main" id="{2B357AD8-9B87-F44E-9ED1-306E4DB4F066}"/>
                    </a:ext>
                  </a:extLst>
                </p14:cNvPr>
                <p14:cNvContentPartPr/>
                <p14:nvPr/>
              </p14:nvContentPartPr>
              <p14:xfrm>
                <a:off x="8715600" y="1498056"/>
                <a:ext cx="9360" cy="121680"/>
              </p14:xfrm>
            </p:contentPart>
          </mc:Choice>
          <mc:Fallback>
            <p:pic>
              <p:nvPicPr>
                <p:cNvPr id="130" name="Ink 129">
                  <a:extLst>
                    <a:ext uri="{FF2B5EF4-FFF2-40B4-BE49-F238E27FC236}">
                      <a16:creationId xmlns:a16="http://schemas.microsoft.com/office/drawing/2014/main" id="{2B357AD8-9B87-F44E-9ED1-306E4DB4F066}"/>
                    </a:ext>
                  </a:extLst>
                </p:cNvPr>
                <p:cNvPicPr/>
                <p:nvPr/>
              </p:nvPicPr>
              <p:blipFill>
                <a:blip r:embed="rId205"/>
                <a:stretch>
                  <a:fillRect/>
                </a:stretch>
              </p:blipFill>
              <p:spPr>
                <a:xfrm>
                  <a:off x="8706600" y="1489056"/>
                  <a:ext cx="270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2" name="Ink 131">
                  <a:extLst>
                    <a:ext uri="{FF2B5EF4-FFF2-40B4-BE49-F238E27FC236}">
                      <a16:creationId xmlns:a16="http://schemas.microsoft.com/office/drawing/2014/main" id="{8087234D-EEC8-9640-8665-71C1202B4E13}"/>
                    </a:ext>
                  </a:extLst>
                </p14:cNvPr>
                <p14:cNvContentPartPr/>
                <p14:nvPr/>
              </p14:nvContentPartPr>
              <p14:xfrm>
                <a:off x="8226000" y="1731696"/>
                <a:ext cx="202320" cy="26280"/>
              </p14:xfrm>
            </p:contentPart>
          </mc:Choice>
          <mc:Fallback>
            <p:pic>
              <p:nvPicPr>
                <p:cNvPr id="132" name="Ink 131">
                  <a:extLst>
                    <a:ext uri="{FF2B5EF4-FFF2-40B4-BE49-F238E27FC236}">
                      <a16:creationId xmlns:a16="http://schemas.microsoft.com/office/drawing/2014/main" id="{8087234D-EEC8-9640-8665-71C1202B4E13}"/>
                    </a:ext>
                  </a:extLst>
                </p:cNvPr>
                <p:cNvPicPr/>
                <p:nvPr/>
              </p:nvPicPr>
              <p:blipFill>
                <a:blip r:embed="rId207"/>
                <a:stretch>
                  <a:fillRect/>
                </a:stretch>
              </p:blipFill>
              <p:spPr>
                <a:xfrm>
                  <a:off x="8217360" y="1722696"/>
                  <a:ext cx="2199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3" name="Ink 132">
                  <a:extLst>
                    <a:ext uri="{FF2B5EF4-FFF2-40B4-BE49-F238E27FC236}">
                      <a16:creationId xmlns:a16="http://schemas.microsoft.com/office/drawing/2014/main" id="{0B18AAD0-2713-304E-AE70-FBF252D0E1D5}"/>
                    </a:ext>
                  </a:extLst>
                </p14:cNvPr>
                <p14:cNvContentPartPr/>
                <p14:nvPr/>
              </p14:nvContentPartPr>
              <p14:xfrm>
                <a:off x="8096040" y="1796496"/>
                <a:ext cx="182880" cy="85320"/>
              </p14:xfrm>
            </p:contentPart>
          </mc:Choice>
          <mc:Fallback>
            <p:pic>
              <p:nvPicPr>
                <p:cNvPr id="133" name="Ink 132">
                  <a:extLst>
                    <a:ext uri="{FF2B5EF4-FFF2-40B4-BE49-F238E27FC236}">
                      <a16:creationId xmlns:a16="http://schemas.microsoft.com/office/drawing/2014/main" id="{0B18AAD0-2713-304E-AE70-FBF252D0E1D5}"/>
                    </a:ext>
                  </a:extLst>
                </p:cNvPr>
                <p:cNvPicPr/>
                <p:nvPr/>
              </p:nvPicPr>
              <p:blipFill>
                <a:blip r:embed="rId209"/>
                <a:stretch>
                  <a:fillRect/>
                </a:stretch>
              </p:blipFill>
              <p:spPr>
                <a:xfrm>
                  <a:off x="8087040" y="1787856"/>
                  <a:ext cx="2005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4" name="Ink 133">
                  <a:extLst>
                    <a:ext uri="{FF2B5EF4-FFF2-40B4-BE49-F238E27FC236}">
                      <a16:creationId xmlns:a16="http://schemas.microsoft.com/office/drawing/2014/main" id="{A2CEFB8A-FD04-AE42-A9A6-12D9A77B45DB}"/>
                    </a:ext>
                  </a:extLst>
                </p14:cNvPr>
                <p14:cNvContentPartPr/>
                <p14:nvPr/>
              </p14:nvContentPartPr>
              <p14:xfrm>
                <a:off x="8063640" y="1743216"/>
                <a:ext cx="92160" cy="79920"/>
              </p14:xfrm>
            </p:contentPart>
          </mc:Choice>
          <mc:Fallback>
            <p:pic>
              <p:nvPicPr>
                <p:cNvPr id="134" name="Ink 133">
                  <a:extLst>
                    <a:ext uri="{FF2B5EF4-FFF2-40B4-BE49-F238E27FC236}">
                      <a16:creationId xmlns:a16="http://schemas.microsoft.com/office/drawing/2014/main" id="{A2CEFB8A-FD04-AE42-A9A6-12D9A77B45DB}"/>
                    </a:ext>
                  </a:extLst>
                </p:cNvPr>
                <p:cNvPicPr/>
                <p:nvPr/>
              </p:nvPicPr>
              <p:blipFill>
                <a:blip r:embed="rId211"/>
                <a:stretch>
                  <a:fillRect/>
                </a:stretch>
              </p:blipFill>
              <p:spPr>
                <a:xfrm>
                  <a:off x="8055000" y="1734216"/>
                  <a:ext cx="1098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5" name="Ink 134">
                  <a:extLst>
                    <a:ext uri="{FF2B5EF4-FFF2-40B4-BE49-F238E27FC236}">
                      <a16:creationId xmlns:a16="http://schemas.microsoft.com/office/drawing/2014/main" id="{E4BABD5E-E123-3348-8B54-37F34A2A2113}"/>
                    </a:ext>
                  </a:extLst>
                </p14:cNvPr>
                <p14:cNvContentPartPr/>
                <p14:nvPr/>
              </p14:nvContentPartPr>
              <p14:xfrm>
                <a:off x="8411400" y="1776696"/>
                <a:ext cx="12960" cy="24120"/>
              </p14:xfrm>
            </p:contentPart>
          </mc:Choice>
          <mc:Fallback>
            <p:pic>
              <p:nvPicPr>
                <p:cNvPr id="135" name="Ink 134">
                  <a:extLst>
                    <a:ext uri="{FF2B5EF4-FFF2-40B4-BE49-F238E27FC236}">
                      <a16:creationId xmlns:a16="http://schemas.microsoft.com/office/drawing/2014/main" id="{E4BABD5E-E123-3348-8B54-37F34A2A2113}"/>
                    </a:ext>
                  </a:extLst>
                </p:cNvPr>
                <p:cNvPicPr/>
                <p:nvPr/>
              </p:nvPicPr>
              <p:blipFill>
                <a:blip r:embed="rId213"/>
                <a:stretch>
                  <a:fillRect/>
                </a:stretch>
              </p:blipFill>
              <p:spPr>
                <a:xfrm>
                  <a:off x="8402400" y="1768056"/>
                  <a:ext cx="306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6" name="Ink 135">
                  <a:extLst>
                    <a:ext uri="{FF2B5EF4-FFF2-40B4-BE49-F238E27FC236}">
                      <a16:creationId xmlns:a16="http://schemas.microsoft.com/office/drawing/2014/main" id="{02BF3A8E-B7FC-A14D-8D2F-114BB0315E36}"/>
                    </a:ext>
                  </a:extLst>
                </p14:cNvPr>
                <p14:cNvContentPartPr/>
                <p14:nvPr/>
              </p14:nvContentPartPr>
              <p14:xfrm>
                <a:off x="7977240" y="1606416"/>
                <a:ext cx="286560" cy="225720"/>
              </p14:xfrm>
            </p:contentPart>
          </mc:Choice>
          <mc:Fallback>
            <p:pic>
              <p:nvPicPr>
                <p:cNvPr id="136" name="Ink 135">
                  <a:extLst>
                    <a:ext uri="{FF2B5EF4-FFF2-40B4-BE49-F238E27FC236}">
                      <a16:creationId xmlns:a16="http://schemas.microsoft.com/office/drawing/2014/main" id="{02BF3A8E-B7FC-A14D-8D2F-114BB0315E36}"/>
                    </a:ext>
                  </a:extLst>
                </p:cNvPr>
                <p:cNvPicPr/>
                <p:nvPr/>
              </p:nvPicPr>
              <p:blipFill>
                <a:blip r:embed="rId215"/>
                <a:stretch>
                  <a:fillRect/>
                </a:stretch>
              </p:blipFill>
              <p:spPr>
                <a:xfrm>
                  <a:off x="7968240" y="1597416"/>
                  <a:ext cx="3042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7" name="Ink 136">
                  <a:extLst>
                    <a:ext uri="{FF2B5EF4-FFF2-40B4-BE49-F238E27FC236}">
                      <a16:creationId xmlns:a16="http://schemas.microsoft.com/office/drawing/2014/main" id="{64A47A9B-554D-5E43-9708-C13B62815943}"/>
                    </a:ext>
                  </a:extLst>
                </p14:cNvPr>
                <p14:cNvContentPartPr/>
                <p14:nvPr/>
              </p14:nvContentPartPr>
              <p14:xfrm>
                <a:off x="8137800" y="1755096"/>
                <a:ext cx="242640" cy="33480"/>
              </p14:xfrm>
            </p:contentPart>
          </mc:Choice>
          <mc:Fallback>
            <p:pic>
              <p:nvPicPr>
                <p:cNvPr id="137" name="Ink 136">
                  <a:extLst>
                    <a:ext uri="{FF2B5EF4-FFF2-40B4-BE49-F238E27FC236}">
                      <a16:creationId xmlns:a16="http://schemas.microsoft.com/office/drawing/2014/main" id="{64A47A9B-554D-5E43-9708-C13B62815943}"/>
                    </a:ext>
                  </a:extLst>
                </p:cNvPr>
                <p:cNvPicPr/>
                <p:nvPr/>
              </p:nvPicPr>
              <p:blipFill>
                <a:blip r:embed="rId217"/>
                <a:stretch>
                  <a:fillRect/>
                </a:stretch>
              </p:blipFill>
              <p:spPr>
                <a:xfrm>
                  <a:off x="8128800" y="1746456"/>
                  <a:ext cx="2602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8" name="Ink 137">
                  <a:extLst>
                    <a:ext uri="{FF2B5EF4-FFF2-40B4-BE49-F238E27FC236}">
                      <a16:creationId xmlns:a16="http://schemas.microsoft.com/office/drawing/2014/main" id="{17E29910-FBED-154B-9095-340988C3E0D0}"/>
                    </a:ext>
                  </a:extLst>
                </p14:cNvPr>
                <p14:cNvContentPartPr/>
                <p14:nvPr/>
              </p14:nvContentPartPr>
              <p14:xfrm>
                <a:off x="8659080" y="1550976"/>
                <a:ext cx="52200" cy="279360"/>
              </p14:xfrm>
            </p:contentPart>
          </mc:Choice>
          <mc:Fallback>
            <p:pic>
              <p:nvPicPr>
                <p:cNvPr id="138" name="Ink 137">
                  <a:extLst>
                    <a:ext uri="{FF2B5EF4-FFF2-40B4-BE49-F238E27FC236}">
                      <a16:creationId xmlns:a16="http://schemas.microsoft.com/office/drawing/2014/main" id="{17E29910-FBED-154B-9095-340988C3E0D0}"/>
                    </a:ext>
                  </a:extLst>
                </p:cNvPr>
                <p:cNvPicPr/>
                <p:nvPr/>
              </p:nvPicPr>
              <p:blipFill>
                <a:blip r:embed="rId219"/>
                <a:stretch>
                  <a:fillRect/>
                </a:stretch>
              </p:blipFill>
              <p:spPr>
                <a:xfrm>
                  <a:off x="8650440" y="1542336"/>
                  <a:ext cx="6984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3" name="Ink 142">
                  <a:extLst>
                    <a:ext uri="{FF2B5EF4-FFF2-40B4-BE49-F238E27FC236}">
                      <a16:creationId xmlns:a16="http://schemas.microsoft.com/office/drawing/2014/main" id="{C192A1A0-9938-8743-9C0F-43D1A438BE49}"/>
                    </a:ext>
                  </a:extLst>
                </p14:cNvPr>
                <p14:cNvContentPartPr/>
                <p14:nvPr/>
              </p14:nvContentPartPr>
              <p14:xfrm>
                <a:off x="7833960" y="1688856"/>
                <a:ext cx="277560" cy="140040"/>
              </p14:xfrm>
            </p:contentPart>
          </mc:Choice>
          <mc:Fallback>
            <p:pic>
              <p:nvPicPr>
                <p:cNvPr id="143" name="Ink 142">
                  <a:extLst>
                    <a:ext uri="{FF2B5EF4-FFF2-40B4-BE49-F238E27FC236}">
                      <a16:creationId xmlns:a16="http://schemas.microsoft.com/office/drawing/2014/main" id="{C192A1A0-9938-8743-9C0F-43D1A438BE49}"/>
                    </a:ext>
                  </a:extLst>
                </p:cNvPr>
                <p:cNvPicPr/>
                <p:nvPr/>
              </p:nvPicPr>
              <p:blipFill>
                <a:blip r:embed="rId221"/>
                <a:stretch>
                  <a:fillRect/>
                </a:stretch>
              </p:blipFill>
              <p:spPr>
                <a:xfrm>
                  <a:off x="7825320" y="1679856"/>
                  <a:ext cx="2952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4" name="Ink 143">
                  <a:extLst>
                    <a:ext uri="{FF2B5EF4-FFF2-40B4-BE49-F238E27FC236}">
                      <a16:creationId xmlns:a16="http://schemas.microsoft.com/office/drawing/2014/main" id="{745F2349-9CFA-BB4A-9869-D1A67315DE1F}"/>
                    </a:ext>
                  </a:extLst>
                </p14:cNvPr>
                <p14:cNvContentPartPr/>
                <p14:nvPr/>
              </p14:nvContentPartPr>
              <p14:xfrm>
                <a:off x="8183880" y="1415976"/>
                <a:ext cx="93600" cy="76680"/>
              </p14:xfrm>
            </p:contentPart>
          </mc:Choice>
          <mc:Fallback>
            <p:pic>
              <p:nvPicPr>
                <p:cNvPr id="144" name="Ink 143">
                  <a:extLst>
                    <a:ext uri="{FF2B5EF4-FFF2-40B4-BE49-F238E27FC236}">
                      <a16:creationId xmlns:a16="http://schemas.microsoft.com/office/drawing/2014/main" id="{745F2349-9CFA-BB4A-9869-D1A67315DE1F}"/>
                    </a:ext>
                  </a:extLst>
                </p:cNvPr>
                <p:cNvPicPr/>
                <p:nvPr/>
              </p:nvPicPr>
              <p:blipFill>
                <a:blip r:embed="rId223"/>
                <a:stretch>
                  <a:fillRect/>
                </a:stretch>
              </p:blipFill>
              <p:spPr>
                <a:xfrm>
                  <a:off x="8175240" y="1406976"/>
                  <a:ext cx="1112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9" name="Ink 138">
                  <a:extLst>
                    <a:ext uri="{FF2B5EF4-FFF2-40B4-BE49-F238E27FC236}">
                      <a16:creationId xmlns:a16="http://schemas.microsoft.com/office/drawing/2014/main" id="{23E23502-DA83-6C49-B356-65E806209E88}"/>
                    </a:ext>
                  </a:extLst>
                </p14:cNvPr>
                <p14:cNvContentPartPr/>
                <p14:nvPr/>
              </p14:nvContentPartPr>
              <p14:xfrm>
                <a:off x="10283760" y="1457736"/>
                <a:ext cx="79200" cy="332280"/>
              </p14:xfrm>
            </p:contentPart>
          </mc:Choice>
          <mc:Fallback>
            <p:pic>
              <p:nvPicPr>
                <p:cNvPr id="139" name="Ink 138">
                  <a:extLst>
                    <a:ext uri="{FF2B5EF4-FFF2-40B4-BE49-F238E27FC236}">
                      <a16:creationId xmlns:a16="http://schemas.microsoft.com/office/drawing/2014/main" id="{23E23502-DA83-6C49-B356-65E806209E88}"/>
                    </a:ext>
                  </a:extLst>
                </p:cNvPr>
                <p:cNvPicPr/>
                <p:nvPr/>
              </p:nvPicPr>
              <p:blipFill>
                <a:blip r:embed="rId225"/>
                <a:stretch>
                  <a:fillRect/>
                </a:stretch>
              </p:blipFill>
              <p:spPr>
                <a:xfrm>
                  <a:off x="10274760" y="1448736"/>
                  <a:ext cx="9684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0" name="Ink 139">
                  <a:extLst>
                    <a:ext uri="{FF2B5EF4-FFF2-40B4-BE49-F238E27FC236}">
                      <a16:creationId xmlns:a16="http://schemas.microsoft.com/office/drawing/2014/main" id="{48301115-FD5F-1A41-B552-6FEBDB0C537A}"/>
                    </a:ext>
                  </a:extLst>
                </p14:cNvPr>
                <p14:cNvContentPartPr/>
                <p14:nvPr/>
              </p14:nvContentPartPr>
              <p14:xfrm>
                <a:off x="10446480" y="1721256"/>
                <a:ext cx="542880" cy="112680"/>
              </p14:xfrm>
            </p:contentPart>
          </mc:Choice>
          <mc:Fallback>
            <p:pic>
              <p:nvPicPr>
                <p:cNvPr id="140" name="Ink 139">
                  <a:extLst>
                    <a:ext uri="{FF2B5EF4-FFF2-40B4-BE49-F238E27FC236}">
                      <a16:creationId xmlns:a16="http://schemas.microsoft.com/office/drawing/2014/main" id="{48301115-FD5F-1A41-B552-6FEBDB0C537A}"/>
                    </a:ext>
                  </a:extLst>
                </p:cNvPr>
                <p:cNvPicPr/>
                <p:nvPr/>
              </p:nvPicPr>
              <p:blipFill>
                <a:blip r:embed="rId227"/>
                <a:stretch>
                  <a:fillRect/>
                </a:stretch>
              </p:blipFill>
              <p:spPr>
                <a:xfrm>
                  <a:off x="10437480" y="1712256"/>
                  <a:ext cx="5605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1" name="Ink 140">
                  <a:extLst>
                    <a:ext uri="{FF2B5EF4-FFF2-40B4-BE49-F238E27FC236}">
                      <a16:creationId xmlns:a16="http://schemas.microsoft.com/office/drawing/2014/main" id="{0C03D927-937B-3249-A81B-3769CD89E55F}"/>
                    </a:ext>
                  </a:extLst>
                </p14:cNvPr>
                <p14:cNvContentPartPr/>
                <p14:nvPr/>
              </p14:nvContentPartPr>
              <p14:xfrm>
                <a:off x="10500480" y="1537296"/>
                <a:ext cx="658440" cy="6120"/>
              </p14:xfrm>
            </p:contentPart>
          </mc:Choice>
          <mc:Fallback>
            <p:pic>
              <p:nvPicPr>
                <p:cNvPr id="141" name="Ink 140">
                  <a:extLst>
                    <a:ext uri="{FF2B5EF4-FFF2-40B4-BE49-F238E27FC236}">
                      <a16:creationId xmlns:a16="http://schemas.microsoft.com/office/drawing/2014/main" id="{0C03D927-937B-3249-A81B-3769CD89E55F}"/>
                    </a:ext>
                  </a:extLst>
                </p:cNvPr>
                <p:cNvPicPr/>
                <p:nvPr/>
              </p:nvPicPr>
              <p:blipFill>
                <a:blip r:embed="rId229"/>
                <a:stretch>
                  <a:fillRect/>
                </a:stretch>
              </p:blipFill>
              <p:spPr>
                <a:xfrm>
                  <a:off x="10491480" y="1528296"/>
                  <a:ext cx="6760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2" name="Ink 141">
                  <a:extLst>
                    <a:ext uri="{FF2B5EF4-FFF2-40B4-BE49-F238E27FC236}">
                      <a16:creationId xmlns:a16="http://schemas.microsoft.com/office/drawing/2014/main" id="{DE5F52A4-2738-B540-B324-9691C7787846}"/>
                    </a:ext>
                  </a:extLst>
                </p14:cNvPr>
                <p14:cNvContentPartPr/>
                <p14:nvPr/>
              </p14:nvContentPartPr>
              <p14:xfrm>
                <a:off x="10949040" y="1800096"/>
                <a:ext cx="509040" cy="289800"/>
              </p14:xfrm>
            </p:contentPart>
          </mc:Choice>
          <mc:Fallback>
            <p:pic>
              <p:nvPicPr>
                <p:cNvPr id="142" name="Ink 141">
                  <a:extLst>
                    <a:ext uri="{FF2B5EF4-FFF2-40B4-BE49-F238E27FC236}">
                      <a16:creationId xmlns:a16="http://schemas.microsoft.com/office/drawing/2014/main" id="{DE5F52A4-2738-B540-B324-9691C7787846}"/>
                    </a:ext>
                  </a:extLst>
                </p:cNvPr>
                <p:cNvPicPr/>
                <p:nvPr/>
              </p:nvPicPr>
              <p:blipFill>
                <a:blip r:embed="rId231"/>
                <a:stretch>
                  <a:fillRect/>
                </a:stretch>
              </p:blipFill>
              <p:spPr>
                <a:xfrm>
                  <a:off x="10940400" y="1791096"/>
                  <a:ext cx="52668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5" name="Ink 144">
                  <a:extLst>
                    <a:ext uri="{FF2B5EF4-FFF2-40B4-BE49-F238E27FC236}">
                      <a16:creationId xmlns:a16="http://schemas.microsoft.com/office/drawing/2014/main" id="{AF4C34A9-9747-9544-8F44-69A8C3853353}"/>
                    </a:ext>
                  </a:extLst>
                </p14:cNvPr>
                <p14:cNvContentPartPr/>
                <p14:nvPr/>
              </p14:nvContentPartPr>
              <p14:xfrm>
                <a:off x="10976760" y="1488336"/>
                <a:ext cx="115920" cy="55080"/>
              </p14:xfrm>
            </p:contentPart>
          </mc:Choice>
          <mc:Fallback>
            <p:pic>
              <p:nvPicPr>
                <p:cNvPr id="145" name="Ink 144">
                  <a:extLst>
                    <a:ext uri="{FF2B5EF4-FFF2-40B4-BE49-F238E27FC236}">
                      <a16:creationId xmlns:a16="http://schemas.microsoft.com/office/drawing/2014/main" id="{AF4C34A9-9747-9544-8F44-69A8C3853353}"/>
                    </a:ext>
                  </a:extLst>
                </p:cNvPr>
                <p:cNvPicPr/>
                <p:nvPr/>
              </p:nvPicPr>
              <p:blipFill>
                <a:blip r:embed="rId233"/>
                <a:stretch>
                  <a:fillRect/>
                </a:stretch>
              </p:blipFill>
              <p:spPr>
                <a:xfrm>
                  <a:off x="10968120" y="1479336"/>
                  <a:ext cx="133560" cy="72720"/>
                </a:xfrm>
                <a:prstGeom prst="rect">
                  <a:avLst/>
                </a:prstGeom>
              </p:spPr>
            </p:pic>
          </mc:Fallback>
        </mc:AlternateContent>
      </p:grpSp>
    </p:spTree>
    <p:extLst>
      <p:ext uri="{BB962C8B-B14F-4D97-AF65-F5344CB8AC3E}">
        <p14:creationId xmlns:p14="http://schemas.microsoft.com/office/powerpoint/2010/main" val="2519723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64063"/>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p:grpSp>
        <p:nvGrpSpPr>
          <p:cNvPr id="8" name="Group 7">
            <a:extLst>
              <a:ext uri="{FF2B5EF4-FFF2-40B4-BE49-F238E27FC236}">
                <a16:creationId xmlns:a16="http://schemas.microsoft.com/office/drawing/2014/main" id="{E9315EC4-777B-1F47-B417-7F73FD895DA3}"/>
              </a:ext>
            </a:extLst>
          </p:cNvPr>
          <p:cNvGrpSpPr/>
          <p:nvPr/>
        </p:nvGrpSpPr>
        <p:grpSpPr>
          <a:xfrm>
            <a:off x="10292778" y="2520932"/>
            <a:ext cx="619920" cy="1206000"/>
            <a:chOff x="10292778" y="2520932"/>
            <a:chExt cx="619920" cy="120600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ED1E1DA-4EF1-5542-8EAA-67005BCE09AB}"/>
                    </a:ext>
                  </a:extLst>
                </p14:cNvPr>
                <p14:cNvContentPartPr/>
                <p14:nvPr/>
              </p14:nvContentPartPr>
              <p14:xfrm>
                <a:off x="10292778" y="2520932"/>
                <a:ext cx="550080" cy="1199520"/>
              </p14:xfrm>
            </p:contentPart>
          </mc:Choice>
          <mc:Fallback xmlns="">
            <p:pic>
              <p:nvPicPr>
                <p:cNvPr id="6" name="Ink 5">
                  <a:extLst>
                    <a:ext uri="{FF2B5EF4-FFF2-40B4-BE49-F238E27FC236}">
                      <a16:creationId xmlns:a16="http://schemas.microsoft.com/office/drawing/2014/main" id="{0ED1E1DA-4EF1-5542-8EAA-67005BCE09AB}"/>
                    </a:ext>
                  </a:extLst>
                </p:cNvPr>
                <p:cNvPicPr/>
                <p:nvPr/>
              </p:nvPicPr>
              <p:blipFill>
                <a:blip r:embed="rId8"/>
                <a:stretch>
                  <a:fillRect/>
                </a:stretch>
              </p:blipFill>
              <p:spPr>
                <a:xfrm>
                  <a:off x="10284138" y="2511932"/>
                  <a:ext cx="567720" cy="12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1E89AB8-8596-B84E-B2DE-E5C40946869D}"/>
                    </a:ext>
                  </a:extLst>
                </p14:cNvPr>
                <p14:cNvContentPartPr/>
                <p14:nvPr/>
              </p14:nvContentPartPr>
              <p14:xfrm>
                <a:off x="10719378" y="3427052"/>
                <a:ext cx="193320" cy="299880"/>
              </p14:xfrm>
            </p:contentPart>
          </mc:Choice>
          <mc:Fallback xmlns="">
            <p:pic>
              <p:nvPicPr>
                <p:cNvPr id="7" name="Ink 6">
                  <a:extLst>
                    <a:ext uri="{FF2B5EF4-FFF2-40B4-BE49-F238E27FC236}">
                      <a16:creationId xmlns:a16="http://schemas.microsoft.com/office/drawing/2014/main" id="{D1E89AB8-8596-B84E-B2DE-E5C40946869D}"/>
                    </a:ext>
                  </a:extLst>
                </p:cNvPr>
                <p:cNvPicPr/>
                <p:nvPr/>
              </p:nvPicPr>
              <p:blipFill>
                <a:blip r:embed="rId10"/>
                <a:stretch>
                  <a:fillRect/>
                </a:stretch>
              </p:blipFill>
              <p:spPr>
                <a:xfrm>
                  <a:off x="10710378" y="3418052"/>
                  <a:ext cx="210960" cy="31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6B36B52-0384-1F43-9B96-FC068CDB0B51}"/>
                  </a:ext>
                </a:extLst>
              </p14:cNvPr>
              <p14:cNvContentPartPr/>
              <p14:nvPr/>
            </p14:nvContentPartPr>
            <p14:xfrm>
              <a:off x="6318018" y="2893532"/>
              <a:ext cx="218520" cy="866520"/>
            </p14:xfrm>
          </p:contentPart>
        </mc:Choice>
        <mc:Fallback xmlns="">
          <p:pic>
            <p:nvPicPr>
              <p:cNvPr id="9" name="Ink 8">
                <a:extLst>
                  <a:ext uri="{FF2B5EF4-FFF2-40B4-BE49-F238E27FC236}">
                    <a16:creationId xmlns:a16="http://schemas.microsoft.com/office/drawing/2014/main" id="{36B36B52-0384-1F43-9B96-FC068CDB0B51}"/>
                  </a:ext>
                </a:extLst>
              </p:cNvPr>
              <p:cNvPicPr/>
              <p:nvPr/>
            </p:nvPicPr>
            <p:blipFill>
              <a:blip r:embed="rId12"/>
              <a:stretch>
                <a:fillRect/>
              </a:stretch>
            </p:blipFill>
            <p:spPr>
              <a:xfrm>
                <a:off x="6309378" y="2884532"/>
                <a:ext cx="236160" cy="884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3D05E846-6A5B-434D-8B66-5290E6BB1F65}"/>
                  </a:ext>
                </a:extLst>
              </p14:cNvPr>
              <p14:cNvContentPartPr/>
              <p14:nvPr/>
            </p14:nvContentPartPr>
            <p14:xfrm>
              <a:off x="8353458" y="2922692"/>
              <a:ext cx="550800" cy="795240"/>
            </p14:xfrm>
          </p:contentPart>
        </mc:Choice>
        <mc:Fallback xmlns="">
          <p:pic>
            <p:nvPicPr>
              <p:cNvPr id="10" name="Ink 9">
                <a:extLst>
                  <a:ext uri="{FF2B5EF4-FFF2-40B4-BE49-F238E27FC236}">
                    <a16:creationId xmlns:a16="http://schemas.microsoft.com/office/drawing/2014/main" id="{3D05E846-6A5B-434D-8B66-5290E6BB1F65}"/>
                  </a:ext>
                </a:extLst>
              </p:cNvPr>
              <p:cNvPicPr/>
              <p:nvPr/>
            </p:nvPicPr>
            <p:blipFill>
              <a:blip r:embed="rId14"/>
              <a:stretch>
                <a:fillRect/>
              </a:stretch>
            </p:blipFill>
            <p:spPr>
              <a:xfrm>
                <a:off x="8344458" y="2913692"/>
                <a:ext cx="56844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sp>
        <p:nvSpPr>
          <p:cNvPr id="13" name="TextBox 12">
            <a:extLst>
              <a:ext uri="{FF2B5EF4-FFF2-40B4-BE49-F238E27FC236}">
                <a16:creationId xmlns:a16="http://schemas.microsoft.com/office/drawing/2014/main" id="{DE7FE7D2-A05B-C94C-97A9-1C4C61659C6A}"/>
              </a:ext>
            </a:extLst>
          </p:cNvPr>
          <p:cNvSpPr txBox="1"/>
          <p:nvPr/>
        </p:nvSpPr>
        <p:spPr>
          <a:xfrm>
            <a:off x="1243013" y="4947160"/>
            <a:ext cx="3617364" cy="830997"/>
          </a:xfrm>
          <a:prstGeom prst="rect">
            <a:avLst/>
          </a:prstGeom>
          <a:noFill/>
        </p:spPr>
        <p:txBody>
          <a:bodyPr wrap="square" rtlCol="0">
            <a:spAutoFit/>
          </a:bodyPr>
          <a:lstStyle/>
          <a:p>
            <a:r>
              <a:rPr lang="en-US" sz="2400" b="1" dirty="0">
                <a:solidFill>
                  <a:srgbClr val="FF0000"/>
                </a:solidFill>
              </a:rPr>
              <a:t>Outliers &lt;  Q1 – 1.5 (IQR)</a:t>
            </a:r>
          </a:p>
          <a:p>
            <a:r>
              <a:rPr lang="en-US" sz="2400" b="1" dirty="0">
                <a:solidFill>
                  <a:srgbClr val="FF0000"/>
                </a:solidFill>
              </a:rPr>
              <a:t>              &gt;  Q3 + 1.5 (IQR)</a:t>
            </a:r>
          </a:p>
        </p:txBody>
      </p:sp>
      <p:sp>
        <p:nvSpPr>
          <p:cNvPr id="14" name="TextBox 13">
            <a:extLst>
              <a:ext uri="{FF2B5EF4-FFF2-40B4-BE49-F238E27FC236}">
                <a16:creationId xmlns:a16="http://schemas.microsoft.com/office/drawing/2014/main" id="{FB70C336-D1A9-314D-992E-A9E618D75796}"/>
              </a:ext>
            </a:extLst>
          </p:cNvPr>
          <p:cNvSpPr txBox="1"/>
          <p:nvPr/>
        </p:nvSpPr>
        <p:spPr>
          <a:xfrm>
            <a:off x="8270878" y="4939070"/>
            <a:ext cx="2895344" cy="830997"/>
          </a:xfrm>
          <a:prstGeom prst="rect">
            <a:avLst/>
          </a:prstGeom>
          <a:noFill/>
        </p:spPr>
        <p:txBody>
          <a:bodyPr wrap="none" rtlCol="0">
            <a:spAutoFit/>
          </a:bodyPr>
          <a:lstStyle/>
          <a:p>
            <a:r>
              <a:rPr lang="en-US" sz="2400" b="1" dirty="0">
                <a:solidFill>
                  <a:srgbClr val="FF0000"/>
                </a:solidFill>
              </a:rPr>
              <a:t>25 – 1.5 (11) = 8.5</a:t>
            </a:r>
          </a:p>
          <a:p>
            <a:r>
              <a:rPr lang="en-US" sz="2400" b="1" dirty="0">
                <a:solidFill>
                  <a:srgbClr val="FF0000"/>
                </a:solidFill>
              </a:rPr>
              <a:t>36 + 1.5 (11) = 52.5</a:t>
            </a:r>
          </a:p>
        </p:txBody>
      </p:sp>
      <p:cxnSp>
        <p:nvCxnSpPr>
          <p:cNvPr id="16" name="Straight Arrow Connector 15">
            <a:extLst>
              <a:ext uri="{FF2B5EF4-FFF2-40B4-BE49-F238E27FC236}">
                <a16:creationId xmlns:a16="http://schemas.microsoft.com/office/drawing/2014/main" id="{4ED2735F-8BA9-304F-A154-56E44532A02E}"/>
              </a:ext>
            </a:extLst>
          </p:cNvPr>
          <p:cNvCxnSpPr>
            <a:cxnSpLocks/>
          </p:cNvCxnSpPr>
          <p:nvPr/>
        </p:nvCxnSpPr>
        <p:spPr>
          <a:xfrm>
            <a:off x="4860377" y="5143500"/>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D1B469C-2102-B046-A82B-774E14A5E453}"/>
              </a:ext>
            </a:extLst>
          </p:cNvPr>
          <p:cNvCxnSpPr>
            <a:cxnSpLocks/>
          </p:cNvCxnSpPr>
          <p:nvPr/>
        </p:nvCxnSpPr>
        <p:spPr>
          <a:xfrm>
            <a:off x="4860377" y="5567362"/>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AAEF273B-4546-DE4D-B841-FB0E394E2258}"/>
              </a:ext>
            </a:extLst>
          </p:cNvPr>
          <p:cNvSpPr txBox="1"/>
          <p:nvPr/>
        </p:nvSpPr>
        <p:spPr>
          <a:xfrm>
            <a:off x="1698811" y="6058496"/>
            <a:ext cx="8997207" cy="461665"/>
          </a:xfrm>
          <a:prstGeom prst="rect">
            <a:avLst/>
          </a:prstGeom>
          <a:noFill/>
        </p:spPr>
        <p:txBody>
          <a:bodyPr wrap="none" rtlCol="0">
            <a:spAutoFit/>
          </a:bodyPr>
          <a:lstStyle/>
          <a:p>
            <a:r>
              <a:rPr lang="en-US" sz="2400" b="1" dirty="0">
                <a:solidFill>
                  <a:srgbClr val="FF0000"/>
                </a:solidFill>
              </a:rPr>
              <a:t>Hence, we can say that 59 is the only outlier we have in our dataset.</a:t>
            </a:r>
          </a:p>
        </p:txBody>
      </p:sp>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A832A628-9A44-A84B-A445-6D2B57A1F15F}"/>
                  </a:ext>
                </a:extLst>
              </p14:cNvPr>
              <p14:cNvContentPartPr/>
              <p14:nvPr/>
            </p14:nvContentPartPr>
            <p14:xfrm>
              <a:off x="10348200" y="5703576"/>
              <a:ext cx="642960" cy="135720"/>
            </p14:xfrm>
          </p:contentPart>
        </mc:Choice>
        <mc:Fallback>
          <p:pic>
            <p:nvPicPr>
              <p:cNvPr id="22" name="Ink 21">
                <a:extLst>
                  <a:ext uri="{FF2B5EF4-FFF2-40B4-BE49-F238E27FC236}">
                    <a16:creationId xmlns:a16="http://schemas.microsoft.com/office/drawing/2014/main" id="{A832A628-9A44-A84B-A445-6D2B57A1F15F}"/>
                  </a:ext>
                </a:extLst>
              </p:cNvPr>
              <p:cNvPicPr/>
              <p:nvPr/>
            </p:nvPicPr>
            <p:blipFill>
              <a:blip r:embed="rId20"/>
              <a:stretch>
                <a:fillRect/>
              </a:stretch>
            </p:blipFill>
            <p:spPr>
              <a:xfrm>
                <a:off x="10339200" y="5694576"/>
                <a:ext cx="6606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Ink 22">
                <a:extLst>
                  <a:ext uri="{FF2B5EF4-FFF2-40B4-BE49-F238E27FC236}">
                    <a16:creationId xmlns:a16="http://schemas.microsoft.com/office/drawing/2014/main" id="{5DE5B8B7-395B-2D43-BC90-3FE41C2212B0}"/>
                  </a:ext>
                </a:extLst>
              </p14:cNvPr>
              <p14:cNvContentPartPr/>
              <p14:nvPr/>
            </p14:nvContentPartPr>
            <p14:xfrm>
              <a:off x="4883760" y="6486216"/>
              <a:ext cx="2608200" cy="95760"/>
            </p14:xfrm>
          </p:contentPart>
        </mc:Choice>
        <mc:Fallback>
          <p:pic>
            <p:nvPicPr>
              <p:cNvPr id="23" name="Ink 22">
                <a:extLst>
                  <a:ext uri="{FF2B5EF4-FFF2-40B4-BE49-F238E27FC236}">
                    <a16:creationId xmlns:a16="http://schemas.microsoft.com/office/drawing/2014/main" id="{5DE5B8B7-395B-2D43-BC90-3FE41C2212B0}"/>
                  </a:ext>
                </a:extLst>
              </p:cNvPr>
              <p:cNvPicPr/>
              <p:nvPr/>
            </p:nvPicPr>
            <p:blipFill>
              <a:blip r:embed="rId22"/>
              <a:stretch>
                <a:fillRect/>
              </a:stretch>
            </p:blipFill>
            <p:spPr>
              <a:xfrm>
                <a:off x="4875120" y="6477576"/>
                <a:ext cx="2625840" cy="113400"/>
              </a:xfrm>
              <a:prstGeom prst="rect">
                <a:avLst/>
              </a:prstGeom>
            </p:spPr>
          </p:pic>
        </mc:Fallback>
      </mc:AlternateContent>
      <p:grpSp>
        <p:nvGrpSpPr>
          <p:cNvPr id="25" name="Group 24">
            <a:extLst>
              <a:ext uri="{FF2B5EF4-FFF2-40B4-BE49-F238E27FC236}">
                <a16:creationId xmlns:a16="http://schemas.microsoft.com/office/drawing/2014/main" id="{DA279095-BFF5-2E46-AB1F-CE850C220204}"/>
              </a:ext>
            </a:extLst>
          </p:cNvPr>
          <p:cNvGrpSpPr/>
          <p:nvPr/>
        </p:nvGrpSpPr>
        <p:grpSpPr>
          <a:xfrm>
            <a:off x="9849960" y="3727896"/>
            <a:ext cx="1834560" cy="1119960"/>
            <a:chOff x="9849960" y="3727896"/>
            <a:chExt cx="1834560" cy="1119960"/>
          </a:xfrm>
        </p:grpSpPr>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1CB76128-C897-F145-95A1-855685D68E01}"/>
                    </a:ext>
                  </a:extLst>
                </p14:cNvPr>
                <p14:cNvContentPartPr/>
                <p14:nvPr/>
              </p14:nvContentPartPr>
              <p14:xfrm>
                <a:off x="10284840" y="3727896"/>
                <a:ext cx="1170360" cy="810000"/>
              </p14:xfrm>
            </p:contentPart>
          </mc:Choice>
          <mc:Fallback>
            <p:pic>
              <p:nvPicPr>
                <p:cNvPr id="15" name="Ink 14">
                  <a:extLst>
                    <a:ext uri="{FF2B5EF4-FFF2-40B4-BE49-F238E27FC236}">
                      <a16:creationId xmlns:a16="http://schemas.microsoft.com/office/drawing/2014/main" id="{1CB76128-C897-F145-95A1-855685D68E01}"/>
                    </a:ext>
                  </a:extLst>
                </p:cNvPr>
                <p:cNvPicPr/>
                <p:nvPr/>
              </p:nvPicPr>
              <p:blipFill>
                <a:blip r:embed="rId24"/>
                <a:stretch>
                  <a:fillRect/>
                </a:stretch>
              </p:blipFill>
              <p:spPr>
                <a:xfrm>
                  <a:off x="10275840" y="3719256"/>
                  <a:ext cx="1188000" cy="827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17963142-FDEF-3E4E-AA24-0FDACE148CFB}"/>
                    </a:ext>
                  </a:extLst>
                </p14:cNvPr>
                <p14:cNvContentPartPr/>
                <p14:nvPr/>
              </p14:nvContentPartPr>
              <p14:xfrm>
                <a:off x="10997640" y="4585416"/>
                <a:ext cx="503640" cy="262440"/>
              </p14:xfrm>
            </p:contentPart>
          </mc:Choice>
          <mc:Fallback>
            <p:pic>
              <p:nvPicPr>
                <p:cNvPr id="17" name="Ink 16">
                  <a:extLst>
                    <a:ext uri="{FF2B5EF4-FFF2-40B4-BE49-F238E27FC236}">
                      <a16:creationId xmlns:a16="http://schemas.microsoft.com/office/drawing/2014/main" id="{17963142-FDEF-3E4E-AA24-0FDACE148CFB}"/>
                    </a:ext>
                  </a:extLst>
                </p:cNvPr>
                <p:cNvPicPr/>
                <p:nvPr/>
              </p:nvPicPr>
              <p:blipFill>
                <a:blip r:embed="rId26"/>
                <a:stretch>
                  <a:fillRect/>
                </a:stretch>
              </p:blipFill>
              <p:spPr>
                <a:xfrm>
                  <a:off x="10989000" y="4576416"/>
                  <a:ext cx="5212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50F917EA-6C84-0A4D-A294-3C1A0C6252AE}"/>
                    </a:ext>
                  </a:extLst>
                </p14:cNvPr>
                <p14:cNvContentPartPr/>
                <p14:nvPr/>
              </p14:nvContentPartPr>
              <p14:xfrm>
                <a:off x="11182680" y="4496856"/>
                <a:ext cx="501840" cy="254520"/>
              </p14:xfrm>
            </p:contentPart>
          </mc:Choice>
          <mc:Fallback>
            <p:pic>
              <p:nvPicPr>
                <p:cNvPr id="18" name="Ink 17">
                  <a:extLst>
                    <a:ext uri="{FF2B5EF4-FFF2-40B4-BE49-F238E27FC236}">
                      <a16:creationId xmlns:a16="http://schemas.microsoft.com/office/drawing/2014/main" id="{50F917EA-6C84-0A4D-A294-3C1A0C6252AE}"/>
                    </a:ext>
                  </a:extLst>
                </p:cNvPr>
                <p:cNvPicPr/>
                <p:nvPr/>
              </p:nvPicPr>
              <p:blipFill>
                <a:blip r:embed="rId28"/>
                <a:stretch>
                  <a:fillRect/>
                </a:stretch>
              </p:blipFill>
              <p:spPr>
                <a:xfrm>
                  <a:off x="11173680" y="4488216"/>
                  <a:ext cx="5194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Ink 23">
                  <a:extLst>
                    <a:ext uri="{FF2B5EF4-FFF2-40B4-BE49-F238E27FC236}">
                      <a16:creationId xmlns:a16="http://schemas.microsoft.com/office/drawing/2014/main" id="{35FBF676-F793-AB4C-A8F7-15D43E68E2C4}"/>
                    </a:ext>
                  </a:extLst>
                </p14:cNvPr>
                <p14:cNvContentPartPr/>
                <p14:nvPr/>
              </p14:nvContentPartPr>
              <p14:xfrm>
                <a:off x="9849960" y="3812496"/>
                <a:ext cx="686880" cy="662040"/>
              </p14:xfrm>
            </p:contentPart>
          </mc:Choice>
          <mc:Fallback>
            <p:pic>
              <p:nvPicPr>
                <p:cNvPr id="24" name="Ink 23">
                  <a:extLst>
                    <a:ext uri="{FF2B5EF4-FFF2-40B4-BE49-F238E27FC236}">
                      <a16:creationId xmlns:a16="http://schemas.microsoft.com/office/drawing/2014/main" id="{35FBF676-F793-AB4C-A8F7-15D43E68E2C4}"/>
                    </a:ext>
                  </a:extLst>
                </p:cNvPr>
                <p:cNvPicPr/>
                <p:nvPr/>
              </p:nvPicPr>
              <p:blipFill>
                <a:blip r:embed="rId30"/>
                <a:stretch>
                  <a:fillRect/>
                </a:stretch>
              </p:blipFill>
              <p:spPr>
                <a:xfrm>
                  <a:off x="9841320" y="3803856"/>
                  <a:ext cx="704520" cy="679680"/>
                </a:xfrm>
                <a:prstGeom prst="rect">
                  <a:avLst/>
                </a:prstGeom>
              </p:spPr>
            </p:pic>
          </mc:Fallback>
        </mc:AlternateContent>
      </p:grpSp>
    </p:spTree>
    <p:extLst>
      <p:ext uri="{BB962C8B-B14F-4D97-AF65-F5344CB8AC3E}">
        <p14:creationId xmlns:p14="http://schemas.microsoft.com/office/powerpoint/2010/main" val="3871712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D08F7-A6DC-E647-BE38-3137E994EF9F}"/>
              </a:ext>
            </a:extLst>
          </p:cNvPr>
          <p:cNvPicPr>
            <a:picLocks noChangeAspect="1"/>
          </p:cNvPicPr>
          <p:nvPr/>
        </p:nvPicPr>
        <p:blipFill>
          <a:blip r:embed="rId2"/>
          <a:stretch>
            <a:fillRect/>
          </a:stretch>
        </p:blipFill>
        <p:spPr>
          <a:xfrm>
            <a:off x="719226" y="609600"/>
            <a:ext cx="11472774" cy="6015938"/>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ADA8384D-D357-364E-8B1F-DA71E652C211}"/>
                  </a:ext>
                </a:extLst>
              </p14:cNvPr>
              <p14:cNvContentPartPr/>
              <p14:nvPr/>
            </p14:nvContentPartPr>
            <p14:xfrm>
              <a:off x="9968400" y="3737976"/>
              <a:ext cx="72360" cy="976680"/>
            </p14:xfrm>
          </p:contentPart>
        </mc:Choice>
        <mc:Fallback>
          <p:pic>
            <p:nvPicPr>
              <p:cNvPr id="11" name="Ink 10">
                <a:extLst>
                  <a:ext uri="{FF2B5EF4-FFF2-40B4-BE49-F238E27FC236}">
                    <a16:creationId xmlns:a16="http://schemas.microsoft.com/office/drawing/2014/main" id="{ADA8384D-D357-364E-8B1F-DA71E652C211}"/>
                  </a:ext>
                </a:extLst>
              </p:cNvPr>
              <p:cNvPicPr/>
              <p:nvPr/>
            </p:nvPicPr>
            <p:blipFill>
              <a:blip r:embed="rId4"/>
              <a:stretch>
                <a:fillRect/>
              </a:stretch>
            </p:blipFill>
            <p:spPr>
              <a:xfrm>
                <a:off x="9959400" y="3728976"/>
                <a:ext cx="90000" cy="994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281D3AD5-0929-764B-BF12-3CDD59FEE9F8}"/>
                  </a:ext>
                </a:extLst>
              </p14:cNvPr>
              <p14:cNvContentPartPr/>
              <p14:nvPr/>
            </p14:nvContentPartPr>
            <p14:xfrm>
              <a:off x="9819720" y="4823376"/>
              <a:ext cx="104400" cy="166680"/>
            </p14:xfrm>
          </p:contentPart>
        </mc:Choice>
        <mc:Fallback>
          <p:pic>
            <p:nvPicPr>
              <p:cNvPr id="13" name="Ink 12">
                <a:extLst>
                  <a:ext uri="{FF2B5EF4-FFF2-40B4-BE49-F238E27FC236}">
                    <a16:creationId xmlns:a16="http://schemas.microsoft.com/office/drawing/2014/main" id="{281D3AD5-0929-764B-BF12-3CDD59FEE9F8}"/>
                  </a:ext>
                </a:extLst>
              </p:cNvPr>
              <p:cNvPicPr/>
              <p:nvPr/>
            </p:nvPicPr>
            <p:blipFill>
              <a:blip r:embed="rId6"/>
              <a:stretch>
                <a:fillRect/>
              </a:stretch>
            </p:blipFill>
            <p:spPr>
              <a:xfrm>
                <a:off x="9811080" y="4814736"/>
                <a:ext cx="1220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43208A56-F3C0-E649-8370-1D85205A7906}"/>
                  </a:ext>
                </a:extLst>
              </p14:cNvPr>
              <p14:cNvContentPartPr/>
              <p14:nvPr/>
            </p14:nvContentPartPr>
            <p14:xfrm>
              <a:off x="9892080" y="4799256"/>
              <a:ext cx="50760" cy="11520"/>
            </p14:xfrm>
          </p:contentPart>
        </mc:Choice>
        <mc:Fallback>
          <p:pic>
            <p:nvPicPr>
              <p:cNvPr id="14" name="Ink 13">
                <a:extLst>
                  <a:ext uri="{FF2B5EF4-FFF2-40B4-BE49-F238E27FC236}">
                    <a16:creationId xmlns:a16="http://schemas.microsoft.com/office/drawing/2014/main" id="{43208A56-F3C0-E649-8370-1D85205A7906}"/>
                  </a:ext>
                </a:extLst>
              </p:cNvPr>
              <p:cNvPicPr/>
              <p:nvPr/>
            </p:nvPicPr>
            <p:blipFill>
              <a:blip r:embed="rId8"/>
              <a:stretch>
                <a:fillRect/>
              </a:stretch>
            </p:blipFill>
            <p:spPr>
              <a:xfrm>
                <a:off x="9883080" y="4790616"/>
                <a:ext cx="684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CA92ADC3-D731-9B45-9E0C-6B12057C7485}"/>
                  </a:ext>
                </a:extLst>
              </p14:cNvPr>
              <p14:cNvContentPartPr/>
              <p14:nvPr/>
            </p14:nvContentPartPr>
            <p14:xfrm>
              <a:off x="9991440" y="4774056"/>
              <a:ext cx="72360" cy="178920"/>
            </p14:xfrm>
          </p:contentPart>
        </mc:Choice>
        <mc:Fallback>
          <p:pic>
            <p:nvPicPr>
              <p:cNvPr id="15" name="Ink 14">
                <a:extLst>
                  <a:ext uri="{FF2B5EF4-FFF2-40B4-BE49-F238E27FC236}">
                    <a16:creationId xmlns:a16="http://schemas.microsoft.com/office/drawing/2014/main" id="{CA92ADC3-D731-9B45-9E0C-6B12057C7485}"/>
                  </a:ext>
                </a:extLst>
              </p:cNvPr>
              <p:cNvPicPr/>
              <p:nvPr/>
            </p:nvPicPr>
            <p:blipFill>
              <a:blip r:embed="rId10"/>
              <a:stretch>
                <a:fillRect/>
              </a:stretch>
            </p:blipFill>
            <p:spPr>
              <a:xfrm>
                <a:off x="9982440" y="4765416"/>
                <a:ext cx="900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5181D416-CF4F-F248-B703-55F012A7F523}"/>
                  </a:ext>
                </a:extLst>
              </p14:cNvPr>
              <p14:cNvContentPartPr/>
              <p14:nvPr/>
            </p14:nvContentPartPr>
            <p14:xfrm>
              <a:off x="6575040" y="2169816"/>
              <a:ext cx="2374200" cy="110160"/>
            </p14:xfrm>
          </p:contentPart>
        </mc:Choice>
        <mc:Fallback>
          <p:pic>
            <p:nvPicPr>
              <p:cNvPr id="17" name="Ink 16">
                <a:extLst>
                  <a:ext uri="{FF2B5EF4-FFF2-40B4-BE49-F238E27FC236}">
                    <a16:creationId xmlns:a16="http://schemas.microsoft.com/office/drawing/2014/main" id="{5181D416-CF4F-F248-B703-55F012A7F523}"/>
                  </a:ext>
                </a:extLst>
              </p:cNvPr>
              <p:cNvPicPr/>
              <p:nvPr/>
            </p:nvPicPr>
            <p:blipFill>
              <a:blip r:embed="rId12"/>
              <a:stretch>
                <a:fillRect/>
              </a:stretch>
            </p:blipFill>
            <p:spPr>
              <a:xfrm>
                <a:off x="6566040" y="2160816"/>
                <a:ext cx="23918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8" name="Ink 17">
                <a:extLst>
                  <a:ext uri="{FF2B5EF4-FFF2-40B4-BE49-F238E27FC236}">
                    <a16:creationId xmlns:a16="http://schemas.microsoft.com/office/drawing/2014/main" id="{E38A90FB-F327-4B48-A194-62B458AFAED1}"/>
                  </a:ext>
                </a:extLst>
              </p14:cNvPr>
              <p14:cNvContentPartPr/>
              <p14:nvPr/>
            </p14:nvContentPartPr>
            <p14:xfrm>
              <a:off x="5753160" y="901176"/>
              <a:ext cx="1294200" cy="438840"/>
            </p14:xfrm>
          </p:contentPart>
        </mc:Choice>
        <mc:Fallback>
          <p:pic>
            <p:nvPicPr>
              <p:cNvPr id="18" name="Ink 17">
                <a:extLst>
                  <a:ext uri="{FF2B5EF4-FFF2-40B4-BE49-F238E27FC236}">
                    <a16:creationId xmlns:a16="http://schemas.microsoft.com/office/drawing/2014/main" id="{E38A90FB-F327-4B48-A194-62B458AFAED1}"/>
                  </a:ext>
                </a:extLst>
              </p:cNvPr>
              <p:cNvPicPr/>
              <p:nvPr/>
            </p:nvPicPr>
            <p:blipFill>
              <a:blip r:embed="rId14"/>
              <a:stretch>
                <a:fillRect/>
              </a:stretch>
            </p:blipFill>
            <p:spPr>
              <a:xfrm>
                <a:off x="5744520" y="892176"/>
                <a:ext cx="131184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9" name="Ink 18">
                <a:extLst>
                  <a:ext uri="{FF2B5EF4-FFF2-40B4-BE49-F238E27FC236}">
                    <a16:creationId xmlns:a16="http://schemas.microsoft.com/office/drawing/2014/main" id="{67BCD120-DC0F-E845-B9FB-39E73B0380EA}"/>
                  </a:ext>
                </a:extLst>
              </p14:cNvPr>
              <p14:cNvContentPartPr/>
              <p14:nvPr/>
            </p14:nvContentPartPr>
            <p14:xfrm>
              <a:off x="8926920" y="3702696"/>
              <a:ext cx="51840" cy="60120"/>
            </p14:xfrm>
          </p:contentPart>
        </mc:Choice>
        <mc:Fallback>
          <p:pic>
            <p:nvPicPr>
              <p:cNvPr id="19" name="Ink 18">
                <a:extLst>
                  <a:ext uri="{FF2B5EF4-FFF2-40B4-BE49-F238E27FC236}">
                    <a16:creationId xmlns:a16="http://schemas.microsoft.com/office/drawing/2014/main" id="{67BCD120-DC0F-E845-B9FB-39E73B0380EA}"/>
                  </a:ext>
                </a:extLst>
              </p:cNvPr>
              <p:cNvPicPr/>
              <p:nvPr/>
            </p:nvPicPr>
            <p:blipFill>
              <a:blip r:embed="rId16"/>
              <a:stretch>
                <a:fillRect/>
              </a:stretch>
            </p:blipFill>
            <p:spPr>
              <a:xfrm>
                <a:off x="8917920" y="3694056"/>
                <a:ext cx="694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67CD77F5-55E1-4C4A-A185-F7353D6CBBC3}"/>
                  </a:ext>
                </a:extLst>
              </p14:cNvPr>
              <p14:cNvContentPartPr/>
              <p14:nvPr/>
            </p14:nvContentPartPr>
            <p14:xfrm>
              <a:off x="9948960" y="3627816"/>
              <a:ext cx="111960" cy="135360"/>
            </p14:xfrm>
          </p:contentPart>
        </mc:Choice>
        <mc:Fallback>
          <p:pic>
            <p:nvPicPr>
              <p:cNvPr id="20" name="Ink 19">
                <a:extLst>
                  <a:ext uri="{FF2B5EF4-FFF2-40B4-BE49-F238E27FC236}">
                    <a16:creationId xmlns:a16="http://schemas.microsoft.com/office/drawing/2014/main" id="{67CD77F5-55E1-4C4A-A185-F7353D6CBBC3}"/>
                  </a:ext>
                </a:extLst>
              </p:cNvPr>
              <p:cNvPicPr/>
              <p:nvPr/>
            </p:nvPicPr>
            <p:blipFill>
              <a:blip r:embed="rId18"/>
              <a:stretch>
                <a:fillRect/>
              </a:stretch>
            </p:blipFill>
            <p:spPr>
              <a:xfrm>
                <a:off x="9939960" y="3619176"/>
                <a:ext cx="1296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C9E403A6-6E98-7941-8A64-B091DAA1BB88}"/>
                  </a:ext>
                </a:extLst>
              </p14:cNvPr>
              <p14:cNvContentPartPr/>
              <p14:nvPr/>
            </p14:nvContentPartPr>
            <p14:xfrm>
              <a:off x="8974800" y="3796296"/>
              <a:ext cx="3600" cy="50400"/>
            </p14:xfrm>
          </p:contentPart>
        </mc:Choice>
        <mc:Fallback>
          <p:pic>
            <p:nvPicPr>
              <p:cNvPr id="22" name="Ink 21">
                <a:extLst>
                  <a:ext uri="{FF2B5EF4-FFF2-40B4-BE49-F238E27FC236}">
                    <a16:creationId xmlns:a16="http://schemas.microsoft.com/office/drawing/2014/main" id="{C9E403A6-6E98-7941-8A64-B091DAA1BB88}"/>
                  </a:ext>
                </a:extLst>
              </p:cNvPr>
              <p:cNvPicPr/>
              <p:nvPr/>
            </p:nvPicPr>
            <p:blipFill>
              <a:blip r:embed="rId20"/>
              <a:stretch>
                <a:fillRect/>
              </a:stretch>
            </p:blipFill>
            <p:spPr>
              <a:xfrm>
                <a:off x="8966160" y="3787656"/>
                <a:ext cx="212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Ink 22">
                <a:extLst>
                  <a:ext uri="{FF2B5EF4-FFF2-40B4-BE49-F238E27FC236}">
                    <a16:creationId xmlns:a16="http://schemas.microsoft.com/office/drawing/2014/main" id="{50EEB1D8-4376-0744-88CC-172ED06A263F}"/>
                  </a:ext>
                </a:extLst>
              </p14:cNvPr>
              <p14:cNvContentPartPr/>
              <p14:nvPr/>
            </p14:nvContentPartPr>
            <p14:xfrm>
              <a:off x="5127480" y="2238576"/>
              <a:ext cx="1064880" cy="21240"/>
            </p14:xfrm>
          </p:contentPart>
        </mc:Choice>
        <mc:Fallback>
          <p:pic>
            <p:nvPicPr>
              <p:cNvPr id="23" name="Ink 22">
                <a:extLst>
                  <a:ext uri="{FF2B5EF4-FFF2-40B4-BE49-F238E27FC236}">
                    <a16:creationId xmlns:a16="http://schemas.microsoft.com/office/drawing/2014/main" id="{50EEB1D8-4376-0744-88CC-172ED06A263F}"/>
                  </a:ext>
                </a:extLst>
              </p:cNvPr>
              <p:cNvPicPr/>
              <p:nvPr/>
            </p:nvPicPr>
            <p:blipFill>
              <a:blip r:embed="rId22"/>
              <a:stretch>
                <a:fillRect/>
              </a:stretch>
            </p:blipFill>
            <p:spPr>
              <a:xfrm>
                <a:off x="5118480" y="2229936"/>
                <a:ext cx="1082520" cy="38880"/>
              </a:xfrm>
              <a:prstGeom prst="rect">
                <a:avLst/>
              </a:prstGeom>
            </p:spPr>
          </p:pic>
        </mc:Fallback>
      </mc:AlternateContent>
      <p:grpSp>
        <p:nvGrpSpPr>
          <p:cNvPr id="25" name="Group 24">
            <a:extLst>
              <a:ext uri="{FF2B5EF4-FFF2-40B4-BE49-F238E27FC236}">
                <a16:creationId xmlns:a16="http://schemas.microsoft.com/office/drawing/2014/main" id="{1B132230-5CEC-5F46-9059-B0C462CADBC3}"/>
              </a:ext>
            </a:extLst>
          </p:cNvPr>
          <p:cNvGrpSpPr/>
          <p:nvPr/>
        </p:nvGrpSpPr>
        <p:grpSpPr>
          <a:xfrm>
            <a:off x="9705960" y="1738176"/>
            <a:ext cx="2472120" cy="2211120"/>
            <a:chOff x="9705960" y="1738176"/>
            <a:chExt cx="2472120" cy="2211120"/>
          </a:xfrm>
        </p:grpSpPr>
        <mc:AlternateContent xmlns:mc="http://schemas.openxmlformats.org/markup-compatibility/2006">
          <mc:Choice xmlns:p14="http://schemas.microsoft.com/office/powerpoint/2010/main" Requires="p14">
            <p:contentPart p14:bwMode="auto" r:id="rId23">
              <p14:nvContentPartPr>
                <p14:cNvPr id="5" name="Ink 4">
                  <a:extLst>
                    <a:ext uri="{FF2B5EF4-FFF2-40B4-BE49-F238E27FC236}">
                      <a16:creationId xmlns:a16="http://schemas.microsoft.com/office/drawing/2014/main" id="{6FE38A62-5682-3F46-824A-2F1B7BC08B13}"/>
                    </a:ext>
                  </a:extLst>
                </p14:cNvPr>
                <p14:cNvContentPartPr/>
                <p14:nvPr/>
              </p14:nvContentPartPr>
              <p14:xfrm>
                <a:off x="10685520" y="1976136"/>
                <a:ext cx="941040" cy="397080"/>
              </p14:xfrm>
            </p:contentPart>
          </mc:Choice>
          <mc:Fallback>
            <p:pic>
              <p:nvPicPr>
                <p:cNvPr id="5" name="Ink 4">
                  <a:extLst>
                    <a:ext uri="{FF2B5EF4-FFF2-40B4-BE49-F238E27FC236}">
                      <a16:creationId xmlns:a16="http://schemas.microsoft.com/office/drawing/2014/main" id="{6FE38A62-5682-3F46-824A-2F1B7BC08B13}"/>
                    </a:ext>
                  </a:extLst>
                </p:cNvPr>
                <p:cNvPicPr/>
                <p:nvPr/>
              </p:nvPicPr>
              <p:blipFill>
                <a:blip r:embed="rId24"/>
                <a:stretch>
                  <a:fillRect/>
                </a:stretch>
              </p:blipFill>
              <p:spPr>
                <a:xfrm>
                  <a:off x="10676520" y="1967136"/>
                  <a:ext cx="95868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6" name="Ink 5">
                  <a:extLst>
                    <a:ext uri="{FF2B5EF4-FFF2-40B4-BE49-F238E27FC236}">
                      <a16:creationId xmlns:a16="http://schemas.microsoft.com/office/drawing/2014/main" id="{D0735D1E-0C32-1043-8DF0-8EB67FB5D5C5}"/>
                    </a:ext>
                  </a:extLst>
                </p14:cNvPr>
                <p14:cNvContentPartPr/>
                <p14:nvPr/>
              </p14:nvContentPartPr>
              <p14:xfrm>
                <a:off x="11633040" y="2126616"/>
                <a:ext cx="165240" cy="206640"/>
              </p14:xfrm>
            </p:contentPart>
          </mc:Choice>
          <mc:Fallback>
            <p:pic>
              <p:nvPicPr>
                <p:cNvPr id="6" name="Ink 5">
                  <a:extLst>
                    <a:ext uri="{FF2B5EF4-FFF2-40B4-BE49-F238E27FC236}">
                      <a16:creationId xmlns:a16="http://schemas.microsoft.com/office/drawing/2014/main" id="{D0735D1E-0C32-1043-8DF0-8EB67FB5D5C5}"/>
                    </a:ext>
                  </a:extLst>
                </p:cNvPr>
                <p:cNvPicPr/>
                <p:nvPr/>
              </p:nvPicPr>
              <p:blipFill>
                <a:blip r:embed="rId26"/>
                <a:stretch>
                  <a:fillRect/>
                </a:stretch>
              </p:blipFill>
              <p:spPr>
                <a:xfrm>
                  <a:off x="11624400" y="2117616"/>
                  <a:ext cx="1828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 name="Ink 2">
                  <a:extLst>
                    <a:ext uri="{FF2B5EF4-FFF2-40B4-BE49-F238E27FC236}">
                      <a16:creationId xmlns:a16="http://schemas.microsoft.com/office/drawing/2014/main" id="{3F453367-BFF3-004E-8754-D589BE4E73BF}"/>
                    </a:ext>
                  </a:extLst>
                </p14:cNvPr>
                <p14:cNvContentPartPr/>
                <p14:nvPr/>
              </p14:nvContentPartPr>
              <p14:xfrm>
                <a:off x="9705960" y="3390936"/>
                <a:ext cx="587520" cy="558360"/>
              </p14:xfrm>
            </p:contentPart>
          </mc:Choice>
          <mc:Fallback>
            <p:pic>
              <p:nvPicPr>
                <p:cNvPr id="3" name="Ink 2">
                  <a:extLst>
                    <a:ext uri="{FF2B5EF4-FFF2-40B4-BE49-F238E27FC236}">
                      <a16:creationId xmlns:a16="http://schemas.microsoft.com/office/drawing/2014/main" id="{3F453367-BFF3-004E-8754-D589BE4E73BF}"/>
                    </a:ext>
                  </a:extLst>
                </p:cNvPr>
                <p:cNvPicPr/>
                <p:nvPr/>
              </p:nvPicPr>
              <p:blipFill>
                <a:blip r:embed="rId28"/>
                <a:stretch>
                  <a:fillRect/>
                </a:stretch>
              </p:blipFill>
              <p:spPr>
                <a:xfrm>
                  <a:off x="9697320" y="3381936"/>
                  <a:ext cx="605160" cy="57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 name="Ink 3">
                  <a:extLst>
                    <a:ext uri="{FF2B5EF4-FFF2-40B4-BE49-F238E27FC236}">
                      <a16:creationId xmlns:a16="http://schemas.microsoft.com/office/drawing/2014/main" id="{9E2852DB-8350-D74E-B2CC-C6DF53160451}"/>
                    </a:ext>
                  </a:extLst>
                </p14:cNvPr>
                <p14:cNvContentPartPr/>
                <p14:nvPr/>
              </p14:nvContentPartPr>
              <p14:xfrm>
                <a:off x="10200240" y="2922576"/>
                <a:ext cx="526680" cy="678960"/>
              </p14:xfrm>
            </p:contentPart>
          </mc:Choice>
          <mc:Fallback>
            <p:pic>
              <p:nvPicPr>
                <p:cNvPr id="4" name="Ink 3">
                  <a:extLst>
                    <a:ext uri="{FF2B5EF4-FFF2-40B4-BE49-F238E27FC236}">
                      <a16:creationId xmlns:a16="http://schemas.microsoft.com/office/drawing/2014/main" id="{9E2852DB-8350-D74E-B2CC-C6DF53160451}"/>
                    </a:ext>
                  </a:extLst>
                </p:cNvPr>
                <p:cNvPicPr/>
                <p:nvPr/>
              </p:nvPicPr>
              <p:blipFill>
                <a:blip r:embed="rId30"/>
                <a:stretch>
                  <a:fillRect/>
                </a:stretch>
              </p:blipFill>
              <p:spPr>
                <a:xfrm>
                  <a:off x="10191240" y="2913936"/>
                  <a:ext cx="544320" cy="6966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03E66232-BA72-D846-9897-49ABEBC57913}"/>
                    </a:ext>
                  </a:extLst>
                </p14:cNvPr>
                <p14:cNvContentPartPr/>
                <p14:nvPr/>
              </p14:nvContentPartPr>
              <p14:xfrm>
                <a:off x="10159200" y="1738176"/>
                <a:ext cx="2018880" cy="1073520"/>
              </p14:xfrm>
            </p:contentPart>
          </mc:Choice>
          <mc:Fallback>
            <p:pic>
              <p:nvPicPr>
                <p:cNvPr id="24" name="Ink 23">
                  <a:extLst>
                    <a:ext uri="{FF2B5EF4-FFF2-40B4-BE49-F238E27FC236}">
                      <a16:creationId xmlns:a16="http://schemas.microsoft.com/office/drawing/2014/main" id="{03E66232-BA72-D846-9897-49ABEBC57913}"/>
                    </a:ext>
                  </a:extLst>
                </p:cNvPr>
                <p:cNvPicPr/>
                <p:nvPr/>
              </p:nvPicPr>
              <p:blipFill>
                <a:blip r:embed="rId32"/>
                <a:stretch>
                  <a:fillRect/>
                </a:stretch>
              </p:blipFill>
              <p:spPr>
                <a:xfrm>
                  <a:off x="10150200" y="1729536"/>
                  <a:ext cx="2036520" cy="1091160"/>
                </a:xfrm>
                <a:prstGeom prst="rect">
                  <a:avLst/>
                </a:prstGeom>
              </p:spPr>
            </p:pic>
          </mc:Fallback>
        </mc:AlternateContent>
      </p:grpSp>
      <p:grpSp>
        <p:nvGrpSpPr>
          <p:cNvPr id="37" name="Group 36">
            <a:extLst>
              <a:ext uri="{FF2B5EF4-FFF2-40B4-BE49-F238E27FC236}">
                <a16:creationId xmlns:a16="http://schemas.microsoft.com/office/drawing/2014/main" id="{67D49E96-9EB0-E946-997A-D5B2CF5D331D}"/>
              </a:ext>
            </a:extLst>
          </p:cNvPr>
          <p:cNvGrpSpPr/>
          <p:nvPr/>
        </p:nvGrpSpPr>
        <p:grpSpPr>
          <a:xfrm>
            <a:off x="1146960" y="1248936"/>
            <a:ext cx="1275480" cy="1634040"/>
            <a:chOff x="1146960" y="1248936"/>
            <a:chExt cx="1275480" cy="1634040"/>
          </a:xfrm>
        </p:grpSpPr>
        <mc:AlternateContent xmlns:mc="http://schemas.openxmlformats.org/markup-compatibility/2006">
          <mc:Choice xmlns:p14="http://schemas.microsoft.com/office/powerpoint/2010/main" Requires="p14">
            <p:contentPart p14:bwMode="auto" r:id="rId33">
              <p14:nvContentPartPr>
                <p14:cNvPr id="26" name="Ink 25">
                  <a:extLst>
                    <a:ext uri="{FF2B5EF4-FFF2-40B4-BE49-F238E27FC236}">
                      <a16:creationId xmlns:a16="http://schemas.microsoft.com/office/drawing/2014/main" id="{E91D82F5-E76D-B94D-BC3A-5982E93FAC32}"/>
                    </a:ext>
                  </a:extLst>
                </p14:cNvPr>
                <p14:cNvContentPartPr/>
                <p14:nvPr/>
              </p14:nvContentPartPr>
              <p14:xfrm>
                <a:off x="1340640" y="2388336"/>
                <a:ext cx="6480" cy="494640"/>
              </p14:xfrm>
            </p:contentPart>
          </mc:Choice>
          <mc:Fallback>
            <p:pic>
              <p:nvPicPr>
                <p:cNvPr id="26" name="Ink 25">
                  <a:extLst>
                    <a:ext uri="{FF2B5EF4-FFF2-40B4-BE49-F238E27FC236}">
                      <a16:creationId xmlns:a16="http://schemas.microsoft.com/office/drawing/2014/main" id="{E91D82F5-E76D-B94D-BC3A-5982E93FAC32}"/>
                    </a:ext>
                  </a:extLst>
                </p:cNvPr>
                <p:cNvPicPr/>
                <p:nvPr/>
              </p:nvPicPr>
              <p:blipFill>
                <a:blip r:embed="rId34"/>
                <a:stretch>
                  <a:fillRect/>
                </a:stretch>
              </p:blipFill>
              <p:spPr>
                <a:xfrm>
                  <a:off x="1332000" y="2379696"/>
                  <a:ext cx="24120" cy="512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Ink 26">
                  <a:extLst>
                    <a:ext uri="{FF2B5EF4-FFF2-40B4-BE49-F238E27FC236}">
                      <a16:creationId xmlns:a16="http://schemas.microsoft.com/office/drawing/2014/main" id="{E052C996-05A3-2C4D-A01E-017712015F78}"/>
                    </a:ext>
                  </a:extLst>
                </p14:cNvPr>
                <p14:cNvContentPartPr/>
                <p14:nvPr/>
              </p14:nvContentPartPr>
              <p14:xfrm>
                <a:off x="1330200" y="2262696"/>
                <a:ext cx="637920" cy="609840"/>
              </p14:xfrm>
            </p:contentPart>
          </mc:Choice>
          <mc:Fallback>
            <p:pic>
              <p:nvPicPr>
                <p:cNvPr id="27" name="Ink 26">
                  <a:extLst>
                    <a:ext uri="{FF2B5EF4-FFF2-40B4-BE49-F238E27FC236}">
                      <a16:creationId xmlns:a16="http://schemas.microsoft.com/office/drawing/2014/main" id="{E052C996-05A3-2C4D-A01E-017712015F78}"/>
                    </a:ext>
                  </a:extLst>
                </p:cNvPr>
                <p:cNvPicPr/>
                <p:nvPr/>
              </p:nvPicPr>
              <p:blipFill>
                <a:blip r:embed="rId36"/>
                <a:stretch>
                  <a:fillRect/>
                </a:stretch>
              </p:blipFill>
              <p:spPr>
                <a:xfrm>
                  <a:off x="1321200" y="2253696"/>
                  <a:ext cx="65556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9" name="Ink 28">
                  <a:extLst>
                    <a:ext uri="{FF2B5EF4-FFF2-40B4-BE49-F238E27FC236}">
                      <a16:creationId xmlns:a16="http://schemas.microsoft.com/office/drawing/2014/main" id="{2B46290B-3BC0-1E43-B250-208AF3C3B1CD}"/>
                    </a:ext>
                  </a:extLst>
                </p14:cNvPr>
                <p14:cNvContentPartPr/>
                <p14:nvPr/>
              </p14:nvContentPartPr>
              <p14:xfrm>
                <a:off x="1733400" y="2496696"/>
                <a:ext cx="48600" cy="314280"/>
              </p14:xfrm>
            </p:contentPart>
          </mc:Choice>
          <mc:Fallback>
            <p:pic>
              <p:nvPicPr>
                <p:cNvPr id="29" name="Ink 28">
                  <a:extLst>
                    <a:ext uri="{FF2B5EF4-FFF2-40B4-BE49-F238E27FC236}">
                      <a16:creationId xmlns:a16="http://schemas.microsoft.com/office/drawing/2014/main" id="{2B46290B-3BC0-1E43-B250-208AF3C3B1CD}"/>
                    </a:ext>
                  </a:extLst>
                </p:cNvPr>
                <p:cNvPicPr/>
                <p:nvPr/>
              </p:nvPicPr>
              <p:blipFill>
                <a:blip r:embed="rId38"/>
                <a:stretch>
                  <a:fillRect/>
                </a:stretch>
              </p:blipFill>
              <p:spPr>
                <a:xfrm>
                  <a:off x="1724760" y="2487696"/>
                  <a:ext cx="6624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1" name="Ink 30">
                  <a:extLst>
                    <a:ext uri="{FF2B5EF4-FFF2-40B4-BE49-F238E27FC236}">
                      <a16:creationId xmlns:a16="http://schemas.microsoft.com/office/drawing/2014/main" id="{D2D2A09F-8D08-D749-9344-D44B649D52DC}"/>
                    </a:ext>
                  </a:extLst>
                </p14:cNvPr>
                <p14:cNvContentPartPr/>
                <p14:nvPr/>
              </p14:nvContentPartPr>
              <p14:xfrm>
                <a:off x="1677960" y="2222376"/>
                <a:ext cx="79200" cy="318960"/>
              </p14:xfrm>
            </p:contentPart>
          </mc:Choice>
          <mc:Fallback>
            <p:pic>
              <p:nvPicPr>
                <p:cNvPr id="31" name="Ink 30">
                  <a:extLst>
                    <a:ext uri="{FF2B5EF4-FFF2-40B4-BE49-F238E27FC236}">
                      <a16:creationId xmlns:a16="http://schemas.microsoft.com/office/drawing/2014/main" id="{D2D2A09F-8D08-D749-9344-D44B649D52DC}"/>
                    </a:ext>
                  </a:extLst>
                </p:cNvPr>
                <p:cNvPicPr/>
                <p:nvPr/>
              </p:nvPicPr>
              <p:blipFill>
                <a:blip r:embed="rId40"/>
                <a:stretch>
                  <a:fillRect/>
                </a:stretch>
              </p:blipFill>
              <p:spPr>
                <a:xfrm>
                  <a:off x="1669320" y="2213736"/>
                  <a:ext cx="9684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3" name="Ink 32">
                  <a:extLst>
                    <a:ext uri="{FF2B5EF4-FFF2-40B4-BE49-F238E27FC236}">
                      <a16:creationId xmlns:a16="http://schemas.microsoft.com/office/drawing/2014/main" id="{4F678755-7548-E944-A4BF-B3E6B25EDA33}"/>
                    </a:ext>
                  </a:extLst>
                </p14:cNvPr>
                <p14:cNvContentPartPr/>
                <p14:nvPr/>
              </p14:nvContentPartPr>
              <p14:xfrm>
                <a:off x="1239480" y="1248936"/>
                <a:ext cx="679320" cy="291960"/>
              </p14:xfrm>
            </p:contentPart>
          </mc:Choice>
          <mc:Fallback>
            <p:pic>
              <p:nvPicPr>
                <p:cNvPr id="33" name="Ink 32">
                  <a:extLst>
                    <a:ext uri="{FF2B5EF4-FFF2-40B4-BE49-F238E27FC236}">
                      <a16:creationId xmlns:a16="http://schemas.microsoft.com/office/drawing/2014/main" id="{4F678755-7548-E944-A4BF-B3E6B25EDA33}"/>
                    </a:ext>
                  </a:extLst>
                </p:cNvPr>
                <p:cNvPicPr/>
                <p:nvPr/>
              </p:nvPicPr>
              <p:blipFill>
                <a:blip r:embed="rId42"/>
                <a:stretch>
                  <a:fillRect/>
                </a:stretch>
              </p:blipFill>
              <p:spPr>
                <a:xfrm>
                  <a:off x="1230840" y="1239936"/>
                  <a:ext cx="69696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4" name="Ink 33">
                  <a:extLst>
                    <a:ext uri="{FF2B5EF4-FFF2-40B4-BE49-F238E27FC236}">
                      <a16:creationId xmlns:a16="http://schemas.microsoft.com/office/drawing/2014/main" id="{E3AD8284-8C57-534B-9BAE-53FFC487174B}"/>
                    </a:ext>
                  </a:extLst>
                </p14:cNvPr>
                <p14:cNvContentPartPr/>
                <p14:nvPr/>
              </p14:nvContentPartPr>
              <p14:xfrm>
                <a:off x="1792440" y="1582296"/>
                <a:ext cx="630000" cy="551520"/>
              </p14:xfrm>
            </p:contentPart>
          </mc:Choice>
          <mc:Fallback>
            <p:pic>
              <p:nvPicPr>
                <p:cNvPr id="34" name="Ink 33">
                  <a:extLst>
                    <a:ext uri="{FF2B5EF4-FFF2-40B4-BE49-F238E27FC236}">
                      <a16:creationId xmlns:a16="http://schemas.microsoft.com/office/drawing/2014/main" id="{E3AD8284-8C57-534B-9BAE-53FFC487174B}"/>
                    </a:ext>
                  </a:extLst>
                </p:cNvPr>
                <p:cNvPicPr/>
                <p:nvPr/>
              </p:nvPicPr>
              <p:blipFill>
                <a:blip r:embed="rId44"/>
                <a:stretch>
                  <a:fillRect/>
                </a:stretch>
              </p:blipFill>
              <p:spPr>
                <a:xfrm>
                  <a:off x="1783800" y="1573656"/>
                  <a:ext cx="647640" cy="569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6" name="Ink 35">
                  <a:extLst>
                    <a:ext uri="{FF2B5EF4-FFF2-40B4-BE49-F238E27FC236}">
                      <a16:creationId xmlns:a16="http://schemas.microsoft.com/office/drawing/2014/main" id="{101DE4D8-565E-2341-AF8D-3B72F0C28C5E}"/>
                    </a:ext>
                  </a:extLst>
                </p14:cNvPr>
                <p14:cNvContentPartPr/>
                <p14:nvPr/>
              </p14:nvContentPartPr>
              <p14:xfrm>
                <a:off x="1146960" y="1969296"/>
                <a:ext cx="488160" cy="278640"/>
              </p14:xfrm>
            </p:contentPart>
          </mc:Choice>
          <mc:Fallback>
            <p:pic>
              <p:nvPicPr>
                <p:cNvPr id="36" name="Ink 35">
                  <a:extLst>
                    <a:ext uri="{FF2B5EF4-FFF2-40B4-BE49-F238E27FC236}">
                      <a16:creationId xmlns:a16="http://schemas.microsoft.com/office/drawing/2014/main" id="{101DE4D8-565E-2341-AF8D-3B72F0C28C5E}"/>
                    </a:ext>
                  </a:extLst>
                </p:cNvPr>
                <p:cNvPicPr/>
                <p:nvPr/>
              </p:nvPicPr>
              <p:blipFill>
                <a:blip r:embed="rId46"/>
                <a:stretch>
                  <a:fillRect/>
                </a:stretch>
              </p:blipFill>
              <p:spPr>
                <a:xfrm>
                  <a:off x="1137960" y="1960656"/>
                  <a:ext cx="505800" cy="296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38" name="Ink 37">
                <a:extLst>
                  <a:ext uri="{FF2B5EF4-FFF2-40B4-BE49-F238E27FC236}">
                    <a16:creationId xmlns:a16="http://schemas.microsoft.com/office/drawing/2014/main" id="{7857B69E-CA29-4C41-8A43-A5EAD6ABBF47}"/>
                  </a:ext>
                </a:extLst>
              </p14:cNvPr>
              <p14:cNvContentPartPr/>
              <p14:nvPr/>
            </p14:nvContentPartPr>
            <p14:xfrm>
              <a:off x="2565000" y="1305096"/>
              <a:ext cx="487080" cy="532080"/>
            </p14:xfrm>
          </p:contentPart>
        </mc:Choice>
        <mc:Fallback>
          <p:pic>
            <p:nvPicPr>
              <p:cNvPr id="38" name="Ink 37">
                <a:extLst>
                  <a:ext uri="{FF2B5EF4-FFF2-40B4-BE49-F238E27FC236}">
                    <a16:creationId xmlns:a16="http://schemas.microsoft.com/office/drawing/2014/main" id="{7857B69E-CA29-4C41-8A43-A5EAD6ABBF47}"/>
                  </a:ext>
                </a:extLst>
              </p:cNvPr>
              <p:cNvPicPr/>
              <p:nvPr/>
            </p:nvPicPr>
            <p:blipFill>
              <a:blip r:embed="rId48"/>
              <a:stretch>
                <a:fillRect/>
              </a:stretch>
            </p:blipFill>
            <p:spPr>
              <a:xfrm>
                <a:off x="2556360" y="1296456"/>
                <a:ext cx="504720" cy="549720"/>
              </a:xfrm>
              <a:prstGeom prst="rect">
                <a:avLst/>
              </a:prstGeom>
            </p:spPr>
          </p:pic>
        </mc:Fallback>
      </mc:AlternateContent>
      <p:grpSp>
        <p:nvGrpSpPr>
          <p:cNvPr id="42" name="Group 41">
            <a:extLst>
              <a:ext uri="{FF2B5EF4-FFF2-40B4-BE49-F238E27FC236}">
                <a16:creationId xmlns:a16="http://schemas.microsoft.com/office/drawing/2014/main" id="{ED95F039-67FC-3A4C-86AC-B0C315F4BAFB}"/>
              </a:ext>
            </a:extLst>
          </p:cNvPr>
          <p:cNvGrpSpPr/>
          <p:nvPr/>
        </p:nvGrpSpPr>
        <p:grpSpPr>
          <a:xfrm>
            <a:off x="1404720" y="3119856"/>
            <a:ext cx="752400" cy="1016280"/>
            <a:chOff x="1404720" y="3119856"/>
            <a:chExt cx="752400" cy="1016280"/>
          </a:xfrm>
        </p:grpSpPr>
        <mc:AlternateContent xmlns:mc="http://schemas.openxmlformats.org/markup-compatibility/2006">
          <mc:Choice xmlns:p14="http://schemas.microsoft.com/office/powerpoint/2010/main" Requires="p14">
            <p:contentPart p14:bwMode="auto" r:id="rId49">
              <p14:nvContentPartPr>
                <p14:cNvPr id="39" name="Ink 38">
                  <a:extLst>
                    <a:ext uri="{FF2B5EF4-FFF2-40B4-BE49-F238E27FC236}">
                      <a16:creationId xmlns:a16="http://schemas.microsoft.com/office/drawing/2014/main" id="{0C740745-E346-F648-88DB-5D8513A17349}"/>
                    </a:ext>
                  </a:extLst>
                </p14:cNvPr>
                <p14:cNvContentPartPr/>
                <p14:nvPr/>
              </p14:nvContentPartPr>
              <p14:xfrm>
                <a:off x="1436400" y="3309936"/>
                <a:ext cx="175680" cy="369720"/>
              </p14:xfrm>
            </p:contentPart>
          </mc:Choice>
          <mc:Fallback>
            <p:pic>
              <p:nvPicPr>
                <p:cNvPr id="39" name="Ink 38">
                  <a:extLst>
                    <a:ext uri="{FF2B5EF4-FFF2-40B4-BE49-F238E27FC236}">
                      <a16:creationId xmlns:a16="http://schemas.microsoft.com/office/drawing/2014/main" id="{0C740745-E346-F648-88DB-5D8513A17349}"/>
                    </a:ext>
                  </a:extLst>
                </p:cNvPr>
                <p:cNvPicPr/>
                <p:nvPr/>
              </p:nvPicPr>
              <p:blipFill>
                <a:blip r:embed="rId50"/>
                <a:stretch>
                  <a:fillRect/>
                </a:stretch>
              </p:blipFill>
              <p:spPr>
                <a:xfrm>
                  <a:off x="1427400" y="3301296"/>
                  <a:ext cx="19332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0" name="Ink 39">
                  <a:extLst>
                    <a:ext uri="{FF2B5EF4-FFF2-40B4-BE49-F238E27FC236}">
                      <a16:creationId xmlns:a16="http://schemas.microsoft.com/office/drawing/2014/main" id="{63FBB2BB-9A0B-944A-A865-9ECDA3D63330}"/>
                    </a:ext>
                  </a:extLst>
                </p14:cNvPr>
                <p14:cNvContentPartPr/>
                <p14:nvPr/>
              </p14:nvContentPartPr>
              <p14:xfrm>
                <a:off x="1404720" y="3119856"/>
                <a:ext cx="520200" cy="522000"/>
              </p14:xfrm>
            </p:contentPart>
          </mc:Choice>
          <mc:Fallback>
            <p:pic>
              <p:nvPicPr>
                <p:cNvPr id="40" name="Ink 39">
                  <a:extLst>
                    <a:ext uri="{FF2B5EF4-FFF2-40B4-BE49-F238E27FC236}">
                      <a16:creationId xmlns:a16="http://schemas.microsoft.com/office/drawing/2014/main" id="{63FBB2BB-9A0B-944A-A865-9ECDA3D63330}"/>
                    </a:ext>
                  </a:extLst>
                </p:cNvPr>
                <p:cNvPicPr/>
                <p:nvPr/>
              </p:nvPicPr>
              <p:blipFill>
                <a:blip r:embed="rId52"/>
                <a:stretch>
                  <a:fillRect/>
                </a:stretch>
              </p:blipFill>
              <p:spPr>
                <a:xfrm>
                  <a:off x="1396080" y="3110856"/>
                  <a:ext cx="53784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1" name="Ink 40">
                  <a:extLst>
                    <a:ext uri="{FF2B5EF4-FFF2-40B4-BE49-F238E27FC236}">
                      <a16:creationId xmlns:a16="http://schemas.microsoft.com/office/drawing/2014/main" id="{7AA15BBF-2AA5-A642-B32B-5A5EF299D0C6}"/>
                    </a:ext>
                  </a:extLst>
                </p14:cNvPr>
                <p14:cNvContentPartPr/>
                <p14:nvPr/>
              </p14:nvContentPartPr>
              <p14:xfrm>
                <a:off x="1635480" y="3717456"/>
                <a:ext cx="521640" cy="418680"/>
              </p14:xfrm>
            </p:contentPart>
          </mc:Choice>
          <mc:Fallback>
            <p:pic>
              <p:nvPicPr>
                <p:cNvPr id="41" name="Ink 40">
                  <a:extLst>
                    <a:ext uri="{FF2B5EF4-FFF2-40B4-BE49-F238E27FC236}">
                      <a16:creationId xmlns:a16="http://schemas.microsoft.com/office/drawing/2014/main" id="{7AA15BBF-2AA5-A642-B32B-5A5EF299D0C6}"/>
                    </a:ext>
                  </a:extLst>
                </p:cNvPr>
                <p:cNvPicPr/>
                <p:nvPr/>
              </p:nvPicPr>
              <p:blipFill>
                <a:blip r:embed="rId54"/>
                <a:stretch>
                  <a:fillRect/>
                </a:stretch>
              </p:blipFill>
              <p:spPr>
                <a:xfrm>
                  <a:off x="1626480" y="3708456"/>
                  <a:ext cx="539280" cy="436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
            <p14:nvContentPartPr>
              <p14:cNvPr id="43" name="Ink 42">
                <a:extLst>
                  <a:ext uri="{FF2B5EF4-FFF2-40B4-BE49-F238E27FC236}">
                    <a16:creationId xmlns:a16="http://schemas.microsoft.com/office/drawing/2014/main" id="{DD3B13A9-67AE-F74A-99CD-D2A963CD6B13}"/>
                  </a:ext>
                </a:extLst>
              </p14:cNvPr>
              <p14:cNvContentPartPr/>
              <p14:nvPr/>
            </p14:nvContentPartPr>
            <p14:xfrm>
              <a:off x="6131880" y="2354136"/>
              <a:ext cx="1027800" cy="826200"/>
            </p14:xfrm>
          </p:contentPart>
        </mc:Choice>
        <mc:Fallback>
          <p:pic>
            <p:nvPicPr>
              <p:cNvPr id="43" name="Ink 42">
                <a:extLst>
                  <a:ext uri="{FF2B5EF4-FFF2-40B4-BE49-F238E27FC236}">
                    <a16:creationId xmlns:a16="http://schemas.microsoft.com/office/drawing/2014/main" id="{DD3B13A9-67AE-F74A-99CD-D2A963CD6B13}"/>
                  </a:ext>
                </a:extLst>
              </p:cNvPr>
              <p:cNvPicPr/>
              <p:nvPr/>
            </p:nvPicPr>
            <p:blipFill>
              <a:blip r:embed="rId56"/>
              <a:stretch>
                <a:fillRect/>
              </a:stretch>
            </p:blipFill>
            <p:spPr>
              <a:xfrm>
                <a:off x="6122880" y="2345136"/>
                <a:ext cx="1045440" cy="843840"/>
              </a:xfrm>
              <a:prstGeom prst="rect">
                <a:avLst/>
              </a:prstGeom>
            </p:spPr>
          </p:pic>
        </mc:Fallback>
      </mc:AlternateContent>
    </p:spTree>
    <p:extLst>
      <p:ext uri="{BB962C8B-B14F-4D97-AF65-F5344CB8AC3E}">
        <p14:creationId xmlns:p14="http://schemas.microsoft.com/office/powerpoint/2010/main" val="3386323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FB3C56-DC2D-7148-9176-5AA61F4ED03E}"/>
              </a:ext>
            </a:extLst>
          </p:cNvPr>
          <p:cNvSpPr txBox="1"/>
          <p:nvPr/>
        </p:nvSpPr>
        <p:spPr>
          <a:xfrm>
            <a:off x="1138473" y="155985"/>
            <a:ext cx="2917402" cy="584775"/>
          </a:xfrm>
          <a:prstGeom prst="rect">
            <a:avLst/>
          </a:prstGeom>
          <a:noFill/>
        </p:spPr>
        <p:txBody>
          <a:bodyPr wrap="none" rtlCol="0">
            <a:spAutoFit/>
          </a:bodyPr>
          <a:lstStyle/>
          <a:p>
            <a:r>
              <a:rPr lang="en-US" sz="3200" b="1" u="sng" dirty="0">
                <a:solidFill>
                  <a:srgbClr val="FF0000"/>
                </a:solidFill>
              </a:rPr>
              <a:t>Z-Score Method</a:t>
            </a:r>
          </a:p>
        </p:txBody>
      </p:sp>
      <p:sp>
        <p:nvSpPr>
          <p:cNvPr id="3" name="TextBox 2">
            <a:extLst>
              <a:ext uri="{FF2B5EF4-FFF2-40B4-BE49-F238E27FC236}">
                <a16:creationId xmlns:a16="http://schemas.microsoft.com/office/drawing/2014/main" id="{7C7FBBF3-EB46-864A-A658-7ABDD1C3E117}"/>
              </a:ext>
            </a:extLst>
          </p:cNvPr>
          <p:cNvSpPr txBox="1"/>
          <p:nvPr/>
        </p:nvSpPr>
        <p:spPr>
          <a:xfrm>
            <a:off x="1138473" y="752484"/>
            <a:ext cx="10187354" cy="5786199"/>
          </a:xfrm>
          <a:prstGeom prst="rect">
            <a:avLst/>
          </a:prstGeom>
          <a:noFill/>
        </p:spPr>
        <p:txBody>
          <a:bodyPr wrap="square" rtlCol="0">
            <a:spAutoFit/>
          </a:bodyPr>
          <a:lstStyle/>
          <a:p>
            <a:r>
              <a:rPr lang="en-US" b="1" dirty="0"/>
              <a:t>What is Z-Score?</a:t>
            </a:r>
          </a:p>
          <a:p>
            <a:endParaRPr lang="en-US" dirty="0"/>
          </a:p>
          <a:p>
            <a:r>
              <a:rPr lang="en-GB" sz="1600" dirty="0"/>
              <a:t>Z-scores can quantify the unusualness of an observation when your data follow the normal distribution. Z-scores are the number of standard deviations above and below the mean that each value falls, assuming a Normal distribution.</a:t>
            </a:r>
          </a:p>
          <a:p>
            <a:endParaRPr lang="en-GB" sz="1600" dirty="0"/>
          </a:p>
          <a:p>
            <a:r>
              <a:rPr lang="en-GB" sz="1600" dirty="0"/>
              <a:t>For example, a Z-score of 2 indicates that an observation is two standard deviations above the average while a Z-score of -2 signifies it is two standard deviations below the mean.</a:t>
            </a:r>
          </a:p>
          <a:p>
            <a:endParaRPr lang="en-GB" sz="1600" dirty="0"/>
          </a:p>
          <a:p>
            <a:endParaRPr lang="en-GB" sz="1600" dirty="0"/>
          </a:p>
          <a:p>
            <a:r>
              <a:rPr lang="en-GB" b="1" dirty="0"/>
              <a:t>Z-Score Formula?</a:t>
            </a:r>
          </a:p>
          <a:p>
            <a:endParaRPr lang="en-GB" b="1" dirty="0"/>
          </a:p>
          <a:p>
            <a:endParaRPr lang="en-GB" sz="1600" dirty="0"/>
          </a:p>
          <a:p>
            <a:endParaRPr lang="en-US" sz="1600" dirty="0"/>
          </a:p>
          <a:p>
            <a:endParaRPr lang="en-US" sz="1600" dirty="0"/>
          </a:p>
          <a:p>
            <a:endParaRPr lang="en-GB" dirty="0"/>
          </a:p>
          <a:p>
            <a:endParaRPr lang="en-GB" dirty="0"/>
          </a:p>
          <a:p>
            <a:endParaRPr lang="en-GB" dirty="0"/>
          </a:p>
          <a:p>
            <a:r>
              <a:rPr lang="en-GB" b="1" dirty="0"/>
              <a:t>Point to understand:</a:t>
            </a:r>
          </a:p>
          <a:p>
            <a:endParaRPr lang="en-GB" dirty="0"/>
          </a:p>
          <a:p>
            <a:r>
              <a:rPr lang="en-GB" sz="1600" dirty="0"/>
              <a:t>The further away an observation’s Z-score is from zero, the more unusual it is. A standard cut-off value for finding outliers are Z-scores of +/-3 or further from zero. In a population that follows the normal distribution, Z-score values more extreme than +/- 3 have a probability of 0.0027 (2 * 0.00135), which is about 1 in 370 observations.</a:t>
            </a:r>
            <a:endParaRPr lang="en-US" sz="1600" dirty="0"/>
          </a:p>
        </p:txBody>
      </p:sp>
      <p:pic>
        <p:nvPicPr>
          <p:cNvPr id="1026" name="Picture 2" descr="z-score equation">
            <a:extLst>
              <a:ext uri="{FF2B5EF4-FFF2-40B4-BE49-F238E27FC236}">
                <a16:creationId xmlns:a16="http://schemas.microsoft.com/office/drawing/2014/main" id="{2A3EF822-ABD1-404C-B2AA-A86CC9DDF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875" y="3429000"/>
            <a:ext cx="1196115" cy="528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CCF89F6-1D82-1C41-931D-C31EEEB583C0}"/>
              </a:ext>
            </a:extLst>
          </p:cNvPr>
          <p:cNvPicPr>
            <a:picLocks noChangeAspect="1"/>
          </p:cNvPicPr>
          <p:nvPr/>
        </p:nvPicPr>
        <p:blipFill>
          <a:blip r:embed="rId3"/>
          <a:stretch>
            <a:fillRect/>
          </a:stretch>
        </p:blipFill>
        <p:spPr>
          <a:xfrm>
            <a:off x="6882493" y="2383692"/>
            <a:ext cx="4986835" cy="3324556"/>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11B1481-49CC-CB49-9670-23CCAE98E528}"/>
                  </a:ext>
                </a:extLst>
              </p14:cNvPr>
              <p14:cNvContentPartPr/>
              <p14:nvPr/>
            </p14:nvContentPartPr>
            <p14:xfrm>
              <a:off x="4265640" y="526416"/>
              <a:ext cx="777960" cy="255600"/>
            </p14:xfrm>
          </p:contentPart>
        </mc:Choice>
        <mc:Fallback>
          <p:pic>
            <p:nvPicPr>
              <p:cNvPr id="5" name="Ink 4">
                <a:extLst>
                  <a:ext uri="{FF2B5EF4-FFF2-40B4-BE49-F238E27FC236}">
                    <a16:creationId xmlns:a16="http://schemas.microsoft.com/office/drawing/2014/main" id="{F11B1481-49CC-CB49-9670-23CCAE98E528}"/>
                  </a:ext>
                </a:extLst>
              </p:cNvPr>
              <p:cNvPicPr/>
              <p:nvPr/>
            </p:nvPicPr>
            <p:blipFill>
              <a:blip r:embed="rId5"/>
              <a:stretch>
                <a:fillRect/>
              </a:stretch>
            </p:blipFill>
            <p:spPr>
              <a:xfrm>
                <a:off x="4256640" y="517776"/>
                <a:ext cx="795600" cy="273240"/>
              </a:xfrm>
              <a:prstGeom prst="rect">
                <a:avLst/>
              </a:prstGeom>
            </p:spPr>
          </p:pic>
        </mc:Fallback>
      </mc:AlternateContent>
      <p:grpSp>
        <p:nvGrpSpPr>
          <p:cNvPr id="33" name="Group 32">
            <a:extLst>
              <a:ext uri="{FF2B5EF4-FFF2-40B4-BE49-F238E27FC236}">
                <a16:creationId xmlns:a16="http://schemas.microsoft.com/office/drawing/2014/main" id="{DCFC5895-611A-2249-834C-2F1A6DD0ACA4}"/>
              </a:ext>
            </a:extLst>
          </p:cNvPr>
          <p:cNvGrpSpPr/>
          <p:nvPr/>
        </p:nvGrpSpPr>
        <p:grpSpPr>
          <a:xfrm>
            <a:off x="6849360" y="121776"/>
            <a:ext cx="3259440" cy="1218960"/>
            <a:chOff x="6849360" y="121776"/>
            <a:chExt cx="3259440" cy="1218960"/>
          </a:xfrm>
        </p:grpSpPr>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91C9FE1A-9D57-0240-A6F1-8847E038C046}"/>
                    </a:ext>
                  </a:extLst>
                </p14:cNvPr>
                <p14:cNvContentPartPr/>
                <p14:nvPr/>
              </p14:nvContentPartPr>
              <p14:xfrm>
                <a:off x="7056720" y="383496"/>
                <a:ext cx="275040" cy="276480"/>
              </p14:xfrm>
            </p:contentPart>
          </mc:Choice>
          <mc:Fallback>
            <p:pic>
              <p:nvPicPr>
                <p:cNvPr id="9" name="Ink 8">
                  <a:extLst>
                    <a:ext uri="{FF2B5EF4-FFF2-40B4-BE49-F238E27FC236}">
                      <a16:creationId xmlns:a16="http://schemas.microsoft.com/office/drawing/2014/main" id="{91C9FE1A-9D57-0240-A6F1-8847E038C046}"/>
                    </a:ext>
                  </a:extLst>
                </p:cNvPr>
                <p:cNvPicPr/>
                <p:nvPr/>
              </p:nvPicPr>
              <p:blipFill>
                <a:blip r:embed="rId7"/>
                <a:stretch>
                  <a:fillRect/>
                </a:stretch>
              </p:blipFill>
              <p:spPr>
                <a:xfrm>
                  <a:off x="7048080" y="374856"/>
                  <a:ext cx="2926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D8224DBC-B746-C448-ABDB-28C484489933}"/>
                    </a:ext>
                  </a:extLst>
                </p14:cNvPr>
                <p14:cNvContentPartPr/>
                <p14:nvPr/>
              </p14:nvContentPartPr>
              <p14:xfrm>
                <a:off x="7435080" y="362256"/>
                <a:ext cx="266760" cy="281160"/>
              </p14:xfrm>
            </p:contentPart>
          </mc:Choice>
          <mc:Fallback>
            <p:pic>
              <p:nvPicPr>
                <p:cNvPr id="10" name="Ink 9">
                  <a:extLst>
                    <a:ext uri="{FF2B5EF4-FFF2-40B4-BE49-F238E27FC236}">
                      <a16:creationId xmlns:a16="http://schemas.microsoft.com/office/drawing/2014/main" id="{D8224DBC-B746-C448-ABDB-28C484489933}"/>
                    </a:ext>
                  </a:extLst>
                </p:cNvPr>
                <p:cNvPicPr/>
                <p:nvPr/>
              </p:nvPicPr>
              <p:blipFill>
                <a:blip r:embed="rId9"/>
                <a:stretch>
                  <a:fillRect/>
                </a:stretch>
              </p:blipFill>
              <p:spPr>
                <a:xfrm>
                  <a:off x="7426440" y="353256"/>
                  <a:ext cx="2844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99C661FE-CB3F-6E47-A274-B993022D37ED}"/>
                    </a:ext>
                  </a:extLst>
                </p14:cNvPr>
                <p14:cNvContentPartPr/>
                <p14:nvPr/>
              </p14:nvContentPartPr>
              <p14:xfrm>
                <a:off x="7967880" y="503736"/>
                <a:ext cx="276480" cy="23400"/>
              </p14:xfrm>
            </p:contentPart>
          </mc:Choice>
          <mc:Fallback>
            <p:pic>
              <p:nvPicPr>
                <p:cNvPr id="12" name="Ink 11">
                  <a:extLst>
                    <a:ext uri="{FF2B5EF4-FFF2-40B4-BE49-F238E27FC236}">
                      <a16:creationId xmlns:a16="http://schemas.microsoft.com/office/drawing/2014/main" id="{99C661FE-CB3F-6E47-A274-B993022D37ED}"/>
                    </a:ext>
                  </a:extLst>
                </p:cNvPr>
                <p:cNvPicPr/>
                <p:nvPr/>
              </p:nvPicPr>
              <p:blipFill>
                <a:blip r:embed="rId11"/>
                <a:stretch>
                  <a:fillRect/>
                </a:stretch>
              </p:blipFill>
              <p:spPr>
                <a:xfrm>
                  <a:off x="7958880" y="494736"/>
                  <a:ext cx="2941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BFEA041F-3E4E-BD4A-9C14-E5FAE865F13A}"/>
                    </a:ext>
                  </a:extLst>
                </p14:cNvPr>
                <p14:cNvContentPartPr/>
                <p14:nvPr/>
              </p14:nvContentPartPr>
              <p14:xfrm>
                <a:off x="8512920" y="342816"/>
                <a:ext cx="173520" cy="23400"/>
              </p14:xfrm>
            </p:contentPart>
          </mc:Choice>
          <mc:Fallback>
            <p:pic>
              <p:nvPicPr>
                <p:cNvPr id="13" name="Ink 12">
                  <a:extLst>
                    <a:ext uri="{FF2B5EF4-FFF2-40B4-BE49-F238E27FC236}">
                      <a16:creationId xmlns:a16="http://schemas.microsoft.com/office/drawing/2014/main" id="{BFEA041F-3E4E-BD4A-9C14-E5FAE865F13A}"/>
                    </a:ext>
                  </a:extLst>
                </p:cNvPr>
                <p:cNvPicPr/>
                <p:nvPr/>
              </p:nvPicPr>
              <p:blipFill>
                <a:blip r:embed="rId13"/>
                <a:stretch>
                  <a:fillRect/>
                </a:stretch>
              </p:blipFill>
              <p:spPr>
                <a:xfrm>
                  <a:off x="8504280" y="333816"/>
                  <a:ext cx="1911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1C6DE909-8C82-A548-8D2F-33EA3B09BA91}"/>
                    </a:ext>
                  </a:extLst>
                </p14:cNvPr>
                <p14:cNvContentPartPr/>
                <p14:nvPr/>
              </p14:nvContentPartPr>
              <p14:xfrm>
                <a:off x="8425440" y="363696"/>
                <a:ext cx="231840" cy="262080"/>
              </p14:xfrm>
            </p:contentPart>
          </mc:Choice>
          <mc:Fallback>
            <p:pic>
              <p:nvPicPr>
                <p:cNvPr id="14" name="Ink 13">
                  <a:extLst>
                    <a:ext uri="{FF2B5EF4-FFF2-40B4-BE49-F238E27FC236}">
                      <a16:creationId xmlns:a16="http://schemas.microsoft.com/office/drawing/2014/main" id="{1C6DE909-8C82-A548-8D2F-33EA3B09BA91}"/>
                    </a:ext>
                  </a:extLst>
                </p:cNvPr>
                <p:cNvPicPr/>
                <p:nvPr/>
              </p:nvPicPr>
              <p:blipFill>
                <a:blip r:embed="rId15"/>
                <a:stretch>
                  <a:fillRect/>
                </a:stretch>
              </p:blipFill>
              <p:spPr>
                <a:xfrm>
                  <a:off x="8416800" y="355056"/>
                  <a:ext cx="2494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5B76AC94-86C7-674E-91D2-F73F4FBD0DA7}"/>
                    </a:ext>
                  </a:extLst>
                </p14:cNvPr>
                <p14:cNvContentPartPr/>
                <p14:nvPr/>
              </p14:nvContentPartPr>
              <p14:xfrm>
                <a:off x="7195680" y="787416"/>
                <a:ext cx="1562400" cy="86760"/>
              </p14:xfrm>
            </p:contentPart>
          </mc:Choice>
          <mc:Fallback>
            <p:pic>
              <p:nvPicPr>
                <p:cNvPr id="16" name="Ink 15">
                  <a:extLst>
                    <a:ext uri="{FF2B5EF4-FFF2-40B4-BE49-F238E27FC236}">
                      <a16:creationId xmlns:a16="http://schemas.microsoft.com/office/drawing/2014/main" id="{5B76AC94-86C7-674E-91D2-F73F4FBD0DA7}"/>
                    </a:ext>
                  </a:extLst>
                </p:cNvPr>
                <p:cNvPicPr/>
                <p:nvPr/>
              </p:nvPicPr>
              <p:blipFill>
                <a:blip r:embed="rId17"/>
                <a:stretch>
                  <a:fillRect/>
                </a:stretch>
              </p:blipFill>
              <p:spPr>
                <a:xfrm>
                  <a:off x="7186680" y="778776"/>
                  <a:ext cx="15800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FE649A32-5E41-B64F-BE47-057AFE54AFAB}"/>
                    </a:ext>
                  </a:extLst>
                </p14:cNvPr>
                <p14:cNvContentPartPr/>
                <p14:nvPr/>
              </p14:nvContentPartPr>
              <p14:xfrm>
                <a:off x="7912440" y="999096"/>
                <a:ext cx="153360" cy="265680"/>
              </p14:xfrm>
            </p:contentPart>
          </mc:Choice>
          <mc:Fallback>
            <p:pic>
              <p:nvPicPr>
                <p:cNvPr id="17" name="Ink 16">
                  <a:extLst>
                    <a:ext uri="{FF2B5EF4-FFF2-40B4-BE49-F238E27FC236}">
                      <a16:creationId xmlns:a16="http://schemas.microsoft.com/office/drawing/2014/main" id="{FE649A32-5E41-B64F-BE47-057AFE54AFAB}"/>
                    </a:ext>
                  </a:extLst>
                </p:cNvPr>
                <p:cNvPicPr/>
                <p:nvPr/>
              </p:nvPicPr>
              <p:blipFill>
                <a:blip r:embed="rId19"/>
                <a:stretch>
                  <a:fillRect/>
                </a:stretch>
              </p:blipFill>
              <p:spPr>
                <a:xfrm>
                  <a:off x="7903440" y="990096"/>
                  <a:ext cx="1710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1343E3BE-8736-A942-8841-FF3741FDD6A6}"/>
                    </a:ext>
                  </a:extLst>
                </p14:cNvPr>
                <p14:cNvContentPartPr/>
                <p14:nvPr/>
              </p14:nvContentPartPr>
              <p14:xfrm>
                <a:off x="8131680" y="1154616"/>
                <a:ext cx="17280" cy="9720"/>
              </p14:xfrm>
            </p:contentPart>
          </mc:Choice>
          <mc:Fallback>
            <p:pic>
              <p:nvPicPr>
                <p:cNvPr id="19" name="Ink 18">
                  <a:extLst>
                    <a:ext uri="{FF2B5EF4-FFF2-40B4-BE49-F238E27FC236}">
                      <a16:creationId xmlns:a16="http://schemas.microsoft.com/office/drawing/2014/main" id="{1343E3BE-8736-A942-8841-FF3741FDD6A6}"/>
                    </a:ext>
                  </a:extLst>
                </p:cNvPr>
                <p:cNvPicPr/>
                <p:nvPr/>
              </p:nvPicPr>
              <p:blipFill>
                <a:blip r:embed="rId21"/>
                <a:stretch>
                  <a:fillRect/>
                </a:stretch>
              </p:blipFill>
              <p:spPr>
                <a:xfrm>
                  <a:off x="8122680" y="1145976"/>
                  <a:ext cx="349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1" name="Ink 20">
                  <a:extLst>
                    <a:ext uri="{FF2B5EF4-FFF2-40B4-BE49-F238E27FC236}">
                      <a16:creationId xmlns:a16="http://schemas.microsoft.com/office/drawing/2014/main" id="{9D7F7EE5-6C51-194E-9C4D-0E092AA4C8EA}"/>
                    </a:ext>
                  </a:extLst>
                </p14:cNvPr>
                <p14:cNvContentPartPr/>
                <p14:nvPr/>
              </p14:nvContentPartPr>
              <p14:xfrm>
                <a:off x="8774640" y="629016"/>
                <a:ext cx="10440" cy="7200"/>
              </p14:xfrm>
            </p:contentPart>
          </mc:Choice>
          <mc:Fallback>
            <p:pic>
              <p:nvPicPr>
                <p:cNvPr id="21" name="Ink 20">
                  <a:extLst>
                    <a:ext uri="{FF2B5EF4-FFF2-40B4-BE49-F238E27FC236}">
                      <a16:creationId xmlns:a16="http://schemas.microsoft.com/office/drawing/2014/main" id="{9D7F7EE5-6C51-194E-9C4D-0E092AA4C8EA}"/>
                    </a:ext>
                  </a:extLst>
                </p:cNvPr>
                <p:cNvPicPr/>
                <p:nvPr/>
              </p:nvPicPr>
              <p:blipFill>
                <a:blip r:embed="rId23"/>
                <a:stretch>
                  <a:fillRect/>
                </a:stretch>
              </p:blipFill>
              <p:spPr>
                <a:xfrm>
                  <a:off x="8765640" y="620016"/>
                  <a:ext cx="280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FCDDDC06-2C17-1C4C-8B25-BAAB45B67E51}"/>
                    </a:ext>
                  </a:extLst>
                </p14:cNvPr>
                <p14:cNvContentPartPr/>
                <p14:nvPr/>
              </p14:nvContentPartPr>
              <p14:xfrm>
                <a:off x="6849360" y="121776"/>
                <a:ext cx="1001160" cy="729720"/>
              </p14:xfrm>
            </p:contentPart>
          </mc:Choice>
          <mc:Fallback>
            <p:pic>
              <p:nvPicPr>
                <p:cNvPr id="22" name="Ink 21">
                  <a:extLst>
                    <a:ext uri="{FF2B5EF4-FFF2-40B4-BE49-F238E27FC236}">
                      <a16:creationId xmlns:a16="http://schemas.microsoft.com/office/drawing/2014/main" id="{FCDDDC06-2C17-1C4C-8B25-BAAB45B67E51}"/>
                    </a:ext>
                  </a:extLst>
                </p:cNvPr>
                <p:cNvPicPr/>
                <p:nvPr/>
              </p:nvPicPr>
              <p:blipFill>
                <a:blip r:embed="rId25"/>
                <a:stretch>
                  <a:fillRect/>
                </a:stretch>
              </p:blipFill>
              <p:spPr>
                <a:xfrm>
                  <a:off x="6840720" y="113136"/>
                  <a:ext cx="1018800" cy="747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Ink 22">
                  <a:extLst>
                    <a:ext uri="{FF2B5EF4-FFF2-40B4-BE49-F238E27FC236}">
                      <a16:creationId xmlns:a16="http://schemas.microsoft.com/office/drawing/2014/main" id="{BA82A4EE-03CB-174B-95A2-00D86C59784F}"/>
                    </a:ext>
                  </a:extLst>
                </p14:cNvPr>
                <p14:cNvContentPartPr/>
                <p14:nvPr/>
              </p14:nvContentPartPr>
              <p14:xfrm>
                <a:off x="8304840" y="238056"/>
                <a:ext cx="537840" cy="578160"/>
              </p14:xfrm>
            </p:contentPart>
          </mc:Choice>
          <mc:Fallback>
            <p:pic>
              <p:nvPicPr>
                <p:cNvPr id="23" name="Ink 22">
                  <a:extLst>
                    <a:ext uri="{FF2B5EF4-FFF2-40B4-BE49-F238E27FC236}">
                      <a16:creationId xmlns:a16="http://schemas.microsoft.com/office/drawing/2014/main" id="{BA82A4EE-03CB-174B-95A2-00D86C59784F}"/>
                    </a:ext>
                  </a:extLst>
                </p:cNvPr>
                <p:cNvPicPr/>
                <p:nvPr/>
              </p:nvPicPr>
              <p:blipFill>
                <a:blip r:embed="rId27"/>
                <a:stretch>
                  <a:fillRect/>
                </a:stretch>
              </p:blipFill>
              <p:spPr>
                <a:xfrm>
                  <a:off x="8295840" y="229416"/>
                  <a:ext cx="555480" cy="595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Ink 23">
                  <a:extLst>
                    <a:ext uri="{FF2B5EF4-FFF2-40B4-BE49-F238E27FC236}">
                      <a16:creationId xmlns:a16="http://schemas.microsoft.com/office/drawing/2014/main" id="{EFCEAF98-2C09-2C41-B1D3-97194F3FF417}"/>
                    </a:ext>
                  </a:extLst>
                </p14:cNvPr>
                <p14:cNvContentPartPr/>
                <p14:nvPr/>
              </p14:nvContentPartPr>
              <p14:xfrm>
                <a:off x="8882640" y="458376"/>
                <a:ext cx="244440" cy="104400"/>
              </p14:xfrm>
            </p:contentPart>
          </mc:Choice>
          <mc:Fallback>
            <p:pic>
              <p:nvPicPr>
                <p:cNvPr id="24" name="Ink 23">
                  <a:extLst>
                    <a:ext uri="{FF2B5EF4-FFF2-40B4-BE49-F238E27FC236}">
                      <a16:creationId xmlns:a16="http://schemas.microsoft.com/office/drawing/2014/main" id="{EFCEAF98-2C09-2C41-B1D3-97194F3FF417}"/>
                    </a:ext>
                  </a:extLst>
                </p:cNvPr>
                <p:cNvPicPr/>
                <p:nvPr/>
              </p:nvPicPr>
              <p:blipFill>
                <a:blip r:embed="rId29"/>
                <a:stretch>
                  <a:fillRect/>
                </a:stretch>
              </p:blipFill>
              <p:spPr>
                <a:xfrm>
                  <a:off x="8874000" y="449376"/>
                  <a:ext cx="2620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2EA6728B-E43A-DE4C-9A91-C70F5A946524}"/>
                    </a:ext>
                  </a:extLst>
                </p14:cNvPr>
                <p14:cNvContentPartPr/>
                <p14:nvPr/>
              </p14:nvContentPartPr>
              <p14:xfrm>
                <a:off x="9234360" y="227256"/>
                <a:ext cx="874440" cy="252720"/>
              </p14:xfrm>
            </p:contentPart>
          </mc:Choice>
          <mc:Fallback>
            <p:pic>
              <p:nvPicPr>
                <p:cNvPr id="25" name="Ink 24">
                  <a:extLst>
                    <a:ext uri="{FF2B5EF4-FFF2-40B4-BE49-F238E27FC236}">
                      <a16:creationId xmlns:a16="http://schemas.microsoft.com/office/drawing/2014/main" id="{2EA6728B-E43A-DE4C-9A91-C70F5A946524}"/>
                    </a:ext>
                  </a:extLst>
                </p:cNvPr>
                <p:cNvPicPr/>
                <p:nvPr/>
              </p:nvPicPr>
              <p:blipFill>
                <a:blip r:embed="rId31"/>
                <a:stretch>
                  <a:fillRect/>
                </a:stretch>
              </p:blipFill>
              <p:spPr>
                <a:xfrm>
                  <a:off x="9225360" y="218256"/>
                  <a:ext cx="89208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3990D199-35EE-A242-AE33-6597AC21704A}"/>
                    </a:ext>
                  </a:extLst>
                </p14:cNvPr>
                <p14:cNvContentPartPr/>
                <p14:nvPr/>
              </p14:nvContentPartPr>
              <p14:xfrm>
                <a:off x="7765200" y="923136"/>
                <a:ext cx="465840" cy="417600"/>
              </p14:xfrm>
            </p:contentPart>
          </mc:Choice>
          <mc:Fallback>
            <p:pic>
              <p:nvPicPr>
                <p:cNvPr id="26" name="Ink 25">
                  <a:extLst>
                    <a:ext uri="{FF2B5EF4-FFF2-40B4-BE49-F238E27FC236}">
                      <a16:creationId xmlns:a16="http://schemas.microsoft.com/office/drawing/2014/main" id="{3990D199-35EE-A242-AE33-6597AC21704A}"/>
                    </a:ext>
                  </a:extLst>
                </p:cNvPr>
                <p:cNvPicPr/>
                <p:nvPr/>
              </p:nvPicPr>
              <p:blipFill>
                <a:blip r:embed="rId33"/>
                <a:stretch>
                  <a:fillRect/>
                </a:stretch>
              </p:blipFill>
              <p:spPr>
                <a:xfrm>
                  <a:off x="7756560" y="914136"/>
                  <a:ext cx="48348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Ink 26">
                  <a:extLst>
                    <a:ext uri="{FF2B5EF4-FFF2-40B4-BE49-F238E27FC236}">
                      <a16:creationId xmlns:a16="http://schemas.microsoft.com/office/drawing/2014/main" id="{5CF07266-CF60-914D-BA6C-5BFFCE536F0C}"/>
                    </a:ext>
                  </a:extLst>
                </p14:cNvPr>
                <p14:cNvContentPartPr/>
                <p14:nvPr/>
              </p14:nvContentPartPr>
              <p14:xfrm>
                <a:off x="8293680" y="1125816"/>
                <a:ext cx="301680" cy="124560"/>
              </p14:xfrm>
            </p:contentPart>
          </mc:Choice>
          <mc:Fallback>
            <p:pic>
              <p:nvPicPr>
                <p:cNvPr id="27" name="Ink 26">
                  <a:extLst>
                    <a:ext uri="{FF2B5EF4-FFF2-40B4-BE49-F238E27FC236}">
                      <a16:creationId xmlns:a16="http://schemas.microsoft.com/office/drawing/2014/main" id="{5CF07266-CF60-914D-BA6C-5BFFCE536F0C}"/>
                    </a:ext>
                  </a:extLst>
                </p:cNvPr>
                <p:cNvPicPr/>
                <p:nvPr/>
              </p:nvPicPr>
              <p:blipFill>
                <a:blip r:embed="rId35"/>
                <a:stretch>
                  <a:fillRect/>
                </a:stretch>
              </p:blipFill>
              <p:spPr>
                <a:xfrm>
                  <a:off x="8285040" y="1116816"/>
                  <a:ext cx="3193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Ink 27">
                  <a:extLst>
                    <a:ext uri="{FF2B5EF4-FFF2-40B4-BE49-F238E27FC236}">
                      <a16:creationId xmlns:a16="http://schemas.microsoft.com/office/drawing/2014/main" id="{AC326AE8-7BA9-1B45-8D0D-06AF7F87472B}"/>
                    </a:ext>
                  </a:extLst>
                </p14:cNvPr>
                <p14:cNvContentPartPr/>
                <p14:nvPr/>
              </p14:nvContentPartPr>
              <p14:xfrm>
                <a:off x="8758800" y="1027536"/>
                <a:ext cx="106200" cy="192600"/>
              </p14:xfrm>
            </p:contentPart>
          </mc:Choice>
          <mc:Fallback>
            <p:pic>
              <p:nvPicPr>
                <p:cNvPr id="28" name="Ink 27">
                  <a:extLst>
                    <a:ext uri="{FF2B5EF4-FFF2-40B4-BE49-F238E27FC236}">
                      <a16:creationId xmlns:a16="http://schemas.microsoft.com/office/drawing/2014/main" id="{AC326AE8-7BA9-1B45-8D0D-06AF7F87472B}"/>
                    </a:ext>
                  </a:extLst>
                </p:cNvPr>
                <p:cNvPicPr/>
                <p:nvPr/>
              </p:nvPicPr>
              <p:blipFill>
                <a:blip r:embed="rId37"/>
                <a:stretch>
                  <a:fillRect/>
                </a:stretch>
              </p:blipFill>
              <p:spPr>
                <a:xfrm>
                  <a:off x="8749800" y="1018536"/>
                  <a:ext cx="1238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Ink 28">
                  <a:extLst>
                    <a:ext uri="{FF2B5EF4-FFF2-40B4-BE49-F238E27FC236}">
                      <a16:creationId xmlns:a16="http://schemas.microsoft.com/office/drawing/2014/main" id="{25B5F8F2-5698-E349-B370-445D74D0E8C4}"/>
                    </a:ext>
                  </a:extLst>
                </p14:cNvPr>
                <p14:cNvContentPartPr/>
                <p14:nvPr/>
              </p14:nvContentPartPr>
              <p14:xfrm>
                <a:off x="8952840" y="1144536"/>
                <a:ext cx="32760" cy="26280"/>
              </p14:xfrm>
            </p:contentPart>
          </mc:Choice>
          <mc:Fallback>
            <p:pic>
              <p:nvPicPr>
                <p:cNvPr id="29" name="Ink 28">
                  <a:extLst>
                    <a:ext uri="{FF2B5EF4-FFF2-40B4-BE49-F238E27FC236}">
                      <a16:creationId xmlns:a16="http://schemas.microsoft.com/office/drawing/2014/main" id="{25B5F8F2-5698-E349-B370-445D74D0E8C4}"/>
                    </a:ext>
                  </a:extLst>
                </p:cNvPr>
                <p:cNvPicPr/>
                <p:nvPr/>
              </p:nvPicPr>
              <p:blipFill>
                <a:blip r:embed="rId39"/>
                <a:stretch>
                  <a:fillRect/>
                </a:stretch>
              </p:blipFill>
              <p:spPr>
                <a:xfrm>
                  <a:off x="8944200" y="1135536"/>
                  <a:ext cx="504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8E54E9BE-C012-2145-AA52-C9E970A96035}"/>
                    </a:ext>
                  </a:extLst>
                </p14:cNvPr>
                <p14:cNvContentPartPr/>
                <p14:nvPr/>
              </p14:nvContentPartPr>
              <p14:xfrm>
                <a:off x="9095400" y="1009896"/>
                <a:ext cx="30960" cy="171720"/>
              </p14:xfrm>
            </p:contentPart>
          </mc:Choice>
          <mc:Fallback>
            <p:pic>
              <p:nvPicPr>
                <p:cNvPr id="30" name="Ink 29">
                  <a:extLst>
                    <a:ext uri="{FF2B5EF4-FFF2-40B4-BE49-F238E27FC236}">
                      <a16:creationId xmlns:a16="http://schemas.microsoft.com/office/drawing/2014/main" id="{8E54E9BE-C012-2145-AA52-C9E970A96035}"/>
                    </a:ext>
                  </a:extLst>
                </p:cNvPr>
                <p:cNvPicPr/>
                <p:nvPr/>
              </p:nvPicPr>
              <p:blipFill>
                <a:blip r:embed="rId41"/>
                <a:stretch>
                  <a:fillRect/>
                </a:stretch>
              </p:blipFill>
              <p:spPr>
                <a:xfrm>
                  <a:off x="9086760" y="1001256"/>
                  <a:ext cx="486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DFE13ACE-3B74-144D-A41A-8995F7B1E4B3}"/>
                    </a:ext>
                  </a:extLst>
                </p14:cNvPr>
                <p14:cNvContentPartPr/>
                <p14:nvPr/>
              </p14:nvContentPartPr>
              <p14:xfrm>
                <a:off x="9088920" y="949776"/>
                <a:ext cx="148680" cy="258480"/>
              </p14:xfrm>
            </p:contentPart>
          </mc:Choice>
          <mc:Fallback>
            <p:pic>
              <p:nvPicPr>
                <p:cNvPr id="31" name="Ink 30">
                  <a:extLst>
                    <a:ext uri="{FF2B5EF4-FFF2-40B4-BE49-F238E27FC236}">
                      <a16:creationId xmlns:a16="http://schemas.microsoft.com/office/drawing/2014/main" id="{DFE13ACE-3B74-144D-A41A-8995F7B1E4B3}"/>
                    </a:ext>
                  </a:extLst>
                </p:cNvPr>
                <p:cNvPicPr/>
                <p:nvPr/>
              </p:nvPicPr>
              <p:blipFill>
                <a:blip r:embed="rId43"/>
                <a:stretch>
                  <a:fillRect/>
                </a:stretch>
              </p:blipFill>
              <p:spPr>
                <a:xfrm>
                  <a:off x="9079920" y="940776"/>
                  <a:ext cx="1663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3E3C29C2-269A-6744-9C26-D2A7420AEA2E}"/>
                    </a:ext>
                  </a:extLst>
                </p14:cNvPr>
                <p14:cNvContentPartPr/>
                <p14:nvPr/>
              </p14:nvContentPartPr>
              <p14:xfrm>
                <a:off x="9396000" y="1111776"/>
                <a:ext cx="9360" cy="33840"/>
              </p14:xfrm>
            </p:contentPart>
          </mc:Choice>
          <mc:Fallback>
            <p:pic>
              <p:nvPicPr>
                <p:cNvPr id="32" name="Ink 31">
                  <a:extLst>
                    <a:ext uri="{FF2B5EF4-FFF2-40B4-BE49-F238E27FC236}">
                      <a16:creationId xmlns:a16="http://schemas.microsoft.com/office/drawing/2014/main" id="{3E3C29C2-269A-6744-9C26-D2A7420AEA2E}"/>
                    </a:ext>
                  </a:extLst>
                </p:cNvPr>
                <p:cNvPicPr/>
                <p:nvPr/>
              </p:nvPicPr>
              <p:blipFill>
                <a:blip r:embed="rId45"/>
                <a:stretch>
                  <a:fillRect/>
                </a:stretch>
              </p:blipFill>
              <p:spPr>
                <a:xfrm>
                  <a:off x="9387360" y="1102776"/>
                  <a:ext cx="27000" cy="51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1039" name="Ink 1038">
                <a:extLst>
                  <a:ext uri="{FF2B5EF4-FFF2-40B4-BE49-F238E27FC236}">
                    <a16:creationId xmlns:a16="http://schemas.microsoft.com/office/drawing/2014/main" id="{2AC332B0-6170-1F4D-852B-7EC9E291E97D}"/>
                  </a:ext>
                </a:extLst>
              </p14:cNvPr>
              <p14:cNvContentPartPr/>
              <p14:nvPr/>
            </p14:nvContentPartPr>
            <p14:xfrm>
              <a:off x="3249720" y="1927176"/>
              <a:ext cx="482400" cy="531360"/>
            </p14:xfrm>
          </p:contentPart>
        </mc:Choice>
        <mc:Fallback>
          <p:pic>
            <p:nvPicPr>
              <p:cNvPr id="1039" name="Ink 1038">
                <a:extLst>
                  <a:ext uri="{FF2B5EF4-FFF2-40B4-BE49-F238E27FC236}">
                    <a16:creationId xmlns:a16="http://schemas.microsoft.com/office/drawing/2014/main" id="{2AC332B0-6170-1F4D-852B-7EC9E291E97D}"/>
                  </a:ext>
                </a:extLst>
              </p:cNvPr>
              <p:cNvPicPr/>
              <p:nvPr/>
            </p:nvPicPr>
            <p:blipFill>
              <a:blip r:embed="rId47"/>
              <a:stretch>
                <a:fillRect/>
              </a:stretch>
            </p:blipFill>
            <p:spPr>
              <a:xfrm>
                <a:off x="3241080" y="1918536"/>
                <a:ext cx="50004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40" name="Ink 1039">
                <a:extLst>
                  <a:ext uri="{FF2B5EF4-FFF2-40B4-BE49-F238E27FC236}">
                    <a16:creationId xmlns:a16="http://schemas.microsoft.com/office/drawing/2014/main" id="{AEA4963E-5F09-074E-A874-CED6BEF3E267}"/>
                  </a:ext>
                </a:extLst>
              </p14:cNvPr>
              <p14:cNvContentPartPr/>
              <p14:nvPr/>
            </p14:nvContentPartPr>
            <p14:xfrm>
              <a:off x="10285560" y="171096"/>
              <a:ext cx="384840" cy="234720"/>
            </p14:xfrm>
          </p:contentPart>
        </mc:Choice>
        <mc:Fallback>
          <p:pic>
            <p:nvPicPr>
              <p:cNvPr id="1040" name="Ink 1039">
                <a:extLst>
                  <a:ext uri="{FF2B5EF4-FFF2-40B4-BE49-F238E27FC236}">
                    <a16:creationId xmlns:a16="http://schemas.microsoft.com/office/drawing/2014/main" id="{AEA4963E-5F09-074E-A874-CED6BEF3E267}"/>
                  </a:ext>
                </a:extLst>
              </p:cNvPr>
              <p:cNvPicPr/>
              <p:nvPr/>
            </p:nvPicPr>
            <p:blipFill>
              <a:blip r:embed="rId49"/>
              <a:stretch>
                <a:fillRect/>
              </a:stretch>
            </p:blipFill>
            <p:spPr>
              <a:xfrm>
                <a:off x="10276920" y="162096"/>
                <a:ext cx="4024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65" name="Ink 1064">
                <a:extLst>
                  <a:ext uri="{FF2B5EF4-FFF2-40B4-BE49-F238E27FC236}">
                    <a16:creationId xmlns:a16="http://schemas.microsoft.com/office/drawing/2014/main" id="{C8E2BDAF-9516-E14A-9F05-C735B7DF9979}"/>
                  </a:ext>
                </a:extLst>
              </p14:cNvPr>
              <p14:cNvContentPartPr/>
              <p14:nvPr/>
            </p14:nvContentPartPr>
            <p14:xfrm>
              <a:off x="6020280" y="4167456"/>
              <a:ext cx="63360" cy="52920"/>
            </p14:xfrm>
          </p:contentPart>
        </mc:Choice>
        <mc:Fallback>
          <p:pic>
            <p:nvPicPr>
              <p:cNvPr id="1065" name="Ink 1064">
                <a:extLst>
                  <a:ext uri="{FF2B5EF4-FFF2-40B4-BE49-F238E27FC236}">
                    <a16:creationId xmlns:a16="http://schemas.microsoft.com/office/drawing/2014/main" id="{C8E2BDAF-9516-E14A-9F05-C735B7DF9979}"/>
                  </a:ext>
                </a:extLst>
              </p:cNvPr>
              <p:cNvPicPr/>
              <p:nvPr/>
            </p:nvPicPr>
            <p:blipFill>
              <a:blip r:embed="rId51"/>
              <a:stretch>
                <a:fillRect/>
              </a:stretch>
            </p:blipFill>
            <p:spPr>
              <a:xfrm>
                <a:off x="6011640" y="4158816"/>
                <a:ext cx="81000" cy="70560"/>
              </a:xfrm>
              <a:prstGeom prst="rect">
                <a:avLst/>
              </a:prstGeom>
            </p:spPr>
          </p:pic>
        </mc:Fallback>
      </mc:AlternateContent>
      <p:grpSp>
        <p:nvGrpSpPr>
          <p:cNvPr id="1073" name="Group 1072">
            <a:extLst>
              <a:ext uri="{FF2B5EF4-FFF2-40B4-BE49-F238E27FC236}">
                <a16:creationId xmlns:a16="http://schemas.microsoft.com/office/drawing/2014/main" id="{AB161AF0-FD12-5341-A50D-50D48D437A00}"/>
              </a:ext>
            </a:extLst>
          </p:cNvPr>
          <p:cNvGrpSpPr/>
          <p:nvPr/>
        </p:nvGrpSpPr>
        <p:grpSpPr>
          <a:xfrm>
            <a:off x="9946800" y="424176"/>
            <a:ext cx="1181520" cy="783000"/>
            <a:chOff x="9946800" y="424176"/>
            <a:chExt cx="1181520" cy="783000"/>
          </a:xfrm>
        </p:grpSpPr>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E9874291-9546-CF40-9B09-662DBC768DBA}"/>
                    </a:ext>
                  </a:extLst>
                </p14:cNvPr>
                <p14:cNvContentPartPr/>
                <p14:nvPr/>
              </p14:nvContentPartPr>
              <p14:xfrm>
                <a:off x="9967680" y="763656"/>
                <a:ext cx="187560" cy="22680"/>
              </p14:xfrm>
            </p:contentPart>
          </mc:Choice>
          <mc:Fallback>
            <p:pic>
              <p:nvPicPr>
                <p:cNvPr id="34" name="Ink 33">
                  <a:extLst>
                    <a:ext uri="{FF2B5EF4-FFF2-40B4-BE49-F238E27FC236}">
                      <a16:creationId xmlns:a16="http://schemas.microsoft.com/office/drawing/2014/main" id="{E9874291-9546-CF40-9B09-662DBC768DBA}"/>
                    </a:ext>
                  </a:extLst>
                </p:cNvPr>
                <p:cNvPicPr/>
                <p:nvPr/>
              </p:nvPicPr>
              <p:blipFill>
                <a:blip r:embed="rId53"/>
                <a:stretch>
                  <a:fillRect/>
                </a:stretch>
              </p:blipFill>
              <p:spPr>
                <a:xfrm>
                  <a:off x="9959040" y="755016"/>
                  <a:ext cx="2052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B660E01D-F4C0-954C-A374-0CB2B84E20DD}"/>
                    </a:ext>
                  </a:extLst>
                </p14:cNvPr>
                <p14:cNvContentPartPr/>
                <p14:nvPr/>
              </p14:nvContentPartPr>
              <p14:xfrm>
                <a:off x="9946800" y="978576"/>
                <a:ext cx="194040" cy="10440"/>
              </p14:xfrm>
            </p:contentPart>
          </mc:Choice>
          <mc:Fallback>
            <p:pic>
              <p:nvPicPr>
                <p:cNvPr id="35" name="Ink 34">
                  <a:extLst>
                    <a:ext uri="{FF2B5EF4-FFF2-40B4-BE49-F238E27FC236}">
                      <a16:creationId xmlns:a16="http://schemas.microsoft.com/office/drawing/2014/main" id="{B660E01D-F4C0-954C-A374-0CB2B84E20DD}"/>
                    </a:ext>
                  </a:extLst>
                </p:cNvPr>
                <p:cNvPicPr/>
                <p:nvPr/>
              </p:nvPicPr>
              <p:blipFill>
                <a:blip r:embed="rId55"/>
                <a:stretch>
                  <a:fillRect/>
                </a:stretch>
              </p:blipFill>
              <p:spPr>
                <a:xfrm>
                  <a:off x="9938160" y="969576"/>
                  <a:ext cx="2116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9D8F8BA8-31AD-8946-A4BB-1CF6BFC4FC9F}"/>
                    </a:ext>
                  </a:extLst>
                </p14:cNvPr>
                <p14:cNvContentPartPr/>
                <p14:nvPr/>
              </p14:nvContentPartPr>
              <p14:xfrm>
                <a:off x="10545480" y="689136"/>
                <a:ext cx="269280" cy="342000"/>
              </p14:xfrm>
            </p:contentPart>
          </mc:Choice>
          <mc:Fallback>
            <p:pic>
              <p:nvPicPr>
                <p:cNvPr id="36" name="Ink 35">
                  <a:extLst>
                    <a:ext uri="{FF2B5EF4-FFF2-40B4-BE49-F238E27FC236}">
                      <a16:creationId xmlns:a16="http://schemas.microsoft.com/office/drawing/2014/main" id="{9D8F8BA8-31AD-8946-A4BB-1CF6BFC4FC9F}"/>
                    </a:ext>
                  </a:extLst>
                </p:cNvPr>
                <p:cNvPicPr/>
                <p:nvPr/>
              </p:nvPicPr>
              <p:blipFill>
                <a:blip r:embed="rId57"/>
                <a:stretch>
                  <a:fillRect/>
                </a:stretch>
              </p:blipFill>
              <p:spPr>
                <a:xfrm>
                  <a:off x="10536840" y="680136"/>
                  <a:ext cx="28692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82E46B4E-3881-2243-841F-37A8687C2133}"/>
                    </a:ext>
                  </a:extLst>
                </p14:cNvPr>
                <p14:cNvContentPartPr/>
                <p14:nvPr/>
              </p14:nvContentPartPr>
              <p14:xfrm>
                <a:off x="10586880" y="699936"/>
                <a:ext cx="240480" cy="32400"/>
              </p14:xfrm>
            </p:contentPart>
          </mc:Choice>
          <mc:Fallback>
            <p:pic>
              <p:nvPicPr>
                <p:cNvPr id="37" name="Ink 36">
                  <a:extLst>
                    <a:ext uri="{FF2B5EF4-FFF2-40B4-BE49-F238E27FC236}">
                      <a16:creationId xmlns:a16="http://schemas.microsoft.com/office/drawing/2014/main" id="{82E46B4E-3881-2243-841F-37A8687C2133}"/>
                    </a:ext>
                  </a:extLst>
                </p:cNvPr>
                <p:cNvPicPr/>
                <p:nvPr/>
              </p:nvPicPr>
              <p:blipFill>
                <a:blip r:embed="rId59"/>
                <a:stretch>
                  <a:fillRect/>
                </a:stretch>
              </p:blipFill>
              <p:spPr>
                <a:xfrm>
                  <a:off x="10577880" y="690936"/>
                  <a:ext cx="2581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766D8038-BE4C-E644-951F-5A8B017E3714}"/>
                    </a:ext>
                  </a:extLst>
                </p14:cNvPr>
                <p14:cNvContentPartPr/>
                <p14:nvPr/>
              </p14:nvContentPartPr>
              <p14:xfrm>
                <a:off x="10337040" y="424176"/>
                <a:ext cx="732600" cy="783000"/>
              </p14:xfrm>
            </p:contentPart>
          </mc:Choice>
          <mc:Fallback>
            <p:pic>
              <p:nvPicPr>
                <p:cNvPr id="38" name="Ink 37">
                  <a:extLst>
                    <a:ext uri="{FF2B5EF4-FFF2-40B4-BE49-F238E27FC236}">
                      <a16:creationId xmlns:a16="http://schemas.microsoft.com/office/drawing/2014/main" id="{766D8038-BE4C-E644-951F-5A8B017E3714}"/>
                    </a:ext>
                  </a:extLst>
                </p:cNvPr>
                <p:cNvPicPr/>
                <p:nvPr/>
              </p:nvPicPr>
              <p:blipFill>
                <a:blip r:embed="rId61"/>
                <a:stretch>
                  <a:fillRect/>
                </a:stretch>
              </p:blipFill>
              <p:spPr>
                <a:xfrm>
                  <a:off x="10328400" y="415176"/>
                  <a:ext cx="750240" cy="800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72" name="Ink 1071">
                  <a:extLst>
                    <a:ext uri="{FF2B5EF4-FFF2-40B4-BE49-F238E27FC236}">
                      <a16:creationId xmlns:a16="http://schemas.microsoft.com/office/drawing/2014/main" id="{D253E876-9838-6B4A-88F7-95A145F06278}"/>
                    </a:ext>
                  </a:extLst>
                </p14:cNvPr>
                <p14:cNvContentPartPr/>
                <p14:nvPr/>
              </p14:nvContentPartPr>
              <p14:xfrm>
                <a:off x="10976760" y="752856"/>
                <a:ext cx="151560" cy="369360"/>
              </p14:xfrm>
            </p:contentPart>
          </mc:Choice>
          <mc:Fallback>
            <p:pic>
              <p:nvPicPr>
                <p:cNvPr id="1072" name="Ink 1071">
                  <a:extLst>
                    <a:ext uri="{FF2B5EF4-FFF2-40B4-BE49-F238E27FC236}">
                      <a16:creationId xmlns:a16="http://schemas.microsoft.com/office/drawing/2014/main" id="{D253E876-9838-6B4A-88F7-95A145F06278}"/>
                    </a:ext>
                  </a:extLst>
                </p:cNvPr>
                <p:cNvPicPr/>
                <p:nvPr/>
              </p:nvPicPr>
              <p:blipFill>
                <a:blip r:embed="rId63"/>
                <a:stretch>
                  <a:fillRect/>
                </a:stretch>
              </p:blipFill>
              <p:spPr>
                <a:xfrm>
                  <a:off x="10968120" y="743856"/>
                  <a:ext cx="169200" cy="387000"/>
                </a:xfrm>
                <a:prstGeom prst="rect">
                  <a:avLst/>
                </a:prstGeom>
              </p:spPr>
            </p:pic>
          </mc:Fallback>
        </mc:AlternateContent>
      </p:grpSp>
      <p:grpSp>
        <p:nvGrpSpPr>
          <p:cNvPr id="1076" name="Group 1075">
            <a:extLst>
              <a:ext uri="{FF2B5EF4-FFF2-40B4-BE49-F238E27FC236}">
                <a16:creationId xmlns:a16="http://schemas.microsoft.com/office/drawing/2014/main" id="{96A6E7F8-A971-9E43-9CC5-D55CA9ECB33D}"/>
              </a:ext>
            </a:extLst>
          </p:cNvPr>
          <p:cNvGrpSpPr/>
          <p:nvPr/>
        </p:nvGrpSpPr>
        <p:grpSpPr>
          <a:xfrm>
            <a:off x="1027800" y="2982696"/>
            <a:ext cx="5396760" cy="1512000"/>
            <a:chOff x="1027800" y="2982696"/>
            <a:chExt cx="5396760" cy="1512000"/>
          </a:xfrm>
        </p:grpSpPr>
        <mc:AlternateContent xmlns:mc="http://schemas.openxmlformats.org/markup-compatibility/2006">
          <mc:Choice xmlns:p14="http://schemas.microsoft.com/office/powerpoint/2010/main" Requires="p14">
            <p:contentPart p14:bwMode="auto" r:id="rId64">
              <p14:nvContentPartPr>
                <p14:cNvPr id="1035" name="Ink 1034">
                  <a:extLst>
                    <a:ext uri="{FF2B5EF4-FFF2-40B4-BE49-F238E27FC236}">
                      <a16:creationId xmlns:a16="http://schemas.microsoft.com/office/drawing/2014/main" id="{303CB79F-23EE-3242-8155-A4BD2A55197E}"/>
                    </a:ext>
                  </a:extLst>
                </p14:cNvPr>
                <p14:cNvContentPartPr/>
                <p14:nvPr/>
              </p14:nvContentPartPr>
              <p14:xfrm>
                <a:off x="1197360" y="3390216"/>
                <a:ext cx="839880" cy="42840"/>
              </p14:xfrm>
            </p:contentPart>
          </mc:Choice>
          <mc:Fallback>
            <p:pic>
              <p:nvPicPr>
                <p:cNvPr id="1035" name="Ink 1034">
                  <a:extLst>
                    <a:ext uri="{FF2B5EF4-FFF2-40B4-BE49-F238E27FC236}">
                      <a16:creationId xmlns:a16="http://schemas.microsoft.com/office/drawing/2014/main" id="{303CB79F-23EE-3242-8155-A4BD2A55197E}"/>
                    </a:ext>
                  </a:extLst>
                </p:cNvPr>
                <p:cNvPicPr/>
                <p:nvPr/>
              </p:nvPicPr>
              <p:blipFill>
                <a:blip r:embed="rId65"/>
                <a:stretch>
                  <a:fillRect/>
                </a:stretch>
              </p:blipFill>
              <p:spPr>
                <a:xfrm>
                  <a:off x="1188360" y="3381216"/>
                  <a:ext cx="8575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36" name="Ink 1035">
                  <a:extLst>
                    <a:ext uri="{FF2B5EF4-FFF2-40B4-BE49-F238E27FC236}">
                      <a16:creationId xmlns:a16="http://schemas.microsoft.com/office/drawing/2014/main" id="{4FA79356-0F21-8B47-851B-D607BFF3B199}"/>
                    </a:ext>
                  </a:extLst>
                </p14:cNvPr>
                <p14:cNvContentPartPr/>
                <p14:nvPr/>
              </p14:nvContentPartPr>
              <p14:xfrm>
                <a:off x="1027800" y="3458616"/>
                <a:ext cx="934560" cy="16200"/>
              </p14:xfrm>
            </p:contentPart>
          </mc:Choice>
          <mc:Fallback>
            <p:pic>
              <p:nvPicPr>
                <p:cNvPr id="1036" name="Ink 1035">
                  <a:extLst>
                    <a:ext uri="{FF2B5EF4-FFF2-40B4-BE49-F238E27FC236}">
                      <a16:creationId xmlns:a16="http://schemas.microsoft.com/office/drawing/2014/main" id="{4FA79356-0F21-8B47-851B-D607BFF3B199}"/>
                    </a:ext>
                  </a:extLst>
                </p:cNvPr>
                <p:cNvPicPr/>
                <p:nvPr/>
              </p:nvPicPr>
              <p:blipFill>
                <a:blip r:embed="rId67"/>
                <a:stretch>
                  <a:fillRect/>
                </a:stretch>
              </p:blipFill>
              <p:spPr>
                <a:xfrm>
                  <a:off x="1019160" y="3449976"/>
                  <a:ext cx="9522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037" name="Ink 1036">
                  <a:extLst>
                    <a:ext uri="{FF2B5EF4-FFF2-40B4-BE49-F238E27FC236}">
                      <a16:creationId xmlns:a16="http://schemas.microsoft.com/office/drawing/2014/main" id="{CA698025-822E-D84E-832E-4691BA7A899F}"/>
                    </a:ext>
                  </a:extLst>
                </p14:cNvPr>
                <p14:cNvContentPartPr/>
                <p14:nvPr/>
              </p14:nvContentPartPr>
              <p14:xfrm>
                <a:off x="1107360" y="3411096"/>
                <a:ext cx="979560" cy="65160"/>
              </p14:xfrm>
            </p:contentPart>
          </mc:Choice>
          <mc:Fallback>
            <p:pic>
              <p:nvPicPr>
                <p:cNvPr id="1037" name="Ink 1036">
                  <a:extLst>
                    <a:ext uri="{FF2B5EF4-FFF2-40B4-BE49-F238E27FC236}">
                      <a16:creationId xmlns:a16="http://schemas.microsoft.com/office/drawing/2014/main" id="{CA698025-822E-D84E-832E-4691BA7A899F}"/>
                    </a:ext>
                  </a:extLst>
                </p:cNvPr>
                <p:cNvPicPr/>
                <p:nvPr/>
              </p:nvPicPr>
              <p:blipFill>
                <a:blip r:embed="rId69"/>
                <a:stretch>
                  <a:fillRect/>
                </a:stretch>
              </p:blipFill>
              <p:spPr>
                <a:xfrm>
                  <a:off x="1098360" y="3402096"/>
                  <a:ext cx="9972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74" name="Ink 1073">
                  <a:extLst>
                    <a:ext uri="{FF2B5EF4-FFF2-40B4-BE49-F238E27FC236}">
                      <a16:creationId xmlns:a16="http://schemas.microsoft.com/office/drawing/2014/main" id="{E62F6527-C45B-4D46-8771-0B35C01CB39B}"/>
                    </a:ext>
                  </a:extLst>
                </p14:cNvPr>
                <p14:cNvContentPartPr/>
                <p14:nvPr/>
              </p14:nvContentPartPr>
              <p14:xfrm>
                <a:off x="3489480" y="2982696"/>
                <a:ext cx="2935080" cy="1512000"/>
              </p14:xfrm>
            </p:contentPart>
          </mc:Choice>
          <mc:Fallback>
            <p:pic>
              <p:nvPicPr>
                <p:cNvPr id="1074" name="Ink 1073">
                  <a:extLst>
                    <a:ext uri="{FF2B5EF4-FFF2-40B4-BE49-F238E27FC236}">
                      <a16:creationId xmlns:a16="http://schemas.microsoft.com/office/drawing/2014/main" id="{E62F6527-C45B-4D46-8771-0B35C01CB39B}"/>
                    </a:ext>
                  </a:extLst>
                </p:cNvPr>
                <p:cNvPicPr/>
                <p:nvPr/>
              </p:nvPicPr>
              <p:blipFill>
                <a:blip r:embed="rId71"/>
                <a:stretch>
                  <a:fillRect/>
                </a:stretch>
              </p:blipFill>
              <p:spPr>
                <a:xfrm>
                  <a:off x="3480480" y="2973696"/>
                  <a:ext cx="2952720" cy="1529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75" name="Ink 1074">
                  <a:extLst>
                    <a:ext uri="{FF2B5EF4-FFF2-40B4-BE49-F238E27FC236}">
                      <a16:creationId xmlns:a16="http://schemas.microsoft.com/office/drawing/2014/main" id="{51031DC7-6950-3446-849E-44EC111346FC}"/>
                    </a:ext>
                  </a:extLst>
                </p14:cNvPr>
                <p14:cNvContentPartPr/>
                <p14:nvPr/>
              </p14:nvContentPartPr>
              <p14:xfrm>
                <a:off x="2239920" y="3469416"/>
                <a:ext cx="824040" cy="870480"/>
              </p14:xfrm>
            </p:contentPart>
          </mc:Choice>
          <mc:Fallback>
            <p:pic>
              <p:nvPicPr>
                <p:cNvPr id="1075" name="Ink 1074">
                  <a:extLst>
                    <a:ext uri="{FF2B5EF4-FFF2-40B4-BE49-F238E27FC236}">
                      <a16:creationId xmlns:a16="http://schemas.microsoft.com/office/drawing/2014/main" id="{51031DC7-6950-3446-849E-44EC111346FC}"/>
                    </a:ext>
                  </a:extLst>
                </p:cNvPr>
                <p:cNvPicPr/>
                <p:nvPr/>
              </p:nvPicPr>
              <p:blipFill>
                <a:blip r:embed="rId73"/>
                <a:stretch>
                  <a:fillRect/>
                </a:stretch>
              </p:blipFill>
              <p:spPr>
                <a:xfrm>
                  <a:off x="2231280" y="3460776"/>
                  <a:ext cx="841680" cy="888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1077" name="Ink 1076">
                <a:extLst>
                  <a:ext uri="{FF2B5EF4-FFF2-40B4-BE49-F238E27FC236}">
                    <a16:creationId xmlns:a16="http://schemas.microsoft.com/office/drawing/2014/main" id="{986BBDBB-6170-4D4F-98F5-22E05788B338}"/>
                  </a:ext>
                </a:extLst>
              </p14:cNvPr>
              <p14:cNvContentPartPr/>
              <p14:nvPr/>
            </p14:nvContentPartPr>
            <p14:xfrm>
              <a:off x="970200" y="4806456"/>
              <a:ext cx="7817400" cy="2293920"/>
            </p14:xfrm>
          </p:contentPart>
        </mc:Choice>
        <mc:Fallback>
          <p:pic>
            <p:nvPicPr>
              <p:cNvPr id="1077" name="Ink 1076">
                <a:extLst>
                  <a:ext uri="{FF2B5EF4-FFF2-40B4-BE49-F238E27FC236}">
                    <a16:creationId xmlns:a16="http://schemas.microsoft.com/office/drawing/2014/main" id="{986BBDBB-6170-4D4F-98F5-22E05788B338}"/>
                  </a:ext>
                </a:extLst>
              </p:cNvPr>
              <p:cNvPicPr/>
              <p:nvPr/>
            </p:nvPicPr>
            <p:blipFill>
              <a:blip r:embed="rId75"/>
              <a:stretch>
                <a:fillRect/>
              </a:stretch>
            </p:blipFill>
            <p:spPr>
              <a:xfrm>
                <a:off x="961560" y="4797456"/>
                <a:ext cx="7835040" cy="2311560"/>
              </a:xfrm>
              <a:prstGeom prst="rect">
                <a:avLst/>
              </a:prstGeom>
            </p:spPr>
          </p:pic>
        </mc:Fallback>
      </mc:AlternateContent>
      <p:grpSp>
        <p:nvGrpSpPr>
          <p:cNvPr id="1093" name="Group 1092">
            <a:extLst>
              <a:ext uri="{FF2B5EF4-FFF2-40B4-BE49-F238E27FC236}">
                <a16:creationId xmlns:a16="http://schemas.microsoft.com/office/drawing/2014/main" id="{D8EFD4C3-DE40-9A4E-A599-ED82E7C26A80}"/>
              </a:ext>
            </a:extLst>
          </p:cNvPr>
          <p:cNvGrpSpPr/>
          <p:nvPr/>
        </p:nvGrpSpPr>
        <p:grpSpPr>
          <a:xfrm>
            <a:off x="848520" y="4572096"/>
            <a:ext cx="10756440" cy="2390040"/>
            <a:chOff x="848520" y="4572096"/>
            <a:chExt cx="10756440" cy="2390040"/>
          </a:xfrm>
        </p:grpSpPr>
        <mc:AlternateContent xmlns:mc="http://schemas.openxmlformats.org/markup-compatibility/2006">
          <mc:Choice xmlns:p14="http://schemas.microsoft.com/office/powerpoint/2010/main" Requires="p14">
            <p:contentPart p14:bwMode="auto" r:id="rId76">
              <p14:nvContentPartPr>
                <p14:cNvPr id="1078" name="Ink 1077">
                  <a:extLst>
                    <a:ext uri="{FF2B5EF4-FFF2-40B4-BE49-F238E27FC236}">
                      <a16:creationId xmlns:a16="http://schemas.microsoft.com/office/drawing/2014/main" id="{4D93A5F0-2CC4-F74D-9BB6-9B5CBD0ECF48}"/>
                    </a:ext>
                  </a:extLst>
                </p14:cNvPr>
                <p14:cNvContentPartPr/>
                <p14:nvPr/>
              </p14:nvContentPartPr>
              <p14:xfrm>
                <a:off x="2917440" y="4780896"/>
                <a:ext cx="8687520" cy="2181240"/>
              </p14:xfrm>
            </p:contentPart>
          </mc:Choice>
          <mc:Fallback>
            <p:pic>
              <p:nvPicPr>
                <p:cNvPr id="1078" name="Ink 1077">
                  <a:extLst>
                    <a:ext uri="{FF2B5EF4-FFF2-40B4-BE49-F238E27FC236}">
                      <a16:creationId xmlns:a16="http://schemas.microsoft.com/office/drawing/2014/main" id="{4D93A5F0-2CC4-F74D-9BB6-9B5CBD0ECF48}"/>
                    </a:ext>
                  </a:extLst>
                </p:cNvPr>
                <p:cNvPicPr/>
                <p:nvPr/>
              </p:nvPicPr>
              <p:blipFill>
                <a:blip r:embed="rId77"/>
                <a:stretch>
                  <a:fillRect/>
                </a:stretch>
              </p:blipFill>
              <p:spPr>
                <a:xfrm>
                  <a:off x="2908800" y="4771896"/>
                  <a:ext cx="8705160" cy="2198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079" name="Ink 1078">
                  <a:extLst>
                    <a:ext uri="{FF2B5EF4-FFF2-40B4-BE49-F238E27FC236}">
                      <a16:creationId xmlns:a16="http://schemas.microsoft.com/office/drawing/2014/main" id="{4741678B-C607-C640-8CF2-B643B993D541}"/>
                    </a:ext>
                  </a:extLst>
                </p14:cNvPr>
                <p14:cNvContentPartPr/>
                <p14:nvPr/>
              </p14:nvContentPartPr>
              <p14:xfrm>
                <a:off x="3792960" y="5234856"/>
                <a:ext cx="418680" cy="307800"/>
              </p14:xfrm>
            </p:contentPart>
          </mc:Choice>
          <mc:Fallback>
            <p:pic>
              <p:nvPicPr>
                <p:cNvPr id="1079" name="Ink 1078">
                  <a:extLst>
                    <a:ext uri="{FF2B5EF4-FFF2-40B4-BE49-F238E27FC236}">
                      <a16:creationId xmlns:a16="http://schemas.microsoft.com/office/drawing/2014/main" id="{4741678B-C607-C640-8CF2-B643B993D541}"/>
                    </a:ext>
                  </a:extLst>
                </p:cNvPr>
                <p:cNvPicPr/>
                <p:nvPr/>
              </p:nvPicPr>
              <p:blipFill>
                <a:blip r:embed="rId79"/>
                <a:stretch>
                  <a:fillRect/>
                </a:stretch>
              </p:blipFill>
              <p:spPr>
                <a:xfrm>
                  <a:off x="3784320" y="5226216"/>
                  <a:ext cx="43632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080" name="Ink 1079">
                  <a:extLst>
                    <a:ext uri="{FF2B5EF4-FFF2-40B4-BE49-F238E27FC236}">
                      <a16:creationId xmlns:a16="http://schemas.microsoft.com/office/drawing/2014/main" id="{42FB7B36-77BF-6642-908D-84493CEF2E8B}"/>
                    </a:ext>
                  </a:extLst>
                </p14:cNvPr>
                <p14:cNvContentPartPr/>
                <p14:nvPr/>
              </p14:nvContentPartPr>
              <p14:xfrm>
                <a:off x="4357440" y="4943256"/>
                <a:ext cx="120240" cy="295560"/>
              </p14:xfrm>
            </p:contentPart>
          </mc:Choice>
          <mc:Fallback>
            <p:pic>
              <p:nvPicPr>
                <p:cNvPr id="1080" name="Ink 1079">
                  <a:extLst>
                    <a:ext uri="{FF2B5EF4-FFF2-40B4-BE49-F238E27FC236}">
                      <a16:creationId xmlns:a16="http://schemas.microsoft.com/office/drawing/2014/main" id="{42FB7B36-77BF-6642-908D-84493CEF2E8B}"/>
                    </a:ext>
                  </a:extLst>
                </p:cNvPr>
                <p:cNvPicPr/>
                <p:nvPr/>
              </p:nvPicPr>
              <p:blipFill>
                <a:blip r:embed="rId81"/>
                <a:stretch>
                  <a:fillRect/>
                </a:stretch>
              </p:blipFill>
              <p:spPr>
                <a:xfrm>
                  <a:off x="4348440" y="4934256"/>
                  <a:ext cx="13788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081" name="Ink 1080">
                  <a:extLst>
                    <a:ext uri="{FF2B5EF4-FFF2-40B4-BE49-F238E27FC236}">
                      <a16:creationId xmlns:a16="http://schemas.microsoft.com/office/drawing/2014/main" id="{E4988DF3-C306-8B43-9B9B-F64379B6F115}"/>
                    </a:ext>
                  </a:extLst>
                </p14:cNvPr>
                <p14:cNvContentPartPr/>
                <p14:nvPr/>
              </p14:nvContentPartPr>
              <p14:xfrm>
                <a:off x="4555440" y="4933176"/>
                <a:ext cx="52560" cy="213840"/>
              </p14:xfrm>
            </p:contentPart>
          </mc:Choice>
          <mc:Fallback>
            <p:pic>
              <p:nvPicPr>
                <p:cNvPr id="1081" name="Ink 1080">
                  <a:extLst>
                    <a:ext uri="{FF2B5EF4-FFF2-40B4-BE49-F238E27FC236}">
                      <a16:creationId xmlns:a16="http://schemas.microsoft.com/office/drawing/2014/main" id="{E4988DF3-C306-8B43-9B9B-F64379B6F115}"/>
                    </a:ext>
                  </a:extLst>
                </p:cNvPr>
                <p:cNvPicPr/>
                <p:nvPr/>
              </p:nvPicPr>
              <p:blipFill>
                <a:blip r:embed="rId83"/>
                <a:stretch>
                  <a:fillRect/>
                </a:stretch>
              </p:blipFill>
              <p:spPr>
                <a:xfrm>
                  <a:off x="4546800" y="4924176"/>
                  <a:ext cx="702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082" name="Ink 1081">
                  <a:extLst>
                    <a:ext uri="{FF2B5EF4-FFF2-40B4-BE49-F238E27FC236}">
                      <a16:creationId xmlns:a16="http://schemas.microsoft.com/office/drawing/2014/main" id="{FA98AF68-94BD-6B44-8FFF-CD37837FB7AC}"/>
                    </a:ext>
                  </a:extLst>
                </p14:cNvPr>
                <p14:cNvContentPartPr/>
                <p14:nvPr/>
              </p14:nvContentPartPr>
              <p14:xfrm>
                <a:off x="4524480" y="4930296"/>
                <a:ext cx="163080" cy="226800"/>
              </p14:xfrm>
            </p:contentPart>
          </mc:Choice>
          <mc:Fallback>
            <p:pic>
              <p:nvPicPr>
                <p:cNvPr id="1082" name="Ink 1081">
                  <a:extLst>
                    <a:ext uri="{FF2B5EF4-FFF2-40B4-BE49-F238E27FC236}">
                      <a16:creationId xmlns:a16="http://schemas.microsoft.com/office/drawing/2014/main" id="{FA98AF68-94BD-6B44-8FFF-CD37837FB7AC}"/>
                    </a:ext>
                  </a:extLst>
                </p:cNvPr>
                <p:cNvPicPr/>
                <p:nvPr/>
              </p:nvPicPr>
              <p:blipFill>
                <a:blip r:embed="rId85"/>
                <a:stretch>
                  <a:fillRect/>
                </a:stretch>
              </p:blipFill>
              <p:spPr>
                <a:xfrm>
                  <a:off x="4515480" y="4921656"/>
                  <a:ext cx="18072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83" name="Ink 1082">
                  <a:extLst>
                    <a:ext uri="{FF2B5EF4-FFF2-40B4-BE49-F238E27FC236}">
                      <a16:creationId xmlns:a16="http://schemas.microsoft.com/office/drawing/2014/main" id="{39487DF0-B061-F742-863D-6D76A90C59F0}"/>
                    </a:ext>
                  </a:extLst>
                </p14:cNvPr>
                <p14:cNvContentPartPr/>
                <p14:nvPr/>
              </p14:nvContentPartPr>
              <p14:xfrm>
                <a:off x="4780800" y="4823016"/>
                <a:ext cx="167040" cy="302760"/>
              </p14:xfrm>
            </p:contentPart>
          </mc:Choice>
          <mc:Fallback>
            <p:pic>
              <p:nvPicPr>
                <p:cNvPr id="1083" name="Ink 1082">
                  <a:extLst>
                    <a:ext uri="{FF2B5EF4-FFF2-40B4-BE49-F238E27FC236}">
                      <a16:creationId xmlns:a16="http://schemas.microsoft.com/office/drawing/2014/main" id="{39487DF0-B061-F742-863D-6D76A90C59F0}"/>
                    </a:ext>
                  </a:extLst>
                </p:cNvPr>
                <p:cNvPicPr/>
                <p:nvPr/>
              </p:nvPicPr>
              <p:blipFill>
                <a:blip r:embed="rId87"/>
                <a:stretch>
                  <a:fillRect/>
                </a:stretch>
              </p:blipFill>
              <p:spPr>
                <a:xfrm>
                  <a:off x="4772160" y="4814016"/>
                  <a:ext cx="18468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84" name="Ink 1083">
                  <a:extLst>
                    <a:ext uri="{FF2B5EF4-FFF2-40B4-BE49-F238E27FC236}">
                      <a16:creationId xmlns:a16="http://schemas.microsoft.com/office/drawing/2014/main" id="{9FBFDBBE-95D3-5A44-ADCF-46D0C70B6DA3}"/>
                    </a:ext>
                  </a:extLst>
                </p14:cNvPr>
                <p14:cNvContentPartPr/>
                <p14:nvPr/>
              </p14:nvContentPartPr>
              <p14:xfrm>
                <a:off x="4816800" y="4918056"/>
                <a:ext cx="193680" cy="104760"/>
              </p14:xfrm>
            </p:contentPart>
          </mc:Choice>
          <mc:Fallback>
            <p:pic>
              <p:nvPicPr>
                <p:cNvPr id="1084" name="Ink 1083">
                  <a:extLst>
                    <a:ext uri="{FF2B5EF4-FFF2-40B4-BE49-F238E27FC236}">
                      <a16:creationId xmlns:a16="http://schemas.microsoft.com/office/drawing/2014/main" id="{9FBFDBBE-95D3-5A44-ADCF-46D0C70B6DA3}"/>
                    </a:ext>
                  </a:extLst>
                </p:cNvPr>
                <p:cNvPicPr/>
                <p:nvPr/>
              </p:nvPicPr>
              <p:blipFill>
                <a:blip r:embed="rId89"/>
                <a:stretch>
                  <a:fillRect/>
                </a:stretch>
              </p:blipFill>
              <p:spPr>
                <a:xfrm>
                  <a:off x="4807800" y="4909056"/>
                  <a:ext cx="2113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085" name="Ink 1084">
                  <a:extLst>
                    <a:ext uri="{FF2B5EF4-FFF2-40B4-BE49-F238E27FC236}">
                      <a16:creationId xmlns:a16="http://schemas.microsoft.com/office/drawing/2014/main" id="{3C9040E1-98E4-EF4E-AD77-58D6CAEB40B8}"/>
                    </a:ext>
                  </a:extLst>
                </p14:cNvPr>
                <p14:cNvContentPartPr/>
                <p14:nvPr/>
              </p14:nvContentPartPr>
              <p14:xfrm>
                <a:off x="4099320" y="4572096"/>
                <a:ext cx="1211400" cy="806040"/>
              </p14:xfrm>
            </p:contentPart>
          </mc:Choice>
          <mc:Fallback>
            <p:pic>
              <p:nvPicPr>
                <p:cNvPr id="1085" name="Ink 1084">
                  <a:extLst>
                    <a:ext uri="{FF2B5EF4-FFF2-40B4-BE49-F238E27FC236}">
                      <a16:creationId xmlns:a16="http://schemas.microsoft.com/office/drawing/2014/main" id="{3C9040E1-98E4-EF4E-AD77-58D6CAEB40B8}"/>
                    </a:ext>
                  </a:extLst>
                </p:cNvPr>
                <p:cNvPicPr/>
                <p:nvPr/>
              </p:nvPicPr>
              <p:blipFill>
                <a:blip r:embed="rId91"/>
                <a:stretch>
                  <a:fillRect/>
                </a:stretch>
              </p:blipFill>
              <p:spPr>
                <a:xfrm>
                  <a:off x="4090680" y="4563096"/>
                  <a:ext cx="1229040" cy="823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086" name="Ink 1085">
                  <a:extLst>
                    <a:ext uri="{FF2B5EF4-FFF2-40B4-BE49-F238E27FC236}">
                      <a16:creationId xmlns:a16="http://schemas.microsoft.com/office/drawing/2014/main" id="{32DAA478-6120-A74C-B155-0363FD6B296F}"/>
                    </a:ext>
                  </a:extLst>
                </p14:cNvPr>
                <p14:cNvContentPartPr/>
                <p14:nvPr/>
              </p14:nvContentPartPr>
              <p14:xfrm>
                <a:off x="4332960" y="5074296"/>
                <a:ext cx="995760" cy="297360"/>
              </p14:xfrm>
            </p:contentPart>
          </mc:Choice>
          <mc:Fallback>
            <p:pic>
              <p:nvPicPr>
                <p:cNvPr id="1086" name="Ink 1085">
                  <a:extLst>
                    <a:ext uri="{FF2B5EF4-FFF2-40B4-BE49-F238E27FC236}">
                      <a16:creationId xmlns:a16="http://schemas.microsoft.com/office/drawing/2014/main" id="{32DAA478-6120-A74C-B155-0363FD6B296F}"/>
                    </a:ext>
                  </a:extLst>
                </p:cNvPr>
                <p:cNvPicPr/>
                <p:nvPr/>
              </p:nvPicPr>
              <p:blipFill>
                <a:blip r:embed="rId93"/>
                <a:stretch>
                  <a:fillRect/>
                </a:stretch>
              </p:blipFill>
              <p:spPr>
                <a:xfrm>
                  <a:off x="4324320" y="5065656"/>
                  <a:ext cx="101340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087" name="Ink 1086">
                  <a:extLst>
                    <a:ext uri="{FF2B5EF4-FFF2-40B4-BE49-F238E27FC236}">
                      <a16:creationId xmlns:a16="http://schemas.microsoft.com/office/drawing/2014/main" id="{33E54AEE-0C27-FB4C-A6C3-1C523E8B697B}"/>
                    </a:ext>
                  </a:extLst>
                </p14:cNvPr>
                <p14:cNvContentPartPr/>
                <p14:nvPr/>
              </p14:nvContentPartPr>
              <p14:xfrm>
                <a:off x="4408920" y="5153496"/>
                <a:ext cx="847800" cy="250920"/>
              </p14:xfrm>
            </p:contentPart>
          </mc:Choice>
          <mc:Fallback>
            <p:pic>
              <p:nvPicPr>
                <p:cNvPr id="1087" name="Ink 1086">
                  <a:extLst>
                    <a:ext uri="{FF2B5EF4-FFF2-40B4-BE49-F238E27FC236}">
                      <a16:creationId xmlns:a16="http://schemas.microsoft.com/office/drawing/2014/main" id="{33E54AEE-0C27-FB4C-A6C3-1C523E8B697B}"/>
                    </a:ext>
                  </a:extLst>
                </p:cNvPr>
                <p:cNvPicPr/>
                <p:nvPr/>
              </p:nvPicPr>
              <p:blipFill>
                <a:blip r:embed="rId95"/>
                <a:stretch>
                  <a:fillRect/>
                </a:stretch>
              </p:blipFill>
              <p:spPr>
                <a:xfrm>
                  <a:off x="4400280" y="5144496"/>
                  <a:ext cx="8654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088" name="Ink 1087">
                  <a:extLst>
                    <a:ext uri="{FF2B5EF4-FFF2-40B4-BE49-F238E27FC236}">
                      <a16:creationId xmlns:a16="http://schemas.microsoft.com/office/drawing/2014/main" id="{27024582-D32A-A34E-8CF1-F654AA08E1A7}"/>
                    </a:ext>
                  </a:extLst>
                </p14:cNvPr>
                <p14:cNvContentPartPr/>
                <p14:nvPr/>
              </p14:nvContentPartPr>
              <p14:xfrm>
                <a:off x="4419000" y="5120376"/>
                <a:ext cx="977760" cy="279000"/>
              </p14:xfrm>
            </p:contentPart>
          </mc:Choice>
          <mc:Fallback>
            <p:pic>
              <p:nvPicPr>
                <p:cNvPr id="1088" name="Ink 1087">
                  <a:extLst>
                    <a:ext uri="{FF2B5EF4-FFF2-40B4-BE49-F238E27FC236}">
                      <a16:creationId xmlns:a16="http://schemas.microsoft.com/office/drawing/2014/main" id="{27024582-D32A-A34E-8CF1-F654AA08E1A7}"/>
                    </a:ext>
                  </a:extLst>
                </p:cNvPr>
                <p:cNvPicPr/>
                <p:nvPr/>
              </p:nvPicPr>
              <p:blipFill>
                <a:blip r:embed="rId97"/>
                <a:stretch>
                  <a:fillRect/>
                </a:stretch>
              </p:blipFill>
              <p:spPr>
                <a:xfrm>
                  <a:off x="4410360" y="5111736"/>
                  <a:ext cx="9954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090" name="Ink 1089">
                  <a:extLst>
                    <a:ext uri="{FF2B5EF4-FFF2-40B4-BE49-F238E27FC236}">
                      <a16:creationId xmlns:a16="http://schemas.microsoft.com/office/drawing/2014/main" id="{7D27A6B0-3416-8943-9A2C-2496EEAAB127}"/>
                    </a:ext>
                  </a:extLst>
                </p14:cNvPr>
                <p14:cNvContentPartPr/>
                <p14:nvPr/>
              </p14:nvContentPartPr>
              <p14:xfrm>
                <a:off x="961920" y="5408376"/>
                <a:ext cx="2462040" cy="109440"/>
              </p14:xfrm>
            </p:contentPart>
          </mc:Choice>
          <mc:Fallback>
            <p:pic>
              <p:nvPicPr>
                <p:cNvPr id="1090" name="Ink 1089">
                  <a:extLst>
                    <a:ext uri="{FF2B5EF4-FFF2-40B4-BE49-F238E27FC236}">
                      <a16:creationId xmlns:a16="http://schemas.microsoft.com/office/drawing/2014/main" id="{7D27A6B0-3416-8943-9A2C-2496EEAAB127}"/>
                    </a:ext>
                  </a:extLst>
                </p:cNvPr>
                <p:cNvPicPr/>
                <p:nvPr/>
              </p:nvPicPr>
              <p:blipFill>
                <a:blip r:embed="rId99"/>
                <a:stretch>
                  <a:fillRect/>
                </a:stretch>
              </p:blipFill>
              <p:spPr>
                <a:xfrm>
                  <a:off x="953280" y="5399736"/>
                  <a:ext cx="2479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92" name="Ink 1091">
                  <a:extLst>
                    <a:ext uri="{FF2B5EF4-FFF2-40B4-BE49-F238E27FC236}">
                      <a16:creationId xmlns:a16="http://schemas.microsoft.com/office/drawing/2014/main" id="{221C402F-4749-A140-90B4-60B6BE705F6E}"/>
                    </a:ext>
                  </a:extLst>
                </p14:cNvPr>
                <p14:cNvContentPartPr/>
                <p14:nvPr/>
              </p14:nvContentPartPr>
              <p14:xfrm>
                <a:off x="848520" y="5316576"/>
                <a:ext cx="321120" cy="994680"/>
              </p14:xfrm>
            </p:contentPart>
          </mc:Choice>
          <mc:Fallback>
            <p:pic>
              <p:nvPicPr>
                <p:cNvPr id="1092" name="Ink 1091">
                  <a:extLst>
                    <a:ext uri="{FF2B5EF4-FFF2-40B4-BE49-F238E27FC236}">
                      <a16:creationId xmlns:a16="http://schemas.microsoft.com/office/drawing/2014/main" id="{221C402F-4749-A140-90B4-60B6BE705F6E}"/>
                    </a:ext>
                  </a:extLst>
                </p:cNvPr>
                <p:cNvPicPr/>
                <p:nvPr/>
              </p:nvPicPr>
              <p:blipFill>
                <a:blip r:embed="rId101"/>
                <a:stretch>
                  <a:fillRect/>
                </a:stretch>
              </p:blipFill>
              <p:spPr>
                <a:xfrm>
                  <a:off x="839880" y="5307936"/>
                  <a:ext cx="338760" cy="1012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
            <p14:nvContentPartPr>
              <p14:cNvPr id="1094" name="Ink 1093">
                <a:extLst>
                  <a:ext uri="{FF2B5EF4-FFF2-40B4-BE49-F238E27FC236}">
                    <a16:creationId xmlns:a16="http://schemas.microsoft.com/office/drawing/2014/main" id="{2BEA79ED-8108-0F4B-8393-73834DF790FD}"/>
                  </a:ext>
                </a:extLst>
              </p14:cNvPr>
              <p14:cNvContentPartPr/>
              <p14:nvPr/>
            </p14:nvContentPartPr>
            <p14:xfrm>
              <a:off x="7400880" y="5191656"/>
              <a:ext cx="210600" cy="12960"/>
            </p14:xfrm>
          </p:contentPart>
        </mc:Choice>
        <mc:Fallback>
          <p:pic>
            <p:nvPicPr>
              <p:cNvPr id="1094" name="Ink 1093">
                <a:extLst>
                  <a:ext uri="{FF2B5EF4-FFF2-40B4-BE49-F238E27FC236}">
                    <a16:creationId xmlns:a16="http://schemas.microsoft.com/office/drawing/2014/main" id="{2BEA79ED-8108-0F4B-8393-73834DF790FD}"/>
                  </a:ext>
                </a:extLst>
              </p:cNvPr>
              <p:cNvPicPr/>
              <p:nvPr/>
            </p:nvPicPr>
            <p:blipFill>
              <a:blip r:embed="rId103"/>
              <a:stretch>
                <a:fillRect/>
              </a:stretch>
            </p:blipFill>
            <p:spPr>
              <a:xfrm>
                <a:off x="7392240" y="5182656"/>
                <a:ext cx="228240" cy="30600"/>
              </a:xfrm>
              <a:prstGeom prst="rect">
                <a:avLst/>
              </a:prstGeom>
            </p:spPr>
          </p:pic>
        </mc:Fallback>
      </mc:AlternateContent>
      <p:grpSp>
        <p:nvGrpSpPr>
          <p:cNvPr id="1101" name="Group 1100">
            <a:extLst>
              <a:ext uri="{FF2B5EF4-FFF2-40B4-BE49-F238E27FC236}">
                <a16:creationId xmlns:a16="http://schemas.microsoft.com/office/drawing/2014/main" id="{0FE26B43-ACC8-0D49-9AE3-0CC389568F75}"/>
              </a:ext>
            </a:extLst>
          </p:cNvPr>
          <p:cNvGrpSpPr/>
          <p:nvPr/>
        </p:nvGrpSpPr>
        <p:grpSpPr>
          <a:xfrm>
            <a:off x="5602680" y="2717016"/>
            <a:ext cx="971640" cy="807840"/>
            <a:chOff x="5602680" y="2717016"/>
            <a:chExt cx="971640" cy="807840"/>
          </a:xfrm>
        </p:grpSpPr>
        <mc:AlternateContent xmlns:mc="http://schemas.openxmlformats.org/markup-compatibility/2006">
          <mc:Choice xmlns:p14="http://schemas.microsoft.com/office/powerpoint/2010/main" Requires="p14">
            <p:contentPart p14:bwMode="auto" r:id="rId104">
              <p14:nvContentPartPr>
                <p14:cNvPr id="1095" name="Ink 1094">
                  <a:extLst>
                    <a:ext uri="{FF2B5EF4-FFF2-40B4-BE49-F238E27FC236}">
                      <a16:creationId xmlns:a16="http://schemas.microsoft.com/office/drawing/2014/main" id="{67CBF706-1242-DF41-9C1F-5AFAB8FC03B6}"/>
                    </a:ext>
                  </a:extLst>
                </p14:cNvPr>
                <p14:cNvContentPartPr/>
                <p14:nvPr/>
              </p14:nvContentPartPr>
              <p14:xfrm>
                <a:off x="5757480" y="2770296"/>
                <a:ext cx="35640" cy="708840"/>
              </p14:xfrm>
            </p:contentPart>
          </mc:Choice>
          <mc:Fallback>
            <p:pic>
              <p:nvPicPr>
                <p:cNvPr id="1095" name="Ink 1094">
                  <a:extLst>
                    <a:ext uri="{FF2B5EF4-FFF2-40B4-BE49-F238E27FC236}">
                      <a16:creationId xmlns:a16="http://schemas.microsoft.com/office/drawing/2014/main" id="{67CBF706-1242-DF41-9C1F-5AFAB8FC03B6}"/>
                    </a:ext>
                  </a:extLst>
                </p:cNvPr>
                <p:cNvPicPr/>
                <p:nvPr/>
              </p:nvPicPr>
              <p:blipFill>
                <a:blip r:embed="rId105"/>
                <a:stretch>
                  <a:fillRect/>
                </a:stretch>
              </p:blipFill>
              <p:spPr>
                <a:xfrm>
                  <a:off x="5748480" y="2761656"/>
                  <a:ext cx="53280" cy="726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96" name="Ink 1095">
                  <a:extLst>
                    <a:ext uri="{FF2B5EF4-FFF2-40B4-BE49-F238E27FC236}">
                      <a16:creationId xmlns:a16="http://schemas.microsoft.com/office/drawing/2014/main" id="{BD44F9FF-B4ED-474A-959E-BE244021BDF2}"/>
                    </a:ext>
                  </a:extLst>
                </p14:cNvPr>
                <p14:cNvContentPartPr/>
                <p14:nvPr/>
              </p14:nvContentPartPr>
              <p14:xfrm>
                <a:off x="5678640" y="2717016"/>
                <a:ext cx="852120" cy="705960"/>
              </p14:xfrm>
            </p:contentPart>
          </mc:Choice>
          <mc:Fallback>
            <p:pic>
              <p:nvPicPr>
                <p:cNvPr id="1096" name="Ink 1095">
                  <a:extLst>
                    <a:ext uri="{FF2B5EF4-FFF2-40B4-BE49-F238E27FC236}">
                      <a16:creationId xmlns:a16="http://schemas.microsoft.com/office/drawing/2014/main" id="{BD44F9FF-B4ED-474A-959E-BE244021BDF2}"/>
                    </a:ext>
                  </a:extLst>
                </p:cNvPr>
                <p:cNvPicPr/>
                <p:nvPr/>
              </p:nvPicPr>
              <p:blipFill>
                <a:blip r:embed="rId107"/>
                <a:stretch>
                  <a:fillRect/>
                </a:stretch>
              </p:blipFill>
              <p:spPr>
                <a:xfrm>
                  <a:off x="5670000" y="2708376"/>
                  <a:ext cx="869760" cy="723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97" name="Ink 1096">
                  <a:extLst>
                    <a:ext uri="{FF2B5EF4-FFF2-40B4-BE49-F238E27FC236}">
                      <a16:creationId xmlns:a16="http://schemas.microsoft.com/office/drawing/2014/main" id="{99579B70-C157-7544-895F-4B17CBDFD398}"/>
                    </a:ext>
                  </a:extLst>
                </p14:cNvPr>
                <p14:cNvContentPartPr/>
                <p14:nvPr/>
              </p14:nvContentPartPr>
              <p14:xfrm>
                <a:off x="5602680" y="3290496"/>
                <a:ext cx="971640" cy="234360"/>
              </p14:xfrm>
            </p:contentPart>
          </mc:Choice>
          <mc:Fallback>
            <p:pic>
              <p:nvPicPr>
                <p:cNvPr id="1097" name="Ink 1096">
                  <a:extLst>
                    <a:ext uri="{FF2B5EF4-FFF2-40B4-BE49-F238E27FC236}">
                      <a16:creationId xmlns:a16="http://schemas.microsoft.com/office/drawing/2014/main" id="{99579B70-C157-7544-895F-4B17CBDFD398}"/>
                    </a:ext>
                  </a:extLst>
                </p:cNvPr>
                <p:cNvPicPr/>
                <p:nvPr/>
              </p:nvPicPr>
              <p:blipFill>
                <a:blip r:embed="rId109"/>
                <a:stretch>
                  <a:fillRect/>
                </a:stretch>
              </p:blipFill>
              <p:spPr>
                <a:xfrm>
                  <a:off x="5593680" y="3281496"/>
                  <a:ext cx="9892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98" name="Ink 1097">
                  <a:extLst>
                    <a:ext uri="{FF2B5EF4-FFF2-40B4-BE49-F238E27FC236}">
                      <a16:creationId xmlns:a16="http://schemas.microsoft.com/office/drawing/2014/main" id="{A6A5906D-8485-244B-B4DD-AB5D4C59C16D}"/>
                    </a:ext>
                  </a:extLst>
                </p14:cNvPr>
                <p14:cNvContentPartPr/>
                <p14:nvPr/>
              </p14:nvContentPartPr>
              <p14:xfrm>
                <a:off x="6099840" y="2786856"/>
                <a:ext cx="21240" cy="710640"/>
              </p14:xfrm>
            </p:contentPart>
          </mc:Choice>
          <mc:Fallback>
            <p:pic>
              <p:nvPicPr>
                <p:cNvPr id="1098" name="Ink 1097">
                  <a:extLst>
                    <a:ext uri="{FF2B5EF4-FFF2-40B4-BE49-F238E27FC236}">
                      <a16:creationId xmlns:a16="http://schemas.microsoft.com/office/drawing/2014/main" id="{A6A5906D-8485-244B-B4DD-AB5D4C59C16D}"/>
                    </a:ext>
                  </a:extLst>
                </p:cNvPr>
                <p:cNvPicPr/>
                <p:nvPr/>
              </p:nvPicPr>
              <p:blipFill>
                <a:blip r:embed="rId111"/>
                <a:stretch>
                  <a:fillRect/>
                </a:stretch>
              </p:blipFill>
              <p:spPr>
                <a:xfrm>
                  <a:off x="6090840" y="2777856"/>
                  <a:ext cx="38880" cy="7282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99" name="Ink 1098">
                  <a:extLst>
                    <a:ext uri="{FF2B5EF4-FFF2-40B4-BE49-F238E27FC236}">
                      <a16:creationId xmlns:a16="http://schemas.microsoft.com/office/drawing/2014/main" id="{11AAAE13-9DD3-D44C-AC17-5D02EDCB0DCA}"/>
                    </a:ext>
                  </a:extLst>
                </p14:cNvPr>
                <p14:cNvContentPartPr/>
                <p14:nvPr/>
              </p14:nvContentPartPr>
              <p14:xfrm>
                <a:off x="5734800" y="2916816"/>
                <a:ext cx="790560" cy="183600"/>
              </p14:xfrm>
            </p:contentPart>
          </mc:Choice>
          <mc:Fallback>
            <p:pic>
              <p:nvPicPr>
                <p:cNvPr id="1099" name="Ink 1098">
                  <a:extLst>
                    <a:ext uri="{FF2B5EF4-FFF2-40B4-BE49-F238E27FC236}">
                      <a16:creationId xmlns:a16="http://schemas.microsoft.com/office/drawing/2014/main" id="{11AAAE13-9DD3-D44C-AC17-5D02EDCB0DCA}"/>
                    </a:ext>
                  </a:extLst>
                </p:cNvPr>
                <p:cNvPicPr/>
                <p:nvPr/>
              </p:nvPicPr>
              <p:blipFill>
                <a:blip r:embed="rId113"/>
                <a:stretch>
                  <a:fillRect/>
                </a:stretch>
              </p:blipFill>
              <p:spPr>
                <a:xfrm>
                  <a:off x="5725800" y="2908176"/>
                  <a:ext cx="80820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00" name="Ink 1099">
                  <a:extLst>
                    <a:ext uri="{FF2B5EF4-FFF2-40B4-BE49-F238E27FC236}">
                      <a16:creationId xmlns:a16="http://schemas.microsoft.com/office/drawing/2014/main" id="{D96E6366-844A-404E-BBF5-D3505BD81CCF}"/>
                    </a:ext>
                  </a:extLst>
                </p14:cNvPr>
                <p14:cNvContentPartPr/>
                <p14:nvPr/>
              </p14:nvContentPartPr>
              <p14:xfrm>
                <a:off x="5643360" y="3111216"/>
                <a:ext cx="891720" cy="175320"/>
              </p14:xfrm>
            </p:contentPart>
          </mc:Choice>
          <mc:Fallback>
            <p:pic>
              <p:nvPicPr>
                <p:cNvPr id="1100" name="Ink 1099">
                  <a:extLst>
                    <a:ext uri="{FF2B5EF4-FFF2-40B4-BE49-F238E27FC236}">
                      <a16:creationId xmlns:a16="http://schemas.microsoft.com/office/drawing/2014/main" id="{D96E6366-844A-404E-BBF5-D3505BD81CCF}"/>
                    </a:ext>
                  </a:extLst>
                </p:cNvPr>
                <p:cNvPicPr/>
                <p:nvPr/>
              </p:nvPicPr>
              <p:blipFill>
                <a:blip r:embed="rId115"/>
                <a:stretch>
                  <a:fillRect/>
                </a:stretch>
              </p:blipFill>
              <p:spPr>
                <a:xfrm>
                  <a:off x="5634360" y="3102576"/>
                  <a:ext cx="909360" cy="192960"/>
                </a:xfrm>
                <a:prstGeom prst="rect">
                  <a:avLst/>
                </a:prstGeom>
              </p:spPr>
            </p:pic>
          </mc:Fallback>
        </mc:AlternateContent>
      </p:grpSp>
      <p:grpSp>
        <p:nvGrpSpPr>
          <p:cNvPr id="1104" name="Group 1103">
            <a:extLst>
              <a:ext uri="{FF2B5EF4-FFF2-40B4-BE49-F238E27FC236}">
                <a16:creationId xmlns:a16="http://schemas.microsoft.com/office/drawing/2014/main" id="{3D3B53FE-4B9D-454B-B051-AC9D5D1CCC02}"/>
              </a:ext>
            </a:extLst>
          </p:cNvPr>
          <p:cNvGrpSpPr/>
          <p:nvPr/>
        </p:nvGrpSpPr>
        <p:grpSpPr>
          <a:xfrm>
            <a:off x="7341840" y="4059456"/>
            <a:ext cx="1064520" cy="1128960"/>
            <a:chOff x="7341840" y="4059456"/>
            <a:chExt cx="1064520" cy="1128960"/>
          </a:xfrm>
        </p:grpSpPr>
        <mc:AlternateContent xmlns:mc="http://schemas.openxmlformats.org/markup-compatibility/2006">
          <mc:Choice xmlns:p14="http://schemas.microsoft.com/office/powerpoint/2010/main" Requires="p14">
            <p:contentPart p14:bwMode="auto" r:id="rId116">
              <p14:nvContentPartPr>
                <p14:cNvPr id="1102" name="Ink 1101">
                  <a:extLst>
                    <a:ext uri="{FF2B5EF4-FFF2-40B4-BE49-F238E27FC236}">
                      <a16:creationId xmlns:a16="http://schemas.microsoft.com/office/drawing/2014/main" id="{8D1A9A1F-828B-2B45-8145-9C855984EC3A}"/>
                    </a:ext>
                  </a:extLst>
                </p14:cNvPr>
                <p14:cNvContentPartPr/>
                <p14:nvPr/>
              </p14:nvContentPartPr>
              <p14:xfrm>
                <a:off x="7341840" y="4683696"/>
                <a:ext cx="1064520" cy="504720"/>
              </p14:xfrm>
            </p:contentPart>
          </mc:Choice>
          <mc:Fallback>
            <p:pic>
              <p:nvPicPr>
                <p:cNvPr id="1102" name="Ink 1101">
                  <a:extLst>
                    <a:ext uri="{FF2B5EF4-FFF2-40B4-BE49-F238E27FC236}">
                      <a16:creationId xmlns:a16="http://schemas.microsoft.com/office/drawing/2014/main" id="{8D1A9A1F-828B-2B45-8145-9C855984EC3A}"/>
                    </a:ext>
                  </a:extLst>
                </p:cNvPr>
                <p:cNvPicPr/>
                <p:nvPr/>
              </p:nvPicPr>
              <p:blipFill>
                <a:blip r:embed="rId117"/>
                <a:stretch>
                  <a:fillRect/>
                </a:stretch>
              </p:blipFill>
              <p:spPr>
                <a:xfrm>
                  <a:off x="7333200" y="4675056"/>
                  <a:ext cx="108216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03" name="Ink 1102">
                  <a:extLst>
                    <a:ext uri="{FF2B5EF4-FFF2-40B4-BE49-F238E27FC236}">
                      <a16:creationId xmlns:a16="http://schemas.microsoft.com/office/drawing/2014/main" id="{5A56A6E2-B4B7-CB4C-B1F6-66DF6CCB979C}"/>
                    </a:ext>
                  </a:extLst>
                </p14:cNvPr>
                <p14:cNvContentPartPr/>
                <p14:nvPr/>
              </p14:nvContentPartPr>
              <p14:xfrm>
                <a:off x="7802280" y="4059456"/>
                <a:ext cx="203400" cy="662760"/>
              </p14:xfrm>
            </p:contentPart>
          </mc:Choice>
          <mc:Fallback>
            <p:pic>
              <p:nvPicPr>
                <p:cNvPr id="1103" name="Ink 1102">
                  <a:extLst>
                    <a:ext uri="{FF2B5EF4-FFF2-40B4-BE49-F238E27FC236}">
                      <a16:creationId xmlns:a16="http://schemas.microsoft.com/office/drawing/2014/main" id="{5A56A6E2-B4B7-CB4C-B1F6-66DF6CCB979C}"/>
                    </a:ext>
                  </a:extLst>
                </p:cNvPr>
                <p:cNvPicPr/>
                <p:nvPr/>
              </p:nvPicPr>
              <p:blipFill>
                <a:blip r:embed="rId119"/>
                <a:stretch>
                  <a:fillRect/>
                </a:stretch>
              </p:blipFill>
              <p:spPr>
                <a:xfrm>
                  <a:off x="7793640" y="4050816"/>
                  <a:ext cx="221040" cy="680400"/>
                </a:xfrm>
                <a:prstGeom prst="rect">
                  <a:avLst/>
                </a:prstGeom>
              </p:spPr>
            </p:pic>
          </mc:Fallback>
        </mc:AlternateContent>
      </p:grpSp>
      <p:grpSp>
        <p:nvGrpSpPr>
          <p:cNvPr id="1107" name="Group 1106">
            <a:extLst>
              <a:ext uri="{FF2B5EF4-FFF2-40B4-BE49-F238E27FC236}">
                <a16:creationId xmlns:a16="http://schemas.microsoft.com/office/drawing/2014/main" id="{83BD0DB7-B7CB-7941-B6BF-8060B8C37D58}"/>
              </a:ext>
            </a:extLst>
          </p:cNvPr>
          <p:cNvGrpSpPr/>
          <p:nvPr/>
        </p:nvGrpSpPr>
        <p:grpSpPr>
          <a:xfrm>
            <a:off x="10811520" y="4075296"/>
            <a:ext cx="896040" cy="1010880"/>
            <a:chOff x="10811520" y="4075296"/>
            <a:chExt cx="896040" cy="1010880"/>
          </a:xfrm>
        </p:grpSpPr>
        <mc:AlternateContent xmlns:mc="http://schemas.openxmlformats.org/markup-compatibility/2006">
          <mc:Choice xmlns:p14="http://schemas.microsoft.com/office/powerpoint/2010/main" Requires="p14">
            <p:contentPart p14:bwMode="auto" r:id="rId120">
              <p14:nvContentPartPr>
                <p14:cNvPr id="1105" name="Ink 1104">
                  <a:extLst>
                    <a:ext uri="{FF2B5EF4-FFF2-40B4-BE49-F238E27FC236}">
                      <a16:creationId xmlns:a16="http://schemas.microsoft.com/office/drawing/2014/main" id="{46C10513-B48D-FF4F-93BB-EBBAB004A6B0}"/>
                    </a:ext>
                  </a:extLst>
                </p14:cNvPr>
                <p14:cNvContentPartPr/>
                <p14:nvPr/>
              </p14:nvContentPartPr>
              <p14:xfrm>
                <a:off x="10811520" y="4673616"/>
                <a:ext cx="896040" cy="412560"/>
              </p14:xfrm>
            </p:contentPart>
          </mc:Choice>
          <mc:Fallback>
            <p:pic>
              <p:nvPicPr>
                <p:cNvPr id="1105" name="Ink 1104">
                  <a:extLst>
                    <a:ext uri="{FF2B5EF4-FFF2-40B4-BE49-F238E27FC236}">
                      <a16:creationId xmlns:a16="http://schemas.microsoft.com/office/drawing/2014/main" id="{46C10513-B48D-FF4F-93BB-EBBAB004A6B0}"/>
                    </a:ext>
                  </a:extLst>
                </p:cNvPr>
                <p:cNvPicPr/>
                <p:nvPr/>
              </p:nvPicPr>
              <p:blipFill>
                <a:blip r:embed="rId121"/>
                <a:stretch>
                  <a:fillRect/>
                </a:stretch>
              </p:blipFill>
              <p:spPr>
                <a:xfrm>
                  <a:off x="10802880" y="4664616"/>
                  <a:ext cx="91368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06" name="Ink 1105">
                  <a:extLst>
                    <a:ext uri="{FF2B5EF4-FFF2-40B4-BE49-F238E27FC236}">
                      <a16:creationId xmlns:a16="http://schemas.microsoft.com/office/drawing/2014/main" id="{2CAD78C0-9E6B-8141-9623-EF20F3B61E5B}"/>
                    </a:ext>
                  </a:extLst>
                </p14:cNvPr>
                <p14:cNvContentPartPr/>
                <p14:nvPr/>
              </p14:nvContentPartPr>
              <p14:xfrm>
                <a:off x="11239200" y="4075296"/>
                <a:ext cx="175680" cy="507960"/>
              </p14:xfrm>
            </p:contentPart>
          </mc:Choice>
          <mc:Fallback>
            <p:pic>
              <p:nvPicPr>
                <p:cNvPr id="1106" name="Ink 1105">
                  <a:extLst>
                    <a:ext uri="{FF2B5EF4-FFF2-40B4-BE49-F238E27FC236}">
                      <a16:creationId xmlns:a16="http://schemas.microsoft.com/office/drawing/2014/main" id="{2CAD78C0-9E6B-8141-9623-EF20F3B61E5B}"/>
                    </a:ext>
                  </a:extLst>
                </p:cNvPr>
                <p:cNvPicPr/>
                <p:nvPr/>
              </p:nvPicPr>
              <p:blipFill>
                <a:blip r:embed="rId123"/>
                <a:stretch>
                  <a:fillRect/>
                </a:stretch>
              </p:blipFill>
              <p:spPr>
                <a:xfrm>
                  <a:off x="11230200" y="4066296"/>
                  <a:ext cx="193320" cy="52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4">
            <p14:nvContentPartPr>
              <p14:cNvPr id="1110" name="Ink 1109">
                <a:extLst>
                  <a:ext uri="{FF2B5EF4-FFF2-40B4-BE49-F238E27FC236}">
                    <a16:creationId xmlns:a16="http://schemas.microsoft.com/office/drawing/2014/main" id="{8FBF2852-40A7-6142-A2AF-47A24F8E3042}"/>
                  </a:ext>
                </a:extLst>
              </p14:cNvPr>
              <p14:cNvContentPartPr/>
              <p14:nvPr/>
            </p14:nvContentPartPr>
            <p14:xfrm>
              <a:off x="1257120" y="4338456"/>
              <a:ext cx="283680" cy="205560"/>
            </p14:xfrm>
          </p:contentPart>
        </mc:Choice>
        <mc:Fallback>
          <p:pic>
            <p:nvPicPr>
              <p:cNvPr id="1110" name="Ink 1109">
                <a:extLst>
                  <a:ext uri="{FF2B5EF4-FFF2-40B4-BE49-F238E27FC236}">
                    <a16:creationId xmlns:a16="http://schemas.microsoft.com/office/drawing/2014/main" id="{8FBF2852-40A7-6142-A2AF-47A24F8E3042}"/>
                  </a:ext>
                </a:extLst>
              </p:cNvPr>
              <p:cNvPicPr/>
              <p:nvPr/>
            </p:nvPicPr>
            <p:blipFill>
              <a:blip r:embed="rId125"/>
              <a:stretch>
                <a:fillRect/>
              </a:stretch>
            </p:blipFill>
            <p:spPr>
              <a:xfrm>
                <a:off x="1248480" y="4329456"/>
                <a:ext cx="301320" cy="223200"/>
              </a:xfrm>
              <a:prstGeom prst="rect">
                <a:avLst/>
              </a:prstGeom>
            </p:spPr>
          </p:pic>
        </mc:Fallback>
      </mc:AlternateContent>
      <p:grpSp>
        <p:nvGrpSpPr>
          <p:cNvPr id="1117" name="Group 1116">
            <a:extLst>
              <a:ext uri="{FF2B5EF4-FFF2-40B4-BE49-F238E27FC236}">
                <a16:creationId xmlns:a16="http://schemas.microsoft.com/office/drawing/2014/main" id="{F13A9164-303A-DF40-A45D-1FC0D802D908}"/>
              </a:ext>
            </a:extLst>
          </p:cNvPr>
          <p:cNvGrpSpPr/>
          <p:nvPr/>
        </p:nvGrpSpPr>
        <p:grpSpPr>
          <a:xfrm>
            <a:off x="1173960" y="3705576"/>
            <a:ext cx="1210680" cy="456480"/>
            <a:chOff x="1173960" y="3705576"/>
            <a:chExt cx="1210680" cy="456480"/>
          </a:xfrm>
        </p:grpSpPr>
        <mc:AlternateContent xmlns:mc="http://schemas.openxmlformats.org/markup-compatibility/2006">
          <mc:Choice xmlns:p14="http://schemas.microsoft.com/office/powerpoint/2010/main" Requires="p14">
            <p:contentPart p14:bwMode="auto" r:id="rId126">
              <p14:nvContentPartPr>
                <p14:cNvPr id="1108" name="Ink 1107">
                  <a:extLst>
                    <a:ext uri="{FF2B5EF4-FFF2-40B4-BE49-F238E27FC236}">
                      <a16:creationId xmlns:a16="http://schemas.microsoft.com/office/drawing/2014/main" id="{D03AAD5A-2F9D-4441-A113-3AE18643CD05}"/>
                    </a:ext>
                  </a:extLst>
                </p14:cNvPr>
                <p14:cNvContentPartPr/>
                <p14:nvPr/>
              </p14:nvContentPartPr>
              <p14:xfrm>
                <a:off x="1198800" y="3791616"/>
                <a:ext cx="81720" cy="270720"/>
              </p14:xfrm>
            </p:contentPart>
          </mc:Choice>
          <mc:Fallback>
            <p:pic>
              <p:nvPicPr>
                <p:cNvPr id="1108" name="Ink 1107">
                  <a:extLst>
                    <a:ext uri="{FF2B5EF4-FFF2-40B4-BE49-F238E27FC236}">
                      <a16:creationId xmlns:a16="http://schemas.microsoft.com/office/drawing/2014/main" id="{D03AAD5A-2F9D-4441-A113-3AE18643CD05}"/>
                    </a:ext>
                  </a:extLst>
                </p:cNvPr>
                <p:cNvPicPr/>
                <p:nvPr/>
              </p:nvPicPr>
              <p:blipFill>
                <a:blip r:embed="rId127"/>
                <a:stretch>
                  <a:fillRect/>
                </a:stretch>
              </p:blipFill>
              <p:spPr>
                <a:xfrm>
                  <a:off x="1189800" y="3782976"/>
                  <a:ext cx="9936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09" name="Ink 1108">
                  <a:extLst>
                    <a:ext uri="{FF2B5EF4-FFF2-40B4-BE49-F238E27FC236}">
                      <a16:creationId xmlns:a16="http://schemas.microsoft.com/office/drawing/2014/main" id="{FA4D9D1F-B15D-AA46-87B6-3788D0E577BA}"/>
                    </a:ext>
                  </a:extLst>
                </p14:cNvPr>
                <p14:cNvContentPartPr/>
                <p14:nvPr/>
              </p14:nvContentPartPr>
              <p14:xfrm>
                <a:off x="1173960" y="4059096"/>
                <a:ext cx="250200" cy="102960"/>
              </p14:xfrm>
            </p:contentPart>
          </mc:Choice>
          <mc:Fallback>
            <p:pic>
              <p:nvPicPr>
                <p:cNvPr id="1109" name="Ink 1108">
                  <a:extLst>
                    <a:ext uri="{FF2B5EF4-FFF2-40B4-BE49-F238E27FC236}">
                      <a16:creationId xmlns:a16="http://schemas.microsoft.com/office/drawing/2014/main" id="{FA4D9D1F-B15D-AA46-87B6-3788D0E577BA}"/>
                    </a:ext>
                  </a:extLst>
                </p:cNvPr>
                <p:cNvPicPr/>
                <p:nvPr/>
              </p:nvPicPr>
              <p:blipFill>
                <a:blip r:embed="rId129"/>
                <a:stretch>
                  <a:fillRect/>
                </a:stretch>
              </p:blipFill>
              <p:spPr>
                <a:xfrm>
                  <a:off x="1164960" y="4050096"/>
                  <a:ext cx="2678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11" name="Ink 1110">
                  <a:extLst>
                    <a:ext uri="{FF2B5EF4-FFF2-40B4-BE49-F238E27FC236}">
                      <a16:creationId xmlns:a16="http://schemas.microsoft.com/office/drawing/2014/main" id="{D03ADD30-2D6B-1E4B-9408-743F3B9F3A83}"/>
                    </a:ext>
                  </a:extLst>
                </p14:cNvPr>
                <p14:cNvContentPartPr/>
                <p14:nvPr/>
              </p14:nvContentPartPr>
              <p14:xfrm>
                <a:off x="1607400" y="3992136"/>
                <a:ext cx="112320" cy="37440"/>
              </p14:xfrm>
            </p:contentPart>
          </mc:Choice>
          <mc:Fallback>
            <p:pic>
              <p:nvPicPr>
                <p:cNvPr id="1111" name="Ink 1110">
                  <a:extLst>
                    <a:ext uri="{FF2B5EF4-FFF2-40B4-BE49-F238E27FC236}">
                      <a16:creationId xmlns:a16="http://schemas.microsoft.com/office/drawing/2014/main" id="{D03ADD30-2D6B-1E4B-9408-743F3B9F3A83}"/>
                    </a:ext>
                  </a:extLst>
                </p:cNvPr>
                <p:cNvPicPr/>
                <p:nvPr/>
              </p:nvPicPr>
              <p:blipFill>
                <a:blip r:embed="rId131"/>
                <a:stretch>
                  <a:fillRect/>
                </a:stretch>
              </p:blipFill>
              <p:spPr>
                <a:xfrm>
                  <a:off x="1598400" y="3983496"/>
                  <a:ext cx="1299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12" name="Ink 1111">
                  <a:extLst>
                    <a:ext uri="{FF2B5EF4-FFF2-40B4-BE49-F238E27FC236}">
                      <a16:creationId xmlns:a16="http://schemas.microsoft.com/office/drawing/2014/main" id="{73E1E330-BF7E-9349-AB37-BD90A042A0EE}"/>
                    </a:ext>
                  </a:extLst>
                </p14:cNvPr>
                <p14:cNvContentPartPr/>
                <p14:nvPr/>
              </p14:nvContentPartPr>
              <p14:xfrm>
                <a:off x="1814760" y="3879456"/>
                <a:ext cx="51120" cy="207720"/>
              </p14:xfrm>
            </p:contentPart>
          </mc:Choice>
          <mc:Fallback>
            <p:pic>
              <p:nvPicPr>
                <p:cNvPr id="1112" name="Ink 1111">
                  <a:extLst>
                    <a:ext uri="{FF2B5EF4-FFF2-40B4-BE49-F238E27FC236}">
                      <a16:creationId xmlns:a16="http://schemas.microsoft.com/office/drawing/2014/main" id="{73E1E330-BF7E-9349-AB37-BD90A042A0EE}"/>
                    </a:ext>
                  </a:extLst>
                </p:cNvPr>
                <p:cNvPicPr/>
                <p:nvPr/>
              </p:nvPicPr>
              <p:blipFill>
                <a:blip r:embed="rId133"/>
                <a:stretch>
                  <a:fillRect/>
                </a:stretch>
              </p:blipFill>
              <p:spPr>
                <a:xfrm>
                  <a:off x="1806120" y="3870456"/>
                  <a:ext cx="687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13" name="Ink 1112">
                  <a:extLst>
                    <a:ext uri="{FF2B5EF4-FFF2-40B4-BE49-F238E27FC236}">
                      <a16:creationId xmlns:a16="http://schemas.microsoft.com/office/drawing/2014/main" id="{3ED19A63-450C-F442-AC69-201EE2EDB24D}"/>
                    </a:ext>
                  </a:extLst>
                </p14:cNvPr>
                <p14:cNvContentPartPr/>
                <p14:nvPr/>
              </p14:nvContentPartPr>
              <p14:xfrm>
                <a:off x="1785240" y="3846696"/>
                <a:ext cx="235440" cy="130320"/>
              </p14:xfrm>
            </p:contentPart>
          </mc:Choice>
          <mc:Fallback>
            <p:pic>
              <p:nvPicPr>
                <p:cNvPr id="1113" name="Ink 1112">
                  <a:extLst>
                    <a:ext uri="{FF2B5EF4-FFF2-40B4-BE49-F238E27FC236}">
                      <a16:creationId xmlns:a16="http://schemas.microsoft.com/office/drawing/2014/main" id="{3ED19A63-450C-F442-AC69-201EE2EDB24D}"/>
                    </a:ext>
                  </a:extLst>
                </p:cNvPr>
                <p:cNvPicPr/>
                <p:nvPr/>
              </p:nvPicPr>
              <p:blipFill>
                <a:blip r:embed="rId135"/>
                <a:stretch>
                  <a:fillRect/>
                </a:stretch>
              </p:blipFill>
              <p:spPr>
                <a:xfrm>
                  <a:off x="1776600" y="3837696"/>
                  <a:ext cx="2530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14" name="Ink 1113">
                  <a:extLst>
                    <a:ext uri="{FF2B5EF4-FFF2-40B4-BE49-F238E27FC236}">
                      <a16:creationId xmlns:a16="http://schemas.microsoft.com/office/drawing/2014/main" id="{7D7A7279-94DE-4A46-943A-517149E63C43}"/>
                    </a:ext>
                  </a:extLst>
                </p14:cNvPr>
                <p14:cNvContentPartPr/>
                <p14:nvPr/>
              </p14:nvContentPartPr>
              <p14:xfrm>
                <a:off x="2164680" y="3705576"/>
                <a:ext cx="59760" cy="251280"/>
              </p14:xfrm>
            </p:contentPart>
          </mc:Choice>
          <mc:Fallback>
            <p:pic>
              <p:nvPicPr>
                <p:cNvPr id="1114" name="Ink 1113">
                  <a:extLst>
                    <a:ext uri="{FF2B5EF4-FFF2-40B4-BE49-F238E27FC236}">
                      <a16:creationId xmlns:a16="http://schemas.microsoft.com/office/drawing/2014/main" id="{7D7A7279-94DE-4A46-943A-517149E63C43}"/>
                    </a:ext>
                  </a:extLst>
                </p:cNvPr>
                <p:cNvPicPr/>
                <p:nvPr/>
              </p:nvPicPr>
              <p:blipFill>
                <a:blip r:embed="rId137"/>
                <a:stretch>
                  <a:fillRect/>
                </a:stretch>
              </p:blipFill>
              <p:spPr>
                <a:xfrm>
                  <a:off x="2156040" y="3696576"/>
                  <a:ext cx="774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15" name="Ink 1114">
                  <a:extLst>
                    <a:ext uri="{FF2B5EF4-FFF2-40B4-BE49-F238E27FC236}">
                      <a16:creationId xmlns:a16="http://schemas.microsoft.com/office/drawing/2014/main" id="{F80D0FE4-A0CF-EF4C-B288-5C6FCE3ACC2E}"/>
                    </a:ext>
                  </a:extLst>
                </p14:cNvPr>
                <p14:cNvContentPartPr/>
                <p14:nvPr/>
              </p14:nvContentPartPr>
              <p14:xfrm>
                <a:off x="2091960" y="3772896"/>
                <a:ext cx="84600" cy="53280"/>
              </p14:xfrm>
            </p:contentPart>
          </mc:Choice>
          <mc:Fallback>
            <p:pic>
              <p:nvPicPr>
                <p:cNvPr id="1115" name="Ink 1114">
                  <a:extLst>
                    <a:ext uri="{FF2B5EF4-FFF2-40B4-BE49-F238E27FC236}">
                      <a16:creationId xmlns:a16="http://schemas.microsoft.com/office/drawing/2014/main" id="{F80D0FE4-A0CF-EF4C-B288-5C6FCE3ACC2E}"/>
                    </a:ext>
                  </a:extLst>
                </p:cNvPr>
                <p:cNvPicPr/>
                <p:nvPr/>
              </p:nvPicPr>
              <p:blipFill>
                <a:blip r:embed="rId139"/>
                <a:stretch>
                  <a:fillRect/>
                </a:stretch>
              </p:blipFill>
              <p:spPr>
                <a:xfrm>
                  <a:off x="2083320" y="3763896"/>
                  <a:ext cx="1022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16" name="Ink 1115">
                  <a:extLst>
                    <a:ext uri="{FF2B5EF4-FFF2-40B4-BE49-F238E27FC236}">
                      <a16:creationId xmlns:a16="http://schemas.microsoft.com/office/drawing/2014/main" id="{B57CF653-89EE-1F4D-BF6F-45220B05582C}"/>
                    </a:ext>
                  </a:extLst>
                </p14:cNvPr>
                <p14:cNvContentPartPr/>
                <p14:nvPr/>
              </p14:nvContentPartPr>
              <p14:xfrm>
                <a:off x="2364840" y="3829056"/>
                <a:ext cx="19800" cy="41040"/>
              </p14:xfrm>
            </p:contentPart>
          </mc:Choice>
          <mc:Fallback>
            <p:pic>
              <p:nvPicPr>
                <p:cNvPr id="1116" name="Ink 1115">
                  <a:extLst>
                    <a:ext uri="{FF2B5EF4-FFF2-40B4-BE49-F238E27FC236}">
                      <a16:creationId xmlns:a16="http://schemas.microsoft.com/office/drawing/2014/main" id="{B57CF653-89EE-1F4D-BF6F-45220B05582C}"/>
                    </a:ext>
                  </a:extLst>
                </p:cNvPr>
                <p:cNvPicPr/>
                <p:nvPr/>
              </p:nvPicPr>
              <p:blipFill>
                <a:blip r:embed="rId141"/>
                <a:stretch>
                  <a:fillRect/>
                </a:stretch>
              </p:blipFill>
              <p:spPr>
                <a:xfrm>
                  <a:off x="2355840" y="3820056"/>
                  <a:ext cx="37440" cy="58680"/>
                </a:xfrm>
                <a:prstGeom prst="rect">
                  <a:avLst/>
                </a:prstGeom>
              </p:spPr>
            </p:pic>
          </mc:Fallback>
        </mc:AlternateContent>
      </p:grpSp>
    </p:spTree>
    <p:extLst>
      <p:ext uri="{BB962C8B-B14F-4D97-AF65-F5344CB8AC3E}">
        <p14:creationId xmlns:p14="http://schemas.microsoft.com/office/powerpoint/2010/main" val="3601298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EA0FC91-ECEF-974E-BEED-2232D4CBC0BF}"/>
              </a:ext>
            </a:extLst>
          </p:cNvPr>
          <p:cNvGrpSpPr/>
          <p:nvPr/>
        </p:nvGrpSpPr>
        <p:grpSpPr>
          <a:xfrm>
            <a:off x="2143080" y="612456"/>
            <a:ext cx="136080" cy="495360"/>
            <a:chOff x="2143080" y="612456"/>
            <a:chExt cx="136080" cy="4953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9533284-ABAD-374A-955D-75B72922CFCA}"/>
                    </a:ext>
                  </a:extLst>
                </p14:cNvPr>
                <p14:cNvContentPartPr/>
                <p14:nvPr/>
              </p14:nvContentPartPr>
              <p14:xfrm>
                <a:off x="2255040" y="612456"/>
                <a:ext cx="24120" cy="495360"/>
              </p14:xfrm>
            </p:contentPart>
          </mc:Choice>
          <mc:Fallback>
            <p:pic>
              <p:nvPicPr>
                <p:cNvPr id="2" name="Ink 1">
                  <a:extLst>
                    <a:ext uri="{FF2B5EF4-FFF2-40B4-BE49-F238E27FC236}">
                      <a16:creationId xmlns:a16="http://schemas.microsoft.com/office/drawing/2014/main" id="{B9533284-ABAD-374A-955D-75B72922CFCA}"/>
                    </a:ext>
                  </a:extLst>
                </p:cNvPr>
                <p:cNvPicPr/>
                <p:nvPr/>
              </p:nvPicPr>
              <p:blipFill>
                <a:blip r:embed="rId3"/>
                <a:stretch>
                  <a:fillRect/>
                </a:stretch>
              </p:blipFill>
              <p:spPr>
                <a:xfrm>
                  <a:off x="2246040" y="603456"/>
                  <a:ext cx="41760" cy="513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ADC3E01-F6D2-F044-9255-9550A78DA94E}"/>
                    </a:ext>
                  </a:extLst>
                </p14:cNvPr>
                <p14:cNvContentPartPr/>
                <p14:nvPr/>
              </p14:nvContentPartPr>
              <p14:xfrm>
                <a:off x="2143080" y="820176"/>
                <a:ext cx="109800" cy="117720"/>
              </p14:xfrm>
            </p:contentPart>
          </mc:Choice>
          <mc:Fallback>
            <p:pic>
              <p:nvPicPr>
                <p:cNvPr id="3" name="Ink 2">
                  <a:extLst>
                    <a:ext uri="{FF2B5EF4-FFF2-40B4-BE49-F238E27FC236}">
                      <a16:creationId xmlns:a16="http://schemas.microsoft.com/office/drawing/2014/main" id="{CADC3E01-F6D2-F044-9255-9550A78DA94E}"/>
                    </a:ext>
                  </a:extLst>
                </p:cNvPr>
                <p:cNvPicPr/>
                <p:nvPr/>
              </p:nvPicPr>
              <p:blipFill>
                <a:blip r:embed="rId5"/>
                <a:stretch>
                  <a:fillRect/>
                </a:stretch>
              </p:blipFill>
              <p:spPr>
                <a:xfrm>
                  <a:off x="2134440" y="811176"/>
                  <a:ext cx="127440" cy="135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57122AB-2290-1742-9899-F8024E2C0ADE}"/>
                  </a:ext>
                </a:extLst>
              </p14:cNvPr>
              <p14:cNvContentPartPr/>
              <p14:nvPr/>
            </p14:nvContentPartPr>
            <p14:xfrm>
              <a:off x="3996360" y="630456"/>
              <a:ext cx="36000" cy="332280"/>
            </p14:xfrm>
          </p:contentPart>
        </mc:Choice>
        <mc:Fallback>
          <p:pic>
            <p:nvPicPr>
              <p:cNvPr id="4" name="Ink 3">
                <a:extLst>
                  <a:ext uri="{FF2B5EF4-FFF2-40B4-BE49-F238E27FC236}">
                    <a16:creationId xmlns:a16="http://schemas.microsoft.com/office/drawing/2014/main" id="{A57122AB-2290-1742-9899-F8024E2C0ADE}"/>
                  </a:ext>
                </a:extLst>
              </p:cNvPr>
              <p:cNvPicPr/>
              <p:nvPr/>
            </p:nvPicPr>
            <p:blipFill>
              <a:blip r:embed="rId7"/>
              <a:stretch>
                <a:fillRect/>
              </a:stretch>
            </p:blipFill>
            <p:spPr>
              <a:xfrm>
                <a:off x="3987720" y="621816"/>
                <a:ext cx="5364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56D5CCD1-A20B-994D-9E47-B12EFB5FABDD}"/>
                  </a:ext>
                </a:extLst>
              </p14:cNvPr>
              <p14:cNvContentPartPr/>
              <p14:nvPr/>
            </p14:nvContentPartPr>
            <p14:xfrm>
              <a:off x="4277160" y="1035096"/>
              <a:ext cx="11880" cy="117360"/>
            </p14:xfrm>
          </p:contentPart>
        </mc:Choice>
        <mc:Fallback>
          <p:pic>
            <p:nvPicPr>
              <p:cNvPr id="5" name="Ink 4">
                <a:extLst>
                  <a:ext uri="{FF2B5EF4-FFF2-40B4-BE49-F238E27FC236}">
                    <a16:creationId xmlns:a16="http://schemas.microsoft.com/office/drawing/2014/main" id="{56D5CCD1-A20B-994D-9E47-B12EFB5FABDD}"/>
                  </a:ext>
                </a:extLst>
              </p:cNvPr>
              <p:cNvPicPr/>
              <p:nvPr/>
            </p:nvPicPr>
            <p:blipFill>
              <a:blip r:embed="rId9"/>
              <a:stretch>
                <a:fillRect/>
              </a:stretch>
            </p:blipFill>
            <p:spPr>
              <a:xfrm>
                <a:off x="4268160" y="1026456"/>
                <a:ext cx="295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71AC531D-7C76-094C-99BC-FC81D84E5700}"/>
                  </a:ext>
                </a:extLst>
              </p14:cNvPr>
              <p14:cNvContentPartPr/>
              <p14:nvPr/>
            </p14:nvContentPartPr>
            <p14:xfrm>
              <a:off x="4622760" y="629736"/>
              <a:ext cx="349200" cy="349920"/>
            </p14:xfrm>
          </p:contentPart>
        </mc:Choice>
        <mc:Fallback>
          <p:pic>
            <p:nvPicPr>
              <p:cNvPr id="6" name="Ink 5">
                <a:extLst>
                  <a:ext uri="{FF2B5EF4-FFF2-40B4-BE49-F238E27FC236}">
                    <a16:creationId xmlns:a16="http://schemas.microsoft.com/office/drawing/2014/main" id="{71AC531D-7C76-094C-99BC-FC81D84E5700}"/>
                  </a:ext>
                </a:extLst>
              </p:cNvPr>
              <p:cNvPicPr/>
              <p:nvPr/>
            </p:nvPicPr>
            <p:blipFill>
              <a:blip r:embed="rId11"/>
              <a:stretch>
                <a:fillRect/>
              </a:stretch>
            </p:blipFill>
            <p:spPr>
              <a:xfrm>
                <a:off x="4613760" y="621096"/>
                <a:ext cx="36684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D746E03C-F730-964D-A332-71BF0D266090}"/>
                  </a:ext>
                </a:extLst>
              </p14:cNvPr>
              <p14:cNvContentPartPr/>
              <p14:nvPr/>
            </p14:nvContentPartPr>
            <p14:xfrm>
              <a:off x="5171040" y="902976"/>
              <a:ext cx="12240" cy="184680"/>
            </p14:xfrm>
          </p:contentPart>
        </mc:Choice>
        <mc:Fallback>
          <p:pic>
            <p:nvPicPr>
              <p:cNvPr id="7" name="Ink 6">
                <a:extLst>
                  <a:ext uri="{FF2B5EF4-FFF2-40B4-BE49-F238E27FC236}">
                    <a16:creationId xmlns:a16="http://schemas.microsoft.com/office/drawing/2014/main" id="{D746E03C-F730-964D-A332-71BF0D266090}"/>
                  </a:ext>
                </a:extLst>
              </p:cNvPr>
              <p:cNvPicPr/>
              <p:nvPr/>
            </p:nvPicPr>
            <p:blipFill>
              <a:blip r:embed="rId13"/>
              <a:stretch>
                <a:fillRect/>
              </a:stretch>
            </p:blipFill>
            <p:spPr>
              <a:xfrm>
                <a:off x="5162400" y="893976"/>
                <a:ext cx="298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77E38BF9-F07E-8141-A87F-2ED943287BE5}"/>
                  </a:ext>
                </a:extLst>
              </p14:cNvPr>
              <p14:cNvContentPartPr/>
              <p14:nvPr/>
            </p14:nvContentPartPr>
            <p14:xfrm>
              <a:off x="5605200" y="612456"/>
              <a:ext cx="218520" cy="388440"/>
            </p14:xfrm>
          </p:contentPart>
        </mc:Choice>
        <mc:Fallback>
          <p:pic>
            <p:nvPicPr>
              <p:cNvPr id="8" name="Ink 7">
                <a:extLst>
                  <a:ext uri="{FF2B5EF4-FFF2-40B4-BE49-F238E27FC236}">
                    <a16:creationId xmlns:a16="http://schemas.microsoft.com/office/drawing/2014/main" id="{77E38BF9-F07E-8141-A87F-2ED943287BE5}"/>
                  </a:ext>
                </a:extLst>
              </p:cNvPr>
              <p:cNvPicPr/>
              <p:nvPr/>
            </p:nvPicPr>
            <p:blipFill>
              <a:blip r:embed="rId15"/>
              <a:stretch>
                <a:fillRect/>
              </a:stretch>
            </p:blipFill>
            <p:spPr>
              <a:xfrm>
                <a:off x="5596200" y="603816"/>
                <a:ext cx="23616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71DBC061-A070-A04B-8E1A-DB7D815F8DE7}"/>
                  </a:ext>
                </a:extLst>
              </p14:cNvPr>
              <p14:cNvContentPartPr/>
              <p14:nvPr/>
            </p14:nvContentPartPr>
            <p14:xfrm>
              <a:off x="6013440" y="957696"/>
              <a:ext cx="46080" cy="104760"/>
            </p14:xfrm>
          </p:contentPart>
        </mc:Choice>
        <mc:Fallback>
          <p:pic>
            <p:nvPicPr>
              <p:cNvPr id="9" name="Ink 8">
                <a:extLst>
                  <a:ext uri="{FF2B5EF4-FFF2-40B4-BE49-F238E27FC236}">
                    <a16:creationId xmlns:a16="http://schemas.microsoft.com/office/drawing/2014/main" id="{71DBC061-A070-A04B-8E1A-DB7D815F8DE7}"/>
                  </a:ext>
                </a:extLst>
              </p:cNvPr>
              <p:cNvPicPr/>
              <p:nvPr/>
            </p:nvPicPr>
            <p:blipFill>
              <a:blip r:embed="rId17"/>
              <a:stretch>
                <a:fillRect/>
              </a:stretch>
            </p:blipFill>
            <p:spPr>
              <a:xfrm>
                <a:off x="6004800" y="948696"/>
                <a:ext cx="637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E55C57C9-5BD7-C24B-B319-67BDBB8CBD38}"/>
                  </a:ext>
                </a:extLst>
              </p14:cNvPr>
              <p14:cNvContentPartPr/>
              <p14:nvPr/>
            </p14:nvContentPartPr>
            <p14:xfrm>
              <a:off x="6435720" y="582576"/>
              <a:ext cx="199080" cy="437040"/>
            </p14:xfrm>
          </p:contentPart>
        </mc:Choice>
        <mc:Fallback>
          <p:pic>
            <p:nvPicPr>
              <p:cNvPr id="10" name="Ink 9">
                <a:extLst>
                  <a:ext uri="{FF2B5EF4-FFF2-40B4-BE49-F238E27FC236}">
                    <a16:creationId xmlns:a16="http://schemas.microsoft.com/office/drawing/2014/main" id="{E55C57C9-5BD7-C24B-B319-67BDBB8CBD38}"/>
                  </a:ext>
                </a:extLst>
              </p:cNvPr>
              <p:cNvPicPr/>
              <p:nvPr/>
            </p:nvPicPr>
            <p:blipFill>
              <a:blip r:embed="rId19"/>
              <a:stretch>
                <a:fillRect/>
              </a:stretch>
            </p:blipFill>
            <p:spPr>
              <a:xfrm>
                <a:off x="6426720" y="573576"/>
                <a:ext cx="21672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F1AB1F05-F0AB-E044-AC01-5AE671CBF135}"/>
                  </a:ext>
                </a:extLst>
              </p14:cNvPr>
              <p14:cNvContentPartPr/>
              <p14:nvPr/>
            </p14:nvContentPartPr>
            <p14:xfrm>
              <a:off x="6824880" y="994776"/>
              <a:ext cx="24120" cy="119520"/>
            </p14:xfrm>
          </p:contentPart>
        </mc:Choice>
        <mc:Fallback>
          <p:pic>
            <p:nvPicPr>
              <p:cNvPr id="11" name="Ink 10">
                <a:extLst>
                  <a:ext uri="{FF2B5EF4-FFF2-40B4-BE49-F238E27FC236}">
                    <a16:creationId xmlns:a16="http://schemas.microsoft.com/office/drawing/2014/main" id="{F1AB1F05-F0AB-E044-AC01-5AE671CBF135}"/>
                  </a:ext>
                </a:extLst>
              </p:cNvPr>
              <p:cNvPicPr/>
              <p:nvPr/>
            </p:nvPicPr>
            <p:blipFill>
              <a:blip r:embed="rId21"/>
              <a:stretch>
                <a:fillRect/>
              </a:stretch>
            </p:blipFill>
            <p:spPr>
              <a:xfrm>
                <a:off x="6815880" y="986136"/>
                <a:ext cx="41760" cy="137160"/>
              </a:xfrm>
              <a:prstGeom prst="rect">
                <a:avLst/>
              </a:prstGeom>
            </p:spPr>
          </p:pic>
        </mc:Fallback>
      </mc:AlternateContent>
      <p:grpSp>
        <p:nvGrpSpPr>
          <p:cNvPr id="18" name="Group 17">
            <a:extLst>
              <a:ext uri="{FF2B5EF4-FFF2-40B4-BE49-F238E27FC236}">
                <a16:creationId xmlns:a16="http://schemas.microsoft.com/office/drawing/2014/main" id="{C017719A-EB3E-724E-B01A-E4DB976186FE}"/>
              </a:ext>
            </a:extLst>
          </p:cNvPr>
          <p:cNvGrpSpPr/>
          <p:nvPr/>
        </p:nvGrpSpPr>
        <p:grpSpPr>
          <a:xfrm>
            <a:off x="7164000" y="516336"/>
            <a:ext cx="489600" cy="528480"/>
            <a:chOff x="7164000" y="516336"/>
            <a:chExt cx="489600" cy="528480"/>
          </a:xfrm>
        </p:grpSpPr>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5676D830-3A55-E040-BC9A-0C186D30FCA8}"/>
                    </a:ext>
                  </a:extLst>
                </p14:cNvPr>
                <p14:cNvContentPartPr/>
                <p14:nvPr/>
              </p14:nvContentPartPr>
              <p14:xfrm>
                <a:off x="7164000" y="580056"/>
                <a:ext cx="119880" cy="414360"/>
              </p14:xfrm>
            </p:contentPart>
          </mc:Choice>
          <mc:Fallback>
            <p:pic>
              <p:nvPicPr>
                <p:cNvPr id="12" name="Ink 11">
                  <a:extLst>
                    <a:ext uri="{FF2B5EF4-FFF2-40B4-BE49-F238E27FC236}">
                      <a16:creationId xmlns:a16="http://schemas.microsoft.com/office/drawing/2014/main" id="{5676D830-3A55-E040-BC9A-0C186D30FCA8}"/>
                    </a:ext>
                  </a:extLst>
                </p:cNvPr>
                <p:cNvPicPr/>
                <p:nvPr/>
              </p:nvPicPr>
              <p:blipFill>
                <a:blip r:embed="rId23"/>
                <a:stretch>
                  <a:fillRect/>
                </a:stretch>
              </p:blipFill>
              <p:spPr>
                <a:xfrm>
                  <a:off x="7155360" y="571416"/>
                  <a:ext cx="13752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180BD393-6300-8946-AA5A-32E39F39B34B}"/>
                    </a:ext>
                  </a:extLst>
                </p14:cNvPr>
                <p14:cNvContentPartPr/>
                <p14:nvPr/>
              </p14:nvContentPartPr>
              <p14:xfrm>
                <a:off x="7238160" y="516336"/>
                <a:ext cx="291960" cy="66240"/>
              </p14:xfrm>
            </p:contentPart>
          </mc:Choice>
          <mc:Fallback>
            <p:pic>
              <p:nvPicPr>
                <p:cNvPr id="13" name="Ink 12">
                  <a:extLst>
                    <a:ext uri="{FF2B5EF4-FFF2-40B4-BE49-F238E27FC236}">
                      <a16:creationId xmlns:a16="http://schemas.microsoft.com/office/drawing/2014/main" id="{180BD393-6300-8946-AA5A-32E39F39B34B}"/>
                    </a:ext>
                  </a:extLst>
                </p:cNvPr>
                <p:cNvPicPr/>
                <p:nvPr/>
              </p:nvPicPr>
              <p:blipFill>
                <a:blip r:embed="rId25"/>
                <a:stretch>
                  <a:fillRect/>
                </a:stretch>
              </p:blipFill>
              <p:spPr>
                <a:xfrm>
                  <a:off x="7229520" y="507696"/>
                  <a:ext cx="3096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EDC07282-BDAF-B845-8FBD-821A015D70FD}"/>
                    </a:ext>
                  </a:extLst>
                </p14:cNvPr>
                <p14:cNvContentPartPr/>
                <p14:nvPr/>
              </p14:nvContentPartPr>
              <p14:xfrm>
                <a:off x="7604280" y="889296"/>
                <a:ext cx="49320" cy="155520"/>
              </p14:xfrm>
            </p:contentPart>
          </mc:Choice>
          <mc:Fallback>
            <p:pic>
              <p:nvPicPr>
                <p:cNvPr id="14" name="Ink 13">
                  <a:extLst>
                    <a:ext uri="{FF2B5EF4-FFF2-40B4-BE49-F238E27FC236}">
                      <a16:creationId xmlns:a16="http://schemas.microsoft.com/office/drawing/2014/main" id="{EDC07282-BDAF-B845-8FBD-821A015D70FD}"/>
                    </a:ext>
                  </a:extLst>
                </p:cNvPr>
                <p:cNvPicPr/>
                <p:nvPr/>
              </p:nvPicPr>
              <p:blipFill>
                <a:blip r:embed="rId27"/>
                <a:stretch>
                  <a:fillRect/>
                </a:stretch>
              </p:blipFill>
              <p:spPr>
                <a:xfrm>
                  <a:off x="7595640" y="880296"/>
                  <a:ext cx="66960" cy="173160"/>
                </a:xfrm>
                <a:prstGeom prst="rect">
                  <a:avLst/>
                </a:prstGeom>
              </p:spPr>
            </p:pic>
          </mc:Fallback>
        </mc:AlternateContent>
      </p:grpSp>
      <p:grpSp>
        <p:nvGrpSpPr>
          <p:cNvPr id="21" name="Group 20">
            <a:extLst>
              <a:ext uri="{FF2B5EF4-FFF2-40B4-BE49-F238E27FC236}">
                <a16:creationId xmlns:a16="http://schemas.microsoft.com/office/drawing/2014/main" id="{92649D17-7C9D-9B4C-8B00-CD81C344B4FB}"/>
              </a:ext>
            </a:extLst>
          </p:cNvPr>
          <p:cNvGrpSpPr/>
          <p:nvPr/>
        </p:nvGrpSpPr>
        <p:grpSpPr>
          <a:xfrm>
            <a:off x="7952040" y="407976"/>
            <a:ext cx="1568160" cy="580320"/>
            <a:chOff x="7952040" y="407976"/>
            <a:chExt cx="1568160" cy="580320"/>
          </a:xfrm>
        </p:grpSpPr>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9435155F-E25B-C64F-9D95-5CDB08DABD46}"/>
                    </a:ext>
                  </a:extLst>
                </p14:cNvPr>
                <p14:cNvContentPartPr/>
                <p14:nvPr/>
              </p14:nvContentPartPr>
              <p14:xfrm>
                <a:off x="8226720" y="410856"/>
                <a:ext cx="225000" cy="468360"/>
              </p14:xfrm>
            </p:contentPart>
          </mc:Choice>
          <mc:Fallback>
            <p:pic>
              <p:nvPicPr>
                <p:cNvPr id="15" name="Ink 14">
                  <a:extLst>
                    <a:ext uri="{FF2B5EF4-FFF2-40B4-BE49-F238E27FC236}">
                      <a16:creationId xmlns:a16="http://schemas.microsoft.com/office/drawing/2014/main" id="{9435155F-E25B-C64F-9D95-5CDB08DABD46}"/>
                    </a:ext>
                  </a:extLst>
                </p:cNvPr>
                <p:cNvPicPr/>
                <p:nvPr/>
              </p:nvPicPr>
              <p:blipFill>
                <a:blip r:embed="rId29"/>
                <a:stretch>
                  <a:fillRect/>
                </a:stretch>
              </p:blipFill>
              <p:spPr>
                <a:xfrm>
                  <a:off x="8217720" y="401856"/>
                  <a:ext cx="24264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BD4E75A9-D271-C24B-864F-12FD45AF1FF8}"/>
                    </a:ext>
                  </a:extLst>
                </p14:cNvPr>
                <p14:cNvContentPartPr/>
                <p14:nvPr/>
              </p14:nvContentPartPr>
              <p14:xfrm>
                <a:off x="8877600" y="775896"/>
                <a:ext cx="46800" cy="212400"/>
              </p14:xfrm>
            </p:contentPart>
          </mc:Choice>
          <mc:Fallback>
            <p:pic>
              <p:nvPicPr>
                <p:cNvPr id="16" name="Ink 15">
                  <a:extLst>
                    <a:ext uri="{FF2B5EF4-FFF2-40B4-BE49-F238E27FC236}">
                      <a16:creationId xmlns:a16="http://schemas.microsoft.com/office/drawing/2014/main" id="{BD4E75A9-D271-C24B-864F-12FD45AF1FF8}"/>
                    </a:ext>
                  </a:extLst>
                </p:cNvPr>
                <p:cNvPicPr/>
                <p:nvPr/>
              </p:nvPicPr>
              <p:blipFill>
                <a:blip r:embed="rId31"/>
                <a:stretch>
                  <a:fillRect/>
                </a:stretch>
              </p:blipFill>
              <p:spPr>
                <a:xfrm>
                  <a:off x="8868960" y="766896"/>
                  <a:ext cx="644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9C6B36AA-2A63-AC4B-AC25-27CB7F03A3D7}"/>
                    </a:ext>
                  </a:extLst>
                </p14:cNvPr>
                <p14:cNvContentPartPr/>
                <p14:nvPr/>
              </p14:nvContentPartPr>
              <p14:xfrm>
                <a:off x="9214560" y="451896"/>
                <a:ext cx="305640" cy="518760"/>
              </p14:xfrm>
            </p:contentPart>
          </mc:Choice>
          <mc:Fallback>
            <p:pic>
              <p:nvPicPr>
                <p:cNvPr id="17" name="Ink 16">
                  <a:extLst>
                    <a:ext uri="{FF2B5EF4-FFF2-40B4-BE49-F238E27FC236}">
                      <a16:creationId xmlns:a16="http://schemas.microsoft.com/office/drawing/2014/main" id="{9C6B36AA-2A63-AC4B-AC25-27CB7F03A3D7}"/>
                    </a:ext>
                  </a:extLst>
                </p:cNvPr>
                <p:cNvPicPr/>
                <p:nvPr/>
              </p:nvPicPr>
              <p:blipFill>
                <a:blip r:embed="rId33"/>
                <a:stretch>
                  <a:fillRect/>
                </a:stretch>
              </p:blipFill>
              <p:spPr>
                <a:xfrm>
                  <a:off x="9205560" y="442896"/>
                  <a:ext cx="323280" cy="536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98C1B90E-B093-F84A-846B-24833EE0F995}"/>
                    </a:ext>
                  </a:extLst>
                </p14:cNvPr>
                <p14:cNvContentPartPr/>
                <p14:nvPr/>
              </p14:nvContentPartPr>
              <p14:xfrm>
                <a:off x="7952040" y="407976"/>
                <a:ext cx="1522800" cy="564840"/>
              </p14:xfrm>
            </p:contentPart>
          </mc:Choice>
          <mc:Fallback>
            <p:pic>
              <p:nvPicPr>
                <p:cNvPr id="20" name="Ink 19">
                  <a:extLst>
                    <a:ext uri="{FF2B5EF4-FFF2-40B4-BE49-F238E27FC236}">
                      <a16:creationId xmlns:a16="http://schemas.microsoft.com/office/drawing/2014/main" id="{98C1B90E-B093-F84A-846B-24833EE0F995}"/>
                    </a:ext>
                  </a:extLst>
                </p:cNvPr>
                <p:cNvPicPr/>
                <p:nvPr/>
              </p:nvPicPr>
              <p:blipFill>
                <a:blip r:embed="rId35"/>
                <a:stretch>
                  <a:fillRect/>
                </a:stretch>
              </p:blipFill>
              <p:spPr>
                <a:xfrm>
                  <a:off x="7943400" y="398976"/>
                  <a:ext cx="1540440" cy="582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40" name="Ink 39">
                <a:extLst>
                  <a:ext uri="{FF2B5EF4-FFF2-40B4-BE49-F238E27FC236}">
                    <a16:creationId xmlns:a16="http://schemas.microsoft.com/office/drawing/2014/main" id="{F9C1D655-BAFD-DE48-BA46-9F6070903855}"/>
                  </a:ext>
                </a:extLst>
              </p14:cNvPr>
              <p14:cNvContentPartPr/>
              <p14:nvPr/>
            </p14:nvContentPartPr>
            <p14:xfrm>
              <a:off x="9961920" y="865896"/>
              <a:ext cx="135000" cy="133200"/>
            </p14:xfrm>
          </p:contentPart>
        </mc:Choice>
        <mc:Fallback>
          <p:pic>
            <p:nvPicPr>
              <p:cNvPr id="40" name="Ink 39">
                <a:extLst>
                  <a:ext uri="{FF2B5EF4-FFF2-40B4-BE49-F238E27FC236}">
                    <a16:creationId xmlns:a16="http://schemas.microsoft.com/office/drawing/2014/main" id="{F9C1D655-BAFD-DE48-BA46-9F6070903855}"/>
                  </a:ext>
                </a:extLst>
              </p:cNvPr>
              <p:cNvPicPr/>
              <p:nvPr/>
            </p:nvPicPr>
            <p:blipFill>
              <a:blip r:embed="rId37"/>
              <a:stretch>
                <a:fillRect/>
              </a:stretch>
            </p:blipFill>
            <p:spPr>
              <a:xfrm>
                <a:off x="9952920" y="856896"/>
                <a:ext cx="152640" cy="150840"/>
              </a:xfrm>
              <a:prstGeom prst="rect">
                <a:avLst/>
              </a:prstGeom>
            </p:spPr>
          </p:pic>
        </mc:Fallback>
      </mc:AlternateContent>
      <p:grpSp>
        <p:nvGrpSpPr>
          <p:cNvPr id="43" name="Group 42">
            <a:extLst>
              <a:ext uri="{FF2B5EF4-FFF2-40B4-BE49-F238E27FC236}">
                <a16:creationId xmlns:a16="http://schemas.microsoft.com/office/drawing/2014/main" id="{CC6CFC82-EBF2-874C-8A8C-B2ED84A7B140}"/>
              </a:ext>
            </a:extLst>
          </p:cNvPr>
          <p:cNvGrpSpPr/>
          <p:nvPr/>
        </p:nvGrpSpPr>
        <p:grpSpPr>
          <a:xfrm>
            <a:off x="9873360" y="374496"/>
            <a:ext cx="536400" cy="272520"/>
            <a:chOff x="9873360" y="374496"/>
            <a:chExt cx="536400" cy="272520"/>
          </a:xfrm>
        </p:grpSpPr>
        <mc:AlternateContent xmlns:mc="http://schemas.openxmlformats.org/markup-compatibility/2006">
          <mc:Choice xmlns:p14="http://schemas.microsoft.com/office/powerpoint/2010/main" Requires="p14">
            <p:contentPart p14:bwMode="auto" r:id="rId38">
              <p14:nvContentPartPr>
                <p14:cNvPr id="41" name="Ink 40">
                  <a:extLst>
                    <a:ext uri="{FF2B5EF4-FFF2-40B4-BE49-F238E27FC236}">
                      <a16:creationId xmlns:a16="http://schemas.microsoft.com/office/drawing/2014/main" id="{740ACF49-B172-6646-9B96-09B9208BCF60}"/>
                    </a:ext>
                  </a:extLst>
                </p14:cNvPr>
                <p14:cNvContentPartPr/>
                <p14:nvPr/>
              </p14:nvContentPartPr>
              <p14:xfrm>
                <a:off x="10006200" y="374496"/>
                <a:ext cx="10440" cy="15840"/>
              </p14:xfrm>
            </p:contentPart>
          </mc:Choice>
          <mc:Fallback>
            <p:pic>
              <p:nvPicPr>
                <p:cNvPr id="41" name="Ink 40">
                  <a:extLst>
                    <a:ext uri="{FF2B5EF4-FFF2-40B4-BE49-F238E27FC236}">
                      <a16:creationId xmlns:a16="http://schemas.microsoft.com/office/drawing/2014/main" id="{740ACF49-B172-6646-9B96-09B9208BCF60}"/>
                    </a:ext>
                  </a:extLst>
                </p:cNvPr>
                <p:cNvPicPr/>
                <p:nvPr/>
              </p:nvPicPr>
              <p:blipFill>
                <a:blip r:embed="rId39"/>
                <a:stretch>
                  <a:fillRect/>
                </a:stretch>
              </p:blipFill>
              <p:spPr>
                <a:xfrm>
                  <a:off x="9997560" y="365496"/>
                  <a:ext cx="280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2" name="Ink 41">
                  <a:extLst>
                    <a:ext uri="{FF2B5EF4-FFF2-40B4-BE49-F238E27FC236}">
                      <a16:creationId xmlns:a16="http://schemas.microsoft.com/office/drawing/2014/main" id="{666EFF87-8873-484F-9536-FB5F06E03406}"/>
                    </a:ext>
                  </a:extLst>
                </p14:cNvPr>
                <p14:cNvContentPartPr/>
                <p14:nvPr/>
              </p14:nvContentPartPr>
              <p14:xfrm>
                <a:off x="9873360" y="375936"/>
                <a:ext cx="536400" cy="271080"/>
              </p14:xfrm>
            </p:contentPart>
          </mc:Choice>
          <mc:Fallback>
            <p:pic>
              <p:nvPicPr>
                <p:cNvPr id="42" name="Ink 41">
                  <a:extLst>
                    <a:ext uri="{FF2B5EF4-FFF2-40B4-BE49-F238E27FC236}">
                      <a16:creationId xmlns:a16="http://schemas.microsoft.com/office/drawing/2014/main" id="{666EFF87-8873-484F-9536-FB5F06E03406}"/>
                    </a:ext>
                  </a:extLst>
                </p:cNvPr>
                <p:cNvPicPr/>
                <p:nvPr/>
              </p:nvPicPr>
              <p:blipFill>
                <a:blip r:embed="rId41"/>
                <a:stretch>
                  <a:fillRect/>
                </a:stretch>
              </p:blipFill>
              <p:spPr>
                <a:xfrm>
                  <a:off x="9864720" y="367296"/>
                  <a:ext cx="554040" cy="28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52" name="Ink 51">
                <a:extLst>
                  <a:ext uri="{FF2B5EF4-FFF2-40B4-BE49-F238E27FC236}">
                    <a16:creationId xmlns:a16="http://schemas.microsoft.com/office/drawing/2014/main" id="{AB0E6A6A-87DF-F14F-ABD0-6B8BB309B14C}"/>
                  </a:ext>
                </a:extLst>
              </p14:cNvPr>
              <p14:cNvContentPartPr/>
              <p14:nvPr/>
            </p14:nvContentPartPr>
            <p14:xfrm>
              <a:off x="2847960" y="3218136"/>
              <a:ext cx="7560" cy="6120"/>
            </p14:xfrm>
          </p:contentPart>
        </mc:Choice>
        <mc:Fallback>
          <p:pic>
            <p:nvPicPr>
              <p:cNvPr id="52" name="Ink 51">
                <a:extLst>
                  <a:ext uri="{FF2B5EF4-FFF2-40B4-BE49-F238E27FC236}">
                    <a16:creationId xmlns:a16="http://schemas.microsoft.com/office/drawing/2014/main" id="{AB0E6A6A-87DF-F14F-ABD0-6B8BB309B14C}"/>
                  </a:ext>
                </a:extLst>
              </p:cNvPr>
              <p:cNvPicPr/>
              <p:nvPr/>
            </p:nvPicPr>
            <p:blipFill>
              <a:blip r:embed="rId43"/>
              <a:stretch>
                <a:fillRect/>
              </a:stretch>
            </p:blipFill>
            <p:spPr>
              <a:xfrm>
                <a:off x="2838960" y="3209496"/>
                <a:ext cx="252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3" name="Ink 52">
                <a:extLst>
                  <a:ext uri="{FF2B5EF4-FFF2-40B4-BE49-F238E27FC236}">
                    <a16:creationId xmlns:a16="http://schemas.microsoft.com/office/drawing/2014/main" id="{0662F2FD-B4FC-C044-A1BF-36BB11448931}"/>
                  </a:ext>
                </a:extLst>
              </p14:cNvPr>
              <p14:cNvContentPartPr/>
              <p14:nvPr/>
            </p14:nvContentPartPr>
            <p14:xfrm>
              <a:off x="9963000" y="920976"/>
              <a:ext cx="138240" cy="117360"/>
            </p14:xfrm>
          </p:contentPart>
        </mc:Choice>
        <mc:Fallback>
          <p:pic>
            <p:nvPicPr>
              <p:cNvPr id="53" name="Ink 52">
                <a:extLst>
                  <a:ext uri="{FF2B5EF4-FFF2-40B4-BE49-F238E27FC236}">
                    <a16:creationId xmlns:a16="http://schemas.microsoft.com/office/drawing/2014/main" id="{0662F2FD-B4FC-C044-A1BF-36BB11448931}"/>
                  </a:ext>
                </a:extLst>
              </p:cNvPr>
              <p:cNvPicPr/>
              <p:nvPr/>
            </p:nvPicPr>
            <p:blipFill>
              <a:blip r:embed="rId45"/>
              <a:stretch>
                <a:fillRect/>
              </a:stretch>
            </p:blipFill>
            <p:spPr>
              <a:xfrm>
                <a:off x="9954360" y="911976"/>
                <a:ext cx="1558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50" name="Ink 149">
                <a:extLst>
                  <a:ext uri="{FF2B5EF4-FFF2-40B4-BE49-F238E27FC236}">
                    <a16:creationId xmlns:a16="http://schemas.microsoft.com/office/drawing/2014/main" id="{D8488115-E689-8D4D-AD4D-84666316C0BF}"/>
                  </a:ext>
                </a:extLst>
              </p14:cNvPr>
              <p14:cNvContentPartPr/>
              <p14:nvPr/>
            </p14:nvContentPartPr>
            <p14:xfrm>
              <a:off x="4475520" y="3659496"/>
              <a:ext cx="2994120" cy="842040"/>
            </p14:xfrm>
          </p:contentPart>
        </mc:Choice>
        <mc:Fallback>
          <p:pic>
            <p:nvPicPr>
              <p:cNvPr id="150" name="Ink 149">
                <a:extLst>
                  <a:ext uri="{FF2B5EF4-FFF2-40B4-BE49-F238E27FC236}">
                    <a16:creationId xmlns:a16="http://schemas.microsoft.com/office/drawing/2014/main" id="{D8488115-E689-8D4D-AD4D-84666316C0BF}"/>
                  </a:ext>
                </a:extLst>
              </p:cNvPr>
              <p:cNvPicPr/>
              <p:nvPr/>
            </p:nvPicPr>
            <p:blipFill>
              <a:blip r:embed="rId47"/>
              <a:stretch>
                <a:fillRect/>
              </a:stretch>
            </p:blipFill>
            <p:spPr>
              <a:xfrm>
                <a:off x="4466880" y="3650856"/>
                <a:ext cx="3011760" cy="859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56" name="Ink 155">
                <a:extLst>
                  <a:ext uri="{FF2B5EF4-FFF2-40B4-BE49-F238E27FC236}">
                    <a16:creationId xmlns:a16="http://schemas.microsoft.com/office/drawing/2014/main" id="{A382EDAA-B008-8948-AB28-0A6F215B5B88}"/>
                  </a:ext>
                </a:extLst>
              </p14:cNvPr>
              <p14:cNvContentPartPr/>
              <p14:nvPr/>
            </p14:nvContentPartPr>
            <p14:xfrm>
              <a:off x="1690560" y="3563016"/>
              <a:ext cx="1386720" cy="1208160"/>
            </p14:xfrm>
          </p:contentPart>
        </mc:Choice>
        <mc:Fallback>
          <p:pic>
            <p:nvPicPr>
              <p:cNvPr id="156" name="Ink 155">
                <a:extLst>
                  <a:ext uri="{FF2B5EF4-FFF2-40B4-BE49-F238E27FC236}">
                    <a16:creationId xmlns:a16="http://schemas.microsoft.com/office/drawing/2014/main" id="{A382EDAA-B008-8948-AB28-0A6F215B5B88}"/>
                  </a:ext>
                </a:extLst>
              </p:cNvPr>
              <p:cNvPicPr/>
              <p:nvPr/>
            </p:nvPicPr>
            <p:blipFill>
              <a:blip r:embed="rId49"/>
              <a:stretch>
                <a:fillRect/>
              </a:stretch>
            </p:blipFill>
            <p:spPr>
              <a:xfrm>
                <a:off x="1681920" y="3554016"/>
                <a:ext cx="1404360" cy="1225800"/>
              </a:xfrm>
              <a:prstGeom prst="rect">
                <a:avLst/>
              </a:prstGeom>
            </p:spPr>
          </p:pic>
        </mc:Fallback>
      </mc:AlternateContent>
      <p:grpSp>
        <p:nvGrpSpPr>
          <p:cNvPr id="170" name="Group 169">
            <a:extLst>
              <a:ext uri="{FF2B5EF4-FFF2-40B4-BE49-F238E27FC236}">
                <a16:creationId xmlns:a16="http://schemas.microsoft.com/office/drawing/2014/main" id="{4F042169-C40C-AF46-B783-6183BF7E35B1}"/>
              </a:ext>
            </a:extLst>
          </p:cNvPr>
          <p:cNvGrpSpPr/>
          <p:nvPr/>
        </p:nvGrpSpPr>
        <p:grpSpPr>
          <a:xfrm>
            <a:off x="1138320" y="344976"/>
            <a:ext cx="57600" cy="46440"/>
            <a:chOff x="1138320" y="344976"/>
            <a:chExt cx="57600" cy="46440"/>
          </a:xfrm>
        </p:grpSpPr>
        <mc:AlternateContent xmlns:mc="http://schemas.openxmlformats.org/markup-compatibility/2006">
          <mc:Choice xmlns:p14="http://schemas.microsoft.com/office/powerpoint/2010/main" Requires="p14">
            <p:contentPart p14:bwMode="auto" r:id="rId50">
              <p14:nvContentPartPr>
                <p14:cNvPr id="167" name="Ink 166">
                  <a:extLst>
                    <a:ext uri="{FF2B5EF4-FFF2-40B4-BE49-F238E27FC236}">
                      <a16:creationId xmlns:a16="http://schemas.microsoft.com/office/drawing/2014/main" id="{1126BDBD-0873-D347-81C6-B6E02C94CCA2}"/>
                    </a:ext>
                  </a:extLst>
                </p14:cNvPr>
                <p14:cNvContentPartPr/>
                <p14:nvPr/>
              </p14:nvContentPartPr>
              <p14:xfrm>
                <a:off x="1152720" y="352536"/>
                <a:ext cx="43200" cy="38880"/>
              </p14:xfrm>
            </p:contentPart>
          </mc:Choice>
          <mc:Fallback>
            <p:pic>
              <p:nvPicPr>
                <p:cNvPr id="167" name="Ink 166">
                  <a:extLst>
                    <a:ext uri="{FF2B5EF4-FFF2-40B4-BE49-F238E27FC236}">
                      <a16:creationId xmlns:a16="http://schemas.microsoft.com/office/drawing/2014/main" id="{1126BDBD-0873-D347-81C6-B6E02C94CCA2}"/>
                    </a:ext>
                  </a:extLst>
                </p:cNvPr>
                <p:cNvPicPr/>
                <p:nvPr/>
              </p:nvPicPr>
              <p:blipFill>
                <a:blip r:embed="rId51"/>
                <a:stretch>
                  <a:fillRect/>
                </a:stretch>
              </p:blipFill>
              <p:spPr>
                <a:xfrm>
                  <a:off x="1143720" y="343896"/>
                  <a:ext cx="608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68" name="Ink 167">
                  <a:extLst>
                    <a:ext uri="{FF2B5EF4-FFF2-40B4-BE49-F238E27FC236}">
                      <a16:creationId xmlns:a16="http://schemas.microsoft.com/office/drawing/2014/main" id="{B11F8428-7AD9-4247-8945-EA06285D33A2}"/>
                    </a:ext>
                  </a:extLst>
                </p14:cNvPr>
                <p14:cNvContentPartPr/>
                <p14:nvPr/>
              </p14:nvContentPartPr>
              <p14:xfrm>
                <a:off x="1138320" y="360096"/>
                <a:ext cx="8640" cy="11520"/>
              </p14:xfrm>
            </p:contentPart>
          </mc:Choice>
          <mc:Fallback>
            <p:pic>
              <p:nvPicPr>
                <p:cNvPr id="168" name="Ink 167">
                  <a:extLst>
                    <a:ext uri="{FF2B5EF4-FFF2-40B4-BE49-F238E27FC236}">
                      <a16:creationId xmlns:a16="http://schemas.microsoft.com/office/drawing/2014/main" id="{B11F8428-7AD9-4247-8945-EA06285D33A2}"/>
                    </a:ext>
                  </a:extLst>
                </p:cNvPr>
                <p:cNvPicPr/>
                <p:nvPr/>
              </p:nvPicPr>
              <p:blipFill>
                <a:blip r:embed="rId53"/>
                <a:stretch>
                  <a:fillRect/>
                </a:stretch>
              </p:blipFill>
              <p:spPr>
                <a:xfrm>
                  <a:off x="1129320" y="351456"/>
                  <a:ext cx="262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69" name="Ink 168">
                  <a:extLst>
                    <a:ext uri="{FF2B5EF4-FFF2-40B4-BE49-F238E27FC236}">
                      <a16:creationId xmlns:a16="http://schemas.microsoft.com/office/drawing/2014/main" id="{3A1E368B-0029-174F-A248-E522AEFB7F70}"/>
                    </a:ext>
                  </a:extLst>
                </p14:cNvPr>
                <p14:cNvContentPartPr/>
                <p14:nvPr/>
              </p14:nvContentPartPr>
              <p14:xfrm>
                <a:off x="1161000" y="344976"/>
                <a:ext cx="12600" cy="20880"/>
              </p14:xfrm>
            </p:contentPart>
          </mc:Choice>
          <mc:Fallback>
            <p:pic>
              <p:nvPicPr>
                <p:cNvPr id="169" name="Ink 168">
                  <a:extLst>
                    <a:ext uri="{FF2B5EF4-FFF2-40B4-BE49-F238E27FC236}">
                      <a16:creationId xmlns:a16="http://schemas.microsoft.com/office/drawing/2014/main" id="{3A1E368B-0029-174F-A248-E522AEFB7F70}"/>
                    </a:ext>
                  </a:extLst>
                </p:cNvPr>
                <p:cNvPicPr/>
                <p:nvPr/>
              </p:nvPicPr>
              <p:blipFill>
                <a:blip r:embed="rId55"/>
                <a:stretch>
                  <a:fillRect/>
                </a:stretch>
              </p:blipFill>
              <p:spPr>
                <a:xfrm>
                  <a:off x="1152360" y="336336"/>
                  <a:ext cx="30240" cy="38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6">
            <p14:nvContentPartPr>
              <p14:cNvPr id="171" name="Ink 170">
                <a:extLst>
                  <a:ext uri="{FF2B5EF4-FFF2-40B4-BE49-F238E27FC236}">
                    <a16:creationId xmlns:a16="http://schemas.microsoft.com/office/drawing/2014/main" id="{6AA4C84E-E582-064D-8665-6FE70212EC45}"/>
                  </a:ext>
                </a:extLst>
              </p14:cNvPr>
              <p14:cNvContentPartPr/>
              <p14:nvPr/>
            </p14:nvContentPartPr>
            <p14:xfrm>
              <a:off x="1787400" y="3493176"/>
              <a:ext cx="1415160" cy="1322640"/>
            </p14:xfrm>
          </p:contentPart>
        </mc:Choice>
        <mc:Fallback>
          <p:pic>
            <p:nvPicPr>
              <p:cNvPr id="171" name="Ink 170">
                <a:extLst>
                  <a:ext uri="{FF2B5EF4-FFF2-40B4-BE49-F238E27FC236}">
                    <a16:creationId xmlns:a16="http://schemas.microsoft.com/office/drawing/2014/main" id="{6AA4C84E-E582-064D-8665-6FE70212EC45}"/>
                  </a:ext>
                </a:extLst>
              </p:cNvPr>
              <p:cNvPicPr/>
              <p:nvPr/>
            </p:nvPicPr>
            <p:blipFill>
              <a:blip r:embed="rId57"/>
              <a:stretch>
                <a:fillRect/>
              </a:stretch>
            </p:blipFill>
            <p:spPr>
              <a:xfrm>
                <a:off x="1778760" y="3484176"/>
                <a:ext cx="1432800" cy="1340280"/>
              </a:xfrm>
              <a:prstGeom prst="rect">
                <a:avLst/>
              </a:prstGeom>
            </p:spPr>
          </p:pic>
        </mc:Fallback>
      </mc:AlternateContent>
      <p:grpSp>
        <p:nvGrpSpPr>
          <p:cNvPr id="187" name="Group 186">
            <a:extLst>
              <a:ext uri="{FF2B5EF4-FFF2-40B4-BE49-F238E27FC236}">
                <a16:creationId xmlns:a16="http://schemas.microsoft.com/office/drawing/2014/main" id="{6C8F61C8-9A08-EE4E-986E-F784A2323957}"/>
              </a:ext>
            </a:extLst>
          </p:cNvPr>
          <p:cNvGrpSpPr/>
          <p:nvPr/>
        </p:nvGrpSpPr>
        <p:grpSpPr>
          <a:xfrm>
            <a:off x="1881360" y="1503816"/>
            <a:ext cx="10449360" cy="4893840"/>
            <a:chOff x="1881360" y="1503816"/>
            <a:chExt cx="10449360" cy="4893840"/>
          </a:xfrm>
        </p:grpSpPr>
        <mc:AlternateContent xmlns:mc="http://schemas.openxmlformats.org/markup-compatibility/2006">
          <mc:Choice xmlns:p14="http://schemas.microsoft.com/office/powerpoint/2010/main" Requires="p14">
            <p:contentPart p14:bwMode="auto" r:id="rId58">
              <p14:nvContentPartPr>
                <p14:cNvPr id="22" name="Ink 21">
                  <a:extLst>
                    <a:ext uri="{FF2B5EF4-FFF2-40B4-BE49-F238E27FC236}">
                      <a16:creationId xmlns:a16="http://schemas.microsoft.com/office/drawing/2014/main" id="{532D9F7E-C8B8-D843-A8B7-C52446CD3EE9}"/>
                    </a:ext>
                  </a:extLst>
                </p14:cNvPr>
                <p14:cNvContentPartPr/>
                <p14:nvPr/>
              </p14:nvContentPartPr>
              <p14:xfrm>
                <a:off x="2112480" y="1788216"/>
                <a:ext cx="959400" cy="318600"/>
              </p14:xfrm>
            </p:contentPart>
          </mc:Choice>
          <mc:Fallback>
            <p:pic>
              <p:nvPicPr>
                <p:cNvPr id="22" name="Ink 21">
                  <a:extLst>
                    <a:ext uri="{FF2B5EF4-FFF2-40B4-BE49-F238E27FC236}">
                      <a16:creationId xmlns:a16="http://schemas.microsoft.com/office/drawing/2014/main" id="{532D9F7E-C8B8-D843-A8B7-C52446CD3EE9}"/>
                    </a:ext>
                  </a:extLst>
                </p:cNvPr>
                <p:cNvPicPr/>
                <p:nvPr/>
              </p:nvPicPr>
              <p:blipFill>
                <a:blip r:embed="rId59"/>
                <a:stretch>
                  <a:fillRect/>
                </a:stretch>
              </p:blipFill>
              <p:spPr>
                <a:xfrm>
                  <a:off x="2103480" y="1779216"/>
                  <a:ext cx="97704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3" name="Ink 22">
                  <a:extLst>
                    <a:ext uri="{FF2B5EF4-FFF2-40B4-BE49-F238E27FC236}">
                      <a16:creationId xmlns:a16="http://schemas.microsoft.com/office/drawing/2014/main" id="{62C97011-979E-9C41-8E45-B43A6DEA18CE}"/>
                    </a:ext>
                  </a:extLst>
                </p14:cNvPr>
                <p14:cNvContentPartPr/>
                <p14:nvPr/>
              </p14:nvContentPartPr>
              <p14:xfrm>
                <a:off x="3371400" y="1843656"/>
                <a:ext cx="129960" cy="11160"/>
              </p14:xfrm>
            </p:contentPart>
          </mc:Choice>
          <mc:Fallback>
            <p:pic>
              <p:nvPicPr>
                <p:cNvPr id="23" name="Ink 22">
                  <a:extLst>
                    <a:ext uri="{FF2B5EF4-FFF2-40B4-BE49-F238E27FC236}">
                      <a16:creationId xmlns:a16="http://schemas.microsoft.com/office/drawing/2014/main" id="{62C97011-979E-9C41-8E45-B43A6DEA18CE}"/>
                    </a:ext>
                  </a:extLst>
                </p:cNvPr>
                <p:cNvPicPr/>
                <p:nvPr/>
              </p:nvPicPr>
              <p:blipFill>
                <a:blip r:embed="rId61"/>
                <a:stretch>
                  <a:fillRect/>
                </a:stretch>
              </p:blipFill>
              <p:spPr>
                <a:xfrm>
                  <a:off x="3362400" y="1834656"/>
                  <a:ext cx="1476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4" name="Ink 23">
                  <a:extLst>
                    <a:ext uri="{FF2B5EF4-FFF2-40B4-BE49-F238E27FC236}">
                      <a16:creationId xmlns:a16="http://schemas.microsoft.com/office/drawing/2014/main" id="{0C075EF4-CAF2-134C-A12A-805189155FA8}"/>
                    </a:ext>
                  </a:extLst>
                </p14:cNvPr>
                <p14:cNvContentPartPr/>
                <p14:nvPr/>
              </p14:nvContentPartPr>
              <p14:xfrm>
                <a:off x="3364200" y="1993776"/>
                <a:ext cx="214560" cy="27720"/>
              </p14:xfrm>
            </p:contentPart>
          </mc:Choice>
          <mc:Fallback>
            <p:pic>
              <p:nvPicPr>
                <p:cNvPr id="24" name="Ink 23">
                  <a:extLst>
                    <a:ext uri="{FF2B5EF4-FFF2-40B4-BE49-F238E27FC236}">
                      <a16:creationId xmlns:a16="http://schemas.microsoft.com/office/drawing/2014/main" id="{0C075EF4-CAF2-134C-A12A-805189155FA8}"/>
                    </a:ext>
                  </a:extLst>
                </p:cNvPr>
                <p:cNvPicPr/>
                <p:nvPr/>
              </p:nvPicPr>
              <p:blipFill>
                <a:blip r:embed="rId63"/>
                <a:stretch>
                  <a:fillRect/>
                </a:stretch>
              </p:blipFill>
              <p:spPr>
                <a:xfrm>
                  <a:off x="3355200" y="1984776"/>
                  <a:ext cx="2322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5" name="Ink 24">
                  <a:extLst>
                    <a:ext uri="{FF2B5EF4-FFF2-40B4-BE49-F238E27FC236}">
                      <a16:creationId xmlns:a16="http://schemas.microsoft.com/office/drawing/2014/main" id="{903A0794-5AF2-9C4F-B66D-4FAE57710406}"/>
                    </a:ext>
                  </a:extLst>
                </p14:cNvPr>
                <p14:cNvContentPartPr/>
                <p14:nvPr/>
              </p14:nvContentPartPr>
              <p14:xfrm>
                <a:off x="4016880" y="1710096"/>
                <a:ext cx="107280" cy="464760"/>
              </p14:xfrm>
            </p:contentPart>
          </mc:Choice>
          <mc:Fallback>
            <p:pic>
              <p:nvPicPr>
                <p:cNvPr id="25" name="Ink 24">
                  <a:extLst>
                    <a:ext uri="{FF2B5EF4-FFF2-40B4-BE49-F238E27FC236}">
                      <a16:creationId xmlns:a16="http://schemas.microsoft.com/office/drawing/2014/main" id="{903A0794-5AF2-9C4F-B66D-4FAE57710406}"/>
                    </a:ext>
                  </a:extLst>
                </p:cNvPr>
                <p:cNvPicPr/>
                <p:nvPr/>
              </p:nvPicPr>
              <p:blipFill>
                <a:blip r:embed="rId65"/>
                <a:stretch>
                  <a:fillRect/>
                </a:stretch>
              </p:blipFill>
              <p:spPr>
                <a:xfrm>
                  <a:off x="4007880" y="1701096"/>
                  <a:ext cx="12492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6" name="Ink 25">
                  <a:extLst>
                    <a:ext uri="{FF2B5EF4-FFF2-40B4-BE49-F238E27FC236}">
                      <a16:creationId xmlns:a16="http://schemas.microsoft.com/office/drawing/2014/main" id="{FFCF3907-1823-4148-9508-000C1C681A7F}"/>
                    </a:ext>
                  </a:extLst>
                </p14:cNvPr>
                <p14:cNvContentPartPr/>
                <p14:nvPr/>
              </p14:nvContentPartPr>
              <p14:xfrm>
                <a:off x="4009680" y="1639536"/>
                <a:ext cx="757800" cy="629640"/>
              </p14:xfrm>
            </p:contentPart>
          </mc:Choice>
          <mc:Fallback>
            <p:pic>
              <p:nvPicPr>
                <p:cNvPr id="26" name="Ink 25">
                  <a:extLst>
                    <a:ext uri="{FF2B5EF4-FFF2-40B4-BE49-F238E27FC236}">
                      <a16:creationId xmlns:a16="http://schemas.microsoft.com/office/drawing/2014/main" id="{FFCF3907-1823-4148-9508-000C1C681A7F}"/>
                    </a:ext>
                  </a:extLst>
                </p:cNvPr>
                <p:cNvPicPr/>
                <p:nvPr/>
              </p:nvPicPr>
              <p:blipFill>
                <a:blip r:embed="rId67"/>
                <a:stretch>
                  <a:fillRect/>
                </a:stretch>
              </p:blipFill>
              <p:spPr>
                <a:xfrm>
                  <a:off x="4001040" y="1630536"/>
                  <a:ext cx="775440" cy="647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7" name="Ink 26">
                  <a:extLst>
                    <a:ext uri="{FF2B5EF4-FFF2-40B4-BE49-F238E27FC236}">
                      <a16:creationId xmlns:a16="http://schemas.microsoft.com/office/drawing/2014/main" id="{9C576E39-1D95-9641-B3C5-FC91647788EF}"/>
                    </a:ext>
                  </a:extLst>
                </p14:cNvPr>
                <p14:cNvContentPartPr/>
                <p14:nvPr/>
              </p14:nvContentPartPr>
              <p14:xfrm>
                <a:off x="4234320" y="1846896"/>
                <a:ext cx="229680" cy="336600"/>
              </p14:xfrm>
            </p:contentPart>
          </mc:Choice>
          <mc:Fallback>
            <p:pic>
              <p:nvPicPr>
                <p:cNvPr id="27" name="Ink 26">
                  <a:extLst>
                    <a:ext uri="{FF2B5EF4-FFF2-40B4-BE49-F238E27FC236}">
                      <a16:creationId xmlns:a16="http://schemas.microsoft.com/office/drawing/2014/main" id="{9C576E39-1D95-9641-B3C5-FC91647788EF}"/>
                    </a:ext>
                  </a:extLst>
                </p:cNvPr>
                <p:cNvPicPr/>
                <p:nvPr/>
              </p:nvPicPr>
              <p:blipFill>
                <a:blip r:embed="rId69"/>
                <a:stretch>
                  <a:fillRect/>
                </a:stretch>
              </p:blipFill>
              <p:spPr>
                <a:xfrm>
                  <a:off x="4225680" y="1837896"/>
                  <a:ext cx="24732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9" name="Ink 28">
                  <a:extLst>
                    <a:ext uri="{FF2B5EF4-FFF2-40B4-BE49-F238E27FC236}">
                      <a16:creationId xmlns:a16="http://schemas.microsoft.com/office/drawing/2014/main" id="{E6A71EB8-84AF-EB41-B22D-8D5408B739BD}"/>
                    </a:ext>
                  </a:extLst>
                </p14:cNvPr>
                <p14:cNvContentPartPr/>
                <p14:nvPr/>
              </p14:nvContentPartPr>
              <p14:xfrm>
                <a:off x="2095200" y="2679576"/>
                <a:ext cx="182520" cy="338040"/>
              </p14:xfrm>
            </p:contentPart>
          </mc:Choice>
          <mc:Fallback>
            <p:pic>
              <p:nvPicPr>
                <p:cNvPr id="29" name="Ink 28">
                  <a:extLst>
                    <a:ext uri="{FF2B5EF4-FFF2-40B4-BE49-F238E27FC236}">
                      <a16:creationId xmlns:a16="http://schemas.microsoft.com/office/drawing/2014/main" id="{E6A71EB8-84AF-EB41-B22D-8D5408B739BD}"/>
                    </a:ext>
                  </a:extLst>
                </p:cNvPr>
                <p:cNvPicPr/>
                <p:nvPr/>
              </p:nvPicPr>
              <p:blipFill>
                <a:blip r:embed="rId71"/>
                <a:stretch>
                  <a:fillRect/>
                </a:stretch>
              </p:blipFill>
              <p:spPr>
                <a:xfrm>
                  <a:off x="2086200" y="2670936"/>
                  <a:ext cx="20016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0" name="Ink 29">
                  <a:extLst>
                    <a:ext uri="{FF2B5EF4-FFF2-40B4-BE49-F238E27FC236}">
                      <a16:creationId xmlns:a16="http://schemas.microsoft.com/office/drawing/2014/main" id="{1B0E141E-50C9-804D-87FB-F9A3106F9B2B}"/>
                    </a:ext>
                  </a:extLst>
                </p14:cNvPr>
                <p14:cNvContentPartPr/>
                <p14:nvPr/>
              </p14:nvContentPartPr>
              <p14:xfrm>
                <a:off x="2404440" y="2854536"/>
                <a:ext cx="29880" cy="28800"/>
              </p14:xfrm>
            </p:contentPart>
          </mc:Choice>
          <mc:Fallback>
            <p:pic>
              <p:nvPicPr>
                <p:cNvPr id="30" name="Ink 29">
                  <a:extLst>
                    <a:ext uri="{FF2B5EF4-FFF2-40B4-BE49-F238E27FC236}">
                      <a16:creationId xmlns:a16="http://schemas.microsoft.com/office/drawing/2014/main" id="{1B0E141E-50C9-804D-87FB-F9A3106F9B2B}"/>
                    </a:ext>
                  </a:extLst>
                </p:cNvPr>
                <p:cNvPicPr/>
                <p:nvPr/>
              </p:nvPicPr>
              <p:blipFill>
                <a:blip r:embed="rId73"/>
                <a:stretch>
                  <a:fillRect/>
                </a:stretch>
              </p:blipFill>
              <p:spPr>
                <a:xfrm>
                  <a:off x="2395440" y="2845536"/>
                  <a:ext cx="475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1" name="Ink 30">
                  <a:extLst>
                    <a:ext uri="{FF2B5EF4-FFF2-40B4-BE49-F238E27FC236}">
                      <a16:creationId xmlns:a16="http://schemas.microsoft.com/office/drawing/2014/main" id="{9FB2B726-2B74-EF45-B91B-D429CEDD367D}"/>
                    </a:ext>
                  </a:extLst>
                </p14:cNvPr>
                <p14:cNvContentPartPr/>
                <p14:nvPr/>
              </p14:nvContentPartPr>
              <p14:xfrm>
                <a:off x="2658240" y="2721696"/>
                <a:ext cx="25560" cy="161640"/>
              </p14:xfrm>
            </p:contentPart>
          </mc:Choice>
          <mc:Fallback>
            <p:pic>
              <p:nvPicPr>
                <p:cNvPr id="31" name="Ink 30">
                  <a:extLst>
                    <a:ext uri="{FF2B5EF4-FFF2-40B4-BE49-F238E27FC236}">
                      <a16:creationId xmlns:a16="http://schemas.microsoft.com/office/drawing/2014/main" id="{9FB2B726-2B74-EF45-B91B-D429CEDD367D}"/>
                    </a:ext>
                  </a:extLst>
                </p:cNvPr>
                <p:cNvPicPr/>
                <p:nvPr/>
              </p:nvPicPr>
              <p:blipFill>
                <a:blip r:embed="rId75"/>
                <a:stretch>
                  <a:fillRect/>
                </a:stretch>
              </p:blipFill>
              <p:spPr>
                <a:xfrm>
                  <a:off x="2649600" y="2713056"/>
                  <a:ext cx="432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2" name="Ink 31">
                  <a:extLst>
                    <a:ext uri="{FF2B5EF4-FFF2-40B4-BE49-F238E27FC236}">
                      <a16:creationId xmlns:a16="http://schemas.microsoft.com/office/drawing/2014/main" id="{F25BAD2F-C360-6949-A4F0-D092AD98996A}"/>
                    </a:ext>
                  </a:extLst>
                </p14:cNvPr>
                <p14:cNvContentPartPr/>
                <p14:nvPr/>
              </p14:nvContentPartPr>
              <p14:xfrm>
                <a:off x="2604240" y="2710536"/>
                <a:ext cx="173520" cy="282240"/>
              </p14:xfrm>
            </p:contentPart>
          </mc:Choice>
          <mc:Fallback>
            <p:pic>
              <p:nvPicPr>
                <p:cNvPr id="32" name="Ink 31">
                  <a:extLst>
                    <a:ext uri="{FF2B5EF4-FFF2-40B4-BE49-F238E27FC236}">
                      <a16:creationId xmlns:a16="http://schemas.microsoft.com/office/drawing/2014/main" id="{F25BAD2F-C360-6949-A4F0-D092AD98996A}"/>
                    </a:ext>
                  </a:extLst>
                </p:cNvPr>
                <p:cNvPicPr/>
                <p:nvPr/>
              </p:nvPicPr>
              <p:blipFill>
                <a:blip r:embed="rId77"/>
                <a:stretch>
                  <a:fillRect/>
                </a:stretch>
              </p:blipFill>
              <p:spPr>
                <a:xfrm>
                  <a:off x="2595600" y="2701536"/>
                  <a:ext cx="19116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3" name="Ink 32">
                  <a:extLst>
                    <a:ext uri="{FF2B5EF4-FFF2-40B4-BE49-F238E27FC236}">
                      <a16:creationId xmlns:a16="http://schemas.microsoft.com/office/drawing/2014/main" id="{61F66741-BED7-C44A-897B-23BF0C5562A9}"/>
                    </a:ext>
                  </a:extLst>
                </p14:cNvPr>
                <p14:cNvContentPartPr/>
                <p14:nvPr/>
              </p14:nvContentPartPr>
              <p14:xfrm>
                <a:off x="2950200" y="2809176"/>
                <a:ext cx="15480" cy="10800"/>
              </p14:xfrm>
            </p:contentPart>
          </mc:Choice>
          <mc:Fallback>
            <p:pic>
              <p:nvPicPr>
                <p:cNvPr id="33" name="Ink 32">
                  <a:extLst>
                    <a:ext uri="{FF2B5EF4-FFF2-40B4-BE49-F238E27FC236}">
                      <a16:creationId xmlns:a16="http://schemas.microsoft.com/office/drawing/2014/main" id="{61F66741-BED7-C44A-897B-23BF0C5562A9}"/>
                    </a:ext>
                  </a:extLst>
                </p:cNvPr>
                <p:cNvPicPr/>
                <p:nvPr/>
              </p:nvPicPr>
              <p:blipFill>
                <a:blip r:embed="rId79"/>
                <a:stretch>
                  <a:fillRect/>
                </a:stretch>
              </p:blipFill>
              <p:spPr>
                <a:xfrm>
                  <a:off x="2941200" y="2800176"/>
                  <a:ext cx="331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4" name="Ink 33">
                  <a:extLst>
                    <a:ext uri="{FF2B5EF4-FFF2-40B4-BE49-F238E27FC236}">
                      <a16:creationId xmlns:a16="http://schemas.microsoft.com/office/drawing/2014/main" id="{497F8EC4-B93F-A441-BF3B-845B4D6F0EAF}"/>
                    </a:ext>
                  </a:extLst>
                </p14:cNvPr>
                <p14:cNvContentPartPr/>
                <p14:nvPr/>
              </p14:nvContentPartPr>
              <p14:xfrm>
                <a:off x="3331080" y="2732496"/>
                <a:ext cx="198720" cy="35640"/>
              </p14:xfrm>
            </p:contentPart>
          </mc:Choice>
          <mc:Fallback>
            <p:pic>
              <p:nvPicPr>
                <p:cNvPr id="34" name="Ink 33">
                  <a:extLst>
                    <a:ext uri="{FF2B5EF4-FFF2-40B4-BE49-F238E27FC236}">
                      <a16:creationId xmlns:a16="http://schemas.microsoft.com/office/drawing/2014/main" id="{497F8EC4-B93F-A441-BF3B-845B4D6F0EAF}"/>
                    </a:ext>
                  </a:extLst>
                </p:cNvPr>
                <p:cNvPicPr/>
                <p:nvPr/>
              </p:nvPicPr>
              <p:blipFill>
                <a:blip r:embed="rId81"/>
                <a:stretch>
                  <a:fillRect/>
                </a:stretch>
              </p:blipFill>
              <p:spPr>
                <a:xfrm>
                  <a:off x="3322080" y="2723496"/>
                  <a:ext cx="2163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5" name="Ink 34">
                  <a:extLst>
                    <a:ext uri="{FF2B5EF4-FFF2-40B4-BE49-F238E27FC236}">
                      <a16:creationId xmlns:a16="http://schemas.microsoft.com/office/drawing/2014/main" id="{AB45CDA4-E9D1-FB41-B045-F8D183E3034E}"/>
                    </a:ext>
                  </a:extLst>
                </p14:cNvPr>
                <p14:cNvContentPartPr/>
                <p14:nvPr/>
              </p14:nvContentPartPr>
              <p14:xfrm>
                <a:off x="3371400" y="2931216"/>
                <a:ext cx="265320" cy="55080"/>
              </p14:xfrm>
            </p:contentPart>
          </mc:Choice>
          <mc:Fallback>
            <p:pic>
              <p:nvPicPr>
                <p:cNvPr id="35" name="Ink 34">
                  <a:extLst>
                    <a:ext uri="{FF2B5EF4-FFF2-40B4-BE49-F238E27FC236}">
                      <a16:creationId xmlns:a16="http://schemas.microsoft.com/office/drawing/2014/main" id="{AB45CDA4-E9D1-FB41-B045-F8D183E3034E}"/>
                    </a:ext>
                  </a:extLst>
                </p:cNvPr>
                <p:cNvPicPr/>
                <p:nvPr/>
              </p:nvPicPr>
              <p:blipFill>
                <a:blip r:embed="rId83"/>
                <a:stretch>
                  <a:fillRect/>
                </a:stretch>
              </p:blipFill>
              <p:spPr>
                <a:xfrm>
                  <a:off x="3362760" y="2922216"/>
                  <a:ext cx="2829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6" name="Ink 35">
                  <a:extLst>
                    <a:ext uri="{FF2B5EF4-FFF2-40B4-BE49-F238E27FC236}">
                      <a16:creationId xmlns:a16="http://schemas.microsoft.com/office/drawing/2014/main" id="{8F5A7877-F987-024C-AA25-C1FB18532733}"/>
                    </a:ext>
                  </a:extLst>
                </p14:cNvPr>
                <p14:cNvContentPartPr/>
                <p14:nvPr/>
              </p14:nvContentPartPr>
              <p14:xfrm>
                <a:off x="4305240" y="2697576"/>
                <a:ext cx="456120" cy="266400"/>
              </p14:xfrm>
            </p:contentPart>
          </mc:Choice>
          <mc:Fallback>
            <p:pic>
              <p:nvPicPr>
                <p:cNvPr id="36" name="Ink 35">
                  <a:extLst>
                    <a:ext uri="{FF2B5EF4-FFF2-40B4-BE49-F238E27FC236}">
                      <a16:creationId xmlns:a16="http://schemas.microsoft.com/office/drawing/2014/main" id="{8F5A7877-F987-024C-AA25-C1FB18532733}"/>
                    </a:ext>
                  </a:extLst>
                </p:cNvPr>
                <p:cNvPicPr/>
                <p:nvPr/>
              </p:nvPicPr>
              <p:blipFill>
                <a:blip r:embed="rId85"/>
                <a:stretch>
                  <a:fillRect/>
                </a:stretch>
              </p:blipFill>
              <p:spPr>
                <a:xfrm>
                  <a:off x="4296600" y="2688576"/>
                  <a:ext cx="4737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8" name="Ink 37">
                  <a:extLst>
                    <a:ext uri="{FF2B5EF4-FFF2-40B4-BE49-F238E27FC236}">
                      <a16:creationId xmlns:a16="http://schemas.microsoft.com/office/drawing/2014/main" id="{5B989339-D35D-5E4D-BDF9-38662CDA8B04}"/>
                    </a:ext>
                  </a:extLst>
                </p14:cNvPr>
                <p14:cNvContentPartPr/>
                <p14:nvPr/>
              </p14:nvContentPartPr>
              <p14:xfrm>
                <a:off x="3970440" y="2502456"/>
                <a:ext cx="1041120" cy="718200"/>
              </p14:xfrm>
            </p:contentPart>
          </mc:Choice>
          <mc:Fallback>
            <p:pic>
              <p:nvPicPr>
                <p:cNvPr id="38" name="Ink 37">
                  <a:extLst>
                    <a:ext uri="{FF2B5EF4-FFF2-40B4-BE49-F238E27FC236}">
                      <a16:creationId xmlns:a16="http://schemas.microsoft.com/office/drawing/2014/main" id="{5B989339-D35D-5E4D-BDF9-38662CDA8B04}"/>
                    </a:ext>
                  </a:extLst>
                </p:cNvPr>
                <p:cNvPicPr/>
                <p:nvPr/>
              </p:nvPicPr>
              <p:blipFill>
                <a:blip r:embed="rId87"/>
                <a:stretch>
                  <a:fillRect/>
                </a:stretch>
              </p:blipFill>
              <p:spPr>
                <a:xfrm>
                  <a:off x="3961800" y="2493816"/>
                  <a:ext cx="1058760" cy="735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4" name="Ink 43">
                  <a:extLst>
                    <a:ext uri="{FF2B5EF4-FFF2-40B4-BE49-F238E27FC236}">
                      <a16:creationId xmlns:a16="http://schemas.microsoft.com/office/drawing/2014/main" id="{01603B44-F73F-6A4A-9860-BAEB568AEE65}"/>
                    </a:ext>
                  </a:extLst>
                </p14:cNvPr>
                <p14:cNvContentPartPr/>
                <p14:nvPr/>
              </p14:nvContentPartPr>
              <p14:xfrm>
                <a:off x="5276160" y="1747176"/>
                <a:ext cx="137160" cy="11160"/>
              </p14:xfrm>
            </p:contentPart>
          </mc:Choice>
          <mc:Fallback>
            <p:pic>
              <p:nvPicPr>
                <p:cNvPr id="44" name="Ink 43">
                  <a:extLst>
                    <a:ext uri="{FF2B5EF4-FFF2-40B4-BE49-F238E27FC236}">
                      <a16:creationId xmlns:a16="http://schemas.microsoft.com/office/drawing/2014/main" id="{01603B44-F73F-6A4A-9860-BAEB568AEE65}"/>
                    </a:ext>
                  </a:extLst>
                </p:cNvPr>
                <p:cNvPicPr/>
                <p:nvPr/>
              </p:nvPicPr>
              <p:blipFill>
                <a:blip r:embed="rId89"/>
                <a:stretch>
                  <a:fillRect/>
                </a:stretch>
              </p:blipFill>
              <p:spPr>
                <a:xfrm>
                  <a:off x="5267520" y="1738176"/>
                  <a:ext cx="1548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5" name="Ink 44">
                  <a:extLst>
                    <a:ext uri="{FF2B5EF4-FFF2-40B4-BE49-F238E27FC236}">
                      <a16:creationId xmlns:a16="http://schemas.microsoft.com/office/drawing/2014/main" id="{F6439521-B4BB-D647-BC13-821BE6AD0411}"/>
                    </a:ext>
                  </a:extLst>
                </p14:cNvPr>
                <p14:cNvContentPartPr/>
                <p14:nvPr/>
              </p14:nvContentPartPr>
              <p14:xfrm>
                <a:off x="5244480" y="1961016"/>
                <a:ext cx="89280" cy="9360"/>
              </p14:xfrm>
            </p:contentPart>
          </mc:Choice>
          <mc:Fallback>
            <p:pic>
              <p:nvPicPr>
                <p:cNvPr id="45" name="Ink 44">
                  <a:extLst>
                    <a:ext uri="{FF2B5EF4-FFF2-40B4-BE49-F238E27FC236}">
                      <a16:creationId xmlns:a16="http://schemas.microsoft.com/office/drawing/2014/main" id="{F6439521-B4BB-D647-BC13-821BE6AD0411}"/>
                    </a:ext>
                  </a:extLst>
                </p:cNvPr>
                <p:cNvPicPr/>
                <p:nvPr/>
              </p:nvPicPr>
              <p:blipFill>
                <a:blip r:embed="rId91"/>
                <a:stretch>
                  <a:fillRect/>
                </a:stretch>
              </p:blipFill>
              <p:spPr>
                <a:xfrm>
                  <a:off x="5235480" y="1952016"/>
                  <a:ext cx="1069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6" name="Ink 45">
                  <a:extLst>
                    <a:ext uri="{FF2B5EF4-FFF2-40B4-BE49-F238E27FC236}">
                      <a16:creationId xmlns:a16="http://schemas.microsoft.com/office/drawing/2014/main" id="{4F02C27D-A591-564C-8923-3ADF34885942}"/>
                    </a:ext>
                  </a:extLst>
                </p14:cNvPr>
                <p14:cNvContentPartPr/>
                <p14:nvPr/>
              </p14:nvContentPartPr>
              <p14:xfrm>
                <a:off x="5254200" y="2739336"/>
                <a:ext cx="221040" cy="65880"/>
              </p14:xfrm>
            </p:contentPart>
          </mc:Choice>
          <mc:Fallback>
            <p:pic>
              <p:nvPicPr>
                <p:cNvPr id="46" name="Ink 45">
                  <a:extLst>
                    <a:ext uri="{FF2B5EF4-FFF2-40B4-BE49-F238E27FC236}">
                      <a16:creationId xmlns:a16="http://schemas.microsoft.com/office/drawing/2014/main" id="{4F02C27D-A591-564C-8923-3ADF34885942}"/>
                    </a:ext>
                  </a:extLst>
                </p:cNvPr>
                <p:cNvPicPr/>
                <p:nvPr/>
              </p:nvPicPr>
              <p:blipFill>
                <a:blip r:embed="rId93"/>
                <a:stretch>
                  <a:fillRect/>
                </a:stretch>
              </p:blipFill>
              <p:spPr>
                <a:xfrm>
                  <a:off x="5245200" y="2730336"/>
                  <a:ext cx="2386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7" name="Ink 46">
                  <a:extLst>
                    <a:ext uri="{FF2B5EF4-FFF2-40B4-BE49-F238E27FC236}">
                      <a16:creationId xmlns:a16="http://schemas.microsoft.com/office/drawing/2014/main" id="{03D4C05E-F291-E54D-BE16-6A431A32B9FC}"/>
                    </a:ext>
                  </a:extLst>
                </p14:cNvPr>
                <p14:cNvContentPartPr/>
                <p14:nvPr/>
              </p14:nvContentPartPr>
              <p14:xfrm>
                <a:off x="5281920" y="2935176"/>
                <a:ext cx="121320" cy="7200"/>
              </p14:xfrm>
            </p:contentPart>
          </mc:Choice>
          <mc:Fallback>
            <p:pic>
              <p:nvPicPr>
                <p:cNvPr id="47" name="Ink 46">
                  <a:extLst>
                    <a:ext uri="{FF2B5EF4-FFF2-40B4-BE49-F238E27FC236}">
                      <a16:creationId xmlns:a16="http://schemas.microsoft.com/office/drawing/2014/main" id="{03D4C05E-F291-E54D-BE16-6A431A32B9FC}"/>
                    </a:ext>
                  </a:extLst>
                </p:cNvPr>
                <p:cNvPicPr/>
                <p:nvPr/>
              </p:nvPicPr>
              <p:blipFill>
                <a:blip r:embed="rId95"/>
                <a:stretch>
                  <a:fillRect/>
                </a:stretch>
              </p:blipFill>
              <p:spPr>
                <a:xfrm>
                  <a:off x="5273280" y="2926536"/>
                  <a:ext cx="1389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8" name="Ink 47">
                  <a:extLst>
                    <a:ext uri="{FF2B5EF4-FFF2-40B4-BE49-F238E27FC236}">
                      <a16:creationId xmlns:a16="http://schemas.microsoft.com/office/drawing/2014/main" id="{F3D4F389-333A-354B-8555-2855D8018CD3}"/>
                    </a:ext>
                  </a:extLst>
                </p14:cNvPr>
                <p14:cNvContentPartPr/>
                <p14:nvPr/>
              </p14:nvContentPartPr>
              <p14:xfrm>
                <a:off x="5975640" y="1761216"/>
                <a:ext cx="227160" cy="23760"/>
              </p14:xfrm>
            </p:contentPart>
          </mc:Choice>
          <mc:Fallback>
            <p:pic>
              <p:nvPicPr>
                <p:cNvPr id="48" name="Ink 47">
                  <a:extLst>
                    <a:ext uri="{FF2B5EF4-FFF2-40B4-BE49-F238E27FC236}">
                      <a16:creationId xmlns:a16="http://schemas.microsoft.com/office/drawing/2014/main" id="{F3D4F389-333A-354B-8555-2855D8018CD3}"/>
                    </a:ext>
                  </a:extLst>
                </p:cNvPr>
                <p:cNvPicPr/>
                <p:nvPr/>
              </p:nvPicPr>
              <p:blipFill>
                <a:blip r:embed="rId97"/>
                <a:stretch>
                  <a:fillRect/>
                </a:stretch>
              </p:blipFill>
              <p:spPr>
                <a:xfrm>
                  <a:off x="5966640" y="1752576"/>
                  <a:ext cx="2448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9" name="Ink 48">
                  <a:extLst>
                    <a:ext uri="{FF2B5EF4-FFF2-40B4-BE49-F238E27FC236}">
                      <a16:creationId xmlns:a16="http://schemas.microsoft.com/office/drawing/2014/main" id="{8E491D9E-2A6B-7C4A-9188-99B91B755C9C}"/>
                    </a:ext>
                  </a:extLst>
                </p14:cNvPr>
                <p14:cNvContentPartPr/>
                <p14:nvPr/>
              </p14:nvContentPartPr>
              <p14:xfrm>
                <a:off x="5906520" y="1793616"/>
                <a:ext cx="273960" cy="452880"/>
              </p14:xfrm>
            </p:contentPart>
          </mc:Choice>
          <mc:Fallback>
            <p:pic>
              <p:nvPicPr>
                <p:cNvPr id="49" name="Ink 48">
                  <a:extLst>
                    <a:ext uri="{FF2B5EF4-FFF2-40B4-BE49-F238E27FC236}">
                      <a16:creationId xmlns:a16="http://schemas.microsoft.com/office/drawing/2014/main" id="{8E491D9E-2A6B-7C4A-9188-99B91B755C9C}"/>
                    </a:ext>
                  </a:extLst>
                </p:cNvPr>
                <p:cNvPicPr/>
                <p:nvPr/>
              </p:nvPicPr>
              <p:blipFill>
                <a:blip r:embed="rId99"/>
                <a:stretch>
                  <a:fillRect/>
                </a:stretch>
              </p:blipFill>
              <p:spPr>
                <a:xfrm>
                  <a:off x="5897880" y="1784976"/>
                  <a:ext cx="29160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0" name="Ink 49">
                  <a:extLst>
                    <a:ext uri="{FF2B5EF4-FFF2-40B4-BE49-F238E27FC236}">
                      <a16:creationId xmlns:a16="http://schemas.microsoft.com/office/drawing/2014/main" id="{CC56AE13-53D2-524F-B739-036EF82BFD0D}"/>
                    </a:ext>
                  </a:extLst>
                </p14:cNvPr>
                <p14:cNvContentPartPr/>
                <p14:nvPr/>
              </p14:nvContentPartPr>
              <p14:xfrm>
                <a:off x="5857920" y="2632056"/>
                <a:ext cx="295920" cy="421200"/>
              </p14:xfrm>
            </p:contentPart>
          </mc:Choice>
          <mc:Fallback>
            <p:pic>
              <p:nvPicPr>
                <p:cNvPr id="50" name="Ink 49">
                  <a:extLst>
                    <a:ext uri="{FF2B5EF4-FFF2-40B4-BE49-F238E27FC236}">
                      <a16:creationId xmlns:a16="http://schemas.microsoft.com/office/drawing/2014/main" id="{CC56AE13-53D2-524F-B739-036EF82BFD0D}"/>
                    </a:ext>
                  </a:extLst>
                </p:cNvPr>
                <p:cNvPicPr/>
                <p:nvPr/>
              </p:nvPicPr>
              <p:blipFill>
                <a:blip r:embed="rId101"/>
                <a:stretch>
                  <a:fillRect/>
                </a:stretch>
              </p:blipFill>
              <p:spPr>
                <a:xfrm>
                  <a:off x="5848920" y="2623056"/>
                  <a:ext cx="31356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4" name="Ink 53">
                  <a:extLst>
                    <a:ext uri="{FF2B5EF4-FFF2-40B4-BE49-F238E27FC236}">
                      <a16:creationId xmlns:a16="http://schemas.microsoft.com/office/drawing/2014/main" id="{C127BCBF-7A73-FF4E-9F4F-6DD6D4E56EAB}"/>
                    </a:ext>
                  </a:extLst>
                </p14:cNvPr>
                <p14:cNvContentPartPr/>
                <p14:nvPr/>
              </p14:nvContentPartPr>
              <p14:xfrm>
                <a:off x="3564720" y="4730496"/>
                <a:ext cx="5943600" cy="253080"/>
              </p14:xfrm>
            </p:contentPart>
          </mc:Choice>
          <mc:Fallback>
            <p:pic>
              <p:nvPicPr>
                <p:cNvPr id="54" name="Ink 53">
                  <a:extLst>
                    <a:ext uri="{FF2B5EF4-FFF2-40B4-BE49-F238E27FC236}">
                      <a16:creationId xmlns:a16="http://schemas.microsoft.com/office/drawing/2014/main" id="{C127BCBF-7A73-FF4E-9F4F-6DD6D4E56EAB}"/>
                    </a:ext>
                  </a:extLst>
                </p:cNvPr>
                <p:cNvPicPr/>
                <p:nvPr/>
              </p:nvPicPr>
              <p:blipFill>
                <a:blip r:embed="rId103"/>
                <a:stretch>
                  <a:fillRect/>
                </a:stretch>
              </p:blipFill>
              <p:spPr>
                <a:xfrm>
                  <a:off x="3555720" y="4721496"/>
                  <a:ext cx="596124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5" name="Ink 54">
                  <a:extLst>
                    <a:ext uri="{FF2B5EF4-FFF2-40B4-BE49-F238E27FC236}">
                      <a16:creationId xmlns:a16="http://schemas.microsoft.com/office/drawing/2014/main" id="{21BB7B2B-984E-4848-BFD6-157B2A443689}"/>
                    </a:ext>
                  </a:extLst>
                </p14:cNvPr>
                <p14:cNvContentPartPr/>
                <p14:nvPr/>
              </p14:nvContentPartPr>
              <p14:xfrm>
                <a:off x="6577560" y="4906536"/>
                <a:ext cx="99720" cy="90000"/>
              </p14:xfrm>
            </p:contentPart>
          </mc:Choice>
          <mc:Fallback>
            <p:pic>
              <p:nvPicPr>
                <p:cNvPr id="55" name="Ink 54">
                  <a:extLst>
                    <a:ext uri="{FF2B5EF4-FFF2-40B4-BE49-F238E27FC236}">
                      <a16:creationId xmlns:a16="http://schemas.microsoft.com/office/drawing/2014/main" id="{21BB7B2B-984E-4848-BFD6-157B2A443689}"/>
                    </a:ext>
                  </a:extLst>
                </p:cNvPr>
                <p:cNvPicPr/>
                <p:nvPr/>
              </p:nvPicPr>
              <p:blipFill>
                <a:blip r:embed="rId105"/>
                <a:stretch>
                  <a:fillRect/>
                </a:stretch>
              </p:blipFill>
              <p:spPr>
                <a:xfrm>
                  <a:off x="6568560" y="4897896"/>
                  <a:ext cx="1173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9" name="Ink 58">
                  <a:extLst>
                    <a:ext uri="{FF2B5EF4-FFF2-40B4-BE49-F238E27FC236}">
                      <a16:creationId xmlns:a16="http://schemas.microsoft.com/office/drawing/2014/main" id="{0FC5BDF9-9C5A-734A-96FA-453249C30FE4}"/>
                    </a:ext>
                  </a:extLst>
                </p14:cNvPr>
                <p14:cNvContentPartPr/>
                <p14:nvPr/>
              </p14:nvContentPartPr>
              <p14:xfrm>
                <a:off x="6578640" y="5249256"/>
                <a:ext cx="127440" cy="244080"/>
              </p14:xfrm>
            </p:contentPart>
          </mc:Choice>
          <mc:Fallback>
            <p:pic>
              <p:nvPicPr>
                <p:cNvPr id="59" name="Ink 58">
                  <a:extLst>
                    <a:ext uri="{FF2B5EF4-FFF2-40B4-BE49-F238E27FC236}">
                      <a16:creationId xmlns:a16="http://schemas.microsoft.com/office/drawing/2014/main" id="{0FC5BDF9-9C5A-734A-96FA-453249C30FE4}"/>
                    </a:ext>
                  </a:extLst>
                </p:cNvPr>
                <p:cNvPicPr/>
                <p:nvPr/>
              </p:nvPicPr>
              <p:blipFill>
                <a:blip r:embed="rId107"/>
                <a:stretch>
                  <a:fillRect/>
                </a:stretch>
              </p:blipFill>
              <p:spPr>
                <a:xfrm>
                  <a:off x="6569640" y="5240256"/>
                  <a:ext cx="1450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0" name="Ink 59">
                  <a:extLst>
                    <a:ext uri="{FF2B5EF4-FFF2-40B4-BE49-F238E27FC236}">
                      <a16:creationId xmlns:a16="http://schemas.microsoft.com/office/drawing/2014/main" id="{7C2EA9EF-27C2-8944-AE84-335F5C43D08E}"/>
                    </a:ext>
                  </a:extLst>
                </p14:cNvPr>
                <p14:cNvContentPartPr/>
                <p14:nvPr/>
              </p14:nvContentPartPr>
              <p14:xfrm>
                <a:off x="6612120" y="5232696"/>
                <a:ext cx="269280" cy="42840"/>
              </p14:xfrm>
            </p:contentPart>
          </mc:Choice>
          <mc:Fallback>
            <p:pic>
              <p:nvPicPr>
                <p:cNvPr id="60" name="Ink 59">
                  <a:extLst>
                    <a:ext uri="{FF2B5EF4-FFF2-40B4-BE49-F238E27FC236}">
                      <a16:creationId xmlns:a16="http://schemas.microsoft.com/office/drawing/2014/main" id="{7C2EA9EF-27C2-8944-AE84-335F5C43D08E}"/>
                    </a:ext>
                  </a:extLst>
                </p:cNvPr>
                <p:cNvPicPr/>
                <p:nvPr/>
              </p:nvPicPr>
              <p:blipFill>
                <a:blip r:embed="rId109"/>
                <a:stretch>
                  <a:fillRect/>
                </a:stretch>
              </p:blipFill>
              <p:spPr>
                <a:xfrm>
                  <a:off x="6603480" y="5223696"/>
                  <a:ext cx="2869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Ink 62">
                  <a:extLst>
                    <a:ext uri="{FF2B5EF4-FFF2-40B4-BE49-F238E27FC236}">
                      <a16:creationId xmlns:a16="http://schemas.microsoft.com/office/drawing/2014/main" id="{1AD1D217-D0E4-B747-87F0-3D9735A259E1}"/>
                    </a:ext>
                  </a:extLst>
                </p14:cNvPr>
                <p14:cNvContentPartPr/>
                <p14:nvPr/>
              </p14:nvContentPartPr>
              <p14:xfrm>
                <a:off x="9671400" y="5109576"/>
                <a:ext cx="302400" cy="311760"/>
              </p14:xfrm>
            </p:contentPart>
          </mc:Choice>
          <mc:Fallback>
            <p:pic>
              <p:nvPicPr>
                <p:cNvPr id="63" name="Ink 62">
                  <a:extLst>
                    <a:ext uri="{FF2B5EF4-FFF2-40B4-BE49-F238E27FC236}">
                      <a16:creationId xmlns:a16="http://schemas.microsoft.com/office/drawing/2014/main" id="{1AD1D217-D0E4-B747-87F0-3D9735A259E1}"/>
                    </a:ext>
                  </a:extLst>
                </p:cNvPr>
                <p:cNvPicPr/>
                <p:nvPr/>
              </p:nvPicPr>
              <p:blipFill>
                <a:blip r:embed="rId111"/>
                <a:stretch>
                  <a:fillRect/>
                </a:stretch>
              </p:blipFill>
              <p:spPr>
                <a:xfrm>
                  <a:off x="9662760" y="5100936"/>
                  <a:ext cx="32004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6F77C8AD-B283-BA40-8DCD-4391B6F50876}"/>
                    </a:ext>
                  </a:extLst>
                </p14:cNvPr>
                <p14:cNvContentPartPr/>
                <p14:nvPr/>
              </p14:nvContentPartPr>
              <p14:xfrm>
                <a:off x="10039680" y="5143776"/>
                <a:ext cx="210960" cy="226800"/>
              </p14:xfrm>
            </p:contentPart>
          </mc:Choice>
          <mc:Fallback>
            <p:pic>
              <p:nvPicPr>
                <p:cNvPr id="64" name="Ink 63">
                  <a:extLst>
                    <a:ext uri="{FF2B5EF4-FFF2-40B4-BE49-F238E27FC236}">
                      <a16:creationId xmlns:a16="http://schemas.microsoft.com/office/drawing/2014/main" id="{6F77C8AD-B283-BA40-8DCD-4391B6F50876}"/>
                    </a:ext>
                  </a:extLst>
                </p:cNvPr>
                <p:cNvPicPr/>
                <p:nvPr/>
              </p:nvPicPr>
              <p:blipFill>
                <a:blip r:embed="rId113"/>
                <a:stretch>
                  <a:fillRect/>
                </a:stretch>
              </p:blipFill>
              <p:spPr>
                <a:xfrm>
                  <a:off x="10030680" y="5135136"/>
                  <a:ext cx="2286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6" name="Ink 65">
                  <a:extLst>
                    <a:ext uri="{FF2B5EF4-FFF2-40B4-BE49-F238E27FC236}">
                      <a16:creationId xmlns:a16="http://schemas.microsoft.com/office/drawing/2014/main" id="{762F6AE0-B780-7348-9B40-A26A78BB597E}"/>
                    </a:ext>
                  </a:extLst>
                </p14:cNvPr>
                <p14:cNvContentPartPr/>
                <p14:nvPr/>
              </p14:nvContentPartPr>
              <p14:xfrm>
                <a:off x="9855720" y="4777296"/>
                <a:ext cx="14040" cy="7560"/>
              </p14:xfrm>
            </p:contentPart>
          </mc:Choice>
          <mc:Fallback>
            <p:pic>
              <p:nvPicPr>
                <p:cNvPr id="66" name="Ink 65">
                  <a:extLst>
                    <a:ext uri="{FF2B5EF4-FFF2-40B4-BE49-F238E27FC236}">
                      <a16:creationId xmlns:a16="http://schemas.microsoft.com/office/drawing/2014/main" id="{762F6AE0-B780-7348-9B40-A26A78BB597E}"/>
                    </a:ext>
                  </a:extLst>
                </p:cNvPr>
                <p:cNvPicPr/>
                <p:nvPr/>
              </p:nvPicPr>
              <p:blipFill>
                <a:blip r:embed="rId115"/>
                <a:stretch>
                  <a:fillRect/>
                </a:stretch>
              </p:blipFill>
              <p:spPr>
                <a:xfrm>
                  <a:off x="9847080" y="4768656"/>
                  <a:ext cx="316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5" name="Ink 74">
                  <a:extLst>
                    <a:ext uri="{FF2B5EF4-FFF2-40B4-BE49-F238E27FC236}">
                      <a16:creationId xmlns:a16="http://schemas.microsoft.com/office/drawing/2014/main" id="{3C499430-6D24-2641-9AAD-0FED3E3F688B}"/>
                    </a:ext>
                  </a:extLst>
                </p14:cNvPr>
                <p14:cNvContentPartPr/>
                <p14:nvPr/>
              </p14:nvContentPartPr>
              <p14:xfrm>
                <a:off x="9474480" y="4945056"/>
                <a:ext cx="38160" cy="15120"/>
              </p14:xfrm>
            </p:contentPart>
          </mc:Choice>
          <mc:Fallback>
            <p:pic>
              <p:nvPicPr>
                <p:cNvPr id="75" name="Ink 74">
                  <a:extLst>
                    <a:ext uri="{FF2B5EF4-FFF2-40B4-BE49-F238E27FC236}">
                      <a16:creationId xmlns:a16="http://schemas.microsoft.com/office/drawing/2014/main" id="{3C499430-6D24-2641-9AAD-0FED3E3F688B}"/>
                    </a:ext>
                  </a:extLst>
                </p:cNvPr>
                <p:cNvPicPr/>
                <p:nvPr/>
              </p:nvPicPr>
              <p:blipFill>
                <a:blip r:embed="rId117"/>
                <a:stretch>
                  <a:fillRect/>
                </a:stretch>
              </p:blipFill>
              <p:spPr>
                <a:xfrm>
                  <a:off x="9465480" y="4936056"/>
                  <a:ext cx="558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8" name="Ink 67">
                  <a:extLst>
                    <a:ext uri="{FF2B5EF4-FFF2-40B4-BE49-F238E27FC236}">
                      <a16:creationId xmlns:a16="http://schemas.microsoft.com/office/drawing/2014/main" id="{9CE263D5-3DD2-1740-80CB-FEF79991D55F}"/>
                    </a:ext>
                  </a:extLst>
                </p14:cNvPr>
                <p14:cNvContentPartPr/>
                <p14:nvPr/>
              </p14:nvContentPartPr>
              <p14:xfrm>
                <a:off x="6786360" y="4079976"/>
                <a:ext cx="254880" cy="423360"/>
              </p14:xfrm>
            </p:contentPart>
          </mc:Choice>
          <mc:Fallback>
            <p:pic>
              <p:nvPicPr>
                <p:cNvPr id="68" name="Ink 67">
                  <a:extLst>
                    <a:ext uri="{FF2B5EF4-FFF2-40B4-BE49-F238E27FC236}">
                      <a16:creationId xmlns:a16="http://schemas.microsoft.com/office/drawing/2014/main" id="{9CE263D5-3DD2-1740-80CB-FEF79991D55F}"/>
                    </a:ext>
                  </a:extLst>
                </p:cNvPr>
                <p:cNvPicPr/>
                <p:nvPr/>
              </p:nvPicPr>
              <p:blipFill>
                <a:blip r:embed="rId119"/>
                <a:stretch>
                  <a:fillRect/>
                </a:stretch>
              </p:blipFill>
              <p:spPr>
                <a:xfrm>
                  <a:off x="6777360" y="4070976"/>
                  <a:ext cx="27252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9" name="Ink 68">
                  <a:extLst>
                    <a:ext uri="{FF2B5EF4-FFF2-40B4-BE49-F238E27FC236}">
                      <a16:creationId xmlns:a16="http://schemas.microsoft.com/office/drawing/2014/main" id="{F24248A0-7064-A647-A3E3-EF5019B59BC1}"/>
                    </a:ext>
                  </a:extLst>
                </p14:cNvPr>
                <p14:cNvContentPartPr/>
                <p14:nvPr/>
              </p14:nvContentPartPr>
              <p14:xfrm>
                <a:off x="6837840" y="4021656"/>
                <a:ext cx="2666880" cy="294480"/>
              </p14:xfrm>
            </p:contentPart>
          </mc:Choice>
          <mc:Fallback>
            <p:pic>
              <p:nvPicPr>
                <p:cNvPr id="69" name="Ink 68">
                  <a:extLst>
                    <a:ext uri="{FF2B5EF4-FFF2-40B4-BE49-F238E27FC236}">
                      <a16:creationId xmlns:a16="http://schemas.microsoft.com/office/drawing/2014/main" id="{F24248A0-7064-A647-A3E3-EF5019B59BC1}"/>
                    </a:ext>
                  </a:extLst>
                </p:cNvPr>
                <p:cNvPicPr/>
                <p:nvPr/>
              </p:nvPicPr>
              <p:blipFill>
                <a:blip r:embed="rId121"/>
                <a:stretch>
                  <a:fillRect/>
                </a:stretch>
              </p:blipFill>
              <p:spPr>
                <a:xfrm>
                  <a:off x="6828840" y="4012656"/>
                  <a:ext cx="26845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0" name="Ink 69">
                  <a:extLst>
                    <a:ext uri="{FF2B5EF4-FFF2-40B4-BE49-F238E27FC236}">
                      <a16:creationId xmlns:a16="http://schemas.microsoft.com/office/drawing/2014/main" id="{2E07D8BA-08A7-454F-A2FD-8D6C273324A2}"/>
                    </a:ext>
                  </a:extLst>
                </p14:cNvPr>
                <p14:cNvContentPartPr/>
                <p14:nvPr/>
              </p14:nvContentPartPr>
              <p14:xfrm>
                <a:off x="7889760" y="3525576"/>
                <a:ext cx="75960" cy="323640"/>
              </p14:xfrm>
            </p:contentPart>
          </mc:Choice>
          <mc:Fallback>
            <p:pic>
              <p:nvPicPr>
                <p:cNvPr id="70" name="Ink 69">
                  <a:extLst>
                    <a:ext uri="{FF2B5EF4-FFF2-40B4-BE49-F238E27FC236}">
                      <a16:creationId xmlns:a16="http://schemas.microsoft.com/office/drawing/2014/main" id="{2E07D8BA-08A7-454F-A2FD-8D6C273324A2}"/>
                    </a:ext>
                  </a:extLst>
                </p:cNvPr>
                <p:cNvPicPr/>
                <p:nvPr/>
              </p:nvPicPr>
              <p:blipFill>
                <a:blip r:embed="rId123"/>
                <a:stretch>
                  <a:fillRect/>
                </a:stretch>
              </p:blipFill>
              <p:spPr>
                <a:xfrm>
                  <a:off x="7881120" y="3516936"/>
                  <a:ext cx="936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1" name="Ink 70">
                  <a:extLst>
                    <a:ext uri="{FF2B5EF4-FFF2-40B4-BE49-F238E27FC236}">
                      <a16:creationId xmlns:a16="http://schemas.microsoft.com/office/drawing/2014/main" id="{4564FF07-C002-D840-BCCE-501ED7053CFC}"/>
                    </a:ext>
                  </a:extLst>
                </p14:cNvPr>
                <p14:cNvContentPartPr/>
                <p14:nvPr/>
              </p14:nvContentPartPr>
              <p14:xfrm>
                <a:off x="8143200" y="3621696"/>
                <a:ext cx="160560" cy="263880"/>
              </p14:xfrm>
            </p:contentPart>
          </mc:Choice>
          <mc:Fallback>
            <p:pic>
              <p:nvPicPr>
                <p:cNvPr id="71" name="Ink 70">
                  <a:extLst>
                    <a:ext uri="{FF2B5EF4-FFF2-40B4-BE49-F238E27FC236}">
                      <a16:creationId xmlns:a16="http://schemas.microsoft.com/office/drawing/2014/main" id="{4564FF07-C002-D840-BCCE-501ED7053CFC}"/>
                    </a:ext>
                  </a:extLst>
                </p:cNvPr>
                <p:cNvPicPr/>
                <p:nvPr/>
              </p:nvPicPr>
              <p:blipFill>
                <a:blip r:embed="rId125"/>
                <a:stretch>
                  <a:fillRect/>
                </a:stretch>
              </p:blipFill>
              <p:spPr>
                <a:xfrm>
                  <a:off x="8134200" y="3613056"/>
                  <a:ext cx="17820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2" name="Ink 71">
                  <a:extLst>
                    <a:ext uri="{FF2B5EF4-FFF2-40B4-BE49-F238E27FC236}">
                      <a16:creationId xmlns:a16="http://schemas.microsoft.com/office/drawing/2014/main" id="{225E155C-2B9D-E947-82A9-28F7E7440552}"/>
                    </a:ext>
                  </a:extLst>
                </p14:cNvPr>
                <p14:cNvContentPartPr/>
                <p14:nvPr/>
              </p14:nvContentPartPr>
              <p14:xfrm>
                <a:off x="8151840" y="3550776"/>
                <a:ext cx="240480" cy="74160"/>
              </p14:xfrm>
            </p:contentPart>
          </mc:Choice>
          <mc:Fallback>
            <p:pic>
              <p:nvPicPr>
                <p:cNvPr id="72" name="Ink 71">
                  <a:extLst>
                    <a:ext uri="{FF2B5EF4-FFF2-40B4-BE49-F238E27FC236}">
                      <a16:creationId xmlns:a16="http://schemas.microsoft.com/office/drawing/2014/main" id="{225E155C-2B9D-E947-82A9-28F7E7440552}"/>
                    </a:ext>
                  </a:extLst>
                </p:cNvPr>
                <p:cNvPicPr/>
                <p:nvPr/>
              </p:nvPicPr>
              <p:blipFill>
                <a:blip r:embed="rId127"/>
                <a:stretch>
                  <a:fillRect/>
                </a:stretch>
              </p:blipFill>
              <p:spPr>
                <a:xfrm>
                  <a:off x="8143200" y="3541776"/>
                  <a:ext cx="2581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AB2542BC-54DF-3340-A5E1-73825DED2F5C}"/>
                    </a:ext>
                  </a:extLst>
                </p14:cNvPr>
                <p14:cNvContentPartPr/>
                <p14:nvPr/>
              </p14:nvContentPartPr>
              <p14:xfrm>
                <a:off x="7699320" y="3243336"/>
                <a:ext cx="930600" cy="882720"/>
              </p14:xfrm>
            </p:contentPart>
          </mc:Choice>
          <mc:Fallback>
            <p:pic>
              <p:nvPicPr>
                <p:cNvPr id="76" name="Ink 75">
                  <a:extLst>
                    <a:ext uri="{FF2B5EF4-FFF2-40B4-BE49-F238E27FC236}">
                      <a16:creationId xmlns:a16="http://schemas.microsoft.com/office/drawing/2014/main" id="{AB2542BC-54DF-3340-A5E1-73825DED2F5C}"/>
                    </a:ext>
                  </a:extLst>
                </p:cNvPr>
                <p:cNvPicPr/>
                <p:nvPr/>
              </p:nvPicPr>
              <p:blipFill>
                <a:blip r:embed="rId129"/>
                <a:stretch>
                  <a:fillRect/>
                </a:stretch>
              </p:blipFill>
              <p:spPr>
                <a:xfrm>
                  <a:off x="7690680" y="3234696"/>
                  <a:ext cx="948240" cy="900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7" name="Ink 56">
                  <a:extLst>
                    <a:ext uri="{FF2B5EF4-FFF2-40B4-BE49-F238E27FC236}">
                      <a16:creationId xmlns:a16="http://schemas.microsoft.com/office/drawing/2014/main" id="{75DA8727-6030-5A4E-B29D-C9137249EB33}"/>
                    </a:ext>
                  </a:extLst>
                </p14:cNvPr>
                <p14:cNvContentPartPr/>
                <p14:nvPr/>
              </p14:nvContentPartPr>
              <p14:xfrm>
                <a:off x="9314280" y="4736256"/>
                <a:ext cx="848520" cy="71280"/>
              </p14:xfrm>
            </p:contentPart>
          </mc:Choice>
          <mc:Fallback>
            <p:pic>
              <p:nvPicPr>
                <p:cNvPr id="57" name="Ink 56">
                  <a:extLst>
                    <a:ext uri="{FF2B5EF4-FFF2-40B4-BE49-F238E27FC236}">
                      <a16:creationId xmlns:a16="http://schemas.microsoft.com/office/drawing/2014/main" id="{75DA8727-6030-5A4E-B29D-C9137249EB33}"/>
                    </a:ext>
                  </a:extLst>
                </p:cNvPr>
                <p:cNvPicPr/>
                <p:nvPr/>
              </p:nvPicPr>
              <p:blipFill>
                <a:blip r:embed="rId131"/>
                <a:stretch>
                  <a:fillRect/>
                </a:stretch>
              </p:blipFill>
              <p:spPr>
                <a:xfrm>
                  <a:off x="9305280" y="4727256"/>
                  <a:ext cx="8661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8" name="Ink 57">
                  <a:extLst>
                    <a:ext uri="{FF2B5EF4-FFF2-40B4-BE49-F238E27FC236}">
                      <a16:creationId xmlns:a16="http://schemas.microsoft.com/office/drawing/2014/main" id="{084D615C-7A4F-244A-A965-DE1912A26183}"/>
                    </a:ext>
                  </a:extLst>
                </p14:cNvPr>
                <p14:cNvContentPartPr/>
                <p14:nvPr/>
              </p14:nvContentPartPr>
              <p14:xfrm>
                <a:off x="9792360" y="4739136"/>
                <a:ext cx="105840" cy="97920"/>
              </p14:xfrm>
            </p:contentPart>
          </mc:Choice>
          <mc:Fallback>
            <p:pic>
              <p:nvPicPr>
                <p:cNvPr id="58" name="Ink 57">
                  <a:extLst>
                    <a:ext uri="{FF2B5EF4-FFF2-40B4-BE49-F238E27FC236}">
                      <a16:creationId xmlns:a16="http://schemas.microsoft.com/office/drawing/2014/main" id="{084D615C-7A4F-244A-A965-DE1912A26183}"/>
                    </a:ext>
                  </a:extLst>
                </p:cNvPr>
                <p:cNvPicPr/>
                <p:nvPr/>
              </p:nvPicPr>
              <p:blipFill>
                <a:blip r:embed="rId133"/>
                <a:stretch>
                  <a:fillRect/>
                </a:stretch>
              </p:blipFill>
              <p:spPr>
                <a:xfrm>
                  <a:off x="9783360" y="4730496"/>
                  <a:ext cx="1234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4" name="Ink 83">
                  <a:extLst>
                    <a:ext uri="{FF2B5EF4-FFF2-40B4-BE49-F238E27FC236}">
                      <a16:creationId xmlns:a16="http://schemas.microsoft.com/office/drawing/2014/main" id="{C846E420-A903-7E4A-9F53-33E395A9507D}"/>
                    </a:ext>
                  </a:extLst>
                </p14:cNvPr>
                <p14:cNvContentPartPr/>
                <p14:nvPr/>
              </p14:nvContentPartPr>
              <p14:xfrm>
                <a:off x="9870480" y="4526376"/>
                <a:ext cx="31680" cy="109440"/>
              </p14:xfrm>
            </p:contentPart>
          </mc:Choice>
          <mc:Fallback>
            <p:pic>
              <p:nvPicPr>
                <p:cNvPr id="84" name="Ink 83">
                  <a:extLst>
                    <a:ext uri="{FF2B5EF4-FFF2-40B4-BE49-F238E27FC236}">
                      <a16:creationId xmlns:a16="http://schemas.microsoft.com/office/drawing/2014/main" id="{C846E420-A903-7E4A-9F53-33E395A9507D}"/>
                    </a:ext>
                  </a:extLst>
                </p:cNvPr>
                <p:cNvPicPr/>
                <p:nvPr/>
              </p:nvPicPr>
              <p:blipFill>
                <a:blip r:embed="rId135"/>
                <a:stretch>
                  <a:fillRect/>
                </a:stretch>
              </p:blipFill>
              <p:spPr>
                <a:xfrm>
                  <a:off x="9861840" y="4517376"/>
                  <a:ext cx="493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7FB71147-3D6F-BA44-A972-049C18E51EA4}"/>
                    </a:ext>
                  </a:extLst>
                </p14:cNvPr>
                <p14:cNvContentPartPr/>
                <p14:nvPr/>
              </p14:nvContentPartPr>
              <p14:xfrm>
                <a:off x="9846000" y="4380576"/>
                <a:ext cx="160920" cy="232920"/>
              </p14:xfrm>
            </p:contentPart>
          </mc:Choice>
          <mc:Fallback>
            <p:pic>
              <p:nvPicPr>
                <p:cNvPr id="86" name="Ink 85">
                  <a:extLst>
                    <a:ext uri="{FF2B5EF4-FFF2-40B4-BE49-F238E27FC236}">
                      <a16:creationId xmlns:a16="http://schemas.microsoft.com/office/drawing/2014/main" id="{7FB71147-3D6F-BA44-A972-049C18E51EA4}"/>
                    </a:ext>
                  </a:extLst>
                </p:cNvPr>
                <p:cNvPicPr/>
                <p:nvPr/>
              </p:nvPicPr>
              <p:blipFill>
                <a:blip r:embed="rId137"/>
                <a:stretch>
                  <a:fillRect/>
                </a:stretch>
              </p:blipFill>
              <p:spPr>
                <a:xfrm>
                  <a:off x="9837360" y="4371936"/>
                  <a:ext cx="1785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id="{39DE6C74-7B58-214E-86C9-B2BD66A9B6AD}"/>
                    </a:ext>
                  </a:extLst>
                </p14:cNvPr>
                <p14:cNvContentPartPr/>
                <p14:nvPr/>
              </p14:nvContentPartPr>
              <p14:xfrm>
                <a:off x="9862560" y="4468056"/>
                <a:ext cx="210960" cy="75600"/>
              </p14:xfrm>
            </p:contentPart>
          </mc:Choice>
          <mc:Fallback>
            <p:pic>
              <p:nvPicPr>
                <p:cNvPr id="87" name="Ink 86">
                  <a:extLst>
                    <a:ext uri="{FF2B5EF4-FFF2-40B4-BE49-F238E27FC236}">
                      <a16:creationId xmlns:a16="http://schemas.microsoft.com/office/drawing/2014/main" id="{39DE6C74-7B58-214E-86C9-B2BD66A9B6AD}"/>
                    </a:ext>
                  </a:extLst>
                </p:cNvPr>
                <p:cNvPicPr/>
                <p:nvPr/>
              </p:nvPicPr>
              <p:blipFill>
                <a:blip r:embed="rId139"/>
                <a:stretch>
                  <a:fillRect/>
                </a:stretch>
              </p:blipFill>
              <p:spPr>
                <a:xfrm>
                  <a:off x="9853560" y="4459416"/>
                  <a:ext cx="2286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31" name="Ink 130">
                  <a:extLst>
                    <a:ext uri="{FF2B5EF4-FFF2-40B4-BE49-F238E27FC236}">
                      <a16:creationId xmlns:a16="http://schemas.microsoft.com/office/drawing/2014/main" id="{69990C1B-D0BC-A44E-ADA5-D2247D593668}"/>
                    </a:ext>
                  </a:extLst>
                </p14:cNvPr>
                <p14:cNvContentPartPr/>
                <p14:nvPr/>
              </p14:nvContentPartPr>
              <p14:xfrm>
                <a:off x="10634040" y="4128576"/>
                <a:ext cx="149760" cy="266040"/>
              </p14:xfrm>
            </p:contentPart>
          </mc:Choice>
          <mc:Fallback>
            <p:pic>
              <p:nvPicPr>
                <p:cNvPr id="131" name="Ink 130">
                  <a:extLst>
                    <a:ext uri="{FF2B5EF4-FFF2-40B4-BE49-F238E27FC236}">
                      <a16:creationId xmlns:a16="http://schemas.microsoft.com/office/drawing/2014/main" id="{69990C1B-D0BC-A44E-ADA5-D2247D593668}"/>
                    </a:ext>
                  </a:extLst>
                </p:cNvPr>
                <p:cNvPicPr/>
                <p:nvPr/>
              </p:nvPicPr>
              <p:blipFill>
                <a:blip r:embed="rId141"/>
                <a:stretch>
                  <a:fillRect/>
                </a:stretch>
              </p:blipFill>
              <p:spPr>
                <a:xfrm>
                  <a:off x="10625400" y="4119936"/>
                  <a:ext cx="1674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32" name="Ink 131">
                  <a:extLst>
                    <a:ext uri="{FF2B5EF4-FFF2-40B4-BE49-F238E27FC236}">
                      <a16:creationId xmlns:a16="http://schemas.microsoft.com/office/drawing/2014/main" id="{508E997A-0222-E24D-9E0C-488E8F702C30}"/>
                    </a:ext>
                  </a:extLst>
                </p14:cNvPr>
                <p14:cNvContentPartPr/>
                <p14:nvPr/>
              </p14:nvContentPartPr>
              <p14:xfrm>
                <a:off x="10641240" y="4131096"/>
                <a:ext cx="205920" cy="39240"/>
              </p14:xfrm>
            </p:contentPart>
          </mc:Choice>
          <mc:Fallback>
            <p:pic>
              <p:nvPicPr>
                <p:cNvPr id="132" name="Ink 131">
                  <a:extLst>
                    <a:ext uri="{FF2B5EF4-FFF2-40B4-BE49-F238E27FC236}">
                      <a16:creationId xmlns:a16="http://schemas.microsoft.com/office/drawing/2014/main" id="{508E997A-0222-E24D-9E0C-488E8F702C30}"/>
                    </a:ext>
                  </a:extLst>
                </p:cNvPr>
                <p:cNvPicPr/>
                <p:nvPr/>
              </p:nvPicPr>
              <p:blipFill>
                <a:blip r:embed="rId143"/>
                <a:stretch>
                  <a:fillRect/>
                </a:stretch>
              </p:blipFill>
              <p:spPr>
                <a:xfrm>
                  <a:off x="10632240" y="4122096"/>
                  <a:ext cx="2235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33" name="Ink 132">
                  <a:extLst>
                    <a:ext uri="{FF2B5EF4-FFF2-40B4-BE49-F238E27FC236}">
                      <a16:creationId xmlns:a16="http://schemas.microsoft.com/office/drawing/2014/main" id="{E08E00C7-60A0-2545-8C3C-80EC60383850}"/>
                    </a:ext>
                  </a:extLst>
                </p14:cNvPr>
                <p14:cNvContentPartPr/>
                <p14:nvPr/>
              </p14:nvContentPartPr>
              <p14:xfrm>
                <a:off x="11026440" y="4120656"/>
                <a:ext cx="203760" cy="314640"/>
              </p14:xfrm>
            </p:contentPart>
          </mc:Choice>
          <mc:Fallback>
            <p:pic>
              <p:nvPicPr>
                <p:cNvPr id="133" name="Ink 132">
                  <a:extLst>
                    <a:ext uri="{FF2B5EF4-FFF2-40B4-BE49-F238E27FC236}">
                      <a16:creationId xmlns:a16="http://schemas.microsoft.com/office/drawing/2014/main" id="{E08E00C7-60A0-2545-8C3C-80EC60383850}"/>
                    </a:ext>
                  </a:extLst>
                </p:cNvPr>
                <p:cNvPicPr/>
                <p:nvPr/>
              </p:nvPicPr>
              <p:blipFill>
                <a:blip r:embed="rId145"/>
                <a:stretch>
                  <a:fillRect/>
                </a:stretch>
              </p:blipFill>
              <p:spPr>
                <a:xfrm>
                  <a:off x="11017440" y="4111656"/>
                  <a:ext cx="22140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34" name="Ink 133">
                  <a:extLst>
                    <a:ext uri="{FF2B5EF4-FFF2-40B4-BE49-F238E27FC236}">
                      <a16:creationId xmlns:a16="http://schemas.microsoft.com/office/drawing/2014/main" id="{18098F7B-B1C8-904C-B12B-7B55CC1375C6}"/>
                    </a:ext>
                  </a:extLst>
                </p14:cNvPr>
                <p14:cNvContentPartPr/>
                <p14:nvPr/>
              </p14:nvContentPartPr>
              <p14:xfrm>
                <a:off x="11280600" y="4146576"/>
                <a:ext cx="78120" cy="292680"/>
              </p14:xfrm>
            </p:contentPart>
          </mc:Choice>
          <mc:Fallback>
            <p:pic>
              <p:nvPicPr>
                <p:cNvPr id="134" name="Ink 133">
                  <a:extLst>
                    <a:ext uri="{FF2B5EF4-FFF2-40B4-BE49-F238E27FC236}">
                      <a16:creationId xmlns:a16="http://schemas.microsoft.com/office/drawing/2014/main" id="{18098F7B-B1C8-904C-B12B-7B55CC1375C6}"/>
                    </a:ext>
                  </a:extLst>
                </p:cNvPr>
                <p:cNvPicPr/>
                <p:nvPr/>
              </p:nvPicPr>
              <p:blipFill>
                <a:blip r:embed="rId147"/>
                <a:stretch>
                  <a:fillRect/>
                </a:stretch>
              </p:blipFill>
              <p:spPr>
                <a:xfrm>
                  <a:off x="11271960" y="4137936"/>
                  <a:ext cx="957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35" name="Ink 134">
                  <a:extLst>
                    <a:ext uri="{FF2B5EF4-FFF2-40B4-BE49-F238E27FC236}">
                      <a16:creationId xmlns:a16="http://schemas.microsoft.com/office/drawing/2014/main" id="{940DD9FD-FC05-5044-932B-734AFDE595F7}"/>
                    </a:ext>
                  </a:extLst>
                </p14:cNvPr>
                <p14:cNvContentPartPr/>
                <p14:nvPr/>
              </p14:nvContentPartPr>
              <p14:xfrm>
                <a:off x="11208240" y="4252056"/>
                <a:ext cx="224640" cy="22680"/>
              </p14:xfrm>
            </p:contentPart>
          </mc:Choice>
          <mc:Fallback>
            <p:pic>
              <p:nvPicPr>
                <p:cNvPr id="135" name="Ink 134">
                  <a:extLst>
                    <a:ext uri="{FF2B5EF4-FFF2-40B4-BE49-F238E27FC236}">
                      <a16:creationId xmlns:a16="http://schemas.microsoft.com/office/drawing/2014/main" id="{940DD9FD-FC05-5044-932B-734AFDE595F7}"/>
                    </a:ext>
                  </a:extLst>
                </p:cNvPr>
                <p:cNvPicPr/>
                <p:nvPr/>
              </p:nvPicPr>
              <p:blipFill>
                <a:blip r:embed="rId149"/>
                <a:stretch>
                  <a:fillRect/>
                </a:stretch>
              </p:blipFill>
              <p:spPr>
                <a:xfrm>
                  <a:off x="11199600" y="4243056"/>
                  <a:ext cx="2422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38" name="Ink 137">
                  <a:extLst>
                    <a:ext uri="{FF2B5EF4-FFF2-40B4-BE49-F238E27FC236}">
                      <a16:creationId xmlns:a16="http://schemas.microsoft.com/office/drawing/2014/main" id="{A2A47A31-BF76-9D4F-BBAF-A79A9D599730}"/>
                    </a:ext>
                  </a:extLst>
                </p14:cNvPr>
                <p14:cNvContentPartPr/>
                <p14:nvPr/>
              </p14:nvContentPartPr>
              <p14:xfrm>
                <a:off x="11423160" y="4146216"/>
                <a:ext cx="190440" cy="429480"/>
              </p14:xfrm>
            </p:contentPart>
          </mc:Choice>
          <mc:Fallback>
            <p:pic>
              <p:nvPicPr>
                <p:cNvPr id="138" name="Ink 137">
                  <a:extLst>
                    <a:ext uri="{FF2B5EF4-FFF2-40B4-BE49-F238E27FC236}">
                      <a16:creationId xmlns:a16="http://schemas.microsoft.com/office/drawing/2014/main" id="{A2A47A31-BF76-9D4F-BBAF-A79A9D599730}"/>
                    </a:ext>
                  </a:extLst>
                </p:cNvPr>
                <p:cNvPicPr/>
                <p:nvPr/>
              </p:nvPicPr>
              <p:blipFill>
                <a:blip r:embed="rId151"/>
                <a:stretch>
                  <a:fillRect/>
                </a:stretch>
              </p:blipFill>
              <p:spPr>
                <a:xfrm>
                  <a:off x="11414160" y="4137216"/>
                  <a:ext cx="20808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39" name="Ink 138">
                  <a:extLst>
                    <a:ext uri="{FF2B5EF4-FFF2-40B4-BE49-F238E27FC236}">
                      <a16:creationId xmlns:a16="http://schemas.microsoft.com/office/drawing/2014/main" id="{6B11B477-9822-F14C-902F-E2D02D140316}"/>
                    </a:ext>
                  </a:extLst>
                </p14:cNvPr>
                <p14:cNvContentPartPr/>
                <p14:nvPr/>
              </p14:nvContentPartPr>
              <p14:xfrm>
                <a:off x="10860840" y="4707816"/>
                <a:ext cx="375840" cy="132480"/>
              </p14:xfrm>
            </p:contentPart>
          </mc:Choice>
          <mc:Fallback>
            <p:pic>
              <p:nvPicPr>
                <p:cNvPr id="139" name="Ink 138">
                  <a:extLst>
                    <a:ext uri="{FF2B5EF4-FFF2-40B4-BE49-F238E27FC236}">
                      <a16:creationId xmlns:a16="http://schemas.microsoft.com/office/drawing/2014/main" id="{6B11B477-9822-F14C-902F-E2D02D140316}"/>
                    </a:ext>
                  </a:extLst>
                </p:cNvPr>
                <p:cNvPicPr/>
                <p:nvPr/>
              </p:nvPicPr>
              <p:blipFill>
                <a:blip r:embed="rId153"/>
                <a:stretch>
                  <a:fillRect/>
                </a:stretch>
              </p:blipFill>
              <p:spPr>
                <a:xfrm>
                  <a:off x="10851840" y="4699176"/>
                  <a:ext cx="3934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40" name="Ink 139">
                  <a:extLst>
                    <a:ext uri="{FF2B5EF4-FFF2-40B4-BE49-F238E27FC236}">
                      <a16:creationId xmlns:a16="http://schemas.microsoft.com/office/drawing/2014/main" id="{230F5FC8-22DB-034C-AB05-4F542F70A3A0}"/>
                    </a:ext>
                  </a:extLst>
                </p14:cNvPr>
                <p14:cNvContentPartPr/>
                <p14:nvPr/>
              </p14:nvContentPartPr>
              <p14:xfrm>
                <a:off x="11297880" y="4771536"/>
                <a:ext cx="367200" cy="155520"/>
              </p14:xfrm>
            </p:contentPart>
          </mc:Choice>
          <mc:Fallback>
            <p:pic>
              <p:nvPicPr>
                <p:cNvPr id="140" name="Ink 139">
                  <a:extLst>
                    <a:ext uri="{FF2B5EF4-FFF2-40B4-BE49-F238E27FC236}">
                      <a16:creationId xmlns:a16="http://schemas.microsoft.com/office/drawing/2014/main" id="{230F5FC8-22DB-034C-AB05-4F542F70A3A0}"/>
                    </a:ext>
                  </a:extLst>
                </p:cNvPr>
                <p:cNvPicPr/>
                <p:nvPr/>
              </p:nvPicPr>
              <p:blipFill>
                <a:blip r:embed="rId155"/>
                <a:stretch>
                  <a:fillRect/>
                </a:stretch>
              </p:blipFill>
              <p:spPr>
                <a:xfrm>
                  <a:off x="11288880" y="4762536"/>
                  <a:ext cx="3848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41" name="Ink 140">
                  <a:extLst>
                    <a:ext uri="{FF2B5EF4-FFF2-40B4-BE49-F238E27FC236}">
                      <a16:creationId xmlns:a16="http://schemas.microsoft.com/office/drawing/2014/main" id="{03D8CDB6-3A62-D243-9853-0F85C7518277}"/>
                    </a:ext>
                  </a:extLst>
                </p14:cNvPr>
                <p14:cNvContentPartPr/>
                <p14:nvPr/>
              </p14:nvContentPartPr>
              <p14:xfrm>
                <a:off x="10929960" y="5149176"/>
                <a:ext cx="20880" cy="258480"/>
              </p14:xfrm>
            </p:contentPart>
          </mc:Choice>
          <mc:Fallback>
            <p:pic>
              <p:nvPicPr>
                <p:cNvPr id="141" name="Ink 140">
                  <a:extLst>
                    <a:ext uri="{FF2B5EF4-FFF2-40B4-BE49-F238E27FC236}">
                      <a16:creationId xmlns:a16="http://schemas.microsoft.com/office/drawing/2014/main" id="{03D8CDB6-3A62-D243-9853-0F85C7518277}"/>
                    </a:ext>
                  </a:extLst>
                </p:cNvPr>
                <p:cNvPicPr/>
                <p:nvPr/>
              </p:nvPicPr>
              <p:blipFill>
                <a:blip r:embed="rId157"/>
                <a:stretch>
                  <a:fillRect/>
                </a:stretch>
              </p:blipFill>
              <p:spPr>
                <a:xfrm>
                  <a:off x="10921320" y="5140176"/>
                  <a:ext cx="385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42" name="Ink 141">
                  <a:extLst>
                    <a:ext uri="{FF2B5EF4-FFF2-40B4-BE49-F238E27FC236}">
                      <a16:creationId xmlns:a16="http://schemas.microsoft.com/office/drawing/2014/main" id="{C6367B54-BC80-EC42-9797-A26CB6F63A27}"/>
                    </a:ext>
                  </a:extLst>
                </p14:cNvPr>
                <p14:cNvContentPartPr/>
                <p14:nvPr/>
              </p14:nvContentPartPr>
              <p14:xfrm>
                <a:off x="10857960" y="5238456"/>
                <a:ext cx="464400" cy="143280"/>
              </p14:xfrm>
            </p:contentPart>
          </mc:Choice>
          <mc:Fallback>
            <p:pic>
              <p:nvPicPr>
                <p:cNvPr id="142" name="Ink 141">
                  <a:extLst>
                    <a:ext uri="{FF2B5EF4-FFF2-40B4-BE49-F238E27FC236}">
                      <a16:creationId xmlns:a16="http://schemas.microsoft.com/office/drawing/2014/main" id="{C6367B54-BC80-EC42-9797-A26CB6F63A27}"/>
                    </a:ext>
                  </a:extLst>
                </p:cNvPr>
                <p:cNvPicPr/>
                <p:nvPr/>
              </p:nvPicPr>
              <p:blipFill>
                <a:blip r:embed="rId159"/>
                <a:stretch>
                  <a:fillRect/>
                </a:stretch>
              </p:blipFill>
              <p:spPr>
                <a:xfrm>
                  <a:off x="10848960" y="5229456"/>
                  <a:ext cx="4820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43" name="Ink 142">
                  <a:extLst>
                    <a:ext uri="{FF2B5EF4-FFF2-40B4-BE49-F238E27FC236}">
                      <a16:creationId xmlns:a16="http://schemas.microsoft.com/office/drawing/2014/main" id="{AA966E7F-C865-6949-B6F8-0F139A38FA89}"/>
                    </a:ext>
                  </a:extLst>
                </p14:cNvPr>
                <p14:cNvContentPartPr/>
                <p14:nvPr/>
              </p14:nvContentPartPr>
              <p14:xfrm>
                <a:off x="10924920" y="5531136"/>
                <a:ext cx="975600" cy="374760"/>
              </p14:xfrm>
            </p:contentPart>
          </mc:Choice>
          <mc:Fallback>
            <p:pic>
              <p:nvPicPr>
                <p:cNvPr id="143" name="Ink 142">
                  <a:extLst>
                    <a:ext uri="{FF2B5EF4-FFF2-40B4-BE49-F238E27FC236}">
                      <a16:creationId xmlns:a16="http://schemas.microsoft.com/office/drawing/2014/main" id="{AA966E7F-C865-6949-B6F8-0F139A38FA89}"/>
                    </a:ext>
                  </a:extLst>
                </p:cNvPr>
                <p:cNvPicPr/>
                <p:nvPr/>
              </p:nvPicPr>
              <p:blipFill>
                <a:blip r:embed="rId161"/>
                <a:stretch>
                  <a:fillRect/>
                </a:stretch>
              </p:blipFill>
              <p:spPr>
                <a:xfrm>
                  <a:off x="10916280" y="5522136"/>
                  <a:ext cx="99324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44" name="Ink 143">
                  <a:extLst>
                    <a:ext uri="{FF2B5EF4-FFF2-40B4-BE49-F238E27FC236}">
                      <a16:creationId xmlns:a16="http://schemas.microsoft.com/office/drawing/2014/main" id="{5A90EAA7-22B4-8242-80C1-1AE4695F44DB}"/>
                    </a:ext>
                  </a:extLst>
                </p14:cNvPr>
                <p14:cNvContentPartPr/>
                <p14:nvPr/>
              </p14:nvContentPartPr>
              <p14:xfrm>
                <a:off x="9886320" y="3336576"/>
                <a:ext cx="2202480" cy="3061080"/>
              </p14:xfrm>
            </p:contentPart>
          </mc:Choice>
          <mc:Fallback>
            <p:pic>
              <p:nvPicPr>
                <p:cNvPr id="144" name="Ink 143">
                  <a:extLst>
                    <a:ext uri="{FF2B5EF4-FFF2-40B4-BE49-F238E27FC236}">
                      <a16:creationId xmlns:a16="http://schemas.microsoft.com/office/drawing/2014/main" id="{5A90EAA7-22B4-8242-80C1-1AE4695F44DB}"/>
                    </a:ext>
                  </a:extLst>
                </p:cNvPr>
                <p:cNvPicPr/>
                <p:nvPr/>
              </p:nvPicPr>
              <p:blipFill>
                <a:blip r:embed="rId163"/>
                <a:stretch>
                  <a:fillRect/>
                </a:stretch>
              </p:blipFill>
              <p:spPr>
                <a:xfrm>
                  <a:off x="9877680" y="3327936"/>
                  <a:ext cx="2220120" cy="3078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46" name="Ink 145">
                  <a:extLst>
                    <a:ext uri="{FF2B5EF4-FFF2-40B4-BE49-F238E27FC236}">
                      <a16:creationId xmlns:a16="http://schemas.microsoft.com/office/drawing/2014/main" id="{7FEB4FE7-7130-6149-8522-24E7ADC7C71F}"/>
                    </a:ext>
                  </a:extLst>
                </p14:cNvPr>
                <p14:cNvContentPartPr/>
                <p14:nvPr/>
              </p14:nvContentPartPr>
              <p14:xfrm>
                <a:off x="7608240" y="3179256"/>
                <a:ext cx="986760" cy="1022400"/>
              </p14:xfrm>
            </p:contentPart>
          </mc:Choice>
          <mc:Fallback>
            <p:pic>
              <p:nvPicPr>
                <p:cNvPr id="146" name="Ink 145">
                  <a:extLst>
                    <a:ext uri="{FF2B5EF4-FFF2-40B4-BE49-F238E27FC236}">
                      <a16:creationId xmlns:a16="http://schemas.microsoft.com/office/drawing/2014/main" id="{7FEB4FE7-7130-6149-8522-24E7ADC7C71F}"/>
                    </a:ext>
                  </a:extLst>
                </p:cNvPr>
                <p:cNvPicPr/>
                <p:nvPr/>
              </p:nvPicPr>
              <p:blipFill>
                <a:blip r:embed="rId165"/>
                <a:stretch>
                  <a:fillRect/>
                </a:stretch>
              </p:blipFill>
              <p:spPr>
                <a:xfrm>
                  <a:off x="7599600" y="3170256"/>
                  <a:ext cx="1004400" cy="1040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3" name="Ink 112">
                  <a:extLst>
                    <a:ext uri="{FF2B5EF4-FFF2-40B4-BE49-F238E27FC236}">
                      <a16:creationId xmlns:a16="http://schemas.microsoft.com/office/drawing/2014/main" id="{735C7BA6-086F-A542-A4C3-D20AE79A5D64}"/>
                    </a:ext>
                  </a:extLst>
                </p14:cNvPr>
                <p14:cNvContentPartPr/>
                <p14:nvPr/>
              </p14:nvContentPartPr>
              <p14:xfrm>
                <a:off x="7730280" y="5312256"/>
                <a:ext cx="174960" cy="265680"/>
              </p14:xfrm>
            </p:contentPart>
          </mc:Choice>
          <mc:Fallback>
            <p:pic>
              <p:nvPicPr>
                <p:cNvPr id="113" name="Ink 112">
                  <a:extLst>
                    <a:ext uri="{FF2B5EF4-FFF2-40B4-BE49-F238E27FC236}">
                      <a16:creationId xmlns:a16="http://schemas.microsoft.com/office/drawing/2014/main" id="{735C7BA6-086F-A542-A4C3-D20AE79A5D64}"/>
                    </a:ext>
                  </a:extLst>
                </p:cNvPr>
                <p:cNvPicPr/>
                <p:nvPr/>
              </p:nvPicPr>
              <p:blipFill>
                <a:blip r:embed="rId167"/>
                <a:stretch>
                  <a:fillRect/>
                </a:stretch>
              </p:blipFill>
              <p:spPr>
                <a:xfrm>
                  <a:off x="7721280" y="5303616"/>
                  <a:ext cx="1926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4" name="Ink 113">
                  <a:extLst>
                    <a:ext uri="{FF2B5EF4-FFF2-40B4-BE49-F238E27FC236}">
                      <a16:creationId xmlns:a16="http://schemas.microsoft.com/office/drawing/2014/main" id="{5293B429-B3D2-CD43-80BE-C339F7494DF2}"/>
                    </a:ext>
                  </a:extLst>
                </p14:cNvPr>
                <p14:cNvContentPartPr/>
                <p14:nvPr/>
              </p14:nvContentPartPr>
              <p14:xfrm>
                <a:off x="7991280" y="5277696"/>
                <a:ext cx="230760" cy="291960"/>
              </p14:xfrm>
            </p:contentPart>
          </mc:Choice>
          <mc:Fallback>
            <p:pic>
              <p:nvPicPr>
                <p:cNvPr id="114" name="Ink 113">
                  <a:extLst>
                    <a:ext uri="{FF2B5EF4-FFF2-40B4-BE49-F238E27FC236}">
                      <a16:creationId xmlns:a16="http://schemas.microsoft.com/office/drawing/2014/main" id="{5293B429-B3D2-CD43-80BE-C339F7494DF2}"/>
                    </a:ext>
                  </a:extLst>
                </p:cNvPr>
                <p:cNvPicPr/>
                <p:nvPr/>
              </p:nvPicPr>
              <p:blipFill>
                <a:blip r:embed="rId169"/>
                <a:stretch>
                  <a:fillRect/>
                </a:stretch>
              </p:blipFill>
              <p:spPr>
                <a:xfrm>
                  <a:off x="7982280" y="5269056"/>
                  <a:ext cx="24840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5" name="Ink 114">
                  <a:extLst>
                    <a:ext uri="{FF2B5EF4-FFF2-40B4-BE49-F238E27FC236}">
                      <a16:creationId xmlns:a16="http://schemas.microsoft.com/office/drawing/2014/main" id="{241A880C-0AA4-0A4D-91BA-C8CC54625A98}"/>
                    </a:ext>
                  </a:extLst>
                </p14:cNvPr>
                <p14:cNvContentPartPr/>
                <p14:nvPr/>
              </p14:nvContentPartPr>
              <p14:xfrm>
                <a:off x="8010360" y="5350056"/>
                <a:ext cx="156600" cy="202680"/>
              </p14:xfrm>
            </p:contentPart>
          </mc:Choice>
          <mc:Fallback>
            <p:pic>
              <p:nvPicPr>
                <p:cNvPr id="115" name="Ink 114">
                  <a:extLst>
                    <a:ext uri="{FF2B5EF4-FFF2-40B4-BE49-F238E27FC236}">
                      <a16:creationId xmlns:a16="http://schemas.microsoft.com/office/drawing/2014/main" id="{241A880C-0AA4-0A4D-91BA-C8CC54625A98}"/>
                    </a:ext>
                  </a:extLst>
                </p:cNvPr>
                <p:cNvPicPr/>
                <p:nvPr/>
              </p:nvPicPr>
              <p:blipFill>
                <a:blip r:embed="rId171"/>
                <a:stretch>
                  <a:fillRect/>
                </a:stretch>
              </p:blipFill>
              <p:spPr>
                <a:xfrm>
                  <a:off x="8001720" y="5341056"/>
                  <a:ext cx="1742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6" name="Ink 115">
                  <a:extLst>
                    <a:ext uri="{FF2B5EF4-FFF2-40B4-BE49-F238E27FC236}">
                      <a16:creationId xmlns:a16="http://schemas.microsoft.com/office/drawing/2014/main" id="{531B488C-468F-2144-B1BE-D8863EC22B3F}"/>
                    </a:ext>
                  </a:extLst>
                </p14:cNvPr>
                <p14:cNvContentPartPr/>
                <p14:nvPr/>
              </p14:nvContentPartPr>
              <p14:xfrm>
                <a:off x="8324280" y="5327016"/>
                <a:ext cx="105840" cy="258120"/>
              </p14:xfrm>
            </p:contentPart>
          </mc:Choice>
          <mc:Fallback>
            <p:pic>
              <p:nvPicPr>
                <p:cNvPr id="116" name="Ink 115">
                  <a:extLst>
                    <a:ext uri="{FF2B5EF4-FFF2-40B4-BE49-F238E27FC236}">
                      <a16:creationId xmlns:a16="http://schemas.microsoft.com/office/drawing/2014/main" id="{531B488C-468F-2144-B1BE-D8863EC22B3F}"/>
                    </a:ext>
                  </a:extLst>
                </p:cNvPr>
                <p:cNvPicPr/>
                <p:nvPr/>
              </p:nvPicPr>
              <p:blipFill>
                <a:blip r:embed="rId173"/>
                <a:stretch>
                  <a:fillRect/>
                </a:stretch>
              </p:blipFill>
              <p:spPr>
                <a:xfrm>
                  <a:off x="8315640" y="5318016"/>
                  <a:ext cx="1234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7" name="Ink 116">
                  <a:extLst>
                    <a:ext uri="{FF2B5EF4-FFF2-40B4-BE49-F238E27FC236}">
                      <a16:creationId xmlns:a16="http://schemas.microsoft.com/office/drawing/2014/main" id="{6A8821ED-BE5F-3D44-B69A-DEA316540ED0}"/>
                    </a:ext>
                  </a:extLst>
                </p14:cNvPr>
                <p14:cNvContentPartPr/>
                <p14:nvPr/>
              </p14:nvContentPartPr>
              <p14:xfrm>
                <a:off x="8337600" y="5256816"/>
                <a:ext cx="209520" cy="91080"/>
              </p14:xfrm>
            </p:contentPart>
          </mc:Choice>
          <mc:Fallback>
            <p:pic>
              <p:nvPicPr>
                <p:cNvPr id="117" name="Ink 116">
                  <a:extLst>
                    <a:ext uri="{FF2B5EF4-FFF2-40B4-BE49-F238E27FC236}">
                      <a16:creationId xmlns:a16="http://schemas.microsoft.com/office/drawing/2014/main" id="{6A8821ED-BE5F-3D44-B69A-DEA316540ED0}"/>
                    </a:ext>
                  </a:extLst>
                </p:cNvPr>
                <p:cNvPicPr/>
                <p:nvPr/>
              </p:nvPicPr>
              <p:blipFill>
                <a:blip r:embed="rId175"/>
                <a:stretch>
                  <a:fillRect/>
                </a:stretch>
              </p:blipFill>
              <p:spPr>
                <a:xfrm>
                  <a:off x="8328600" y="5247816"/>
                  <a:ext cx="2271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8" name="Ink 117">
                  <a:extLst>
                    <a:ext uri="{FF2B5EF4-FFF2-40B4-BE49-F238E27FC236}">
                      <a16:creationId xmlns:a16="http://schemas.microsoft.com/office/drawing/2014/main" id="{4A721EB2-6D4C-3C48-B475-3C4A762280D4}"/>
                    </a:ext>
                  </a:extLst>
                </p14:cNvPr>
                <p14:cNvContentPartPr/>
                <p14:nvPr/>
              </p14:nvContentPartPr>
              <p14:xfrm>
                <a:off x="8232120" y="5065296"/>
                <a:ext cx="561960" cy="724320"/>
              </p14:xfrm>
            </p:contentPart>
          </mc:Choice>
          <mc:Fallback>
            <p:pic>
              <p:nvPicPr>
                <p:cNvPr id="118" name="Ink 117">
                  <a:extLst>
                    <a:ext uri="{FF2B5EF4-FFF2-40B4-BE49-F238E27FC236}">
                      <a16:creationId xmlns:a16="http://schemas.microsoft.com/office/drawing/2014/main" id="{4A721EB2-6D4C-3C48-B475-3C4A762280D4}"/>
                    </a:ext>
                  </a:extLst>
                </p:cNvPr>
                <p:cNvPicPr/>
                <p:nvPr/>
              </p:nvPicPr>
              <p:blipFill>
                <a:blip r:embed="rId177"/>
                <a:stretch>
                  <a:fillRect/>
                </a:stretch>
              </p:blipFill>
              <p:spPr>
                <a:xfrm>
                  <a:off x="8223480" y="5056296"/>
                  <a:ext cx="579600" cy="741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9" name="Ink 118">
                  <a:extLst>
                    <a:ext uri="{FF2B5EF4-FFF2-40B4-BE49-F238E27FC236}">
                      <a16:creationId xmlns:a16="http://schemas.microsoft.com/office/drawing/2014/main" id="{F3779EE9-CACE-854C-9439-394EC4B41261}"/>
                    </a:ext>
                  </a:extLst>
                </p14:cNvPr>
                <p14:cNvContentPartPr/>
                <p14:nvPr/>
              </p14:nvContentPartPr>
              <p14:xfrm>
                <a:off x="8359920" y="5756856"/>
                <a:ext cx="115200" cy="295920"/>
              </p14:xfrm>
            </p:contentPart>
          </mc:Choice>
          <mc:Fallback>
            <p:pic>
              <p:nvPicPr>
                <p:cNvPr id="119" name="Ink 118">
                  <a:extLst>
                    <a:ext uri="{FF2B5EF4-FFF2-40B4-BE49-F238E27FC236}">
                      <a16:creationId xmlns:a16="http://schemas.microsoft.com/office/drawing/2014/main" id="{F3779EE9-CACE-854C-9439-394EC4B41261}"/>
                    </a:ext>
                  </a:extLst>
                </p:cNvPr>
                <p:cNvPicPr/>
                <p:nvPr/>
              </p:nvPicPr>
              <p:blipFill>
                <a:blip r:embed="rId179"/>
                <a:stretch>
                  <a:fillRect/>
                </a:stretch>
              </p:blipFill>
              <p:spPr>
                <a:xfrm>
                  <a:off x="8350920" y="5748216"/>
                  <a:ext cx="1328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0" name="Ink 119">
                  <a:extLst>
                    <a:ext uri="{FF2B5EF4-FFF2-40B4-BE49-F238E27FC236}">
                      <a16:creationId xmlns:a16="http://schemas.microsoft.com/office/drawing/2014/main" id="{600A5041-FBF1-BC46-B462-F316A54786CC}"/>
                    </a:ext>
                  </a:extLst>
                </p14:cNvPr>
                <p14:cNvContentPartPr/>
                <p14:nvPr/>
              </p14:nvContentPartPr>
              <p14:xfrm>
                <a:off x="8336880" y="5791776"/>
                <a:ext cx="228960" cy="128520"/>
              </p14:xfrm>
            </p:contentPart>
          </mc:Choice>
          <mc:Fallback>
            <p:pic>
              <p:nvPicPr>
                <p:cNvPr id="120" name="Ink 119">
                  <a:extLst>
                    <a:ext uri="{FF2B5EF4-FFF2-40B4-BE49-F238E27FC236}">
                      <a16:creationId xmlns:a16="http://schemas.microsoft.com/office/drawing/2014/main" id="{600A5041-FBF1-BC46-B462-F316A54786CC}"/>
                    </a:ext>
                  </a:extLst>
                </p:cNvPr>
                <p:cNvPicPr/>
                <p:nvPr/>
              </p:nvPicPr>
              <p:blipFill>
                <a:blip r:embed="rId181"/>
                <a:stretch>
                  <a:fillRect/>
                </a:stretch>
              </p:blipFill>
              <p:spPr>
                <a:xfrm>
                  <a:off x="8327880" y="5782776"/>
                  <a:ext cx="2466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48" name="Ink 147">
                  <a:extLst>
                    <a:ext uri="{FF2B5EF4-FFF2-40B4-BE49-F238E27FC236}">
                      <a16:creationId xmlns:a16="http://schemas.microsoft.com/office/drawing/2014/main" id="{B2798234-8CE5-DB43-AEA7-58136267859D}"/>
                    </a:ext>
                  </a:extLst>
                </p14:cNvPr>
                <p14:cNvContentPartPr/>
                <p14:nvPr/>
              </p14:nvContentPartPr>
              <p14:xfrm>
                <a:off x="8165880" y="4990776"/>
                <a:ext cx="761760" cy="907920"/>
              </p14:xfrm>
            </p:contentPart>
          </mc:Choice>
          <mc:Fallback>
            <p:pic>
              <p:nvPicPr>
                <p:cNvPr id="148" name="Ink 147">
                  <a:extLst>
                    <a:ext uri="{FF2B5EF4-FFF2-40B4-BE49-F238E27FC236}">
                      <a16:creationId xmlns:a16="http://schemas.microsoft.com/office/drawing/2014/main" id="{B2798234-8CE5-DB43-AEA7-58136267859D}"/>
                    </a:ext>
                  </a:extLst>
                </p:cNvPr>
                <p:cNvPicPr/>
                <p:nvPr/>
              </p:nvPicPr>
              <p:blipFill>
                <a:blip r:embed="rId183"/>
                <a:stretch>
                  <a:fillRect/>
                </a:stretch>
              </p:blipFill>
              <p:spPr>
                <a:xfrm>
                  <a:off x="8156880" y="4981776"/>
                  <a:ext cx="779400" cy="925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58" name="Ink 157">
                  <a:extLst>
                    <a:ext uri="{FF2B5EF4-FFF2-40B4-BE49-F238E27FC236}">
                      <a16:creationId xmlns:a16="http://schemas.microsoft.com/office/drawing/2014/main" id="{99288CB7-8804-8D4E-9276-C46CFC6FB059}"/>
                    </a:ext>
                  </a:extLst>
                </p14:cNvPr>
                <p14:cNvContentPartPr/>
                <p14:nvPr/>
              </p14:nvContentPartPr>
              <p14:xfrm>
                <a:off x="6672960" y="4107696"/>
                <a:ext cx="349560" cy="420120"/>
              </p14:xfrm>
            </p:contentPart>
          </mc:Choice>
          <mc:Fallback>
            <p:pic>
              <p:nvPicPr>
                <p:cNvPr id="158" name="Ink 157">
                  <a:extLst>
                    <a:ext uri="{FF2B5EF4-FFF2-40B4-BE49-F238E27FC236}">
                      <a16:creationId xmlns:a16="http://schemas.microsoft.com/office/drawing/2014/main" id="{99288CB7-8804-8D4E-9276-C46CFC6FB059}"/>
                    </a:ext>
                  </a:extLst>
                </p:cNvPr>
                <p:cNvPicPr/>
                <p:nvPr/>
              </p:nvPicPr>
              <p:blipFill>
                <a:blip r:embed="rId185"/>
                <a:stretch>
                  <a:fillRect/>
                </a:stretch>
              </p:blipFill>
              <p:spPr>
                <a:xfrm>
                  <a:off x="6663960" y="4098696"/>
                  <a:ext cx="36720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59" name="Ink 158">
                  <a:extLst>
                    <a:ext uri="{FF2B5EF4-FFF2-40B4-BE49-F238E27FC236}">
                      <a16:creationId xmlns:a16="http://schemas.microsoft.com/office/drawing/2014/main" id="{59AC4D46-50AE-4242-9B44-4EAE00B25CCA}"/>
                    </a:ext>
                  </a:extLst>
                </p14:cNvPr>
                <p14:cNvContentPartPr/>
                <p14:nvPr/>
              </p14:nvContentPartPr>
              <p14:xfrm>
                <a:off x="6637680" y="4299576"/>
                <a:ext cx="1081800" cy="84600"/>
              </p14:xfrm>
            </p:contentPart>
          </mc:Choice>
          <mc:Fallback>
            <p:pic>
              <p:nvPicPr>
                <p:cNvPr id="159" name="Ink 158">
                  <a:extLst>
                    <a:ext uri="{FF2B5EF4-FFF2-40B4-BE49-F238E27FC236}">
                      <a16:creationId xmlns:a16="http://schemas.microsoft.com/office/drawing/2014/main" id="{59AC4D46-50AE-4242-9B44-4EAE00B25CCA}"/>
                    </a:ext>
                  </a:extLst>
                </p:cNvPr>
                <p:cNvPicPr/>
                <p:nvPr/>
              </p:nvPicPr>
              <p:blipFill>
                <a:blip r:embed="rId187"/>
                <a:stretch>
                  <a:fillRect/>
                </a:stretch>
              </p:blipFill>
              <p:spPr>
                <a:xfrm>
                  <a:off x="6628680" y="4290936"/>
                  <a:ext cx="10994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63" name="Ink 162">
                  <a:extLst>
                    <a:ext uri="{FF2B5EF4-FFF2-40B4-BE49-F238E27FC236}">
                      <a16:creationId xmlns:a16="http://schemas.microsoft.com/office/drawing/2014/main" id="{BF76BE87-C4A8-744B-9AF6-0B9C1C88208A}"/>
                    </a:ext>
                  </a:extLst>
                </p14:cNvPr>
                <p14:cNvContentPartPr/>
                <p14:nvPr/>
              </p14:nvContentPartPr>
              <p14:xfrm>
                <a:off x="1955880" y="5717976"/>
                <a:ext cx="243360" cy="205920"/>
              </p14:xfrm>
            </p:contentPart>
          </mc:Choice>
          <mc:Fallback>
            <p:pic>
              <p:nvPicPr>
                <p:cNvPr id="163" name="Ink 162">
                  <a:extLst>
                    <a:ext uri="{FF2B5EF4-FFF2-40B4-BE49-F238E27FC236}">
                      <a16:creationId xmlns:a16="http://schemas.microsoft.com/office/drawing/2014/main" id="{BF76BE87-C4A8-744B-9AF6-0B9C1C88208A}"/>
                    </a:ext>
                  </a:extLst>
                </p:cNvPr>
                <p:cNvPicPr/>
                <p:nvPr/>
              </p:nvPicPr>
              <p:blipFill>
                <a:blip r:embed="rId189"/>
                <a:stretch>
                  <a:fillRect/>
                </a:stretch>
              </p:blipFill>
              <p:spPr>
                <a:xfrm>
                  <a:off x="1946880" y="5709336"/>
                  <a:ext cx="2610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64" name="Ink 163">
                  <a:extLst>
                    <a:ext uri="{FF2B5EF4-FFF2-40B4-BE49-F238E27FC236}">
                      <a16:creationId xmlns:a16="http://schemas.microsoft.com/office/drawing/2014/main" id="{840641F2-204C-CA4B-A49C-B91131FD4361}"/>
                    </a:ext>
                  </a:extLst>
                </p14:cNvPr>
                <p14:cNvContentPartPr/>
                <p14:nvPr/>
              </p14:nvContentPartPr>
              <p14:xfrm>
                <a:off x="1980000" y="5461656"/>
                <a:ext cx="2264760" cy="461160"/>
              </p14:xfrm>
            </p:contentPart>
          </mc:Choice>
          <mc:Fallback>
            <p:pic>
              <p:nvPicPr>
                <p:cNvPr id="164" name="Ink 163">
                  <a:extLst>
                    <a:ext uri="{FF2B5EF4-FFF2-40B4-BE49-F238E27FC236}">
                      <a16:creationId xmlns:a16="http://schemas.microsoft.com/office/drawing/2014/main" id="{840641F2-204C-CA4B-A49C-B91131FD4361}"/>
                    </a:ext>
                  </a:extLst>
                </p:cNvPr>
                <p:cNvPicPr/>
                <p:nvPr/>
              </p:nvPicPr>
              <p:blipFill>
                <a:blip r:embed="rId191"/>
                <a:stretch>
                  <a:fillRect/>
                </a:stretch>
              </p:blipFill>
              <p:spPr>
                <a:xfrm>
                  <a:off x="1971360" y="5453016"/>
                  <a:ext cx="228240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61" name="Ink 160">
                  <a:extLst>
                    <a:ext uri="{FF2B5EF4-FFF2-40B4-BE49-F238E27FC236}">
                      <a16:creationId xmlns:a16="http://schemas.microsoft.com/office/drawing/2014/main" id="{E5A5340C-C87F-5248-A5E3-2CAF42DE23F5}"/>
                    </a:ext>
                  </a:extLst>
                </p14:cNvPr>
                <p14:cNvContentPartPr/>
                <p14:nvPr/>
              </p14:nvContentPartPr>
              <p14:xfrm>
                <a:off x="1881360" y="4920216"/>
                <a:ext cx="214560" cy="307080"/>
              </p14:xfrm>
            </p:contentPart>
          </mc:Choice>
          <mc:Fallback>
            <p:pic>
              <p:nvPicPr>
                <p:cNvPr id="161" name="Ink 160">
                  <a:extLst>
                    <a:ext uri="{FF2B5EF4-FFF2-40B4-BE49-F238E27FC236}">
                      <a16:creationId xmlns:a16="http://schemas.microsoft.com/office/drawing/2014/main" id="{E5A5340C-C87F-5248-A5E3-2CAF42DE23F5}"/>
                    </a:ext>
                  </a:extLst>
                </p:cNvPr>
                <p:cNvPicPr/>
                <p:nvPr/>
              </p:nvPicPr>
              <p:blipFill>
                <a:blip r:embed="rId193"/>
                <a:stretch>
                  <a:fillRect/>
                </a:stretch>
              </p:blipFill>
              <p:spPr>
                <a:xfrm>
                  <a:off x="1872360" y="4911216"/>
                  <a:ext cx="23220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2" name="Ink 161">
                  <a:extLst>
                    <a:ext uri="{FF2B5EF4-FFF2-40B4-BE49-F238E27FC236}">
                      <a16:creationId xmlns:a16="http://schemas.microsoft.com/office/drawing/2014/main" id="{765DB508-B025-0744-AC45-5A5B5AF074D1}"/>
                    </a:ext>
                  </a:extLst>
                </p14:cNvPr>
                <p14:cNvContentPartPr/>
                <p14:nvPr/>
              </p14:nvContentPartPr>
              <p14:xfrm>
                <a:off x="1891080" y="4883856"/>
                <a:ext cx="1105560" cy="254880"/>
              </p14:xfrm>
            </p:contentPart>
          </mc:Choice>
          <mc:Fallback>
            <p:pic>
              <p:nvPicPr>
                <p:cNvPr id="162" name="Ink 161">
                  <a:extLst>
                    <a:ext uri="{FF2B5EF4-FFF2-40B4-BE49-F238E27FC236}">
                      <a16:creationId xmlns:a16="http://schemas.microsoft.com/office/drawing/2014/main" id="{765DB508-B025-0744-AC45-5A5B5AF074D1}"/>
                    </a:ext>
                  </a:extLst>
                </p:cNvPr>
                <p:cNvPicPr/>
                <p:nvPr/>
              </p:nvPicPr>
              <p:blipFill>
                <a:blip r:embed="rId195"/>
                <a:stretch>
                  <a:fillRect/>
                </a:stretch>
              </p:blipFill>
              <p:spPr>
                <a:xfrm>
                  <a:off x="1882440" y="4875216"/>
                  <a:ext cx="11232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2" name="Ink 151">
                  <a:extLst>
                    <a:ext uri="{FF2B5EF4-FFF2-40B4-BE49-F238E27FC236}">
                      <a16:creationId xmlns:a16="http://schemas.microsoft.com/office/drawing/2014/main" id="{247E90F1-FD74-BE40-AD5D-5E338A7FAE77}"/>
                    </a:ext>
                  </a:extLst>
                </p14:cNvPr>
                <p14:cNvContentPartPr/>
                <p14:nvPr/>
              </p14:nvContentPartPr>
              <p14:xfrm>
                <a:off x="2143080" y="3968736"/>
                <a:ext cx="47880" cy="373680"/>
              </p14:xfrm>
            </p:contentPart>
          </mc:Choice>
          <mc:Fallback>
            <p:pic>
              <p:nvPicPr>
                <p:cNvPr id="152" name="Ink 151">
                  <a:extLst>
                    <a:ext uri="{FF2B5EF4-FFF2-40B4-BE49-F238E27FC236}">
                      <a16:creationId xmlns:a16="http://schemas.microsoft.com/office/drawing/2014/main" id="{247E90F1-FD74-BE40-AD5D-5E338A7FAE77}"/>
                    </a:ext>
                  </a:extLst>
                </p:cNvPr>
                <p:cNvPicPr/>
                <p:nvPr/>
              </p:nvPicPr>
              <p:blipFill>
                <a:blip r:embed="rId197"/>
                <a:stretch>
                  <a:fillRect/>
                </a:stretch>
              </p:blipFill>
              <p:spPr>
                <a:xfrm>
                  <a:off x="2134080" y="3960096"/>
                  <a:ext cx="6552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3" name="Ink 152">
                  <a:extLst>
                    <a:ext uri="{FF2B5EF4-FFF2-40B4-BE49-F238E27FC236}">
                      <a16:creationId xmlns:a16="http://schemas.microsoft.com/office/drawing/2014/main" id="{2995D2DE-BD8E-4544-95BC-F170E7A634DB}"/>
                    </a:ext>
                  </a:extLst>
                </p14:cNvPr>
                <p14:cNvContentPartPr/>
                <p14:nvPr/>
              </p14:nvContentPartPr>
              <p14:xfrm>
                <a:off x="2379960" y="3966216"/>
                <a:ext cx="171360" cy="346680"/>
              </p14:xfrm>
            </p:contentPart>
          </mc:Choice>
          <mc:Fallback>
            <p:pic>
              <p:nvPicPr>
                <p:cNvPr id="153" name="Ink 152">
                  <a:extLst>
                    <a:ext uri="{FF2B5EF4-FFF2-40B4-BE49-F238E27FC236}">
                      <a16:creationId xmlns:a16="http://schemas.microsoft.com/office/drawing/2014/main" id="{2995D2DE-BD8E-4544-95BC-F170E7A634DB}"/>
                    </a:ext>
                  </a:extLst>
                </p:cNvPr>
                <p:cNvPicPr/>
                <p:nvPr/>
              </p:nvPicPr>
              <p:blipFill>
                <a:blip r:embed="rId199"/>
                <a:stretch>
                  <a:fillRect/>
                </a:stretch>
              </p:blipFill>
              <p:spPr>
                <a:xfrm>
                  <a:off x="2370960" y="3957216"/>
                  <a:ext cx="18900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54" name="Ink 153">
                  <a:extLst>
                    <a:ext uri="{FF2B5EF4-FFF2-40B4-BE49-F238E27FC236}">
                      <a16:creationId xmlns:a16="http://schemas.microsoft.com/office/drawing/2014/main" id="{FDAD5926-8BA7-4A43-B887-AB1C96196CB4}"/>
                    </a:ext>
                  </a:extLst>
                </p14:cNvPr>
                <p14:cNvContentPartPr/>
                <p14:nvPr/>
              </p14:nvContentPartPr>
              <p14:xfrm>
                <a:off x="2433240" y="3926616"/>
                <a:ext cx="177480" cy="100440"/>
              </p14:xfrm>
            </p:contentPart>
          </mc:Choice>
          <mc:Fallback>
            <p:pic>
              <p:nvPicPr>
                <p:cNvPr id="154" name="Ink 153">
                  <a:extLst>
                    <a:ext uri="{FF2B5EF4-FFF2-40B4-BE49-F238E27FC236}">
                      <a16:creationId xmlns:a16="http://schemas.microsoft.com/office/drawing/2014/main" id="{FDAD5926-8BA7-4A43-B887-AB1C96196CB4}"/>
                    </a:ext>
                  </a:extLst>
                </p:cNvPr>
                <p:cNvPicPr/>
                <p:nvPr/>
              </p:nvPicPr>
              <p:blipFill>
                <a:blip r:embed="rId201"/>
                <a:stretch>
                  <a:fillRect/>
                </a:stretch>
              </p:blipFill>
              <p:spPr>
                <a:xfrm>
                  <a:off x="2424600" y="3917976"/>
                  <a:ext cx="1951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73" name="Ink 172">
                  <a:extLst>
                    <a:ext uri="{FF2B5EF4-FFF2-40B4-BE49-F238E27FC236}">
                      <a16:creationId xmlns:a16="http://schemas.microsoft.com/office/drawing/2014/main" id="{93B7154D-FBFA-0141-8862-B8EF040CE314}"/>
                    </a:ext>
                  </a:extLst>
                </p14:cNvPr>
                <p14:cNvContentPartPr/>
                <p14:nvPr/>
              </p14:nvContentPartPr>
              <p14:xfrm>
                <a:off x="2904840" y="3855696"/>
                <a:ext cx="731160" cy="335520"/>
              </p14:xfrm>
            </p:contentPart>
          </mc:Choice>
          <mc:Fallback>
            <p:pic>
              <p:nvPicPr>
                <p:cNvPr id="173" name="Ink 172">
                  <a:extLst>
                    <a:ext uri="{FF2B5EF4-FFF2-40B4-BE49-F238E27FC236}">
                      <a16:creationId xmlns:a16="http://schemas.microsoft.com/office/drawing/2014/main" id="{93B7154D-FBFA-0141-8862-B8EF040CE314}"/>
                    </a:ext>
                  </a:extLst>
                </p:cNvPr>
                <p:cNvPicPr/>
                <p:nvPr/>
              </p:nvPicPr>
              <p:blipFill>
                <a:blip r:embed="rId203"/>
                <a:stretch>
                  <a:fillRect/>
                </a:stretch>
              </p:blipFill>
              <p:spPr>
                <a:xfrm>
                  <a:off x="2895840" y="3846696"/>
                  <a:ext cx="7488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5" name="Ink 174">
                  <a:extLst>
                    <a:ext uri="{FF2B5EF4-FFF2-40B4-BE49-F238E27FC236}">
                      <a16:creationId xmlns:a16="http://schemas.microsoft.com/office/drawing/2014/main" id="{737E57B0-22F6-5249-80B0-0AB95AFBE593}"/>
                    </a:ext>
                  </a:extLst>
                </p14:cNvPr>
                <p14:cNvContentPartPr/>
                <p14:nvPr/>
              </p14:nvContentPartPr>
              <p14:xfrm>
                <a:off x="4060080" y="3862536"/>
                <a:ext cx="35280" cy="36000"/>
              </p14:xfrm>
            </p:contentPart>
          </mc:Choice>
          <mc:Fallback>
            <p:pic>
              <p:nvPicPr>
                <p:cNvPr id="175" name="Ink 174">
                  <a:extLst>
                    <a:ext uri="{FF2B5EF4-FFF2-40B4-BE49-F238E27FC236}">
                      <a16:creationId xmlns:a16="http://schemas.microsoft.com/office/drawing/2014/main" id="{737E57B0-22F6-5249-80B0-0AB95AFBE593}"/>
                    </a:ext>
                  </a:extLst>
                </p:cNvPr>
                <p:cNvPicPr/>
                <p:nvPr/>
              </p:nvPicPr>
              <p:blipFill>
                <a:blip r:embed="rId205"/>
                <a:stretch>
                  <a:fillRect/>
                </a:stretch>
              </p:blipFill>
              <p:spPr>
                <a:xfrm>
                  <a:off x="4051080" y="3853536"/>
                  <a:ext cx="529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76" name="Ink 175">
                  <a:extLst>
                    <a:ext uri="{FF2B5EF4-FFF2-40B4-BE49-F238E27FC236}">
                      <a16:creationId xmlns:a16="http://schemas.microsoft.com/office/drawing/2014/main" id="{48E13C72-7880-2C47-A281-4EA0F1E6808F}"/>
                    </a:ext>
                  </a:extLst>
                </p14:cNvPr>
                <p14:cNvContentPartPr/>
                <p14:nvPr/>
              </p14:nvContentPartPr>
              <p14:xfrm>
                <a:off x="4037040" y="3873336"/>
                <a:ext cx="120240" cy="260640"/>
              </p14:xfrm>
            </p:contentPart>
          </mc:Choice>
          <mc:Fallback>
            <p:pic>
              <p:nvPicPr>
                <p:cNvPr id="176" name="Ink 175">
                  <a:extLst>
                    <a:ext uri="{FF2B5EF4-FFF2-40B4-BE49-F238E27FC236}">
                      <a16:creationId xmlns:a16="http://schemas.microsoft.com/office/drawing/2014/main" id="{48E13C72-7880-2C47-A281-4EA0F1E6808F}"/>
                    </a:ext>
                  </a:extLst>
                </p:cNvPr>
                <p:cNvPicPr/>
                <p:nvPr/>
              </p:nvPicPr>
              <p:blipFill>
                <a:blip r:embed="rId207"/>
                <a:stretch>
                  <a:fillRect/>
                </a:stretch>
              </p:blipFill>
              <p:spPr>
                <a:xfrm>
                  <a:off x="4028400" y="3864336"/>
                  <a:ext cx="1378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77" name="Ink 176">
                  <a:extLst>
                    <a:ext uri="{FF2B5EF4-FFF2-40B4-BE49-F238E27FC236}">
                      <a16:creationId xmlns:a16="http://schemas.microsoft.com/office/drawing/2014/main" id="{117B4E18-0D20-2948-8809-1FFAE9FFEC39}"/>
                    </a:ext>
                  </a:extLst>
                </p14:cNvPr>
                <p14:cNvContentPartPr/>
                <p14:nvPr/>
              </p14:nvContentPartPr>
              <p14:xfrm>
                <a:off x="4284360" y="4009416"/>
                <a:ext cx="6480" cy="24840"/>
              </p14:xfrm>
            </p:contentPart>
          </mc:Choice>
          <mc:Fallback>
            <p:pic>
              <p:nvPicPr>
                <p:cNvPr id="177" name="Ink 176">
                  <a:extLst>
                    <a:ext uri="{FF2B5EF4-FFF2-40B4-BE49-F238E27FC236}">
                      <a16:creationId xmlns:a16="http://schemas.microsoft.com/office/drawing/2014/main" id="{117B4E18-0D20-2948-8809-1FFAE9FFEC39}"/>
                    </a:ext>
                  </a:extLst>
                </p:cNvPr>
                <p:cNvPicPr/>
                <p:nvPr/>
              </p:nvPicPr>
              <p:blipFill>
                <a:blip r:embed="rId209"/>
                <a:stretch>
                  <a:fillRect/>
                </a:stretch>
              </p:blipFill>
              <p:spPr>
                <a:xfrm>
                  <a:off x="4275360" y="4000416"/>
                  <a:ext cx="241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79" name="Ink 178">
                  <a:extLst>
                    <a:ext uri="{FF2B5EF4-FFF2-40B4-BE49-F238E27FC236}">
                      <a16:creationId xmlns:a16="http://schemas.microsoft.com/office/drawing/2014/main" id="{95C9E454-2521-EE46-A533-1E9A22F9B0BB}"/>
                    </a:ext>
                  </a:extLst>
                </p14:cNvPr>
                <p14:cNvContentPartPr/>
                <p14:nvPr/>
              </p14:nvContentPartPr>
              <p14:xfrm>
                <a:off x="4449240" y="3798456"/>
                <a:ext cx="153720" cy="205920"/>
              </p14:xfrm>
            </p:contentPart>
          </mc:Choice>
          <mc:Fallback>
            <p:pic>
              <p:nvPicPr>
                <p:cNvPr id="179" name="Ink 178">
                  <a:extLst>
                    <a:ext uri="{FF2B5EF4-FFF2-40B4-BE49-F238E27FC236}">
                      <a16:creationId xmlns:a16="http://schemas.microsoft.com/office/drawing/2014/main" id="{95C9E454-2521-EE46-A533-1E9A22F9B0BB}"/>
                    </a:ext>
                  </a:extLst>
                </p:cNvPr>
                <p:cNvPicPr/>
                <p:nvPr/>
              </p:nvPicPr>
              <p:blipFill>
                <a:blip r:embed="rId211"/>
                <a:stretch>
                  <a:fillRect/>
                </a:stretch>
              </p:blipFill>
              <p:spPr>
                <a:xfrm>
                  <a:off x="4440240" y="3789816"/>
                  <a:ext cx="1713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80" name="Ink 179">
                  <a:extLst>
                    <a:ext uri="{FF2B5EF4-FFF2-40B4-BE49-F238E27FC236}">
                      <a16:creationId xmlns:a16="http://schemas.microsoft.com/office/drawing/2014/main" id="{ACCABF60-8AE4-5341-86C3-22C6676054D9}"/>
                    </a:ext>
                  </a:extLst>
                </p14:cNvPr>
                <p14:cNvContentPartPr/>
                <p14:nvPr/>
              </p14:nvContentPartPr>
              <p14:xfrm>
                <a:off x="4457160" y="3776496"/>
                <a:ext cx="95400" cy="40680"/>
              </p14:xfrm>
            </p:contentPart>
          </mc:Choice>
          <mc:Fallback>
            <p:pic>
              <p:nvPicPr>
                <p:cNvPr id="180" name="Ink 179">
                  <a:extLst>
                    <a:ext uri="{FF2B5EF4-FFF2-40B4-BE49-F238E27FC236}">
                      <a16:creationId xmlns:a16="http://schemas.microsoft.com/office/drawing/2014/main" id="{ACCABF60-8AE4-5341-86C3-22C6676054D9}"/>
                    </a:ext>
                  </a:extLst>
                </p:cNvPr>
                <p:cNvPicPr/>
                <p:nvPr/>
              </p:nvPicPr>
              <p:blipFill>
                <a:blip r:embed="rId213"/>
                <a:stretch>
                  <a:fillRect/>
                </a:stretch>
              </p:blipFill>
              <p:spPr>
                <a:xfrm>
                  <a:off x="4448520" y="3767856"/>
                  <a:ext cx="1130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79" name="Ink 78">
                  <a:extLst>
                    <a:ext uri="{FF2B5EF4-FFF2-40B4-BE49-F238E27FC236}">
                      <a16:creationId xmlns:a16="http://schemas.microsoft.com/office/drawing/2014/main" id="{E23B011F-4EB8-3240-A4C1-DD99EE0076A7}"/>
                    </a:ext>
                  </a:extLst>
                </p14:cNvPr>
                <p14:cNvContentPartPr/>
                <p14:nvPr/>
              </p14:nvContentPartPr>
              <p14:xfrm>
                <a:off x="8835840" y="2596056"/>
                <a:ext cx="847080" cy="666360"/>
              </p14:xfrm>
            </p:contentPart>
          </mc:Choice>
          <mc:Fallback>
            <p:pic>
              <p:nvPicPr>
                <p:cNvPr id="79" name="Ink 78">
                  <a:extLst>
                    <a:ext uri="{FF2B5EF4-FFF2-40B4-BE49-F238E27FC236}">
                      <a16:creationId xmlns:a16="http://schemas.microsoft.com/office/drawing/2014/main" id="{E23B011F-4EB8-3240-A4C1-DD99EE0076A7}"/>
                    </a:ext>
                  </a:extLst>
                </p:cNvPr>
                <p:cNvPicPr/>
                <p:nvPr/>
              </p:nvPicPr>
              <p:blipFill>
                <a:blip r:embed="rId215"/>
                <a:stretch>
                  <a:fillRect/>
                </a:stretch>
              </p:blipFill>
              <p:spPr>
                <a:xfrm>
                  <a:off x="8826840" y="2587416"/>
                  <a:ext cx="864720" cy="6840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80" name="Ink 79">
                  <a:extLst>
                    <a:ext uri="{FF2B5EF4-FFF2-40B4-BE49-F238E27FC236}">
                      <a16:creationId xmlns:a16="http://schemas.microsoft.com/office/drawing/2014/main" id="{8320F33D-CCD1-1344-B418-64141DB46539}"/>
                    </a:ext>
                  </a:extLst>
                </p14:cNvPr>
                <p14:cNvContentPartPr/>
                <p14:nvPr/>
              </p14:nvContentPartPr>
              <p14:xfrm>
                <a:off x="8836560" y="3343776"/>
                <a:ext cx="947160" cy="187200"/>
              </p14:xfrm>
            </p:contentPart>
          </mc:Choice>
          <mc:Fallback>
            <p:pic>
              <p:nvPicPr>
                <p:cNvPr id="80" name="Ink 79">
                  <a:extLst>
                    <a:ext uri="{FF2B5EF4-FFF2-40B4-BE49-F238E27FC236}">
                      <a16:creationId xmlns:a16="http://schemas.microsoft.com/office/drawing/2014/main" id="{8320F33D-CCD1-1344-B418-64141DB46539}"/>
                    </a:ext>
                  </a:extLst>
                </p:cNvPr>
                <p:cNvPicPr/>
                <p:nvPr/>
              </p:nvPicPr>
              <p:blipFill>
                <a:blip r:embed="rId217"/>
                <a:stretch>
                  <a:fillRect/>
                </a:stretch>
              </p:blipFill>
              <p:spPr>
                <a:xfrm>
                  <a:off x="8827560" y="3335136"/>
                  <a:ext cx="9648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81" name="Ink 80">
                  <a:extLst>
                    <a:ext uri="{FF2B5EF4-FFF2-40B4-BE49-F238E27FC236}">
                      <a16:creationId xmlns:a16="http://schemas.microsoft.com/office/drawing/2014/main" id="{FB44F79B-84B5-9041-99C1-253768372051}"/>
                    </a:ext>
                  </a:extLst>
                </p14:cNvPr>
                <p14:cNvContentPartPr/>
                <p14:nvPr/>
              </p14:nvContentPartPr>
              <p14:xfrm>
                <a:off x="9510120" y="2574456"/>
                <a:ext cx="219240" cy="226440"/>
              </p14:xfrm>
            </p:contentPart>
          </mc:Choice>
          <mc:Fallback>
            <p:pic>
              <p:nvPicPr>
                <p:cNvPr id="81" name="Ink 80">
                  <a:extLst>
                    <a:ext uri="{FF2B5EF4-FFF2-40B4-BE49-F238E27FC236}">
                      <a16:creationId xmlns:a16="http://schemas.microsoft.com/office/drawing/2014/main" id="{FB44F79B-84B5-9041-99C1-253768372051}"/>
                    </a:ext>
                  </a:extLst>
                </p:cNvPr>
                <p:cNvPicPr/>
                <p:nvPr/>
              </p:nvPicPr>
              <p:blipFill>
                <a:blip r:embed="rId219"/>
                <a:stretch>
                  <a:fillRect/>
                </a:stretch>
              </p:blipFill>
              <p:spPr>
                <a:xfrm>
                  <a:off x="9501480" y="2565456"/>
                  <a:ext cx="2368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82" name="Ink 81">
                  <a:extLst>
                    <a:ext uri="{FF2B5EF4-FFF2-40B4-BE49-F238E27FC236}">
                      <a16:creationId xmlns:a16="http://schemas.microsoft.com/office/drawing/2014/main" id="{65055F08-8650-B044-9784-2F15430A149C}"/>
                    </a:ext>
                  </a:extLst>
                </p14:cNvPr>
                <p14:cNvContentPartPr/>
                <p14:nvPr/>
              </p14:nvContentPartPr>
              <p14:xfrm>
                <a:off x="9834840" y="2157216"/>
                <a:ext cx="27360" cy="290880"/>
              </p14:xfrm>
            </p:contentPart>
          </mc:Choice>
          <mc:Fallback>
            <p:pic>
              <p:nvPicPr>
                <p:cNvPr id="82" name="Ink 81">
                  <a:extLst>
                    <a:ext uri="{FF2B5EF4-FFF2-40B4-BE49-F238E27FC236}">
                      <a16:creationId xmlns:a16="http://schemas.microsoft.com/office/drawing/2014/main" id="{65055F08-8650-B044-9784-2F15430A149C}"/>
                    </a:ext>
                  </a:extLst>
                </p:cNvPr>
                <p:cNvPicPr/>
                <p:nvPr/>
              </p:nvPicPr>
              <p:blipFill>
                <a:blip r:embed="rId221"/>
                <a:stretch>
                  <a:fillRect/>
                </a:stretch>
              </p:blipFill>
              <p:spPr>
                <a:xfrm>
                  <a:off x="9826200" y="2148576"/>
                  <a:ext cx="4500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88" name="Ink 87">
                  <a:extLst>
                    <a:ext uri="{FF2B5EF4-FFF2-40B4-BE49-F238E27FC236}">
                      <a16:creationId xmlns:a16="http://schemas.microsoft.com/office/drawing/2014/main" id="{96EBE2D6-2BA1-234F-A02F-3DEB63978ED1}"/>
                    </a:ext>
                  </a:extLst>
                </p14:cNvPr>
                <p14:cNvContentPartPr/>
                <p14:nvPr/>
              </p14:nvContentPartPr>
              <p14:xfrm>
                <a:off x="9858960" y="2139936"/>
                <a:ext cx="93600" cy="177480"/>
              </p14:xfrm>
            </p:contentPart>
          </mc:Choice>
          <mc:Fallback>
            <p:pic>
              <p:nvPicPr>
                <p:cNvPr id="88" name="Ink 87">
                  <a:extLst>
                    <a:ext uri="{FF2B5EF4-FFF2-40B4-BE49-F238E27FC236}">
                      <a16:creationId xmlns:a16="http://schemas.microsoft.com/office/drawing/2014/main" id="{96EBE2D6-2BA1-234F-A02F-3DEB63978ED1}"/>
                    </a:ext>
                  </a:extLst>
                </p:cNvPr>
                <p:cNvPicPr/>
                <p:nvPr/>
              </p:nvPicPr>
              <p:blipFill>
                <a:blip r:embed="rId223"/>
                <a:stretch>
                  <a:fillRect/>
                </a:stretch>
              </p:blipFill>
              <p:spPr>
                <a:xfrm>
                  <a:off x="9849960" y="2131296"/>
                  <a:ext cx="1112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89" name="Ink 88">
                  <a:extLst>
                    <a:ext uri="{FF2B5EF4-FFF2-40B4-BE49-F238E27FC236}">
                      <a16:creationId xmlns:a16="http://schemas.microsoft.com/office/drawing/2014/main" id="{3A77E897-48FF-4747-B970-EF32142BF6CD}"/>
                    </a:ext>
                  </a:extLst>
                </p14:cNvPr>
                <p14:cNvContentPartPr/>
                <p14:nvPr/>
              </p14:nvContentPartPr>
              <p14:xfrm>
                <a:off x="10045440" y="2197896"/>
                <a:ext cx="183960" cy="98640"/>
              </p14:xfrm>
            </p:contentPart>
          </mc:Choice>
          <mc:Fallback>
            <p:pic>
              <p:nvPicPr>
                <p:cNvPr id="89" name="Ink 88">
                  <a:extLst>
                    <a:ext uri="{FF2B5EF4-FFF2-40B4-BE49-F238E27FC236}">
                      <a16:creationId xmlns:a16="http://schemas.microsoft.com/office/drawing/2014/main" id="{3A77E897-48FF-4747-B970-EF32142BF6CD}"/>
                    </a:ext>
                  </a:extLst>
                </p:cNvPr>
                <p:cNvPicPr/>
                <p:nvPr/>
              </p:nvPicPr>
              <p:blipFill>
                <a:blip r:embed="rId225"/>
                <a:stretch>
                  <a:fillRect/>
                </a:stretch>
              </p:blipFill>
              <p:spPr>
                <a:xfrm>
                  <a:off x="10036800" y="2188896"/>
                  <a:ext cx="2016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90" name="Ink 89">
                  <a:extLst>
                    <a:ext uri="{FF2B5EF4-FFF2-40B4-BE49-F238E27FC236}">
                      <a16:creationId xmlns:a16="http://schemas.microsoft.com/office/drawing/2014/main" id="{E763DD76-782A-C740-A78C-6CFBF1745590}"/>
                    </a:ext>
                  </a:extLst>
                </p14:cNvPr>
                <p14:cNvContentPartPr/>
                <p14:nvPr/>
              </p14:nvContentPartPr>
              <p14:xfrm>
                <a:off x="10159920" y="2030856"/>
                <a:ext cx="20880" cy="2520"/>
              </p14:xfrm>
            </p:contentPart>
          </mc:Choice>
          <mc:Fallback>
            <p:pic>
              <p:nvPicPr>
                <p:cNvPr id="90" name="Ink 89">
                  <a:extLst>
                    <a:ext uri="{FF2B5EF4-FFF2-40B4-BE49-F238E27FC236}">
                      <a16:creationId xmlns:a16="http://schemas.microsoft.com/office/drawing/2014/main" id="{E763DD76-782A-C740-A78C-6CFBF1745590}"/>
                    </a:ext>
                  </a:extLst>
                </p:cNvPr>
                <p:cNvPicPr/>
                <p:nvPr/>
              </p:nvPicPr>
              <p:blipFill>
                <a:blip r:embed="rId227"/>
                <a:stretch>
                  <a:fillRect/>
                </a:stretch>
              </p:blipFill>
              <p:spPr>
                <a:xfrm>
                  <a:off x="10151280" y="2021856"/>
                  <a:ext cx="385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91" name="Ink 90">
                  <a:extLst>
                    <a:ext uri="{FF2B5EF4-FFF2-40B4-BE49-F238E27FC236}">
                      <a16:creationId xmlns:a16="http://schemas.microsoft.com/office/drawing/2014/main" id="{743FFA26-4784-2F48-AAC0-DEDF9374071B}"/>
                    </a:ext>
                  </a:extLst>
                </p14:cNvPr>
                <p14:cNvContentPartPr/>
                <p14:nvPr/>
              </p14:nvContentPartPr>
              <p14:xfrm>
                <a:off x="10298520" y="1951296"/>
                <a:ext cx="236880" cy="257400"/>
              </p14:xfrm>
            </p:contentPart>
          </mc:Choice>
          <mc:Fallback>
            <p:pic>
              <p:nvPicPr>
                <p:cNvPr id="91" name="Ink 90">
                  <a:extLst>
                    <a:ext uri="{FF2B5EF4-FFF2-40B4-BE49-F238E27FC236}">
                      <a16:creationId xmlns:a16="http://schemas.microsoft.com/office/drawing/2014/main" id="{743FFA26-4784-2F48-AAC0-DEDF9374071B}"/>
                    </a:ext>
                  </a:extLst>
                </p:cNvPr>
                <p:cNvPicPr/>
                <p:nvPr/>
              </p:nvPicPr>
              <p:blipFill>
                <a:blip r:embed="rId229"/>
                <a:stretch>
                  <a:fillRect/>
                </a:stretch>
              </p:blipFill>
              <p:spPr>
                <a:xfrm>
                  <a:off x="10289880" y="1942296"/>
                  <a:ext cx="2545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92" name="Ink 91">
                  <a:extLst>
                    <a:ext uri="{FF2B5EF4-FFF2-40B4-BE49-F238E27FC236}">
                      <a16:creationId xmlns:a16="http://schemas.microsoft.com/office/drawing/2014/main" id="{51C3BB70-AB0B-5A49-AD6D-12379F5B7B50}"/>
                    </a:ext>
                  </a:extLst>
                </p14:cNvPr>
                <p14:cNvContentPartPr/>
                <p14:nvPr/>
              </p14:nvContentPartPr>
              <p14:xfrm>
                <a:off x="10436760" y="1957056"/>
                <a:ext cx="186480" cy="85680"/>
              </p14:xfrm>
            </p:contentPart>
          </mc:Choice>
          <mc:Fallback>
            <p:pic>
              <p:nvPicPr>
                <p:cNvPr id="92" name="Ink 91">
                  <a:extLst>
                    <a:ext uri="{FF2B5EF4-FFF2-40B4-BE49-F238E27FC236}">
                      <a16:creationId xmlns:a16="http://schemas.microsoft.com/office/drawing/2014/main" id="{51C3BB70-AB0B-5A49-AD6D-12379F5B7B50}"/>
                    </a:ext>
                  </a:extLst>
                </p:cNvPr>
                <p:cNvPicPr/>
                <p:nvPr/>
              </p:nvPicPr>
              <p:blipFill>
                <a:blip r:embed="rId231"/>
                <a:stretch>
                  <a:fillRect/>
                </a:stretch>
              </p:blipFill>
              <p:spPr>
                <a:xfrm>
                  <a:off x="10427760" y="1948416"/>
                  <a:ext cx="204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93" name="Ink 92">
                  <a:extLst>
                    <a:ext uri="{FF2B5EF4-FFF2-40B4-BE49-F238E27FC236}">
                      <a16:creationId xmlns:a16="http://schemas.microsoft.com/office/drawing/2014/main" id="{A0677B21-3FBF-8449-A060-E03E989FEE3D}"/>
                    </a:ext>
                  </a:extLst>
                </p14:cNvPr>
                <p14:cNvContentPartPr/>
                <p14:nvPr/>
              </p14:nvContentPartPr>
              <p14:xfrm>
                <a:off x="10896120" y="1739616"/>
                <a:ext cx="130680" cy="282240"/>
              </p14:xfrm>
            </p:contentPart>
          </mc:Choice>
          <mc:Fallback>
            <p:pic>
              <p:nvPicPr>
                <p:cNvPr id="93" name="Ink 92">
                  <a:extLst>
                    <a:ext uri="{FF2B5EF4-FFF2-40B4-BE49-F238E27FC236}">
                      <a16:creationId xmlns:a16="http://schemas.microsoft.com/office/drawing/2014/main" id="{A0677B21-3FBF-8449-A060-E03E989FEE3D}"/>
                    </a:ext>
                  </a:extLst>
                </p:cNvPr>
                <p:cNvPicPr/>
                <p:nvPr/>
              </p:nvPicPr>
              <p:blipFill>
                <a:blip r:embed="rId233"/>
                <a:stretch>
                  <a:fillRect/>
                </a:stretch>
              </p:blipFill>
              <p:spPr>
                <a:xfrm>
                  <a:off x="10887480" y="1730616"/>
                  <a:ext cx="1483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94" name="Ink 93">
                  <a:extLst>
                    <a:ext uri="{FF2B5EF4-FFF2-40B4-BE49-F238E27FC236}">
                      <a16:creationId xmlns:a16="http://schemas.microsoft.com/office/drawing/2014/main" id="{A3065E1E-0658-4F4E-8C79-848C1CCC60E0}"/>
                    </a:ext>
                  </a:extLst>
                </p14:cNvPr>
                <p14:cNvContentPartPr/>
                <p14:nvPr/>
              </p14:nvContentPartPr>
              <p14:xfrm>
                <a:off x="10837080" y="1837536"/>
                <a:ext cx="202320" cy="105480"/>
              </p14:xfrm>
            </p:contentPart>
          </mc:Choice>
          <mc:Fallback>
            <p:pic>
              <p:nvPicPr>
                <p:cNvPr id="94" name="Ink 93">
                  <a:extLst>
                    <a:ext uri="{FF2B5EF4-FFF2-40B4-BE49-F238E27FC236}">
                      <a16:creationId xmlns:a16="http://schemas.microsoft.com/office/drawing/2014/main" id="{A3065E1E-0658-4F4E-8C79-848C1CCC60E0}"/>
                    </a:ext>
                  </a:extLst>
                </p:cNvPr>
                <p:cNvPicPr/>
                <p:nvPr/>
              </p:nvPicPr>
              <p:blipFill>
                <a:blip r:embed="rId235"/>
                <a:stretch>
                  <a:fillRect/>
                </a:stretch>
              </p:blipFill>
              <p:spPr>
                <a:xfrm>
                  <a:off x="10828080" y="1828536"/>
                  <a:ext cx="2199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95" name="Ink 94">
                  <a:extLst>
                    <a:ext uri="{FF2B5EF4-FFF2-40B4-BE49-F238E27FC236}">
                      <a16:creationId xmlns:a16="http://schemas.microsoft.com/office/drawing/2014/main" id="{310A8D64-79BD-114B-8608-C2CCAC82710C}"/>
                    </a:ext>
                  </a:extLst>
                </p14:cNvPr>
                <p14:cNvContentPartPr/>
                <p14:nvPr/>
              </p14:nvContentPartPr>
              <p14:xfrm>
                <a:off x="11225880" y="1570056"/>
                <a:ext cx="254880" cy="264960"/>
              </p14:xfrm>
            </p:contentPart>
          </mc:Choice>
          <mc:Fallback>
            <p:pic>
              <p:nvPicPr>
                <p:cNvPr id="95" name="Ink 94">
                  <a:extLst>
                    <a:ext uri="{FF2B5EF4-FFF2-40B4-BE49-F238E27FC236}">
                      <a16:creationId xmlns:a16="http://schemas.microsoft.com/office/drawing/2014/main" id="{310A8D64-79BD-114B-8608-C2CCAC82710C}"/>
                    </a:ext>
                  </a:extLst>
                </p:cNvPr>
                <p:cNvPicPr/>
                <p:nvPr/>
              </p:nvPicPr>
              <p:blipFill>
                <a:blip r:embed="rId237"/>
                <a:stretch>
                  <a:fillRect/>
                </a:stretch>
              </p:blipFill>
              <p:spPr>
                <a:xfrm>
                  <a:off x="11217240" y="1561416"/>
                  <a:ext cx="2725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96" name="Ink 95">
                  <a:extLst>
                    <a:ext uri="{FF2B5EF4-FFF2-40B4-BE49-F238E27FC236}">
                      <a16:creationId xmlns:a16="http://schemas.microsoft.com/office/drawing/2014/main" id="{A7825A7C-F8FE-8E49-B751-8BE3B71898AA}"/>
                    </a:ext>
                  </a:extLst>
                </p14:cNvPr>
                <p14:cNvContentPartPr/>
                <p14:nvPr/>
              </p14:nvContentPartPr>
              <p14:xfrm>
                <a:off x="11142720" y="1503816"/>
                <a:ext cx="28800" cy="39240"/>
              </p14:xfrm>
            </p:contentPart>
          </mc:Choice>
          <mc:Fallback>
            <p:pic>
              <p:nvPicPr>
                <p:cNvPr id="96" name="Ink 95">
                  <a:extLst>
                    <a:ext uri="{FF2B5EF4-FFF2-40B4-BE49-F238E27FC236}">
                      <a16:creationId xmlns:a16="http://schemas.microsoft.com/office/drawing/2014/main" id="{A7825A7C-F8FE-8E49-B751-8BE3B71898AA}"/>
                    </a:ext>
                  </a:extLst>
                </p:cNvPr>
                <p:cNvPicPr/>
                <p:nvPr/>
              </p:nvPicPr>
              <p:blipFill>
                <a:blip r:embed="rId239"/>
                <a:stretch>
                  <a:fillRect/>
                </a:stretch>
              </p:blipFill>
              <p:spPr>
                <a:xfrm>
                  <a:off x="11134080" y="1495176"/>
                  <a:ext cx="464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97" name="Ink 96">
                  <a:extLst>
                    <a:ext uri="{FF2B5EF4-FFF2-40B4-BE49-F238E27FC236}">
                      <a16:creationId xmlns:a16="http://schemas.microsoft.com/office/drawing/2014/main" id="{8285D1FB-3DAF-794F-9E82-9F86D59A2140}"/>
                    </a:ext>
                  </a:extLst>
                </p14:cNvPr>
                <p14:cNvContentPartPr/>
                <p14:nvPr/>
              </p14:nvContentPartPr>
              <p14:xfrm>
                <a:off x="9920880" y="2677416"/>
                <a:ext cx="38160" cy="169560"/>
              </p14:xfrm>
            </p:contentPart>
          </mc:Choice>
          <mc:Fallback>
            <p:pic>
              <p:nvPicPr>
                <p:cNvPr id="97" name="Ink 96">
                  <a:extLst>
                    <a:ext uri="{FF2B5EF4-FFF2-40B4-BE49-F238E27FC236}">
                      <a16:creationId xmlns:a16="http://schemas.microsoft.com/office/drawing/2014/main" id="{8285D1FB-3DAF-794F-9E82-9F86D59A2140}"/>
                    </a:ext>
                  </a:extLst>
                </p:cNvPr>
                <p:cNvPicPr/>
                <p:nvPr/>
              </p:nvPicPr>
              <p:blipFill>
                <a:blip r:embed="rId241"/>
                <a:stretch>
                  <a:fillRect/>
                </a:stretch>
              </p:blipFill>
              <p:spPr>
                <a:xfrm>
                  <a:off x="9912240" y="2668416"/>
                  <a:ext cx="558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98" name="Ink 97">
                  <a:extLst>
                    <a:ext uri="{FF2B5EF4-FFF2-40B4-BE49-F238E27FC236}">
                      <a16:creationId xmlns:a16="http://schemas.microsoft.com/office/drawing/2014/main" id="{A369255C-5E78-7E4D-AD6D-7355180661C6}"/>
                    </a:ext>
                  </a:extLst>
                </p14:cNvPr>
                <p14:cNvContentPartPr/>
                <p14:nvPr/>
              </p14:nvContentPartPr>
              <p14:xfrm>
                <a:off x="10078200" y="2660496"/>
                <a:ext cx="96840" cy="190800"/>
              </p14:xfrm>
            </p:contentPart>
          </mc:Choice>
          <mc:Fallback>
            <p:pic>
              <p:nvPicPr>
                <p:cNvPr id="98" name="Ink 97">
                  <a:extLst>
                    <a:ext uri="{FF2B5EF4-FFF2-40B4-BE49-F238E27FC236}">
                      <a16:creationId xmlns:a16="http://schemas.microsoft.com/office/drawing/2014/main" id="{A369255C-5E78-7E4D-AD6D-7355180661C6}"/>
                    </a:ext>
                  </a:extLst>
                </p:cNvPr>
                <p:cNvPicPr/>
                <p:nvPr/>
              </p:nvPicPr>
              <p:blipFill>
                <a:blip r:embed="rId243"/>
                <a:stretch>
                  <a:fillRect/>
                </a:stretch>
              </p:blipFill>
              <p:spPr>
                <a:xfrm>
                  <a:off x="10069200" y="2651856"/>
                  <a:ext cx="11448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99" name="Ink 98">
                  <a:extLst>
                    <a:ext uri="{FF2B5EF4-FFF2-40B4-BE49-F238E27FC236}">
                      <a16:creationId xmlns:a16="http://schemas.microsoft.com/office/drawing/2014/main" id="{E20DEFD2-3677-194C-BC98-4653380397CF}"/>
                    </a:ext>
                  </a:extLst>
                </p14:cNvPr>
                <p14:cNvContentPartPr/>
                <p14:nvPr/>
              </p14:nvContentPartPr>
              <p14:xfrm>
                <a:off x="10027440" y="2602536"/>
                <a:ext cx="166320" cy="73440"/>
              </p14:xfrm>
            </p:contentPart>
          </mc:Choice>
          <mc:Fallback>
            <p:pic>
              <p:nvPicPr>
                <p:cNvPr id="99" name="Ink 98">
                  <a:extLst>
                    <a:ext uri="{FF2B5EF4-FFF2-40B4-BE49-F238E27FC236}">
                      <a16:creationId xmlns:a16="http://schemas.microsoft.com/office/drawing/2014/main" id="{E20DEFD2-3677-194C-BC98-4653380397CF}"/>
                    </a:ext>
                  </a:extLst>
                </p:cNvPr>
                <p:cNvPicPr/>
                <p:nvPr/>
              </p:nvPicPr>
              <p:blipFill>
                <a:blip r:embed="rId245"/>
                <a:stretch>
                  <a:fillRect/>
                </a:stretch>
              </p:blipFill>
              <p:spPr>
                <a:xfrm>
                  <a:off x="10018440" y="2593536"/>
                  <a:ext cx="1839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00" name="Ink 99">
                  <a:extLst>
                    <a:ext uri="{FF2B5EF4-FFF2-40B4-BE49-F238E27FC236}">
                      <a16:creationId xmlns:a16="http://schemas.microsoft.com/office/drawing/2014/main" id="{253DD746-EEBB-974B-B8A2-1C3BEAAC8383}"/>
                    </a:ext>
                  </a:extLst>
                </p14:cNvPr>
                <p14:cNvContentPartPr/>
                <p14:nvPr/>
              </p14:nvContentPartPr>
              <p14:xfrm>
                <a:off x="10354680" y="2586336"/>
                <a:ext cx="408960" cy="161280"/>
              </p14:xfrm>
            </p:contentPart>
          </mc:Choice>
          <mc:Fallback>
            <p:pic>
              <p:nvPicPr>
                <p:cNvPr id="100" name="Ink 99">
                  <a:extLst>
                    <a:ext uri="{FF2B5EF4-FFF2-40B4-BE49-F238E27FC236}">
                      <a16:creationId xmlns:a16="http://schemas.microsoft.com/office/drawing/2014/main" id="{253DD746-EEBB-974B-B8A2-1C3BEAAC8383}"/>
                    </a:ext>
                  </a:extLst>
                </p:cNvPr>
                <p:cNvPicPr/>
                <p:nvPr/>
              </p:nvPicPr>
              <p:blipFill>
                <a:blip r:embed="rId247"/>
                <a:stretch>
                  <a:fillRect/>
                </a:stretch>
              </p:blipFill>
              <p:spPr>
                <a:xfrm>
                  <a:off x="10346040" y="2577696"/>
                  <a:ext cx="4266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01" name="Ink 100">
                  <a:extLst>
                    <a:ext uri="{FF2B5EF4-FFF2-40B4-BE49-F238E27FC236}">
                      <a16:creationId xmlns:a16="http://schemas.microsoft.com/office/drawing/2014/main" id="{01E865E4-306E-2248-A2C8-58CB0A420C00}"/>
                    </a:ext>
                  </a:extLst>
                </p14:cNvPr>
                <p14:cNvContentPartPr/>
                <p14:nvPr/>
              </p14:nvContentPartPr>
              <p14:xfrm>
                <a:off x="10634040" y="2329656"/>
                <a:ext cx="51120" cy="38160"/>
              </p14:xfrm>
            </p:contentPart>
          </mc:Choice>
          <mc:Fallback>
            <p:pic>
              <p:nvPicPr>
                <p:cNvPr id="101" name="Ink 100">
                  <a:extLst>
                    <a:ext uri="{FF2B5EF4-FFF2-40B4-BE49-F238E27FC236}">
                      <a16:creationId xmlns:a16="http://schemas.microsoft.com/office/drawing/2014/main" id="{01E865E4-306E-2248-A2C8-58CB0A420C00}"/>
                    </a:ext>
                  </a:extLst>
                </p:cNvPr>
                <p:cNvPicPr/>
                <p:nvPr/>
              </p:nvPicPr>
              <p:blipFill>
                <a:blip r:embed="rId249"/>
                <a:stretch>
                  <a:fillRect/>
                </a:stretch>
              </p:blipFill>
              <p:spPr>
                <a:xfrm>
                  <a:off x="10625400" y="2321016"/>
                  <a:ext cx="687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02" name="Ink 101">
                  <a:extLst>
                    <a:ext uri="{FF2B5EF4-FFF2-40B4-BE49-F238E27FC236}">
                      <a16:creationId xmlns:a16="http://schemas.microsoft.com/office/drawing/2014/main" id="{4E54C68F-9D18-4D42-842D-B1441AFF7887}"/>
                    </a:ext>
                  </a:extLst>
                </p14:cNvPr>
                <p14:cNvContentPartPr/>
                <p14:nvPr/>
              </p14:nvContentPartPr>
              <p14:xfrm>
                <a:off x="10838160" y="2386896"/>
                <a:ext cx="30960" cy="197640"/>
              </p14:xfrm>
            </p:contentPart>
          </mc:Choice>
          <mc:Fallback>
            <p:pic>
              <p:nvPicPr>
                <p:cNvPr id="102" name="Ink 101">
                  <a:extLst>
                    <a:ext uri="{FF2B5EF4-FFF2-40B4-BE49-F238E27FC236}">
                      <a16:creationId xmlns:a16="http://schemas.microsoft.com/office/drawing/2014/main" id="{4E54C68F-9D18-4D42-842D-B1441AFF7887}"/>
                    </a:ext>
                  </a:extLst>
                </p:cNvPr>
                <p:cNvPicPr/>
                <p:nvPr/>
              </p:nvPicPr>
              <p:blipFill>
                <a:blip r:embed="rId251"/>
                <a:stretch>
                  <a:fillRect/>
                </a:stretch>
              </p:blipFill>
              <p:spPr>
                <a:xfrm>
                  <a:off x="10829160" y="2377896"/>
                  <a:ext cx="4860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03" name="Ink 102">
                  <a:extLst>
                    <a:ext uri="{FF2B5EF4-FFF2-40B4-BE49-F238E27FC236}">
                      <a16:creationId xmlns:a16="http://schemas.microsoft.com/office/drawing/2014/main" id="{84F98D94-402B-4048-8CE1-933CAD01D793}"/>
                    </a:ext>
                  </a:extLst>
                </p14:cNvPr>
                <p14:cNvContentPartPr/>
                <p14:nvPr/>
              </p14:nvContentPartPr>
              <p14:xfrm>
                <a:off x="10735200" y="2300136"/>
                <a:ext cx="237600" cy="230040"/>
              </p14:xfrm>
            </p:contentPart>
          </mc:Choice>
          <mc:Fallback>
            <p:pic>
              <p:nvPicPr>
                <p:cNvPr id="103" name="Ink 102">
                  <a:extLst>
                    <a:ext uri="{FF2B5EF4-FFF2-40B4-BE49-F238E27FC236}">
                      <a16:creationId xmlns:a16="http://schemas.microsoft.com/office/drawing/2014/main" id="{84F98D94-402B-4048-8CE1-933CAD01D793}"/>
                    </a:ext>
                  </a:extLst>
                </p:cNvPr>
                <p:cNvPicPr/>
                <p:nvPr/>
              </p:nvPicPr>
              <p:blipFill>
                <a:blip r:embed="rId253"/>
                <a:stretch>
                  <a:fillRect/>
                </a:stretch>
              </p:blipFill>
              <p:spPr>
                <a:xfrm>
                  <a:off x="10726560" y="2291136"/>
                  <a:ext cx="25524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04" name="Ink 103">
                  <a:extLst>
                    <a:ext uri="{FF2B5EF4-FFF2-40B4-BE49-F238E27FC236}">
                      <a16:creationId xmlns:a16="http://schemas.microsoft.com/office/drawing/2014/main" id="{13167D50-72A9-F44C-8121-F9F018C05921}"/>
                    </a:ext>
                  </a:extLst>
                </p14:cNvPr>
                <p14:cNvContentPartPr/>
                <p14:nvPr/>
              </p14:nvContentPartPr>
              <p14:xfrm>
                <a:off x="11130120" y="2087016"/>
                <a:ext cx="448920" cy="227880"/>
              </p14:xfrm>
            </p:contentPart>
          </mc:Choice>
          <mc:Fallback>
            <p:pic>
              <p:nvPicPr>
                <p:cNvPr id="104" name="Ink 103">
                  <a:extLst>
                    <a:ext uri="{FF2B5EF4-FFF2-40B4-BE49-F238E27FC236}">
                      <a16:creationId xmlns:a16="http://schemas.microsoft.com/office/drawing/2014/main" id="{13167D50-72A9-F44C-8121-F9F018C05921}"/>
                    </a:ext>
                  </a:extLst>
                </p:cNvPr>
                <p:cNvPicPr/>
                <p:nvPr/>
              </p:nvPicPr>
              <p:blipFill>
                <a:blip r:embed="rId255"/>
                <a:stretch>
                  <a:fillRect/>
                </a:stretch>
              </p:blipFill>
              <p:spPr>
                <a:xfrm>
                  <a:off x="11121120" y="2078376"/>
                  <a:ext cx="4665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05" name="Ink 104">
                  <a:extLst>
                    <a:ext uri="{FF2B5EF4-FFF2-40B4-BE49-F238E27FC236}">
                      <a16:creationId xmlns:a16="http://schemas.microsoft.com/office/drawing/2014/main" id="{FCF0896C-D5ED-9D4F-B223-E8C739C44B47}"/>
                    </a:ext>
                  </a:extLst>
                </p14:cNvPr>
                <p14:cNvContentPartPr/>
                <p14:nvPr/>
              </p14:nvContentPartPr>
              <p14:xfrm>
                <a:off x="11646720" y="1986576"/>
                <a:ext cx="261000" cy="170640"/>
              </p14:xfrm>
            </p:contentPart>
          </mc:Choice>
          <mc:Fallback>
            <p:pic>
              <p:nvPicPr>
                <p:cNvPr id="105" name="Ink 104">
                  <a:extLst>
                    <a:ext uri="{FF2B5EF4-FFF2-40B4-BE49-F238E27FC236}">
                      <a16:creationId xmlns:a16="http://schemas.microsoft.com/office/drawing/2014/main" id="{FCF0896C-D5ED-9D4F-B223-E8C739C44B47}"/>
                    </a:ext>
                  </a:extLst>
                </p:cNvPr>
                <p:cNvPicPr/>
                <p:nvPr/>
              </p:nvPicPr>
              <p:blipFill>
                <a:blip r:embed="rId257"/>
                <a:stretch>
                  <a:fillRect/>
                </a:stretch>
              </p:blipFill>
              <p:spPr>
                <a:xfrm>
                  <a:off x="11637720" y="1977576"/>
                  <a:ext cx="2786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06" name="Ink 105">
                  <a:extLst>
                    <a:ext uri="{FF2B5EF4-FFF2-40B4-BE49-F238E27FC236}">
                      <a16:creationId xmlns:a16="http://schemas.microsoft.com/office/drawing/2014/main" id="{03C21929-67B6-D443-8D80-C466CAEECF4A}"/>
                    </a:ext>
                  </a:extLst>
                </p14:cNvPr>
                <p14:cNvContentPartPr/>
                <p14:nvPr/>
              </p14:nvContentPartPr>
              <p14:xfrm>
                <a:off x="10312920" y="2855976"/>
                <a:ext cx="62640" cy="384480"/>
              </p14:xfrm>
            </p:contentPart>
          </mc:Choice>
          <mc:Fallback>
            <p:pic>
              <p:nvPicPr>
                <p:cNvPr id="106" name="Ink 105">
                  <a:extLst>
                    <a:ext uri="{FF2B5EF4-FFF2-40B4-BE49-F238E27FC236}">
                      <a16:creationId xmlns:a16="http://schemas.microsoft.com/office/drawing/2014/main" id="{03C21929-67B6-D443-8D80-C466CAEECF4A}"/>
                    </a:ext>
                  </a:extLst>
                </p:cNvPr>
                <p:cNvPicPr/>
                <p:nvPr/>
              </p:nvPicPr>
              <p:blipFill>
                <a:blip r:embed="rId259"/>
                <a:stretch>
                  <a:fillRect/>
                </a:stretch>
              </p:blipFill>
              <p:spPr>
                <a:xfrm>
                  <a:off x="10304280" y="2846976"/>
                  <a:ext cx="8028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07" name="Ink 106">
                  <a:extLst>
                    <a:ext uri="{FF2B5EF4-FFF2-40B4-BE49-F238E27FC236}">
                      <a16:creationId xmlns:a16="http://schemas.microsoft.com/office/drawing/2014/main" id="{91EAD49B-1FFB-AD41-B4EB-06A574B1665A}"/>
                    </a:ext>
                  </a:extLst>
                </p14:cNvPr>
                <p14:cNvContentPartPr/>
                <p14:nvPr/>
              </p14:nvContentPartPr>
              <p14:xfrm>
                <a:off x="10279440" y="2933376"/>
                <a:ext cx="622800" cy="194400"/>
              </p14:xfrm>
            </p:contentPart>
          </mc:Choice>
          <mc:Fallback>
            <p:pic>
              <p:nvPicPr>
                <p:cNvPr id="107" name="Ink 106">
                  <a:extLst>
                    <a:ext uri="{FF2B5EF4-FFF2-40B4-BE49-F238E27FC236}">
                      <a16:creationId xmlns:a16="http://schemas.microsoft.com/office/drawing/2014/main" id="{91EAD49B-1FFB-AD41-B4EB-06A574B1665A}"/>
                    </a:ext>
                  </a:extLst>
                </p:cNvPr>
                <p:cNvPicPr/>
                <p:nvPr/>
              </p:nvPicPr>
              <p:blipFill>
                <a:blip r:embed="rId261"/>
                <a:stretch>
                  <a:fillRect/>
                </a:stretch>
              </p:blipFill>
              <p:spPr>
                <a:xfrm>
                  <a:off x="10270800" y="2924736"/>
                  <a:ext cx="6404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08" name="Ink 107">
                  <a:extLst>
                    <a:ext uri="{FF2B5EF4-FFF2-40B4-BE49-F238E27FC236}">
                      <a16:creationId xmlns:a16="http://schemas.microsoft.com/office/drawing/2014/main" id="{F3F777B0-26B0-C84E-9E90-5654C0790A12}"/>
                    </a:ext>
                  </a:extLst>
                </p14:cNvPr>
                <p14:cNvContentPartPr/>
                <p14:nvPr/>
              </p14:nvContentPartPr>
              <p14:xfrm>
                <a:off x="11054520" y="2562936"/>
                <a:ext cx="917640" cy="403200"/>
              </p14:xfrm>
            </p:contentPart>
          </mc:Choice>
          <mc:Fallback>
            <p:pic>
              <p:nvPicPr>
                <p:cNvPr id="108" name="Ink 107">
                  <a:extLst>
                    <a:ext uri="{FF2B5EF4-FFF2-40B4-BE49-F238E27FC236}">
                      <a16:creationId xmlns:a16="http://schemas.microsoft.com/office/drawing/2014/main" id="{F3F777B0-26B0-C84E-9E90-5654C0790A12}"/>
                    </a:ext>
                  </a:extLst>
                </p:cNvPr>
                <p:cNvPicPr/>
                <p:nvPr/>
              </p:nvPicPr>
              <p:blipFill>
                <a:blip r:embed="rId263"/>
                <a:stretch>
                  <a:fillRect/>
                </a:stretch>
              </p:blipFill>
              <p:spPr>
                <a:xfrm>
                  <a:off x="11045880" y="2554296"/>
                  <a:ext cx="93528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11" name="Ink 110">
                  <a:extLst>
                    <a:ext uri="{FF2B5EF4-FFF2-40B4-BE49-F238E27FC236}">
                      <a16:creationId xmlns:a16="http://schemas.microsoft.com/office/drawing/2014/main" id="{6E7EF080-19E2-404C-8D31-5462CF48DD0B}"/>
                    </a:ext>
                  </a:extLst>
                </p14:cNvPr>
                <p14:cNvContentPartPr/>
                <p14:nvPr/>
              </p14:nvContentPartPr>
              <p14:xfrm>
                <a:off x="10008360" y="3312456"/>
                <a:ext cx="2322360" cy="192600"/>
              </p14:xfrm>
            </p:contentPart>
          </mc:Choice>
          <mc:Fallback>
            <p:pic>
              <p:nvPicPr>
                <p:cNvPr id="111" name="Ink 110">
                  <a:extLst>
                    <a:ext uri="{FF2B5EF4-FFF2-40B4-BE49-F238E27FC236}">
                      <a16:creationId xmlns:a16="http://schemas.microsoft.com/office/drawing/2014/main" id="{6E7EF080-19E2-404C-8D31-5462CF48DD0B}"/>
                    </a:ext>
                  </a:extLst>
                </p:cNvPr>
                <p:cNvPicPr/>
                <p:nvPr/>
              </p:nvPicPr>
              <p:blipFill>
                <a:blip r:embed="rId265"/>
                <a:stretch>
                  <a:fillRect/>
                </a:stretch>
              </p:blipFill>
              <p:spPr>
                <a:xfrm>
                  <a:off x="9999360" y="3303816"/>
                  <a:ext cx="23400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22" name="Ink 121">
                  <a:extLst>
                    <a:ext uri="{FF2B5EF4-FFF2-40B4-BE49-F238E27FC236}">
                      <a16:creationId xmlns:a16="http://schemas.microsoft.com/office/drawing/2014/main" id="{6217E928-A75A-7446-B206-95080A0FCACA}"/>
                    </a:ext>
                  </a:extLst>
                </p14:cNvPr>
                <p14:cNvContentPartPr/>
                <p14:nvPr/>
              </p14:nvContentPartPr>
              <p14:xfrm>
                <a:off x="10005120" y="3502176"/>
                <a:ext cx="157320" cy="296640"/>
              </p14:xfrm>
            </p:contentPart>
          </mc:Choice>
          <mc:Fallback>
            <p:pic>
              <p:nvPicPr>
                <p:cNvPr id="122" name="Ink 121">
                  <a:extLst>
                    <a:ext uri="{FF2B5EF4-FFF2-40B4-BE49-F238E27FC236}">
                      <a16:creationId xmlns:a16="http://schemas.microsoft.com/office/drawing/2014/main" id="{6217E928-A75A-7446-B206-95080A0FCACA}"/>
                    </a:ext>
                  </a:extLst>
                </p:cNvPr>
                <p:cNvPicPr/>
                <p:nvPr/>
              </p:nvPicPr>
              <p:blipFill>
                <a:blip r:embed="rId267"/>
                <a:stretch>
                  <a:fillRect/>
                </a:stretch>
              </p:blipFill>
              <p:spPr>
                <a:xfrm>
                  <a:off x="9996120" y="3493536"/>
                  <a:ext cx="17496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23" name="Ink 122">
                  <a:extLst>
                    <a:ext uri="{FF2B5EF4-FFF2-40B4-BE49-F238E27FC236}">
                      <a16:creationId xmlns:a16="http://schemas.microsoft.com/office/drawing/2014/main" id="{A97F958F-DC05-384F-9A72-EC57B883BF2B}"/>
                    </a:ext>
                  </a:extLst>
                </p14:cNvPr>
                <p14:cNvContentPartPr/>
                <p14:nvPr/>
              </p14:nvContentPartPr>
              <p14:xfrm>
                <a:off x="10279440" y="3660216"/>
                <a:ext cx="158760" cy="150840"/>
              </p14:xfrm>
            </p:contentPart>
          </mc:Choice>
          <mc:Fallback>
            <p:pic>
              <p:nvPicPr>
                <p:cNvPr id="123" name="Ink 122">
                  <a:extLst>
                    <a:ext uri="{FF2B5EF4-FFF2-40B4-BE49-F238E27FC236}">
                      <a16:creationId xmlns:a16="http://schemas.microsoft.com/office/drawing/2014/main" id="{A97F958F-DC05-384F-9A72-EC57B883BF2B}"/>
                    </a:ext>
                  </a:extLst>
                </p:cNvPr>
                <p:cNvPicPr/>
                <p:nvPr/>
              </p:nvPicPr>
              <p:blipFill>
                <a:blip r:embed="rId269"/>
                <a:stretch>
                  <a:fillRect/>
                </a:stretch>
              </p:blipFill>
              <p:spPr>
                <a:xfrm>
                  <a:off x="10270440" y="3651576"/>
                  <a:ext cx="1764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24" name="Ink 123">
                  <a:extLst>
                    <a:ext uri="{FF2B5EF4-FFF2-40B4-BE49-F238E27FC236}">
                      <a16:creationId xmlns:a16="http://schemas.microsoft.com/office/drawing/2014/main" id="{B5B6B8FC-6594-C342-88AB-0F9C134CDE7B}"/>
                    </a:ext>
                  </a:extLst>
                </p14:cNvPr>
                <p14:cNvContentPartPr/>
                <p14:nvPr/>
              </p14:nvContentPartPr>
              <p14:xfrm>
                <a:off x="10443960" y="3530976"/>
                <a:ext cx="13680" cy="24840"/>
              </p14:xfrm>
            </p:contentPart>
          </mc:Choice>
          <mc:Fallback>
            <p:pic>
              <p:nvPicPr>
                <p:cNvPr id="124" name="Ink 123">
                  <a:extLst>
                    <a:ext uri="{FF2B5EF4-FFF2-40B4-BE49-F238E27FC236}">
                      <a16:creationId xmlns:a16="http://schemas.microsoft.com/office/drawing/2014/main" id="{B5B6B8FC-6594-C342-88AB-0F9C134CDE7B}"/>
                    </a:ext>
                  </a:extLst>
                </p:cNvPr>
                <p:cNvPicPr/>
                <p:nvPr/>
              </p:nvPicPr>
              <p:blipFill>
                <a:blip r:embed="rId271"/>
                <a:stretch>
                  <a:fillRect/>
                </a:stretch>
              </p:blipFill>
              <p:spPr>
                <a:xfrm>
                  <a:off x="10434960" y="3521976"/>
                  <a:ext cx="313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25" name="Ink 124">
                  <a:extLst>
                    <a:ext uri="{FF2B5EF4-FFF2-40B4-BE49-F238E27FC236}">
                      <a16:creationId xmlns:a16="http://schemas.microsoft.com/office/drawing/2014/main" id="{98826E94-5153-A943-85DD-FCFAD8313702}"/>
                    </a:ext>
                  </a:extLst>
                </p14:cNvPr>
                <p14:cNvContentPartPr/>
                <p14:nvPr/>
              </p14:nvContentPartPr>
              <p14:xfrm>
                <a:off x="10546560" y="3651216"/>
                <a:ext cx="208440" cy="171000"/>
              </p14:xfrm>
            </p:contentPart>
          </mc:Choice>
          <mc:Fallback>
            <p:pic>
              <p:nvPicPr>
                <p:cNvPr id="125" name="Ink 124">
                  <a:extLst>
                    <a:ext uri="{FF2B5EF4-FFF2-40B4-BE49-F238E27FC236}">
                      <a16:creationId xmlns:a16="http://schemas.microsoft.com/office/drawing/2014/main" id="{98826E94-5153-A943-85DD-FCFAD8313702}"/>
                    </a:ext>
                  </a:extLst>
                </p:cNvPr>
                <p:cNvPicPr/>
                <p:nvPr/>
              </p:nvPicPr>
              <p:blipFill>
                <a:blip r:embed="rId273"/>
                <a:stretch>
                  <a:fillRect/>
                </a:stretch>
              </p:blipFill>
              <p:spPr>
                <a:xfrm>
                  <a:off x="10537920" y="3642216"/>
                  <a:ext cx="2260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26" name="Ink 125">
                  <a:extLst>
                    <a:ext uri="{FF2B5EF4-FFF2-40B4-BE49-F238E27FC236}">
                      <a16:creationId xmlns:a16="http://schemas.microsoft.com/office/drawing/2014/main" id="{F30D345E-6368-4D42-B73F-0365E48C5BE5}"/>
                    </a:ext>
                  </a:extLst>
                </p14:cNvPr>
                <p14:cNvContentPartPr/>
                <p14:nvPr/>
              </p14:nvContentPartPr>
              <p14:xfrm>
                <a:off x="10661400" y="3635736"/>
                <a:ext cx="138240" cy="26640"/>
              </p14:xfrm>
            </p:contentPart>
          </mc:Choice>
          <mc:Fallback>
            <p:pic>
              <p:nvPicPr>
                <p:cNvPr id="126" name="Ink 125">
                  <a:extLst>
                    <a:ext uri="{FF2B5EF4-FFF2-40B4-BE49-F238E27FC236}">
                      <a16:creationId xmlns:a16="http://schemas.microsoft.com/office/drawing/2014/main" id="{F30D345E-6368-4D42-B73F-0365E48C5BE5}"/>
                    </a:ext>
                  </a:extLst>
                </p:cNvPr>
                <p:cNvPicPr/>
                <p:nvPr/>
              </p:nvPicPr>
              <p:blipFill>
                <a:blip r:embed="rId275"/>
                <a:stretch>
                  <a:fillRect/>
                </a:stretch>
              </p:blipFill>
              <p:spPr>
                <a:xfrm>
                  <a:off x="10652760" y="3627096"/>
                  <a:ext cx="1558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7" name="Ink 126">
                  <a:extLst>
                    <a:ext uri="{FF2B5EF4-FFF2-40B4-BE49-F238E27FC236}">
                      <a16:creationId xmlns:a16="http://schemas.microsoft.com/office/drawing/2014/main" id="{E6361F26-CF4C-134B-8C83-C5BFB78F4289}"/>
                    </a:ext>
                  </a:extLst>
                </p14:cNvPr>
                <p14:cNvContentPartPr/>
                <p14:nvPr/>
              </p14:nvContentPartPr>
              <p14:xfrm>
                <a:off x="10891080" y="3644016"/>
                <a:ext cx="89280" cy="213120"/>
              </p14:xfrm>
            </p:contentPart>
          </mc:Choice>
          <mc:Fallback>
            <p:pic>
              <p:nvPicPr>
                <p:cNvPr id="127" name="Ink 126">
                  <a:extLst>
                    <a:ext uri="{FF2B5EF4-FFF2-40B4-BE49-F238E27FC236}">
                      <a16:creationId xmlns:a16="http://schemas.microsoft.com/office/drawing/2014/main" id="{E6361F26-CF4C-134B-8C83-C5BFB78F4289}"/>
                    </a:ext>
                  </a:extLst>
                </p:cNvPr>
                <p:cNvPicPr/>
                <p:nvPr/>
              </p:nvPicPr>
              <p:blipFill>
                <a:blip r:embed="rId277"/>
                <a:stretch>
                  <a:fillRect/>
                </a:stretch>
              </p:blipFill>
              <p:spPr>
                <a:xfrm>
                  <a:off x="10882440" y="3635016"/>
                  <a:ext cx="10692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28" name="Ink 127">
                  <a:extLst>
                    <a:ext uri="{FF2B5EF4-FFF2-40B4-BE49-F238E27FC236}">
                      <a16:creationId xmlns:a16="http://schemas.microsoft.com/office/drawing/2014/main" id="{7AF7565A-C54A-C345-9E44-268177F83BD0}"/>
                    </a:ext>
                  </a:extLst>
                </p14:cNvPr>
                <p14:cNvContentPartPr/>
                <p14:nvPr/>
              </p14:nvContentPartPr>
              <p14:xfrm>
                <a:off x="10849320" y="3741216"/>
                <a:ext cx="180720" cy="2880"/>
              </p14:xfrm>
            </p:contentPart>
          </mc:Choice>
          <mc:Fallback>
            <p:pic>
              <p:nvPicPr>
                <p:cNvPr id="128" name="Ink 127">
                  <a:extLst>
                    <a:ext uri="{FF2B5EF4-FFF2-40B4-BE49-F238E27FC236}">
                      <a16:creationId xmlns:a16="http://schemas.microsoft.com/office/drawing/2014/main" id="{7AF7565A-C54A-C345-9E44-268177F83BD0}"/>
                    </a:ext>
                  </a:extLst>
                </p:cNvPr>
                <p:cNvPicPr/>
                <p:nvPr/>
              </p:nvPicPr>
              <p:blipFill>
                <a:blip r:embed="rId279"/>
                <a:stretch>
                  <a:fillRect/>
                </a:stretch>
              </p:blipFill>
              <p:spPr>
                <a:xfrm>
                  <a:off x="10840320" y="3732576"/>
                  <a:ext cx="1983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29" name="Ink 128">
                  <a:extLst>
                    <a:ext uri="{FF2B5EF4-FFF2-40B4-BE49-F238E27FC236}">
                      <a16:creationId xmlns:a16="http://schemas.microsoft.com/office/drawing/2014/main" id="{3C69F311-BB78-5C49-90E2-1528EF92CC1F}"/>
                    </a:ext>
                  </a:extLst>
                </p14:cNvPr>
                <p14:cNvContentPartPr/>
                <p14:nvPr/>
              </p14:nvContentPartPr>
              <p14:xfrm>
                <a:off x="11226600" y="3689736"/>
                <a:ext cx="189000" cy="180720"/>
              </p14:xfrm>
            </p:contentPart>
          </mc:Choice>
          <mc:Fallback>
            <p:pic>
              <p:nvPicPr>
                <p:cNvPr id="129" name="Ink 128">
                  <a:extLst>
                    <a:ext uri="{FF2B5EF4-FFF2-40B4-BE49-F238E27FC236}">
                      <a16:creationId xmlns:a16="http://schemas.microsoft.com/office/drawing/2014/main" id="{3C69F311-BB78-5C49-90E2-1528EF92CC1F}"/>
                    </a:ext>
                  </a:extLst>
                </p:cNvPr>
                <p:cNvPicPr/>
                <p:nvPr/>
              </p:nvPicPr>
              <p:blipFill>
                <a:blip r:embed="rId281"/>
                <a:stretch>
                  <a:fillRect/>
                </a:stretch>
              </p:blipFill>
              <p:spPr>
                <a:xfrm>
                  <a:off x="11217960" y="3681096"/>
                  <a:ext cx="2066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30" name="Ink 129">
                  <a:extLst>
                    <a:ext uri="{FF2B5EF4-FFF2-40B4-BE49-F238E27FC236}">
                      <a16:creationId xmlns:a16="http://schemas.microsoft.com/office/drawing/2014/main" id="{4355CEFC-0D73-B740-AC76-1942B9F5685C}"/>
                    </a:ext>
                  </a:extLst>
                </p14:cNvPr>
                <p14:cNvContentPartPr/>
                <p14:nvPr/>
              </p14:nvContentPartPr>
              <p14:xfrm>
                <a:off x="11173680" y="3511536"/>
                <a:ext cx="4320" cy="45000"/>
              </p14:xfrm>
            </p:contentPart>
          </mc:Choice>
          <mc:Fallback>
            <p:pic>
              <p:nvPicPr>
                <p:cNvPr id="130" name="Ink 129">
                  <a:extLst>
                    <a:ext uri="{FF2B5EF4-FFF2-40B4-BE49-F238E27FC236}">
                      <a16:creationId xmlns:a16="http://schemas.microsoft.com/office/drawing/2014/main" id="{4355CEFC-0D73-B740-AC76-1942B9F5685C}"/>
                    </a:ext>
                  </a:extLst>
                </p:cNvPr>
                <p:cNvPicPr/>
                <p:nvPr/>
              </p:nvPicPr>
              <p:blipFill>
                <a:blip r:embed="rId283"/>
                <a:stretch>
                  <a:fillRect/>
                </a:stretch>
              </p:blipFill>
              <p:spPr>
                <a:xfrm>
                  <a:off x="11165040" y="3502536"/>
                  <a:ext cx="219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2" name="Ink 181">
                  <a:extLst>
                    <a:ext uri="{FF2B5EF4-FFF2-40B4-BE49-F238E27FC236}">
                      <a16:creationId xmlns:a16="http://schemas.microsoft.com/office/drawing/2014/main" id="{848E5819-2CF5-9649-984A-C9706BAF975F}"/>
                    </a:ext>
                  </a:extLst>
                </p14:cNvPr>
                <p14:cNvContentPartPr/>
                <p14:nvPr/>
              </p14:nvContentPartPr>
              <p14:xfrm>
                <a:off x="9118800" y="1728456"/>
                <a:ext cx="680400" cy="500760"/>
              </p14:xfrm>
            </p:contentPart>
          </mc:Choice>
          <mc:Fallback>
            <p:pic>
              <p:nvPicPr>
                <p:cNvPr id="182" name="Ink 181">
                  <a:extLst>
                    <a:ext uri="{FF2B5EF4-FFF2-40B4-BE49-F238E27FC236}">
                      <a16:creationId xmlns:a16="http://schemas.microsoft.com/office/drawing/2014/main" id="{848E5819-2CF5-9649-984A-C9706BAF975F}"/>
                    </a:ext>
                  </a:extLst>
                </p:cNvPr>
                <p:cNvPicPr/>
                <p:nvPr/>
              </p:nvPicPr>
              <p:blipFill>
                <a:blip r:embed="rId285"/>
                <a:stretch>
                  <a:fillRect/>
                </a:stretch>
              </p:blipFill>
              <p:spPr>
                <a:xfrm>
                  <a:off x="9110160" y="1719816"/>
                  <a:ext cx="69804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3" name="Ink 182">
                  <a:extLst>
                    <a:ext uri="{FF2B5EF4-FFF2-40B4-BE49-F238E27FC236}">
                      <a16:creationId xmlns:a16="http://schemas.microsoft.com/office/drawing/2014/main" id="{D875433E-414E-EC43-A661-A029B6B40BA1}"/>
                    </a:ext>
                  </a:extLst>
                </p14:cNvPr>
                <p14:cNvContentPartPr/>
                <p14:nvPr/>
              </p14:nvContentPartPr>
              <p14:xfrm>
                <a:off x="9256320" y="1553136"/>
                <a:ext cx="988560" cy="592560"/>
              </p14:xfrm>
            </p:contentPart>
          </mc:Choice>
          <mc:Fallback>
            <p:pic>
              <p:nvPicPr>
                <p:cNvPr id="183" name="Ink 182">
                  <a:extLst>
                    <a:ext uri="{FF2B5EF4-FFF2-40B4-BE49-F238E27FC236}">
                      <a16:creationId xmlns:a16="http://schemas.microsoft.com/office/drawing/2014/main" id="{D875433E-414E-EC43-A661-A029B6B40BA1}"/>
                    </a:ext>
                  </a:extLst>
                </p:cNvPr>
                <p:cNvPicPr/>
                <p:nvPr/>
              </p:nvPicPr>
              <p:blipFill>
                <a:blip r:embed="rId287"/>
                <a:stretch>
                  <a:fillRect/>
                </a:stretch>
              </p:blipFill>
              <p:spPr>
                <a:xfrm>
                  <a:off x="9247320" y="1544136"/>
                  <a:ext cx="1006200" cy="6102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5" name="Ink 184">
                  <a:extLst>
                    <a:ext uri="{FF2B5EF4-FFF2-40B4-BE49-F238E27FC236}">
                      <a16:creationId xmlns:a16="http://schemas.microsoft.com/office/drawing/2014/main" id="{2C708859-9320-1746-9F2F-C28E9703070D}"/>
                    </a:ext>
                  </a:extLst>
                </p14:cNvPr>
                <p14:cNvContentPartPr/>
                <p14:nvPr/>
              </p14:nvContentPartPr>
              <p14:xfrm>
                <a:off x="9803880" y="4831296"/>
                <a:ext cx="26280" cy="6480"/>
              </p14:xfrm>
            </p:contentPart>
          </mc:Choice>
          <mc:Fallback>
            <p:pic>
              <p:nvPicPr>
                <p:cNvPr id="185" name="Ink 184">
                  <a:extLst>
                    <a:ext uri="{FF2B5EF4-FFF2-40B4-BE49-F238E27FC236}">
                      <a16:creationId xmlns:a16="http://schemas.microsoft.com/office/drawing/2014/main" id="{2C708859-9320-1746-9F2F-C28E9703070D}"/>
                    </a:ext>
                  </a:extLst>
                </p:cNvPr>
                <p:cNvPicPr/>
                <p:nvPr/>
              </p:nvPicPr>
              <p:blipFill>
                <a:blip r:embed="rId289"/>
                <a:stretch>
                  <a:fillRect/>
                </a:stretch>
              </p:blipFill>
              <p:spPr>
                <a:xfrm>
                  <a:off x="9795240" y="4822296"/>
                  <a:ext cx="439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6" name="Ink 185">
                  <a:extLst>
                    <a:ext uri="{FF2B5EF4-FFF2-40B4-BE49-F238E27FC236}">
                      <a16:creationId xmlns:a16="http://schemas.microsoft.com/office/drawing/2014/main" id="{6AF4B2BC-1EC0-6449-B3C0-61EC0B1B05D3}"/>
                    </a:ext>
                  </a:extLst>
                </p14:cNvPr>
                <p14:cNvContentPartPr/>
                <p14:nvPr/>
              </p14:nvContentPartPr>
              <p14:xfrm>
                <a:off x="9727200" y="4725096"/>
                <a:ext cx="46080" cy="16200"/>
              </p14:xfrm>
            </p:contentPart>
          </mc:Choice>
          <mc:Fallback>
            <p:pic>
              <p:nvPicPr>
                <p:cNvPr id="186" name="Ink 185">
                  <a:extLst>
                    <a:ext uri="{FF2B5EF4-FFF2-40B4-BE49-F238E27FC236}">
                      <a16:creationId xmlns:a16="http://schemas.microsoft.com/office/drawing/2014/main" id="{6AF4B2BC-1EC0-6449-B3C0-61EC0B1B05D3}"/>
                    </a:ext>
                  </a:extLst>
                </p:cNvPr>
                <p:cNvPicPr/>
                <p:nvPr/>
              </p:nvPicPr>
              <p:blipFill>
                <a:blip r:embed="rId291"/>
                <a:stretch>
                  <a:fillRect/>
                </a:stretch>
              </p:blipFill>
              <p:spPr>
                <a:xfrm>
                  <a:off x="9718200" y="4716456"/>
                  <a:ext cx="63720" cy="33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2">
            <p14:nvContentPartPr>
              <p14:cNvPr id="188" name="Ink 187">
                <a:extLst>
                  <a:ext uri="{FF2B5EF4-FFF2-40B4-BE49-F238E27FC236}">
                    <a16:creationId xmlns:a16="http://schemas.microsoft.com/office/drawing/2014/main" id="{F18B479D-B971-F24E-B795-126F5FAA4699}"/>
                  </a:ext>
                </a:extLst>
              </p14:cNvPr>
              <p14:cNvContentPartPr/>
              <p14:nvPr/>
            </p14:nvContentPartPr>
            <p14:xfrm>
              <a:off x="8449560" y="4818336"/>
              <a:ext cx="56520" cy="76680"/>
            </p14:xfrm>
          </p:contentPart>
        </mc:Choice>
        <mc:Fallback>
          <p:pic>
            <p:nvPicPr>
              <p:cNvPr id="188" name="Ink 187">
                <a:extLst>
                  <a:ext uri="{FF2B5EF4-FFF2-40B4-BE49-F238E27FC236}">
                    <a16:creationId xmlns:a16="http://schemas.microsoft.com/office/drawing/2014/main" id="{F18B479D-B971-F24E-B795-126F5FAA4699}"/>
                  </a:ext>
                </a:extLst>
              </p:cNvPr>
              <p:cNvPicPr/>
              <p:nvPr/>
            </p:nvPicPr>
            <p:blipFill>
              <a:blip r:embed="rId293"/>
              <a:stretch>
                <a:fillRect/>
              </a:stretch>
            </p:blipFill>
            <p:spPr>
              <a:xfrm>
                <a:off x="8440920" y="4809336"/>
                <a:ext cx="74160" cy="94320"/>
              </a:xfrm>
              <a:prstGeom prst="rect">
                <a:avLst/>
              </a:prstGeom>
            </p:spPr>
          </p:pic>
        </mc:Fallback>
      </mc:AlternateContent>
    </p:spTree>
    <p:extLst>
      <p:ext uri="{BB962C8B-B14F-4D97-AF65-F5344CB8AC3E}">
        <p14:creationId xmlns:p14="http://schemas.microsoft.com/office/powerpoint/2010/main" val="1599963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31CC39-B431-594F-BEB7-EBBCCB546D3A}"/>
              </a:ext>
            </a:extLst>
          </p:cNvPr>
          <p:cNvSpPr txBox="1"/>
          <p:nvPr/>
        </p:nvSpPr>
        <p:spPr>
          <a:xfrm>
            <a:off x="1078523" y="504092"/>
            <a:ext cx="10773508" cy="1200329"/>
          </a:xfrm>
          <a:prstGeom prst="rect">
            <a:avLst/>
          </a:prstGeom>
          <a:noFill/>
        </p:spPr>
        <p:txBody>
          <a:bodyPr wrap="square" rtlCol="0">
            <a:spAutoFit/>
          </a:bodyPr>
          <a:lstStyle/>
          <a:p>
            <a:r>
              <a:rPr lang="en-US" dirty="0"/>
              <a:t>Example: Consider the below dataset. Find out the outlier using Z-score method.</a:t>
            </a:r>
          </a:p>
          <a:p>
            <a:endParaRPr lang="en-US" dirty="0"/>
          </a:p>
          <a:p>
            <a:endParaRPr lang="en-US" dirty="0"/>
          </a:p>
          <a:p>
            <a:r>
              <a:rPr lang="en-GB" i="1" dirty="0"/>
              <a:t>                                                1, 2, 2, 2, 3, 1, 1, 15, 2, 2, 2, 3, 1, 1, 2</a:t>
            </a:r>
            <a:endParaRPr lang="en-US" dirty="0"/>
          </a:p>
        </p:txBody>
      </p:sp>
      <p:sp>
        <p:nvSpPr>
          <p:cNvPr id="3" name="TextBox 2">
            <a:extLst>
              <a:ext uri="{FF2B5EF4-FFF2-40B4-BE49-F238E27FC236}">
                <a16:creationId xmlns:a16="http://schemas.microsoft.com/office/drawing/2014/main" id="{7F3CEB2D-E2D6-684F-A718-293004D4D5A1}"/>
              </a:ext>
            </a:extLst>
          </p:cNvPr>
          <p:cNvSpPr txBox="1"/>
          <p:nvPr/>
        </p:nvSpPr>
        <p:spPr>
          <a:xfrm>
            <a:off x="1699846" y="2469720"/>
            <a:ext cx="1451038" cy="646331"/>
          </a:xfrm>
          <a:prstGeom prst="rect">
            <a:avLst/>
          </a:prstGeom>
          <a:noFill/>
        </p:spPr>
        <p:txBody>
          <a:bodyPr wrap="none" rtlCol="0">
            <a:spAutoFit/>
          </a:bodyPr>
          <a:lstStyle/>
          <a:p>
            <a:r>
              <a:rPr lang="en-US" dirty="0"/>
              <a:t>Mean = 2.66</a:t>
            </a:r>
          </a:p>
          <a:p>
            <a:r>
              <a:rPr lang="en-US" dirty="0"/>
              <a:t>Std = 3.36</a:t>
            </a:r>
          </a:p>
        </p:txBody>
      </p:sp>
      <p:sp>
        <p:nvSpPr>
          <p:cNvPr id="4" name="TextBox 3">
            <a:extLst>
              <a:ext uri="{FF2B5EF4-FFF2-40B4-BE49-F238E27FC236}">
                <a16:creationId xmlns:a16="http://schemas.microsoft.com/office/drawing/2014/main" id="{D4445A25-1370-3045-9D71-E69EF5A56236}"/>
              </a:ext>
            </a:extLst>
          </p:cNvPr>
          <p:cNvSpPr txBox="1"/>
          <p:nvPr/>
        </p:nvSpPr>
        <p:spPr>
          <a:xfrm>
            <a:off x="1699846" y="3429000"/>
            <a:ext cx="3749616" cy="1200329"/>
          </a:xfrm>
          <a:prstGeom prst="rect">
            <a:avLst/>
          </a:prstGeom>
          <a:noFill/>
        </p:spPr>
        <p:txBody>
          <a:bodyPr wrap="none" rtlCol="0">
            <a:spAutoFit/>
          </a:bodyPr>
          <a:lstStyle/>
          <a:p>
            <a:r>
              <a:rPr lang="en-US" dirty="0"/>
              <a:t>Z (1) = (1 – 2.66)/3.36 = </a:t>
            </a:r>
            <a:r>
              <a:rPr lang="en-GB" dirty="0"/>
              <a:t>-0.49405</a:t>
            </a:r>
            <a:endParaRPr lang="en-US" dirty="0"/>
          </a:p>
          <a:p>
            <a:r>
              <a:rPr lang="en-US" dirty="0"/>
              <a:t>Z(2) = (2 – 2.66)/3.36 = </a:t>
            </a:r>
            <a:r>
              <a:rPr lang="en-GB" dirty="0"/>
              <a:t>-0.19643</a:t>
            </a:r>
            <a:endParaRPr lang="en-US" dirty="0"/>
          </a:p>
          <a:p>
            <a:r>
              <a:rPr lang="en-US" dirty="0"/>
              <a:t>Z(3) = (3 – 2.66)/3.36 = </a:t>
            </a:r>
            <a:r>
              <a:rPr lang="en-GB" dirty="0"/>
              <a:t>0.10119</a:t>
            </a:r>
            <a:endParaRPr lang="en-US" dirty="0"/>
          </a:p>
          <a:p>
            <a:r>
              <a:rPr lang="en-US" dirty="0"/>
              <a:t>Z(15) = (15 – 2.66)/3.36 = </a:t>
            </a:r>
            <a:r>
              <a:rPr lang="en-GB" dirty="0">
                <a:solidFill>
                  <a:srgbClr val="FF0000"/>
                </a:solidFill>
              </a:rPr>
              <a:t>3.67262</a:t>
            </a:r>
            <a:endParaRPr lang="en-US" dirty="0">
              <a:solidFill>
                <a:srgbClr val="FF0000"/>
              </a:solidFill>
            </a:endParaRPr>
          </a:p>
        </p:txBody>
      </p:sp>
      <p:sp>
        <p:nvSpPr>
          <p:cNvPr id="6" name="TextBox 5">
            <a:extLst>
              <a:ext uri="{FF2B5EF4-FFF2-40B4-BE49-F238E27FC236}">
                <a16:creationId xmlns:a16="http://schemas.microsoft.com/office/drawing/2014/main" id="{6B22D38C-5B0C-F248-9B5E-36E787CD2E08}"/>
              </a:ext>
            </a:extLst>
          </p:cNvPr>
          <p:cNvSpPr txBox="1"/>
          <p:nvPr/>
        </p:nvSpPr>
        <p:spPr>
          <a:xfrm>
            <a:off x="1699846" y="5316580"/>
            <a:ext cx="9378273" cy="646331"/>
          </a:xfrm>
          <a:prstGeom prst="rect">
            <a:avLst/>
          </a:prstGeom>
          <a:noFill/>
        </p:spPr>
        <p:txBody>
          <a:bodyPr wrap="none" rtlCol="0">
            <a:spAutoFit/>
          </a:bodyPr>
          <a:lstStyle/>
          <a:p>
            <a:r>
              <a:rPr lang="en-US" dirty="0"/>
              <a:t>We will term the point outlier if it has a z-score of 3 or above (in any side -  positive or negative). </a:t>
            </a:r>
          </a:p>
          <a:p>
            <a:r>
              <a:rPr lang="en-US" dirty="0"/>
              <a:t>Hence, here the outlier is 15. </a:t>
            </a:r>
          </a:p>
        </p:txBody>
      </p:sp>
      <p:sp>
        <p:nvSpPr>
          <p:cNvPr id="7" name="TextBox 6">
            <a:extLst>
              <a:ext uri="{FF2B5EF4-FFF2-40B4-BE49-F238E27FC236}">
                <a16:creationId xmlns:a16="http://schemas.microsoft.com/office/drawing/2014/main" id="{8414F907-BDF5-374C-9244-C711F6489233}"/>
              </a:ext>
            </a:extLst>
          </p:cNvPr>
          <p:cNvSpPr txBox="1"/>
          <p:nvPr/>
        </p:nvSpPr>
        <p:spPr>
          <a:xfrm>
            <a:off x="1078523" y="1925488"/>
            <a:ext cx="1040670" cy="646331"/>
          </a:xfrm>
          <a:prstGeom prst="rect">
            <a:avLst/>
          </a:prstGeom>
          <a:noFill/>
        </p:spPr>
        <p:txBody>
          <a:bodyPr wrap="none" rtlCol="0">
            <a:spAutoFit/>
          </a:bodyPr>
          <a:lstStyle/>
          <a:p>
            <a:r>
              <a:rPr lang="en-US" dirty="0"/>
              <a:t>Solution:</a:t>
            </a:r>
          </a:p>
          <a:p>
            <a:endParaRPr lang="en-US" dirty="0"/>
          </a:p>
        </p:txBody>
      </p:sp>
      <p:sp>
        <p:nvSpPr>
          <p:cNvPr id="11" name="TextBox 10">
            <a:extLst>
              <a:ext uri="{FF2B5EF4-FFF2-40B4-BE49-F238E27FC236}">
                <a16:creationId xmlns:a16="http://schemas.microsoft.com/office/drawing/2014/main" id="{2F5C3D17-50B9-514D-835B-F87954C38E84}"/>
              </a:ext>
            </a:extLst>
          </p:cNvPr>
          <p:cNvSpPr txBox="1"/>
          <p:nvPr/>
        </p:nvSpPr>
        <p:spPr>
          <a:xfrm>
            <a:off x="8077200" y="2469720"/>
            <a:ext cx="1889748" cy="923330"/>
          </a:xfrm>
          <a:prstGeom prst="rect">
            <a:avLst/>
          </a:prstGeom>
          <a:noFill/>
        </p:spPr>
        <p:txBody>
          <a:bodyPr wrap="none" rtlCol="0">
            <a:spAutoFit/>
          </a:bodyPr>
          <a:lstStyle/>
          <a:p>
            <a:r>
              <a:rPr lang="en-US" dirty="0"/>
              <a:t>Ref: </a:t>
            </a:r>
          </a:p>
          <a:p>
            <a:endParaRPr lang="en-US" dirty="0"/>
          </a:p>
          <a:p>
            <a:r>
              <a:rPr lang="en-US" dirty="0"/>
              <a:t>Z score formula =</a:t>
            </a:r>
          </a:p>
        </p:txBody>
      </p:sp>
      <p:pic>
        <p:nvPicPr>
          <p:cNvPr id="12" name="Picture 2" descr="z-score equation">
            <a:extLst>
              <a:ext uri="{FF2B5EF4-FFF2-40B4-BE49-F238E27FC236}">
                <a16:creationId xmlns:a16="http://schemas.microsoft.com/office/drawing/2014/main" id="{19C20B10-56DF-7447-ACA7-B17DBC98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829" y="3448148"/>
            <a:ext cx="1464706" cy="64719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7DC3A15-4D60-E048-8980-6B566B027319}"/>
              </a:ext>
            </a:extLst>
          </p:cNvPr>
          <p:cNvCxnSpPr/>
          <p:nvPr/>
        </p:nvCxnSpPr>
        <p:spPr>
          <a:xfrm>
            <a:off x="7620000" y="2438388"/>
            <a:ext cx="0" cy="1883841"/>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55CB60C-9F25-D143-83E7-F08B4F77FBC8}"/>
                  </a:ext>
                </a:extLst>
              </p14:cNvPr>
              <p14:cNvContentPartPr/>
              <p14:nvPr/>
            </p14:nvContentPartPr>
            <p14:xfrm>
              <a:off x="5973480" y="800016"/>
              <a:ext cx="3241080" cy="219600"/>
            </p14:xfrm>
          </p:contentPart>
        </mc:Choice>
        <mc:Fallback>
          <p:pic>
            <p:nvPicPr>
              <p:cNvPr id="5" name="Ink 4">
                <a:extLst>
                  <a:ext uri="{FF2B5EF4-FFF2-40B4-BE49-F238E27FC236}">
                    <a16:creationId xmlns:a16="http://schemas.microsoft.com/office/drawing/2014/main" id="{655CB60C-9F25-D143-83E7-F08B4F77FBC8}"/>
                  </a:ext>
                </a:extLst>
              </p:cNvPr>
              <p:cNvPicPr/>
              <p:nvPr/>
            </p:nvPicPr>
            <p:blipFill>
              <a:blip r:embed="rId4"/>
              <a:stretch>
                <a:fillRect/>
              </a:stretch>
            </p:blipFill>
            <p:spPr>
              <a:xfrm>
                <a:off x="5964480" y="791016"/>
                <a:ext cx="32587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0" name="Ink 69">
                <a:extLst>
                  <a:ext uri="{FF2B5EF4-FFF2-40B4-BE49-F238E27FC236}">
                    <a16:creationId xmlns:a16="http://schemas.microsoft.com/office/drawing/2014/main" id="{586F4291-B3BE-C14F-AB34-ED8F0FF697C2}"/>
                  </a:ext>
                </a:extLst>
              </p14:cNvPr>
              <p14:cNvContentPartPr/>
              <p14:nvPr/>
            </p14:nvContentPartPr>
            <p14:xfrm>
              <a:off x="3657240" y="1274856"/>
              <a:ext cx="30960" cy="691200"/>
            </p14:xfrm>
          </p:contentPart>
        </mc:Choice>
        <mc:Fallback>
          <p:pic>
            <p:nvPicPr>
              <p:cNvPr id="70" name="Ink 69">
                <a:extLst>
                  <a:ext uri="{FF2B5EF4-FFF2-40B4-BE49-F238E27FC236}">
                    <a16:creationId xmlns:a16="http://schemas.microsoft.com/office/drawing/2014/main" id="{586F4291-B3BE-C14F-AB34-ED8F0FF697C2}"/>
                  </a:ext>
                </a:extLst>
              </p:cNvPr>
              <p:cNvPicPr/>
              <p:nvPr/>
            </p:nvPicPr>
            <p:blipFill>
              <a:blip r:embed="rId6"/>
              <a:stretch>
                <a:fillRect/>
              </a:stretch>
            </p:blipFill>
            <p:spPr>
              <a:xfrm>
                <a:off x="3648240" y="1265856"/>
                <a:ext cx="48600" cy="708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1" name="Ink 70">
                <a:extLst>
                  <a:ext uri="{FF2B5EF4-FFF2-40B4-BE49-F238E27FC236}">
                    <a16:creationId xmlns:a16="http://schemas.microsoft.com/office/drawing/2014/main" id="{0E7C2B1E-654A-D94F-8696-F29F9F5E8C22}"/>
                  </a:ext>
                </a:extLst>
              </p14:cNvPr>
              <p14:cNvContentPartPr/>
              <p14:nvPr/>
            </p14:nvContentPartPr>
            <p14:xfrm>
              <a:off x="3551400" y="1103856"/>
              <a:ext cx="4192200" cy="770040"/>
            </p14:xfrm>
          </p:contentPart>
        </mc:Choice>
        <mc:Fallback>
          <p:pic>
            <p:nvPicPr>
              <p:cNvPr id="71" name="Ink 70">
                <a:extLst>
                  <a:ext uri="{FF2B5EF4-FFF2-40B4-BE49-F238E27FC236}">
                    <a16:creationId xmlns:a16="http://schemas.microsoft.com/office/drawing/2014/main" id="{0E7C2B1E-654A-D94F-8696-F29F9F5E8C22}"/>
                  </a:ext>
                </a:extLst>
              </p:cNvPr>
              <p:cNvPicPr/>
              <p:nvPr/>
            </p:nvPicPr>
            <p:blipFill>
              <a:blip r:embed="rId8"/>
              <a:stretch>
                <a:fillRect/>
              </a:stretch>
            </p:blipFill>
            <p:spPr>
              <a:xfrm>
                <a:off x="3542760" y="1094856"/>
                <a:ext cx="4209840" cy="787680"/>
              </a:xfrm>
              <a:prstGeom prst="rect">
                <a:avLst/>
              </a:prstGeom>
            </p:spPr>
          </p:pic>
        </mc:Fallback>
      </mc:AlternateContent>
      <p:grpSp>
        <p:nvGrpSpPr>
          <p:cNvPr id="88" name="Group 87">
            <a:extLst>
              <a:ext uri="{FF2B5EF4-FFF2-40B4-BE49-F238E27FC236}">
                <a16:creationId xmlns:a16="http://schemas.microsoft.com/office/drawing/2014/main" id="{0997BE67-72EA-4B40-8033-3D6FE10E26E3}"/>
              </a:ext>
            </a:extLst>
          </p:cNvPr>
          <p:cNvGrpSpPr/>
          <p:nvPr/>
        </p:nvGrpSpPr>
        <p:grpSpPr>
          <a:xfrm>
            <a:off x="1020960" y="3001416"/>
            <a:ext cx="505440" cy="292320"/>
            <a:chOff x="1020960" y="3001416"/>
            <a:chExt cx="505440" cy="292320"/>
          </a:xfrm>
        </p:grpSpPr>
        <mc:AlternateContent xmlns:mc="http://schemas.openxmlformats.org/markup-compatibility/2006">
          <mc:Choice xmlns:p14="http://schemas.microsoft.com/office/powerpoint/2010/main" Requires="p14">
            <p:contentPart p14:bwMode="auto" r:id="rId9">
              <p14:nvContentPartPr>
                <p14:cNvPr id="82" name="Ink 81">
                  <a:extLst>
                    <a:ext uri="{FF2B5EF4-FFF2-40B4-BE49-F238E27FC236}">
                      <a16:creationId xmlns:a16="http://schemas.microsoft.com/office/drawing/2014/main" id="{5EF018E9-C810-F14B-B298-5FF1DF8F4937}"/>
                    </a:ext>
                  </a:extLst>
                </p14:cNvPr>
                <p14:cNvContentPartPr/>
                <p14:nvPr/>
              </p14:nvContentPartPr>
              <p14:xfrm>
                <a:off x="1020960" y="3001416"/>
                <a:ext cx="248400" cy="292320"/>
              </p14:xfrm>
            </p:contentPart>
          </mc:Choice>
          <mc:Fallback>
            <p:pic>
              <p:nvPicPr>
                <p:cNvPr id="82" name="Ink 81">
                  <a:extLst>
                    <a:ext uri="{FF2B5EF4-FFF2-40B4-BE49-F238E27FC236}">
                      <a16:creationId xmlns:a16="http://schemas.microsoft.com/office/drawing/2014/main" id="{5EF018E9-C810-F14B-B298-5FF1DF8F4937}"/>
                    </a:ext>
                  </a:extLst>
                </p:cNvPr>
                <p:cNvPicPr/>
                <p:nvPr/>
              </p:nvPicPr>
              <p:blipFill>
                <a:blip r:embed="rId10"/>
                <a:stretch>
                  <a:fillRect/>
                </a:stretch>
              </p:blipFill>
              <p:spPr>
                <a:xfrm>
                  <a:off x="1012320" y="2992416"/>
                  <a:ext cx="26604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3" name="Ink 82">
                  <a:extLst>
                    <a:ext uri="{FF2B5EF4-FFF2-40B4-BE49-F238E27FC236}">
                      <a16:creationId xmlns:a16="http://schemas.microsoft.com/office/drawing/2014/main" id="{82082737-802F-964A-B8C4-98D6A1591B9A}"/>
                    </a:ext>
                  </a:extLst>
                </p14:cNvPr>
                <p14:cNvContentPartPr/>
                <p14:nvPr/>
              </p14:nvContentPartPr>
              <p14:xfrm>
                <a:off x="1449720" y="3025176"/>
                <a:ext cx="76680" cy="42840"/>
              </p14:xfrm>
            </p:contentPart>
          </mc:Choice>
          <mc:Fallback>
            <p:pic>
              <p:nvPicPr>
                <p:cNvPr id="83" name="Ink 82">
                  <a:extLst>
                    <a:ext uri="{FF2B5EF4-FFF2-40B4-BE49-F238E27FC236}">
                      <a16:creationId xmlns:a16="http://schemas.microsoft.com/office/drawing/2014/main" id="{82082737-802F-964A-B8C4-98D6A1591B9A}"/>
                    </a:ext>
                  </a:extLst>
                </p:cNvPr>
                <p:cNvPicPr/>
                <p:nvPr/>
              </p:nvPicPr>
              <p:blipFill>
                <a:blip r:embed="rId12"/>
                <a:stretch>
                  <a:fillRect/>
                </a:stretch>
              </p:blipFill>
              <p:spPr>
                <a:xfrm>
                  <a:off x="1440720" y="3016176"/>
                  <a:ext cx="943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4" name="Ink 83">
                  <a:extLst>
                    <a:ext uri="{FF2B5EF4-FFF2-40B4-BE49-F238E27FC236}">
                      <a16:creationId xmlns:a16="http://schemas.microsoft.com/office/drawing/2014/main" id="{A6225FBA-F74B-5C4D-BEDF-2D25586AE822}"/>
                    </a:ext>
                  </a:extLst>
                </p14:cNvPr>
                <p14:cNvContentPartPr/>
                <p14:nvPr/>
              </p14:nvContentPartPr>
              <p14:xfrm>
                <a:off x="1441800" y="3169176"/>
                <a:ext cx="49320" cy="45720"/>
              </p14:xfrm>
            </p:contentPart>
          </mc:Choice>
          <mc:Fallback>
            <p:pic>
              <p:nvPicPr>
                <p:cNvPr id="84" name="Ink 83">
                  <a:extLst>
                    <a:ext uri="{FF2B5EF4-FFF2-40B4-BE49-F238E27FC236}">
                      <a16:creationId xmlns:a16="http://schemas.microsoft.com/office/drawing/2014/main" id="{A6225FBA-F74B-5C4D-BEDF-2D25586AE822}"/>
                    </a:ext>
                  </a:extLst>
                </p:cNvPr>
                <p:cNvPicPr/>
                <p:nvPr/>
              </p:nvPicPr>
              <p:blipFill>
                <a:blip r:embed="rId14"/>
                <a:stretch>
                  <a:fillRect/>
                </a:stretch>
              </p:blipFill>
              <p:spPr>
                <a:xfrm>
                  <a:off x="1433160" y="3160536"/>
                  <a:ext cx="66960" cy="63360"/>
                </a:xfrm>
                <a:prstGeom prst="rect">
                  <a:avLst/>
                </a:prstGeom>
              </p:spPr>
            </p:pic>
          </mc:Fallback>
        </mc:AlternateContent>
      </p:grpSp>
      <p:grpSp>
        <p:nvGrpSpPr>
          <p:cNvPr id="87" name="Group 86">
            <a:extLst>
              <a:ext uri="{FF2B5EF4-FFF2-40B4-BE49-F238E27FC236}">
                <a16:creationId xmlns:a16="http://schemas.microsoft.com/office/drawing/2014/main" id="{F71B4ECA-BE73-0B40-BBE6-650878D61744}"/>
              </a:ext>
            </a:extLst>
          </p:cNvPr>
          <p:cNvGrpSpPr/>
          <p:nvPr/>
        </p:nvGrpSpPr>
        <p:grpSpPr>
          <a:xfrm>
            <a:off x="1047240" y="2485176"/>
            <a:ext cx="583200" cy="290160"/>
            <a:chOff x="1047240" y="2485176"/>
            <a:chExt cx="583200" cy="290160"/>
          </a:xfrm>
        </p:grpSpPr>
        <mc:AlternateContent xmlns:mc="http://schemas.openxmlformats.org/markup-compatibility/2006">
          <mc:Choice xmlns:p14="http://schemas.microsoft.com/office/powerpoint/2010/main" Requires="p14">
            <p:contentPart p14:bwMode="auto" r:id="rId15">
              <p14:nvContentPartPr>
                <p14:cNvPr id="81" name="Ink 80">
                  <a:extLst>
                    <a:ext uri="{FF2B5EF4-FFF2-40B4-BE49-F238E27FC236}">
                      <a16:creationId xmlns:a16="http://schemas.microsoft.com/office/drawing/2014/main" id="{FA4ED876-55A3-BF48-BC30-F4904160CD2B}"/>
                    </a:ext>
                  </a:extLst>
                </p14:cNvPr>
                <p14:cNvContentPartPr/>
                <p14:nvPr/>
              </p14:nvContentPartPr>
              <p14:xfrm>
                <a:off x="1047240" y="2485176"/>
                <a:ext cx="221760" cy="290160"/>
              </p14:xfrm>
            </p:contentPart>
          </mc:Choice>
          <mc:Fallback>
            <p:pic>
              <p:nvPicPr>
                <p:cNvPr id="81" name="Ink 80">
                  <a:extLst>
                    <a:ext uri="{FF2B5EF4-FFF2-40B4-BE49-F238E27FC236}">
                      <a16:creationId xmlns:a16="http://schemas.microsoft.com/office/drawing/2014/main" id="{FA4ED876-55A3-BF48-BC30-F4904160CD2B}"/>
                    </a:ext>
                  </a:extLst>
                </p:cNvPr>
                <p:cNvPicPr/>
                <p:nvPr/>
              </p:nvPicPr>
              <p:blipFill>
                <a:blip r:embed="rId16"/>
                <a:stretch>
                  <a:fillRect/>
                </a:stretch>
              </p:blipFill>
              <p:spPr>
                <a:xfrm>
                  <a:off x="1038240" y="2476176"/>
                  <a:ext cx="2394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5" name="Ink 84">
                  <a:extLst>
                    <a:ext uri="{FF2B5EF4-FFF2-40B4-BE49-F238E27FC236}">
                      <a16:creationId xmlns:a16="http://schemas.microsoft.com/office/drawing/2014/main" id="{2AD0E6F9-38C9-0144-89F7-90764F46180A}"/>
                    </a:ext>
                  </a:extLst>
                </p14:cNvPr>
                <p14:cNvContentPartPr/>
                <p14:nvPr/>
              </p14:nvContentPartPr>
              <p14:xfrm>
                <a:off x="1431720" y="2555736"/>
                <a:ext cx="154440" cy="38520"/>
              </p14:xfrm>
            </p:contentPart>
          </mc:Choice>
          <mc:Fallback>
            <p:pic>
              <p:nvPicPr>
                <p:cNvPr id="85" name="Ink 84">
                  <a:extLst>
                    <a:ext uri="{FF2B5EF4-FFF2-40B4-BE49-F238E27FC236}">
                      <a16:creationId xmlns:a16="http://schemas.microsoft.com/office/drawing/2014/main" id="{2AD0E6F9-38C9-0144-89F7-90764F46180A}"/>
                    </a:ext>
                  </a:extLst>
                </p:cNvPr>
                <p:cNvPicPr/>
                <p:nvPr/>
              </p:nvPicPr>
              <p:blipFill>
                <a:blip r:embed="rId18"/>
                <a:stretch>
                  <a:fillRect/>
                </a:stretch>
              </p:blipFill>
              <p:spPr>
                <a:xfrm>
                  <a:off x="1423080" y="2547096"/>
                  <a:ext cx="1720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6" name="Ink 85">
                  <a:extLst>
                    <a:ext uri="{FF2B5EF4-FFF2-40B4-BE49-F238E27FC236}">
                      <a16:creationId xmlns:a16="http://schemas.microsoft.com/office/drawing/2014/main" id="{9BBCD0A7-BBEC-8941-94E3-51D00DE0E827}"/>
                    </a:ext>
                  </a:extLst>
                </p14:cNvPr>
                <p14:cNvContentPartPr/>
                <p14:nvPr/>
              </p14:nvContentPartPr>
              <p14:xfrm>
                <a:off x="1539000" y="2724576"/>
                <a:ext cx="91440" cy="7200"/>
              </p14:xfrm>
            </p:contentPart>
          </mc:Choice>
          <mc:Fallback>
            <p:pic>
              <p:nvPicPr>
                <p:cNvPr id="86" name="Ink 85">
                  <a:extLst>
                    <a:ext uri="{FF2B5EF4-FFF2-40B4-BE49-F238E27FC236}">
                      <a16:creationId xmlns:a16="http://schemas.microsoft.com/office/drawing/2014/main" id="{9BBCD0A7-BBEC-8941-94E3-51D00DE0E827}"/>
                    </a:ext>
                  </a:extLst>
                </p:cNvPr>
                <p:cNvPicPr/>
                <p:nvPr/>
              </p:nvPicPr>
              <p:blipFill>
                <a:blip r:embed="rId20"/>
                <a:stretch>
                  <a:fillRect/>
                </a:stretch>
              </p:blipFill>
              <p:spPr>
                <a:xfrm>
                  <a:off x="1530360" y="2715576"/>
                  <a:ext cx="109080" cy="24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93" name="Ink 92">
                <a:extLst>
                  <a:ext uri="{FF2B5EF4-FFF2-40B4-BE49-F238E27FC236}">
                    <a16:creationId xmlns:a16="http://schemas.microsoft.com/office/drawing/2014/main" id="{F187B9EF-6208-6E41-8856-A8BA3F65C136}"/>
                  </a:ext>
                </a:extLst>
              </p14:cNvPr>
              <p14:cNvContentPartPr/>
              <p14:nvPr/>
            </p14:nvContentPartPr>
            <p14:xfrm>
              <a:off x="1300680" y="4123896"/>
              <a:ext cx="356400" cy="172080"/>
            </p14:xfrm>
          </p:contentPart>
        </mc:Choice>
        <mc:Fallback>
          <p:pic>
            <p:nvPicPr>
              <p:cNvPr id="93" name="Ink 92">
                <a:extLst>
                  <a:ext uri="{FF2B5EF4-FFF2-40B4-BE49-F238E27FC236}">
                    <a16:creationId xmlns:a16="http://schemas.microsoft.com/office/drawing/2014/main" id="{F187B9EF-6208-6E41-8856-A8BA3F65C136}"/>
                  </a:ext>
                </a:extLst>
              </p:cNvPr>
              <p:cNvPicPr/>
              <p:nvPr/>
            </p:nvPicPr>
            <p:blipFill>
              <a:blip r:embed="rId22"/>
              <a:stretch>
                <a:fillRect/>
              </a:stretch>
            </p:blipFill>
            <p:spPr>
              <a:xfrm>
                <a:off x="1291680" y="4114896"/>
                <a:ext cx="3740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94" name="Ink 93">
                <a:extLst>
                  <a:ext uri="{FF2B5EF4-FFF2-40B4-BE49-F238E27FC236}">
                    <a16:creationId xmlns:a16="http://schemas.microsoft.com/office/drawing/2014/main" id="{F8E2B906-68EB-0B4D-A6B3-DC7C95435FAC}"/>
                  </a:ext>
                </a:extLst>
              </p14:cNvPr>
              <p14:cNvContentPartPr/>
              <p14:nvPr/>
            </p14:nvContentPartPr>
            <p14:xfrm>
              <a:off x="1388160" y="4531416"/>
              <a:ext cx="221040" cy="123480"/>
            </p14:xfrm>
          </p:contentPart>
        </mc:Choice>
        <mc:Fallback>
          <p:pic>
            <p:nvPicPr>
              <p:cNvPr id="94" name="Ink 93">
                <a:extLst>
                  <a:ext uri="{FF2B5EF4-FFF2-40B4-BE49-F238E27FC236}">
                    <a16:creationId xmlns:a16="http://schemas.microsoft.com/office/drawing/2014/main" id="{F8E2B906-68EB-0B4D-A6B3-DC7C95435FAC}"/>
                  </a:ext>
                </a:extLst>
              </p:cNvPr>
              <p:cNvPicPr/>
              <p:nvPr/>
            </p:nvPicPr>
            <p:blipFill>
              <a:blip r:embed="rId24"/>
              <a:stretch>
                <a:fillRect/>
              </a:stretch>
            </p:blipFill>
            <p:spPr>
              <a:xfrm>
                <a:off x="1379160" y="4522776"/>
                <a:ext cx="2386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5" name="Ink 94">
                <a:extLst>
                  <a:ext uri="{FF2B5EF4-FFF2-40B4-BE49-F238E27FC236}">
                    <a16:creationId xmlns:a16="http://schemas.microsoft.com/office/drawing/2014/main" id="{F446B181-D04B-5749-9925-4EA2B8C94769}"/>
                  </a:ext>
                </a:extLst>
              </p14:cNvPr>
              <p14:cNvContentPartPr/>
              <p14:nvPr/>
            </p14:nvContentPartPr>
            <p14:xfrm>
              <a:off x="5602680" y="1298616"/>
              <a:ext cx="554760" cy="514440"/>
            </p14:xfrm>
          </p:contentPart>
        </mc:Choice>
        <mc:Fallback>
          <p:pic>
            <p:nvPicPr>
              <p:cNvPr id="95" name="Ink 94">
                <a:extLst>
                  <a:ext uri="{FF2B5EF4-FFF2-40B4-BE49-F238E27FC236}">
                    <a16:creationId xmlns:a16="http://schemas.microsoft.com/office/drawing/2014/main" id="{F446B181-D04B-5749-9925-4EA2B8C94769}"/>
                  </a:ext>
                </a:extLst>
              </p:cNvPr>
              <p:cNvPicPr/>
              <p:nvPr/>
            </p:nvPicPr>
            <p:blipFill>
              <a:blip r:embed="rId26"/>
              <a:stretch>
                <a:fillRect/>
              </a:stretch>
            </p:blipFill>
            <p:spPr>
              <a:xfrm>
                <a:off x="5593680" y="1289616"/>
                <a:ext cx="57240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96" name="Ink 95">
                <a:extLst>
                  <a:ext uri="{FF2B5EF4-FFF2-40B4-BE49-F238E27FC236}">
                    <a16:creationId xmlns:a16="http://schemas.microsoft.com/office/drawing/2014/main" id="{9C0F7548-0B39-4046-853C-8B72CCF9D155}"/>
                  </a:ext>
                </a:extLst>
              </p14:cNvPr>
              <p14:cNvContentPartPr/>
              <p14:nvPr/>
            </p14:nvContentPartPr>
            <p14:xfrm>
              <a:off x="4304880" y="4217496"/>
              <a:ext cx="1575360" cy="511200"/>
            </p14:xfrm>
          </p:contentPart>
        </mc:Choice>
        <mc:Fallback>
          <p:pic>
            <p:nvPicPr>
              <p:cNvPr id="96" name="Ink 95">
                <a:extLst>
                  <a:ext uri="{FF2B5EF4-FFF2-40B4-BE49-F238E27FC236}">
                    <a16:creationId xmlns:a16="http://schemas.microsoft.com/office/drawing/2014/main" id="{9C0F7548-0B39-4046-853C-8B72CCF9D155}"/>
                  </a:ext>
                </a:extLst>
              </p:cNvPr>
              <p:cNvPicPr/>
              <p:nvPr/>
            </p:nvPicPr>
            <p:blipFill>
              <a:blip r:embed="rId28"/>
              <a:stretch>
                <a:fillRect/>
              </a:stretch>
            </p:blipFill>
            <p:spPr>
              <a:xfrm>
                <a:off x="4295880" y="4208496"/>
                <a:ext cx="159300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01" name="Ink 100">
                <a:extLst>
                  <a:ext uri="{FF2B5EF4-FFF2-40B4-BE49-F238E27FC236}">
                    <a16:creationId xmlns:a16="http://schemas.microsoft.com/office/drawing/2014/main" id="{64E09CF5-D993-D54E-9039-E4DF8589D031}"/>
                  </a:ext>
                </a:extLst>
              </p14:cNvPr>
              <p14:cNvContentPartPr/>
              <p14:nvPr/>
            </p14:nvContentPartPr>
            <p14:xfrm>
              <a:off x="5474160" y="4642656"/>
              <a:ext cx="10440" cy="12240"/>
            </p14:xfrm>
          </p:contentPart>
        </mc:Choice>
        <mc:Fallback>
          <p:pic>
            <p:nvPicPr>
              <p:cNvPr id="101" name="Ink 100">
                <a:extLst>
                  <a:ext uri="{FF2B5EF4-FFF2-40B4-BE49-F238E27FC236}">
                    <a16:creationId xmlns:a16="http://schemas.microsoft.com/office/drawing/2014/main" id="{64E09CF5-D993-D54E-9039-E4DF8589D031}"/>
                  </a:ext>
                </a:extLst>
              </p:cNvPr>
              <p:cNvPicPr/>
              <p:nvPr/>
            </p:nvPicPr>
            <p:blipFill>
              <a:blip r:embed="rId30"/>
              <a:stretch>
                <a:fillRect/>
              </a:stretch>
            </p:blipFill>
            <p:spPr>
              <a:xfrm>
                <a:off x="5465160" y="4633656"/>
                <a:ext cx="28080" cy="29880"/>
              </a:xfrm>
              <a:prstGeom prst="rect">
                <a:avLst/>
              </a:prstGeom>
            </p:spPr>
          </p:pic>
        </mc:Fallback>
      </mc:AlternateContent>
      <p:grpSp>
        <p:nvGrpSpPr>
          <p:cNvPr id="104" name="Group 103">
            <a:extLst>
              <a:ext uri="{FF2B5EF4-FFF2-40B4-BE49-F238E27FC236}">
                <a16:creationId xmlns:a16="http://schemas.microsoft.com/office/drawing/2014/main" id="{AF34F5C0-013F-254A-8079-3C3C21E905A9}"/>
              </a:ext>
            </a:extLst>
          </p:cNvPr>
          <p:cNvGrpSpPr/>
          <p:nvPr/>
        </p:nvGrpSpPr>
        <p:grpSpPr>
          <a:xfrm>
            <a:off x="3028320" y="2108256"/>
            <a:ext cx="3525480" cy="1902600"/>
            <a:chOff x="3028320" y="2108256"/>
            <a:chExt cx="3525480" cy="1902600"/>
          </a:xfrm>
        </p:grpSpPr>
        <mc:AlternateContent xmlns:mc="http://schemas.openxmlformats.org/markup-compatibility/2006">
          <mc:Choice xmlns:p14="http://schemas.microsoft.com/office/powerpoint/2010/main" Requires="p14">
            <p:contentPart p14:bwMode="auto" r:id="rId31">
              <p14:nvContentPartPr>
                <p14:cNvPr id="42" name="Ink 41">
                  <a:extLst>
                    <a:ext uri="{FF2B5EF4-FFF2-40B4-BE49-F238E27FC236}">
                      <a16:creationId xmlns:a16="http://schemas.microsoft.com/office/drawing/2014/main" id="{F64995B4-BA1A-0B49-BC04-1F53A8BF4F2F}"/>
                    </a:ext>
                  </a:extLst>
                </p14:cNvPr>
                <p14:cNvContentPartPr/>
                <p14:nvPr/>
              </p14:nvContentPartPr>
              <p14:xfrm>
                <a:off x="5567760" y="2729616"/>
                <a:ext cx="288720" cy="279360"/>
              </p14:xfrm>
            </p:contentPart>
          </mc:Choice>
          <mc:Fallback>
            <p:pic>
              <p:nvPicPr>
                <p:cNvPr id="42" name="Ink 41">
                  <a:extLst>
                    <a:ext uri="{FF2B5EF4-FFF2-40B4-BE49-F238E27FC236}">
                      <a16:creationId xmlns:a16="http://schemas.microsoft.com/office/drawing/2014/main" id="{F64995B4-BA1A-0B49-BC04-1F53A8BF4F2F}"/>
                    </a:ext>
                  </a:extLst>
                </p:cNvPr>
                <p:cNvPicPr/>
                <p:nvPr/>
              </p:nvPicPr>
              <p:blipFill>
                <a:blip r:embed="rId32"/>
                <a:stretch>
                  <a:fillRect/>
                </a:stretch>
              </p:blipFill>
              <p:spPr>
                <a:xfrm>
                  <a:off x="5559120" y="2720616"/>
                  <a:ext cx="3063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3" name="Ink 42">
                  <a:extLst>
                    <a:ext uri="{FF2B5EF4-FFF2-40B4-BE49-F238E27FC236}">
                      <a16:creationId xmlns:a16="http://schemas.microsoft.com/office/drawing/2014/main" id="{DB90209B-B19D-3B4A-9B24-D40A31C6C2C9}"/>
                    </a:ext>
                  </a:extLst>
                </p14:cNvPr>
                <p14:cNvContentPartPr/>
                <p14:nvPr/>
              </p14:nvContentPartPr>
              <p14:xfrm>
                <a:off x="5603400" y="2707656"/>
                <a:ext cx="950400" cy="229680"/>
              </p14:xfrm>
            </p:contentPart>
          </mc:Choice>
          <mc:Fallback>
            <p:pic>
              <p:nvPicPr>
                <p:cNvPr id="43" name="Ink 42">
                  <a:extLst>
                    <a:ext uri="{FF2B5EF4-FFF2-40B4-BE49-F238E27FC236}">
                      <a16:creationId xmlns:a16="http://schemas.microsoft.com/office/drawing/2014/main" id="{DB90209B-B19D-3B4A-9B24-D40A31C6C2C9}"/>
                    </a:ext>
                  </a:extLst>
                </p:cNvPr>
                <p:cNvPicPr/>
                <p:nvPr/>
              </p:nvPicPr>
              <p:blipFill>
                <a:blip r:embed="rId34"/>
                <a:stretch>
                  <a:fillRect/>
                </a:stretch>
              </p:blipFill>
              <p:spPr>
                <a:xfrm>
                  <a:off x="5594760" y="2699016"/>
                  <a:ext cx="9680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4" name="Ink 43">
                  <a:extLst>
                    <a:ext uri="{FF2B5EF4-FFF2-40B4-BE49-F238E27FC236}">
                      <a16:creationId xmlns:a16="http://schemas.microsoft.com/office/drawing/2014/main" id="{602A5AA6-1CB4-304B-ACA9-6BA366CCB10D}"/>
                    </a:ext>
                  </a:extLst>
                </p14:cNvPr>
                <p14:cNvContentPartPr/>
                <p14:nvPr/>
              </p14:nvContentPartPr>
              <p14:xfrm>
                <a:off x="6492960" y="2562576"/>
                <a:ext cx="32040" cy="719280"/>
              </p14:xfrm>
            </p:contentPart>
          </mc:Choice>
          <mc:Fallback>
            <p:pic>
              <p:nvPicPr>
                <p:cNvPr id="44" name="Ink 43">
                  <a:extLst>
                    <a:ext uri="{FF2B5EF4-FFF2-40B4-BE49-F238E27FC236}">
                      <a16:creationId xmlns:a16="http://schemas.microsoft.com/office/drawing/2014/main" id="{602A5AA6-1CB4-304B-ACA9-6BA366CCB10D}"/>
                    </a:ext>
                  </a:extLst>
                </p:cNvPr>
                <p:cNvPicPr/>
                <p:nvPr/>
              </p:nvPicPr>
              <p:blipFill>
                <a:blip r:embed="rId36"/>
                <a:stretch>
                  <a:fillRect/>
                </a:stretch>
              </p:blipFill>
              <p:spPr>
                <a:xfrm>
                  <a:off x="6484320" y="2553576"/>
                  <a:ext cx="49680" cy="736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5" name="Ink 44">
                  <a:extLst>
                    <a:ext uri="{FF2B5EF4-FFF2-40B4-BE49-F238E27FC236}">
                      <a16:creationId xmlns:a16="http://schemas.microsoft.com/office/drawing/2014/main" id="{8FA3E8B7-5EC8-E547-9CA8-42E81767631D}"/>
                    </a:ext>
                  </a:extLst>
                </p14:cNvPr>
                <p14:cNvContentPartPr/>
                <p14:nvPr/>
              </p14:nvContentPartPr>
              <p14:xfrm>
                <a:off x="5370120" y="2269896"/>
                <a:ext cx="138960" cy="1090080"/>
              </p14:xfrm>
            </p:contentPart>
          </mc:Choice>
          <mc:Fallback>
            <p:pic>
              <p:nvPicPr>
                <p:cNvPr id="45" name="Ink 44">
                  <a:extLst>
                    <a:ext uri="{FF2B5EF4-FFF2-40B4-BE49-F238E27FC236}">
                      <a16:creationId xmlns:a16="http://schemas.microsoft.com/office/drawing/2014/main" id="{8FA3E8B7-5EC8-E547-9CA8-42E81767631D}"/>
                    </a:ext>
                  </a:extLst>
                </p:cNvPr>
                <p:cNvPicPr/>
                <p:nvPr/>
              </p:nvPicPr>
              <p:blipFill>
                <a:blip r:embed="rId38"/>
                <a:stretch>
                  <a:fillRect/>
                </a:stretch>
              </p:blipFill>
              <p:spPr>
                <a:xfrm>
                  <a:off x="5361480" y="2261256"/>
                  <a:ext cx="156600" cy="11077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73" name="Ink 72">
                  <a:extLst>
                    <a:ext uri="{FF2B5EF4-FFF2-40B4-BE49-F238E27FC236}">
                      <a16:creationId xmlns:a16="http://schemas.microsoft.com/office/drawing/2014/main" id="{1BBC2C1A-B3F6-2D43-BBB2-EF4449A9B8F7}"/>
                    </a:ext>
                  </a:extLst>
                </p14:cNvPr>
                <p14:cNvContentPartPr/>
                <p14:nvPr/>
              </p14:nvContentPartPr>
              <p14:xfrm>
                <a:off x="3357000" y="2108256"/>
                <a:ext cx="1199160" cy="572760"/>
              </p14:xfrm>
            </p:contentPart>
          </mc:Choice>
          <mc:Fallback>
            <p:pic>
              <p:nvPicPr>
                <p:cNvPr id="73" name="Ink 72">
                  <a:extLst>
                    <a:ext uri="{FF2B5EF4-FFF2-40B4-BE49-F238E27FC236}">
                      <a16:creationId xmlns:a16="http://schemas.microsoft.com/office/drawing/2014/main" id="{1BBC2C1A-B3F6-2D43-BBB2-EF4449A9B8F7}"/>
                    </a:ext>
                  </a:extLst>
                </p:cNvPr>
                <p:cNvPicPr/>
                <p:nvPr/>
              </p:nvPicPr>
              <p:blipFill>
                <a:blip r:embed="rId40"/>
                <a:stretch>
                  <a:fillRect/>
                </a:stretch>
              </p:blipFill>
              <p:spPr>
                <a:xfrm>
                  <a:off x="3348360" y="2099616"/>
                  <a:ext cx="121680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74" name="Ink 73">
                  <a:extLst>
                    <a:ext uri="{FF2B5EF4-FFF2-40B4-BE49-F238E27FC236}">
                      <a16:creationId xmlns:a16="http://schemas.microsoft.com/office/drawing/2014/main" id="{66895D6D-D543-9446-9097-BEED6DEC7BD4}"/>
                    </a:ext>
                  </a:extLst>
                </p14:cNvPr>
                <p14:cNvContentPartPr/>
                <p14:nvPr/>
              </p14:nvContentPartPr>
              <p14:xfrm>
                <a:off x="3028320" y="2700456"/>
                <a:ext cx="1260360" cy="479520"/>
              </p14:xfrm>
            </p:contentPart>
          </mc:Choice>
          <mc:Fallback>
            <p:pic>
              <p:nvPicPr>
                <p:cNvPr id="74" name="Ink 73">
                  <a:extLst>
                    <a:ext uri="{FF2B5EF4-FFF2-40B4-BE49-F238E27FC236}">
                      <a16:creationId xmlns:a16="http://schemas.microsoft.com/office/drawing/2014/main" id="{66895D6D-D543-9446-9097-BEED6DEC7BD4}"/>
                    </a:ext>
                  </a:extLst>
                </p:cNvPr>
                <p:cNvPicPr/>
                <p:nvPr/>
              </p:nvPicPr>
              <p:blipFill>
                <a:blip r:embed="rId42"/>
                <a:stretch>
                  <a:fillRect/>
                </a:stretch>
              </p:blipFill>
              <p:spPr>
                <a:xfrm>
                  <a:off x="3019680" y="2691816"/>
                  <a:ext cx="127800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90" name="Ink 89">
                  <a:extLst>
                    <a:ext uri="{FF2B5EF4-FFF2-40B4-BE49-F238E27FC236}">
                      <a16:creationId xmlns:a16="http://schemas.microsoft.com/office/drawing/2014/main" id="{9DAAD9A7-3C49-4F40-AB1B-B48F990F2F60}"/>
                    </a:ext>
                  </a:extLst>
                </p14:cNvPr>
                <p14:cNvContentPartPr/>
                <p14:nvPr/>
              </p14:nvContentPartPr>
              <p14:xfrm>
                <a:off x="5228280" y="3800256"/>
                <a:ext cx="353160" cy="208800"/>
              </p14:xfrm>
            </p:contentPart>
          </mc:Choice>
          <mc:Fallback>
            <p:pic>
              <p:nvPicPr>
                <p:cNvPr id="90" name="Ink 89">
                  <a:extLst>
                    <a:ext uri="{FF2B5EF4-FFF2-40B4-BE49-F238E27FC236}">
                      <a16:creationId xmlns:a16="http://schemas.microsoft.com/office/drawing/2014/main" id="{9DAAD9A7-3C49-4F40-AB1B-B48F990F2F60}"/>
                    </a:ext>
                  </a:extLst>
                </p:cNvPr>
                <p:cNvPicPr/>
                <p:nvPr/>
              </p:nvPicPr>
              <p:blipFill>
                <a:blip r:embed="rId44"/>
                <a:stretch>
                  <a:fillRect/>
                </a:stretch>
              </p:blipFill>
              <p:spPr>
                <a:xfrm>
                  <a:off x="5219280" y="3791616"/>
                  <a:ext cx="3708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91" name="Ink 90">
                  <a:extLst>
                    <a:ext uri="{FF2B5EF4-FFF2-40B4-BE49-F238E27FC236}">
                      <a16:creationId xmlns:a16="http://schemas.microsoft.com/office/drawing/2014/main" id="{ABAFB065-F8FD-F94E-A2E5-DFBE9E7AC6C3}"/>
                    </a:ext>
                  </a:extLst>
                </p14:cNvPr>
                <p14:cNvContentPartPr/>
                <p14:nvPr/>
              </p14:nvContentPartPr>
              <p14:xfrm>
                <a:off x="5336640" y="3810696"/>
                <a:ext cx="413640" cy="200160"/>
              </p14:xfrm>
            </p:contentPart>
          </mc:Choice>
          <mc:Fallback>
            <p:pic>
              <p:nvPicPr>
                <p:cNvPr id="91" name="Ink 90">
                  <a:extLst>
                    <a:ext uri="{FF2B5EF4-FFF2-40B4-BE49-F238E27FC236}">
                      <a16:creationId xmlns:a16="http://schemas.microsoft.com/office/drawing/2014/main" id="{ABAFB065-F8FD-F94E-A2E5-DFBE9E7AC6C3}"/>
                    </a:ext>
                  </a:extLst>
                </p:cNvPr>
                <p:cNvPicPr/>
                <p:nvPr/>
              </p:nvPicPr>
              <p:blipFill>
                <a:blip r:embed="rId46"/>
                <a:stretch>
                  <a:fillRect/>
                </a:stretch>
              </p:blipFill>
              <p:spPr>
                <a:xfrm>
                  <a:off x="5327640" y="3801696"/>
                  <a:ext cx="4312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3" name="Ink 102">
                  <a:extLst>
                    <a:ext uri="{FF2B5EF4-FFF2-40B4-BE49-F238E27FC236}">
                      <a16:creationId xmlns:a16="http://schemas.microsoft.com/office/drawing/2014/main" id="{F18C36F9-2271-074C-A549-F7E4EE5D43FD}"/>
                    </a:ext>
                  </a:extLst>
                </p14:cNvPr>
                <p14:cNvContentPartPr/>
                <p14:nvPr/>
              </p14:nvContentPartPr>
              <p14:xfrm>
                <a:off x="4075200" y="3154056"/>
                <a:ext cx="1518840" cy="707040"/>
              </p14:xfrm>
            </p:contentPart>
          </mc:Choice>
          <mc:Fallback>
            <p:pic>
              <p:nvPicPr>
                <p:cNvPr id="103" name="Ink 102">
                  <a:extLst>
                    <a:ext uri="{FF2B5EF4-FFF2-40B4-BE49-F238E27FC236}">
                      <a16:creationId xmlns:a16="http://schemas.microsoft.com/office/drawing/2014/main" id="{F18C36F9-2271-074C-A549-F7E4EE5D43FD}"/>
                    </a:ext>
                  </a:extLst>
                </p:cNvPr>
                <p:cNvPicPr/>
                <p:nvPr/>
              </p:nvPicPr>
              <p:blipFill>
                <a:blip r:embed="rId48"/>
                <a:stretch>
                  <a:fillRect/>
                </a:stretch>
              </p:blipFill>
              <p:spPr>
                <a:xfrm>
                  <a:off x="4066560" y="3145056"/>
                  <a:ext cx="1536480" cy="724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
            <p14:nvContentPartPr>
              <p14:cNvPr id="108" name="Ink 107">
                <a:extLst>
                  <a:ext uri="{FF2B5EF4-FFF2-40B4-BE49-F238E27FC236}">
                    <a16:creationId xmlns:a16="http://schemas.microsoft.com/office/drawing/2014/main" id="{5CCB73D2-8ABB-7243-BEF3-18A816D96563}"/>
                  </a:ext>
                </a:extLst>
              </p14:cNvPr>
              <p14:cNvContentPartPr/>
              <p14:nvPr/>
            </p14:nvContentPartPr>
            <p14:xfrm>
              <a:off x="4977000" y="4708896"/>
              <a:ext cx="7560" cy="7560"/>
            </p14:xfrm>
          </p:contentPart>
        </mc:Choice>
        <mc:Fallback>
          <p:pic>
            <p:nvPicPr>
              <p:cNvPr id="108" name="Ink 107">
                <a:extLst>
                  <a:ext uri="{FF2B5EF4-FFF2-40B4-BE49-F238E27FC236}">
                    <a16:creationId xmlns:a16="http://schemas.microsoft.com/office/drawing/2014/main" id="{5CCB73D2-8ABB-7243-BEF3-18A816D96563}"/>
                  </a:ext>
                </a:extLst>
              </p:cNvPr>
              <p:cNvPicPr/>
              <p:nvPr/>
            </p:nvPicPr>
            <p:blipFill>
              <a:blip r:embed="rId50"/>
              <a:stretch>
                <a:fillRect/>
              </a:stretch>
            </p:blipFill>
            <p:spPr>
              <a:xfrm>
                <a:off x="4968000" y="4700256"/>
                <a:ext cx="252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10" name="Ink 109">
                <a:extLst>
                  <a:ext uri="{FF2B5EF4-FFF2-40B4-BE49-F238E27FC236}">
                    <a16:creationId xmlns:a16="http://schemas.microsoft.com/office/drawing/2014/main" id="{F42AF79F-9E31-A443-BE52-46BAA6B510D4}"/>
                  </a:ext>
                </a:extLst>
              </p14:cNvPr>
              <p14:cNvContentPartPr/>
              <p14:nvPr/>
            </p14:nvContentPartPr>
            <p14:xfrm>
              <a:off x="5514120" y="1244976"/>
              <a:ext cx="449640" cy="576360"/>
            </p14:xfrm>
          </p:contentPart>
        </mc:Choice>
        <mc:Fallback>
          <p:pic>
            <p:nvPicPr>
              <p:cNvPr id="110" name="Ink 109">
                <a:extLst>
                  <a:ext uri="{FF2B5EF4-FFF2-40B4-BE49-F238E27FC236}">
                    <a16:creationId xmlns:a16="http://schemas.microsoft.com/office/drawing/2014/main" id="{F42AF79F-9E31-A443-BE52-46BAA6B510D4}"/>
                  </a:ext>
                </a:extLst>
              </p:cNvPr>
              <p:cNvPicPr/>
              <p:nvPr/>
            </p:nvPicPr>
            <p:blipFill>
              <a:blip r:embed="rId52"/>
              <a:stretch>
                <a:fillRect/>
              </a:stretch>
            </p:blipFill>
            <p:spPr>
              <a:xfrm>
                <a:off x="5505120" y="1235976"/>
                <a:ext cx="467280" cy="594000"/>
              </a:xfrm>
              <a:prstGeom prst="rect">
                <a:avLst/>
              </a:prstGeom>
            </p:spPr>
          </p:pic>
        </mc:Fallback>
      </mc:AlternateContent>
      <p:grpSp>
        <p:nvGrpSpPr>
          <p:cNvPr id="113" name="Group 112">
            <a:extLst>
              <a:ext uri="{FF2B5EF4-FFF2-40B4-BE49-F238E27FC236}">
                <a16:creationId xmlns:a16="http://schemas.microsoft.com/office/drawing/2014/main" id="{0DA8A5FB-A705-9540-8F5D-25D2C43D91CD}"/>
              </a:ext>
            </a:extLst>
          </p:cNvPr>
          <p:cNvGrpSpPr/>
          <p:nvPr/>
        </p:nvGrpSpPr>
        <p:grpSpPr>
          <a:xfrm>
            <a:off x="5674680" y="1774536"/>
            <a:ext cx="178560" cy="320400"/>
            <a:chOff x="5674680" y="1774536"/>
            <a:chExt cx="178560" cy="320400"/>
          </a:xfrm>
        </p:grpSpPr>
        <mc:AlternateContent xmlns:mc="http://schemas.openxmlformats.org/markup-compatibility/2006">
          <mc:Choice xmlns:p14="http://schemas.microsoft.com/office/powerpoint/2010/main" Requires="p14">
            <p:contentPart p14:bwMode="auto" r:id="rId53">
              <p14:nvContentPartPr>
                <p14:cNvPr id="111" name="Ink 110">
                  <a:extLst>
                    <a:ext uri="{FF2B5EF4-FFF2-40B4-BE49-F238E27FC236}">
                      <a16:creationId xmlns:a16="http://schemas.microsoft.com/office/drawing/2014/main" id="{A7A16788-60E1-8248-B627-CD4688CE81B3}"/>
                    </a:ext>
                  </a:extLst>
                </p14:cNvPr>
                <p14:cNvContentPartPr/>
                <p14:nvPr/>
              </p14:nvContentPartPr>
              <p14:xfrm>
                <a:off x="5674680" y="1774536"/>
                <a:ext cx="178560" cy="320400"/>
              </p14:xfrm>
            </p:contentPart>
          </mc:Choice>
          <mc:Fallback>
            <p:pic>
              <p:nvPicPr>
                <p:cNvPr id="111" name="Ink 110">
                  <a:extLst>
                    <a:ext uri="{FF2B5EF4-FFF2-40B4-BE49-F238E27FC236}">
                      <a16:creationId xmlns:a16="http://schemas.microsoft.com/office/drawing/2014/main" id="{A7A16788-60E1-8248-B627-CD4688CE81B3}"/>
                    </a:ext>
                  </a:extLst>
                </p:cNvPr>
                <p:cNvPicPr/>
                <p:nvPr/>
              </p:nvPicPr>
              <p:blipFill>
                <a:blip r:embed="rId54"/>
                <a:stretch>
                  <a:fillRect/>
                </a:stretch>
              </p:blipFill>
              <p:spPr>
                <a:xfrm>
                  <a:off x="5666040" y="1765536"/>
                  <a:ext cx="19620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12" name="Ink 111">
                  <a:extLst>
                    <a:ext uri="{FF2B5EF4-FFF2-40B4-BE49-F238E27FC236}">
                      <a16:creationId xmlns:a16="http://schemas.microsoft.com/office/drawing/2014/main" id="{9DE47298-41C3-0340-8C1D-37B54ADA5B27}"/>
                    </a:ext>
                  </a:extLst>
                </p14:cNvPr>
                <p14:cNvContentPartPr/>
                <p14:nvPr/>
              </p14:nvContentPartPr>
              <p14:xfrm>
                <a:off x="5711400" y="1860936"/>
                <a:ext cx="54720" cy="171360"/>
              </p14:xfrm>
            </p:contentPart>
          </mc:Choice>
          <mc:Fallback>
            <p:pic>
              <p:nvPicPr>
                <p:cNvPr id="112" name="Ink 111">
                  <a:extLst>
                    <a:ext uri="{FF2B5EF4-FFF2-40B4-BE49-F238E27FC236}">
                      <a16:creationId xmlns:a16="http://schemas.microsoft.com/office/drawing/2014/main" id="{9DE47298-41C3-0340-8C1D-37B54ADA5B27}"/>
                    </a:ext>
                  </a:extLst>
                </p:cNvPr>
                <p:cNvPicPr/>
                <p:nvPr/>
              </p:nvPicPr>
              <p:blipFill>
                <a:blip r:embed="rId56"/>
                <a:stretch>
                  <a:fillRect/>
                </a:stretch>
              </p:blipFill>
              <p:spPr>
                <a:xfrm>
                  <a:off x="5702400" y="1852296"/>
                  <a:ext cx="72360" cy="189000"/>
                </a:xfrm>
                <a:prstGeom prst="rect">
                  <a:avLst/>
                </a:prstGeom>
              </p:spPr>
            </p:pic>
          </mc:Fallback>
        </mc:AlternateContent>
      </p:grpSp>
      <p:grpSp>
        <p:nvGrpSpPr>
          <p:cNvPr id="115" name="Group 114">
            <a:extLst>
              <a:ext uri="{FF2B5EF4-FFF2-40B4-BE49-F238E27FC236}">
                <a16:creationId xmlns:a16="http://schemas.microsoft.com/office/drawing/2014/main" id="{BD2BF1C1-04A1-E145-BAE9-7AB38A207E57}"/>
              </a:ext>
            </a:extLst>
          </p:cNvPr>
          <p:cNvGrpSpPr/>
          <p:nvPr/>
        </p:nvGrpSpPr>
        <p:grpSpPr>
          <a:xfrm>
            <a:off x="4722480" y="4535736"/>
            <a:ext cx="1389600" cy="503640"/>
            <a:chOff x="4722480" y="4535736"/>
            <a:chExt cx="1389600" cy="503640"/>
          </a:xfrm>
        </p:grpSpPr>
        <mc:AlternateContent xmlns:mc="http://schemas.openxmlformats.org/markup-compatibility/2006">
          <mc:Choice xmlns:p14="http://schemas.microsoft.com/office/powerpoint/2010/main" Requires="p14">
            <p:contentPart p14:bwMode="auto" r:id="rId57">
              <p14:nvContentPartPr>
                <p14:cNvPr id="98" name="Ink 97">
                  <a:extLst>
                    <a:ext uri="{FF2B5EF4-FFF2-40B4-BE49-F238E27FC236}">
                      <a16:creationId xmlns:a16="http://schemas.microsoft.com/office/drawing/2014/main" id="{09DFB4E8-0C19-F843-9444-543CA521537B}"/>
                    </a:ext>
                  </a:extLst>
                </p14:cNvPr>
                <p14:cNvContentPartPr/>
                <p14:nvPr/>
              </p14:nvContentPartPr>
              <p14:xfrm>
                <a:off x="4871520" y="4560936"/>
                <a:ext cx="804600" cy="444960"/>
              </p14:xfrm>
            </p:contentPart>
          </mc:Choice>
          <mc:Fallback>
            <p:pic>
              <p:nvPicPr>
                <p:cNvPr id="98" name="Ink 97">
                  <a:extLst>
                    <a:ext uri="{FF2B5EF4-FFF2-40B4-BE49-F238E27FC236}">
                      <a16:creationId xmlns:a16="http://schemas.microsoft.com/office/drawing/2014/main" id="{09DFB4E8-0C19-F843-9444-543CA521537B}"/>
                    </a:ext>
                  </a:extLst>
                </p:cNvPr>
                <p:cNvPicPr/>
                <p:nvPr/>
              </p:nvPicPr>
              <p:blipFill>
                <a:blip r:embed="rId58"/>
                <a:stretch>
                  <a:fillRect/>
                </a:stretch>
              </p:blipFill>
              <p:spPr>
                <a:xfrm>
                  <a:off x="4862880" y="4551936"/>
                  <a:ext cx="82224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99" name="Ink 98">
                  <a:extLst>
                    <a:ext uri="{FF2B5EF4-FFF2-40B4-BE49-F238E27FC236}">
                      <a16:creationId xmlns:a16="http://schemas.microsoft.com/office/drawing/2014/main" id="{3D013854-E871-5D48-9C02-4F351ED5D020}"/>
                    </a:ext>
                  </a:extLst>
                </p14:cNvPr>
                <p14:cNvContentPartPr/>
                <p14:nvPr/>
              </p14:nvContentPartPr>
              <p14:xfrm>
                <a:off x="5160600" y="4559856"/>
                <a:ext cx="951480" cy="460080"/>
              </p14:xfrm>
            </p:contentPart>
          </mc:Choice>
          <mc:Fallback>
            <p:pic>
              <p:nvPicPr>
                <p:cNvPr id="99" name="Ink 98">
                  <a:extLst>
                    <a:ext uri="{FF2B5EF4-FFF2-40B4-BE49-F238E27FC236}">
                      <a16:creationId xmlns:a16="http://schemas.microsoft.com/office/drawing/2014/main" id="{3D013854-E871-5D48-9C02-4F351ED5D020}"/>
                    </a:ext>
                  </a:extLst>
                </p:cNvPr>
                <p:cNvPicPr/>
                <p:nvPr/>
              </p:nvPicPr>
              <p:blipFill>
                <a:blip r:embed="rId60"/>
                <a:stretch>
                  <a:fillRect/>
                </a:stretch>
              </p:blipFill>
              <p:spPr>
                <a:xfrm>
                  <a:off x="5151600" y="4551216"/>
                  <a:ext cx="96912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05" name="Ink 104">
                  <a:extLst>
                    <a:ext uri="{FF2B5EF4-FFF2-40B4-BE49-F238E27FC236}">
                      <a16:creationId xmlns:a16="http://schemas.microsoft.com/office/drawing/2014/main" id="{95B441C3-2466-BC4D-8855-FDC168ED2D7C}"/>
                    </a:ext>
                  </a:extLst>
                </p14:cNvPr>
                <p14:cNvContentPartPr/>
                <p14:nvPr/>
              </p14:nvContentPartPr>
              <p14:xfrm>
                <a:off x="4862880" y="4880976"/>
                <a:ext cx="266760" cy="158400"/>
              </p14:xfrm>
            </p:contentPart>
          </mc:Choice>
          <mc:Fallback>
            <p:pic>
              <p:nvPicPr>
                <p:cNvPr id="105" name="Ink 104">
                  <a:extLst>
                    <a:ext uri="{FF2B5EF4-FFF2-40B4-BE49-F238E27FC236}">
                      <a16:creationId xmlns:a16="http://schemas.microsoft.com/office/drawing/2014/main" id="{95B441C3-2466-BC4D-8855-FDC168ED2D7C}"/>
                    </a:ext>
                  </a:extLst>
                </p:cNvPr>
                <p:cNvPicPr/>
                <p:nvPr/>
              </p:nvPicPr>
              <p:blipFill>
                <a:blip r:embed="rId62"/>
                <a:stretch>
                  <a:fillRect/>
                </a:stretch>
              </p:blipFill>
              <p:spPr>
                <a:xfrm>
                  <a:off x="4854240" y="4872336"/>
                  <a:ext cx="2844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06" name="Ink 105">
                  <a:extLst>
                    <a:ext uri="{FF2B5EF4-FFF2-40B4-BE49-F238E27FC236}">
                      <a16:creationId xmlns:a16="http://schemas.microsoft.com/office/drawing/2014/main" id="{8FD34582-16CA-624E-AC57-60865CDD1CF0}"/>
                    </a:ext>
                  </a:extLst>
                </p14:cNvPr>
                <p14:cNvContentPartPr/>
                <p14:nvPr/>
              </p14:nvContentPartPr>
              <p14:xfrm>
                <a:off x="5079240" y="4666056"/>
                <a:ext cx="828360" cy="356760"/>
              </p14:xfrm>
            </p:contentPart>
          </mc:Choice>
          <mc:Fallback>
            <p:pic>
              <p:nvPicPr>
                <p:cNvPr id="106" name="Ink 105">
                  <a:extLst>
                    <a:ext uri="{FF2B5EF4-FFF2-40B4-BE49-F238E27FC236}">
                      <a16:creationId xmlns:a16="http://schemas.microsoft.com/office/drawing/2014/main" id="{8FD34582-16CA-624E-AC57-60865CDD1CF0}"/>
                    </a:ext>
                  </a:extLst>
                </p:cNvPr>
                <p:cNvPicPr/>
                <p:nvPr/>
              </p:nvPicPr>
              <p:blipFill>
                <a:blip r:embed="rId64"/>
                <a:stretch>
                  <a:fillRect/>
                </a:stretch>
              </p:blipFill>
              <p:spPr>
                <a:xfrm>
                  <a:off x="5070240" y="4657416"/>
                  <a:ext cx="84600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14" name="Ink 113">
                  <a:extLst>
                    <a:ext uri="{FF2B5EF4-FFF2-40B4-BE49-F238E27FC236}">
                      <a16:creationId xmlns:a16="http://schemas.microsoft.com/office/drawing/2014/main" id="{4D2F010B-FB85-CE45-846C-7BC3829E2101}"/>
                    </a:ext>
                  </a:extLst>
                </p14:cNvPr>
                <p14:cNvContentPartPr/>
                <p14:nvPr/>
              </p14:nvContentPartPr>
              <p14:xfrm>
                <a:off x="4722480" y="4535736"/>
                <a:ext cx="277200" cy="31320"/>
              </p14:xfrm>
            </p:contentPart>
          </mc:Choice>
          <mc:Fallback>
            <p:pic>
              <p:nvPicPr>
                <p:cNvPr id="114" name="Ink 113">
                  <a:extLst>
                    <a:ext uri="{FF2B5EF4-FFF2-40B4-BE49-F238E27FC236}">
                      <a16:creationId xmlns:a16="http://schemas.microsoft.com/office/drawing/2014/main" id="{4D2F010B-FB85-CE45-846C-7BC3829E2101}"/>
                    </a:ext>
                  </a:extLst>
                </p:cNvPr>
                <p:cNvPicPr/>
                <p:nvPr/>
              </p:nvPicPr>
              <p:blipFill>
                <a:blip r:embed="rId66"/>
                <a:stretch>
                  <a:fillRect/>
                </a:stretch>
              </p:blipFill>
              <p:spPr>
                <a:xfrm>
                  <a:off x="4713480" y="4526736"/>
                  <a:ext cx="294840" cy="48960"/>
                </a:xfrm>
                <a:prstGeom prst="rect">
                  <a:avLst/>
                </a:prstGeom>
              </p:spPr>
            </p:pic>
          </mc:Fallback>
        </mc:AlternateContent>
      </p:grpSp>
      <p:grpSp>
        <p:nvGrpSpPr>
          <p:cNvPr id="119" name="Group 118">
            <a:extLst>
              <a:ext uri="{FF2B5EF4-FFF2-40B4-BE49-F238E27FC236}">
                <a16:creationId xmlns:a16="http://schemas.microsoft.com/office/drawing/2014/main" id="{8724EC7D-8CD0-0C49-98BC-94FB41863BB7}"/>
              </a:ext>
            </a:extLst>
          </p:cNvPr>
          <p:cNvGrpSpPr/>
          <p:nvPr/>
        </p:nvGrpSpPr>
        <p:grpSpPr>
          <a:xfrm>
            <a:off x="8181000" y="3212376"/>
            <a:ext cx="2377080" cy="1510920"/>
            <a:chOff x="8181000" y="3212376"/>
            <a:chExt cx="2377080" cy="1510920"/>
          </a:xfrm>
        </p:grpSpPr>
        <mc:AlternateContent xmlns:mc="http://schemas.openxmlformats.org/markup-compatibility/2006">
          <mc:Choice xmlns:p14="http://schemas.microsoft.com/office/powerpoint/2010/main" Requires="p14">
            <p:contentPart p14:bwMode="auto" r:id="rId67">
              <p14:nvContentPartPr>
                <p14:cNvPr id="116" name="Ink 115">
                  <a:extLst>
                    <a:ext uri="{FF2B5EF4-FFF2-40B4-BE49-F238E27FC236}">
                      <a16:creationId xmlns:a16="http://schemas.microsoft.com/office/drawing/2014/main" id="{7235655E-2ED0-9B45-A0E4-0404CD1DE653}"/>
                    </a:ext>
                  </a:extLst>
                </p14:cNvPr>
                <p14:cNvContentPartPr/>
                <p14:nvPr/>
              </p14:nvContentPartPr>
              <p14:xfrm>
                <a:off x="8181000" y="3212376"/>
                <a:ext cx="2377080" cy="1214640"/>
              </p14:xfrm>
            </p:contentPart>
          </mc:Choice>
          <mc:Fallback>
            <p:pic>
              <p:nvPicPr>
                <p:cNvPr id="116" name="Ink 115">
                  <a:extLst>
                    <a:ext uri="{FF2B5EF4-FFF2-40B4-BE49-F238E27FC236}">
                      <a16:creationId xmlns:a16="http://schemas.microsoft.com/office/drawing/2014/main" id="{7235655E-2ED0-9B45-A0E4-0404CD1DE653}"/>
                    </a:ext>
                  </a:extLst>
                </p:cNvPr>
                <p:cNvPicPr/>
                <p:nvPr/>
              </p:nvPicPr>
              <p:blipFill>
                <a:blip r:embed="rId68"/>
                <a:stretch>
                  <a:fillRect/>
                </a:stretch>
              </p:blipFill>
              <p:spPr>
                <a:xfrm>
                  <a:off x="8172360" y="3203376"/>
                  <a:ext cx="2394720" cy="12322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17" name="Ink 116">
                  <a:extLst>
                    <a:ext uri="{FF2B5EF4-FFF2-40B4-BE49-F238E27FC236}">
                      <a16:creationId xmlns:a16="http://schemas.microsoft.com/office/drawing/2014/main" id="{E85581C4-BD22-E340-9D48-CE7DD4937F02}"/>
                    </a:ext>
                  </a:extLst>
                </p14:cNvPr>
                <p14:cNvContentPartPr/>
                <p14:nvPr/>
              </p14:nvContentPartPr>
              <p14:xfrm>
                <a:off x="9108360" y="4312536"/>
                <a:ext cx="711720" cy="295560"/>
              </p14:xfrm>
            </p:contentPart>
          </mc:Choice>
          <mc:Fallback>
            <p:pic>
              <p:nvPicPr>
                <p:cNvPr id="117" name="Ink 116">
                  <a:extLst>
                    <a:ext uri="{FF2B5EF4-FFF2-40B4-BE49-F238E27FC236}">
                      <a16:creationId xmlns:a16="http://schemas.microsoft.com/office/drawing/2014/main" id="{E85581C4-BD22-E340-9D48-CE7DD4937F02}"/>
                    </a:ext>
                  </a:extLst>
                </p:cNvPr>
                <p:cNvPicPr/>
                <p:nvPr/>
              </p:nvPicPr>
              <p:blipFill>
                <a:blip r:embed="rId70"/>
                <a:stretch>
                  <a:fillRect/>
                </a:stretch>
              </p:blipFill>
              <p:spPr>
                <a:xfrm>
                  <a:off x="9099720" y="4303896"/>
                  <a:ext cx="7293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18" name="Ink 117">
                  <a:extLst>
                    <a:ext uri="{FF2B5EF4-FFF2-40B4-BE49-F238E27FC236}">
                      <a16:creationId xmlns:a16="http://schemas.microsoft.com/office/drawing/2014/main" id="{F77F467B-33E2-BB44-B1F9-36AFDF7B492A}"/>
                    </a:ext>
                  </a:extLst>
                </p14:cNvPr>
                <p14:cNvContentPartPr/>
                <p14:nvPr/>
              </p14:nvContentPartPr>
              <p14:xfrm>
                <a:off x="9172080" y="4302816"/>
                <a:ext cx="1004400" cy="420480"/>
              </p14:xfrm>
            </p:contentPart>
          </mc:Choice>
          <mc:Fallback>
            <p:pic>
              <p:nvPicPr>
                <p:cNvPr id="118" name="Ink 117">
                  <a:extLst>
                    <a:ext uri="{FF2B5EF4-FFF2-40B4-BE49-F238E27FC236}">
                      <a16:creationId xmlns:a16="http://schemas.microsoft.com/office/drawing/2014/main" id="{F77F467B-33E2-BB44-B1F9-36AFDF7B492A}"/>
                    </a:ext>
                  </a:extLst>
                </p:cNvPr>
                <p:cNvPicPr/>
                <p:nvPr/>
              </p:nvPicPr>
              <p:blipFill>
                <a:blip r:embed="rId72"/>
                <a:stretch>
                  <a:fillRect/>
                </a:stretch>
              </p:blipFill>
              <p:spPr>
                <a:xfrm>
                  <a:off x="9163440" y="4294176"/>
                  <a:ext cx="1022040" cy="438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3">
            <p14:nvContentPartPr>
              <p14:cNvPr id="120" name="Ink 119">
                <a:extLst>
                  <a:ext uri="{FF2B5EF4-FFF2-40B4-BE49-F238E27FC236}">
                    <a16:creationId xmlns:a16="http://schemas.microsoft.com/office/drawing/2014/main" id="{2C911478-E2D8-8B49-AE5A-93E08835A13A}"/>
                  </a:ext>
                </a:extLst>
              </p14:cNvPr>
              <p14:cNvContentPartPr/>
              <p14:nvPr/>
            </p14:nvContentPartPr>
            <p14:xfrm>
              <a:off x="8639280" y="2409576"/>
              <a:ext cx="1110600" cy="634680"/>
            </p14:xfrm>
          </p:contentPart>
        </mc:Choice>
        <mc:Fallback>
          <p:pic>
            <p:nvPicPr>
              <p:cNvPr id="120" name="Ink 119">
                <a:extLst>
                  <a:ext uri="{FF2B5EF4-FFF2-40B4-BE49-F238E27FC236}">
                    <a16:creationId xmlns:a16="http://schemas.microsoft.com/office/drawing/2014/main" id="{2C911478-E2D8-8B49-AE5A-93E08835A13A}"/>
                  </a:ext>
                </a:extLst>
              </p:cNvPr>
              <p:cNvPicPr/>
              <p:nvPr/>
            </p:nvPicPr>
            <p:blipFill>
              <a:blip r:embed="rId74"/>
              <a:stretch>
                <a:fillRect/>
              </a:stretch>
            </p:blipFill>
            <p:spPr>
              <a:xfrm>
                <a:off x="8630280" y="2400576"/>
                <a:ext cx="1128240" cy="652320"/>
              </a:xfrm>
              <a:prstGeom prst="rect">
                <a:avLst/>
              </a:prstGeom>
            </p:spPr>
          </p:pic>
        </mc:Fallback>
      </mc:AlternateContent>
      <p:grpSp>
        <p:nvGrpSpPr>
          <p:cNvPr id="123" name="Group 122">
            <a:extLst>
              <a:ext uri="{FF2B5EF4-FFF2-40B4-BE49-F238E27FC236}">
                <a16:creationId xmlns:a16="http://schemas.microsoft.com/office/drawing/2014/main" id="{FFDEE322-AFED-F34D-85B4-8311A8B1F06E}"/>
              </a:ext>
            </a:extLst>
          </p:cNvPr>
          <p:cNvGrpSpPr/>
          <p:nvPr/>
        </p:nvGrpSpPr>
        <p:grpSpPr>
          <a:xfrm>
            <a:off x="8336880" y="1160016"/>
            <a:ext cx="1441800" cy="626040"/>
            <a:chOff x="8336880" y="1160016"/>
            <a:chExt cx="1441800" cy="626040"/>
          </a:xfrm>
        </p:grpSpPr>
        <mc:AlternateContent xmlns:mc="http://schemas.openxmlformats.org/markup-compatibility/2006">
          <mc:Choice xmlns:p14="http://schemas.microsoft.com/office/powerpoint/2010/main" Requires="p14">
            <p:contentPart p14:bwMode="auto" r:id="rId75">
              <p14:nvContentPartPr>
                <p14:cNvPr id="121" name="Ink 120">
                  <a:extLst>
                    <a:ext uri="{FF2B5EF4-FFF2-40B4-BE49-F238E27FC236}">
                      <a16:creationId xmlns:a16="http://schemas.microsoft.com/office/drawing/2014/main" id="{E07FCE62-240B-854A-8B60-0E04242B1185}"/>
                    </a:ext>
                  </a:extLst>
                </p14:cNvPr>
                <p14:cNvContentPartPr/>
                <p14:nvPr/>
              </p14:nvContentPartPr>
              <p14:xfrm>
                <a:off x="8336880" y="1356936"/>
                <a:ext cx="798480" cy="429120"/>
              </p14:xfrm>
            </p:contentPart>
          </mc:Choice>
          <mc:Fallback>
            <p:pic>
              <p:nvPicPr>
                <p:cNvPr id="121" name="Ink 120">
                  <a:extLst>
                    <a:ext uri="{FF2B5EF4-FFF2-40B4-BE49-F238E27FC236}">
                      <a16:creationId xmlns:a16="http://schemas.microsoft.com/office/drawing/2014/main" id="{E07FCE62-240B-854A-8B60-0E04242B1185}"/>
                    </a:ext>
                  </a:extLst>
                </p:cNvPr>
                <p:cNvPicPr/>
                <p:nvPr/>
              </p:nvPicPr>
              <p:blipFill>
                <a:blip r:embed="rId76"/>
                <a:stretch>
                  <a:fillRect/>
                </a:stretch>
              </p:blipFill>
              <p:spPr>
                <a:xfrm>
                  <a:off x="8328240" y="1347936"/>
                  <a:ext cx="81612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22" name="Ink 121">
                  <a:extLst>
                    <a:ext uri="{FF2B5EF4-FFF2-40B4-BE49-F238E27FC236}">
                      <a16:creationId xmlns:a16="http://schemas.microsoft.com/office/drawing/2014/main" id="{7B53BAF9-834B-FD4A-BACD-2C0D04109D40}"/>
                    </a:ext>
                  </a:extLst>
                </p14:cNvPr>
                <p14:cNvContentPartPr/>
                <p14:nvPr/>
              </p14:nvContentPartPr>
              <p14:xfrm>
                <a:off x="8725680" y="1160016"/>
                <a:ext cx="1053000" cy="543600"/>
              </p14:xfrm>
            </p:contentPart>
          </mc:Choice>
          <mc:Fallback>
            <p:pic>
              <p:nvPicPr>
                <p:cNvPr id="122" name="Ink 121">
                  <a:extLst>
                    <a:ext uri="{FF2B5EF4-FFF2-40B4-BE49-F238E27FC236}">
                      <a16:creationId xmlns:a16="http://schemas.microsoft.com/office/drawing/2014/main" id="{7B53BAF9-834B-FD4A-BACD-2C0D04109D40}"/>
                    </a:ext>
                  </a:extLst>
                </p:cNvPr>
                <p:cNvPicPr/>
                <p:nvPr/>
              </p:nvPicPr>
              <p:blipFill>
                <a:blip r:embed="rId78"/>
                <a:stretch>
                  <a:fillRect/>
                </a:stretch>
              </p:blipFill>
              <p:spPr>
                <a:xfrm>
                  <a:off x="8716680" y="1151016"/>
                  <a:ext cx="1070640" cy="561240"/>
                </a:xfrm>
                <a:prstGeom prst="rect">
                  <a:avLst/>
                </a:prstGeom>
              </p:spPr>
            </p:pic>
          </mc:Fallback>
        </mc:AlternateContent>
      </p:grpSp>
    </p:spTree>
    <p:extLst>
      <p:ext uri="{BB962C8B-B14F-4D97-AF65-F5344CB8AC3E}">
        <p14:creationId xmlns:p14="http://schemas.microsoft.com/office/powerpoint/2010/main" val="3446404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50D12-1CF2-B147-B7FC-9C60E43194A7}"/>
              </a:ext>
            </a:extLst>
          </p:cNvPr>
          <p:cNvSpPr txBox="1"/>
          <p:nvPr/>
        </p:nvSpPr>
        <p:spPr>
          <a:xfrm>
            <a:off x="2485292" y="3012831"/>
            <a:ext cx="2097241" cy="584775"/>
          </a:xfrm>
          <a:prstGeom prst="rect">
            <a:avLst/>
          </a:prstGeom>
          <a:noFill/>
        </p:spPr>
        <p:txBody>
          <a:bodyPr wrap="none" rtlCol="0">
            <a:spAutoFit/>
          </a:bodyPr>
          <a:lstStyle/>
          <a:p>
            <a:r>
              <a:rPr lang="en-US" sz="3200" u="sng" dirty="0"/>
              <a:t>Covariance</a:t>
            </a:r>
          </a:p>
        </p:txBody>
      </p:sp>
    </p:spTree>
    <p:extLst>
      <p:ext uri="{BB962C8B-B14F-4D97-AF65-F5344CB8AC3E}">
        <p14:creationId xmlns:p14="http://schemas.microsoft.com/office/powerpoint/2010/main" val="42731623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86E5D-CBD0-7E46-B865-8F549B0B15F8}"/>
              </a:ext>
            </a:extLst>
          </p:cNvPr>
          <p:cNvSpPr txBox="1"/>
          <p:nvPr/>
        </p:nvSpPr>
        <p:spPr>
          <a:xfrm>
            <a:off x="945662" y="103225"/>
            <a:ext cx="1858137" cy="523220"/>
          </a:xfrm>
          <a:prstGeom prst="rect">
            <a:avLst/>
          </a:prstGeom>
          <a:noFill/>
        </p:spPr>
        <p:txBody>
          <a:bodyPr wrap="none" rtlCol="0">
            <a:spAutoFit/>
          </a:bodyPr>
          <a:lstStyle/>
          <a:p>
            <a:r>
              <a:rPr lang="en-US" sz="2800" dirty="0"/>
              <a:t>Covariance</a:t>
            </a:r>
          </a:p>
        </p:txBody>
      </p:sp>
      <p:pic>
        <p:nvPicPr>
          <p:cNvPr id="3" name="Picture 2">
            <a:extLst>
              <a:ext uri="{FF2B5EF4-FFF2-40B4-BE49-F238E27FC236}">
                <a16:creationId xmlns:a16="http://schemas.microsoft.com/office/drawing/2014/main" id="{E74007CF-759D-384B-862B-8B51FDE002D4}"/>
              </a:ext>
            </a:extLst>
          </p:cNvPr>
          <p:cNvPicPr>
            <a:picLocks noChangeAspect="1"/>
          </p:cNvPicPr>
          <p:nvPr/>
        </p:nvPicPr>
        <p:blipFill>
          <a:blip r:embed="rId2"/>
          <a:stretch>
            <a:fillRect/>
          </a:stretch>
        </p:blipFill>
        <p:spPr>
          <a:xfrm>
            <a:off x="945662" y="1347232"/>
            <a:ext cx="4873480" cy="2351454"/>
          </a:xfrm>
          <a:prstGeom prst="rect">
            <a:avLst/>
          </a:prstGeom>
        </p:spPr>
      </p:pic>
      <p:sp>
        <p:nvSpPr>
          <p:cNvPr id="5" name="TextBox 4">
            <a:extLst>
              <a:ext uri="{FF2B5EF4-FFF2-40B4-BE49-F238E27FC236}">
                <a16:creationId xmlns:a16="http://schemas.microsoft.com/office/drawing/2014/main" id="{B207B207-6E5C-1648-9A49-1B4DA973E806}"/>
              </a:ext>
            </a:extLst>
          </p:cNvPr>
          <p:cNvSpPr txBox="1"/>
          <p:nvPr/>
        </p:nvSpPr>
        <p:spPr>
          <a:xfrm>
            <a:off x="7504912" y="3632047"/>
            <a:ext cx="1390124" cy="369332"/>
          </a:xfrm>
          <a:prstGeom prst="rect">
            <a:avLst/>
          </a:prstGeom>
          <a:noFill/>
        </p:spPr>
        <p:txBody>
          <a:bodyPr wrap="none" rtlCol="0">
            <a:spAutoFit/>
          </a:bodyPr>
          <a:lstStyle/>
          <a:p>
            <a:r>
              <a:rPr lang="en-US" dirty="0"/>
              <a:t>x &gt; </a:t>
            </a:r>
            <a:r>
              <a:rPr lang="el-GR" dirty="0"/>
              <a:t>μ</a:t>
            </a:r>
            <a:r>
              <a:rPr lang="en-GB" baseline="-25000" dirty="0"/>
              <a:t>x, </a:t>
            </a:r>
            <a:r>
              <a:rPr lang="en-US" dirty="0"/>
              <a:t>y &gt; </a:t>
            </a:r>
            <a:r>
              <a:rPr lang="el-GR" dirty="0"/>
              <a:t>μ</a:t>
            </a:r>
            <a:r>
              <a:rPr lang="en-GB" baseline="-25000" dirty="0"/>
              <a:t>y</a:t>
            </a:r>
            <a:r>
              <a:rPr lang="en-US" dirty="0"/>
              <a:t> </a:t>
            </a:r>
          </a:p>
        </p:txBody>
      </p:sp>
      <p:sp>
        <p:nvSpPr>
          <p:cNvPr id="6" name="TextBox 5">
            <a:extLst>
              <a:ext uri="{FF2B5EF4-FFF2-40B4-BE49-F238E27FC236}">
                <a16:creationId xmlns:a16="http://schemas.microsoft.com/office/drawing/2014/main" id="{4398634F-BDC2-7B40-9101-FCFD4805D039}"/>
              </a:ext>
            </a:extLst>
          </p:cNvPr>
          <p:cNvSpPr txBox="1"/>
          <p:nvPr/>
        </p:nvSpPr>
        <p:spPr>
          <a:xfrm>
            <a:off x="7509344" y="4230720"/>
            <a:ext cx="1390124" cy="369332"/>
          </a:xfrm>
          <a:prstGeom prst="rect">
            <a:avLst/>
          </a:prstGeom>
          <a:noFill/>
        </p:spPr>
        <p:txBody>
          <a:bodyPr wrap="none" rtlCol="0">
            <a:spAutoFit/>
          </a:bodyPr>
          <a:lstStyle/>
          <a:p>
            <a:r>
              <a:rPr lang="en-US" dirty="0"/>
              <a:t>x &lt; </a:t>
            </a:r>
            <a:r>
              <a:rPr lang="el-GR" dirty="0"/>
              <a:t>μ</a:t>
            </a:r>
            <a:r>
              <a:rPr lang="en-GB" baseline="-25000" dirty="0"/>
              <a:t>x, </a:t>
            </a:r>
            <a:r>
              <a:rPr lang="en-US" dirty="0"/>
              <a:t>y &lt; </a:t>
            </a:r>
            <a:r>
              <a:rPr lang="el-GR" dirty="0"/>
              <a:t>μ</a:t>
            </a:r>
            <a:r>
              <a:rPr lang="en-GB" baseline="-25000" dirty="0"/>
              <a:t>y</a:t>
            </a:r>
            <a:r>
              <a:rPr lang="en-US" dirty="0"/>
              <a:t> </a:t>
            </a:r>
          </a:p>
        </p:txBody>
      </p:sp>
      <p:sp>
        <p:nvSpPr>
          <p:cNvPr id="7" name="TextBox 6">
            <a:extLst>
              <a:ext uri="{FF2B5EF4-FFF2-40B4-BE49-F238E27FC236}">
                <a16:creationId xmlns:a16="http://schemas.microsoft.com/office/drawing/2014/main" id="{6F2816E8-B03D-8946-A1B6-1F2FA835A6D0}"/>
              </a:ext>
            </a:extLst>
          </p:cNvPr>
          <p:cNvSpPr txBox="1"/>
          <p:nvPr/>
        </p:nvSpPr>
        <p:spPr>
          <a:xfrm>
            <a:off x="7504912" y="4801476"/>
            <a:ext cx="760144" cy="369332"/>
          </a:xfrm>
          <a:prstGeom prst="rect">
            <a:avLst/>
          </a:prstGeom>
          <a:noFill/>
        </p:spPr>
        <p:txBody>
          <a:bodyPr wrap="none" rtlCol="0">
            <a:spAutoFit/>
          </a:bodyPr>
          <a:lstStyle/>
          <a:p>
            <a:r>
              <a:rPr lang="en-US" dirty="0"/>
              <a:t>x &gt; </a:t>
            </a:r>
            <a:r>
              <a:rPr lang="el-GR" dirty="0"/>
              <a:t>μ</a:t>
            </a:r>
            <a:r>
              <a:rPr lang="en-GB" baseline="-25000" dirty="0"/>
              <a:t>x,</a:t>
            </a:r>
            <a:endParaRPr lang="en-US" dirty="0"/>
          </a:p>
        </p:txBody>
      </p:sp>
      <p:sp>
        <p:nvSpPr>
          <p:cNvPr id="8" name="TextBox 7">
            <a:extLst>
              <a:ext uri="{FF2B5EF4-FFF2-40B4-BE49-F238E27FC236}">
                <a16:creationId xmlns:a16="http://schemas.microsoft.com/office/drawing/2014/main" id="{354CB420-A2D7-8E48-8067-86EC731A7028}"/>
              </a:ext>
            </a:extLst>
          </p:cNvPr>
          <p:cNvSpPr txBox="1"/>
          <p:nvPr/>
        </p:nvSpPr>
        <p:spPr>
          <a:xfrm>
            <a:off x="7508554" y="5427889"/>
            <a:ext cx="817853" cy="369332"/>
          </a:xfrm>
          <a:prstGeom prst="rect">
            <a:avLst/>
          </a:prstGeom>
          <a:noFill/>
        </p:spPr>
        <p:txBody>
          <a:bodyPr wrap="none" rtlCol="0">
            <a:spAutoFit/>
          </a:bodyPr>
          <a:lstStyle/>
          <a:p>
            <a:r>
              <a:rPr lang="en-US" dirty="0"/>
              <a:t>x &lt; </a:t>
            </a:r>
            <a:r>
              <a:rPr lang="el-GR" dirty="0"/>
              <a:t>μ</a:t>
            </a:r>
            <a:r>
              <a:rPr lang="en-GB" baseline="-25000" dirty="0"/>
              <a:t>x,</a:t>
            </a:r>
            <a:r>
              <a:rPr lang="en-US" dirty="0"/>
              <a:t> </a:t>
            </a:r>
          </a:p>
        </p:txBody>
      </p:sp>
      <p:sp>
        <p:nvSpPr>
          <p:cNvPr id="9" name="TextBox 8">
            <a:extLst>
              <a:ext uri="{FF2B5EF4-FFF2-40B4-BE49-F238E27FC236}">
                <a16:creationId xmlns:a16="http://schemas.microsoft.com/office/drawing/2014/main" id="{7981D29D-661D-7D44-B966-753B1F0E2E3A}"/>
              </a:ext>
            </a:extLst>
          </p:cNvPr>
          <p:cNvSpPr txBox="1"/>
          <p:nvPr/>
        </p:nvSpPr>
        <p:spPr>
          <a:xfrm>
            <a:off x="9978372" y="3619122"/>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3EE98FEE-FDE9-1B46-B35D-0F6E259DEA76}"/>
              </a:ext>
            </a:extLst>
          </p:cNvPr>
          <p:cNvSpPr txBox="1"/>
          <p:nvPr/>
        </p:nvSpPr>
        <p:spPr>
          <a:xfrm>
            <a:off x="9057176" y="4253804"/>
            <a:ext cx="242374"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735E7C78-9702-6B49-9802-A53225EAFE36}"/>
              </a:ext>
            </a:extLst>
          </p:cNvPr>
          <p:cNvSpPr txBox="1"/>
          <p:nvPr/>
        </p:nvSpPr>
        <p:spPr>
          <a:xfrm>
            <a:off x="9057176" y="3658738"/>
            <a:ext cx="319318"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6CF0C2DC-8FD3-B74A-BA75-A4F78594929A}"/>
              </a:ext>
            </a:extLst>
          </p:cNvPr>
          <p:cNvSpPr txBox="1"/>
          <p:nvPr/>
        </p:nvSpPr>
        <p:spPr>
          <a:xfrm>
            <a:off x="9978372" y="4253804"/>
            <a:ext cx="242374" cy="369332"/>
          </a:xfrm>
          <a:prstGeom prst="rect">
            <a:avLst/>
          </a:prstGeom>
          <a:noFill/>
        </p:spPr>
        <p:txBody>
          <a:bodyPr wrap="none" rtlCol="0">
            <a:spAutoFit/>
          </a:bodyPr>
          <a:lstStyle/>
          <a:p>
            <a:r>
              <a:rPr lang="en-US" dirty="0"/>
              <a:t>-</a:t>
            </a:r>
          </a:p>
        </p:txBody>
      </p:sp>
      <p:sp>
        <p:nvSpPr>
          <p:cNvPr id="14" name="TextBox 13">
            <a:extLst>
              <a:ext uri="{FF2B5EF4-FFF2-40B4-BE49-F238E27FC236}">
                <a16:creationId xmlns:a16="http://schemas.microsoft.com/office/drawing/2014/main" id="{3BD5E61D-40D6-B146-8C13-853A28409086}"/>
              </a:ext>
            </a:extLst>
          </p:cNvPr>
          <p:cNvSpPr txBox="1"/>
          <p:nvPr/>
        </p:nvSpPr>
        <p:spPr>
          <a:xfrm>
            <a:off x="9057176" y="4846736"/>
            <a:ext cx="319318" cy="369332"/>
          </a:xfrm>
          <a:prstGeom prst="rect">
            <a:avLst/>
          </a:prstGeom>
          <a:noFill/>
        </p:spPr>
        <p:txBody>
          <a:bodyPr wrap="none" rtlCol="0">
            <a:spAutoFit/>
          </a:bodyPr>
          <a:lstStyle/>
          <a:p>
            <a:r>
              <a:rPr lang="en-US" dirty="0"/>
              <a:t>+</a:t>
            </a:r>
          </a:p>
        </p:txBody>
      </p:sp>
      <p:sp>
        <p:nvSpPr>
          <p:cNvPr id="15" name="TextBox 14">
            <a:extLst>
              <a:ext uri="{FF2B5EF4-FFF2-40B4-BE49-F238E27FC236}">
                <a16:creationId xmlns:a16="http://schemas.microsoft.com/office/drawing/2014/main" id="{693C4069-1656-FC4B-A408-5D84FF467332}"/>
              </a:ext>
            </a:extLst>
          </p:cNvPr>
          <p:cNvSpPr txBox="1"/>
          <p:nvPr/>
        </p:nvSpPr>
        <p:spPr>
          <a:xfrm>
            <a:off x="9978372" y="4888486"/>
            <a:ext cx="242374"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6EE0F76B-4893-5042-B465-4D6D75B395A4}"/>
              </a:ext>
            </a:extLst>
          </p:cNvPr>
          <p:cNvSpPr txBox="1"/>
          <p:nvPr/>
        </p:nvSpPr>
        <p:spPr>
          <a:xfrm>
            <a:off x="9057176" y="5441802"/>
            <a:ext cx="24237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84C177AA-F86C-B143-ADA9-5A9216967A27}"/>
              </a:ext>
            </a:extLst>
          </p:cNvPr>
          <p:cNvSpPr txBox="1"/>
          <p:nvPr/>
        </p:nvSpPr>
        <p:spPr>
          <a:xfrm>
            <a:off x="9978372" y="5442829"/>
            <a:ext cx="31931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53A6B8C9-E739-C94D-8EDD-35DACCF7217D}"/>
              </a:ext>
            </a:extLst>
          </p:cNvPr>
          <p:cNvSpPr/>
          <p:nvPr/>
        </p:nvSpPr>
        <p:spPr>
          <a:xfrm>
            <a:off x="8145511" y="4797288"/>
            <a:ext cx="718466" cy="369332"/>
          </a:xfrm>
          <a:prstGeom prst="rect">
            <a:avLst/>
          </a:prstGeom>
        </p:spPr>
        <p:txBody>
          <a:bodyPr wrap="none">
            <a:spAutoFit/>
          </a:bodyPr>
          <a:lstStyle/>
          <a:p>
            <a:r>
              <a:rPr lang="en-US" dirty="0"/>
              <a:t>y &lt; </a:t>
            </a:r>
            <a:r>
              <a:rPr lang="el-GR" dirty="0"/>
              <a:t>μ</a:t>
            </a:r>
            <a:r>
              <a:rPr lang="en-GB" baseline="-25000" dirty="0"/>
              <a:t>y</a:t>
            </a:r>
            <a:endParaRPr lang="en-US" dirty="0"/>
          </a:p>
        </p:txBody>
      </p:sp>
      <p:sp>
        <p:nvSpPr>
          <p:cNvPr id="19" name="Rectangle 18">
            <a:extLst>
              <a:ext uri="{FF2B5EF4-FFF2-40B4-BE49-F238E27FC236}">
                <a16:creationId xmlns:a16="http://schemas.microsoft.com/office/drawing/2014/main" id="{B5C43364-2561-054D-ADE4-26C37ABD6EBC}"/>
              </a:ext>
            </a:extLst>
          </p:cNvPr>
          <p:cNvSpPr/>
          <p:nvPr/>
        </p:nvSpPr>
        <p:spPr>
          <a:xfrm>
            <a:off x="8172723" y="5413135"/>
            <a:ext cx="718466" cy="369332"/>
          </a:xfrm>
          <a:prstGeom prst="rect">
            <a:avLst/>
          </a:prstGeom>
        </p:spPr>
        <p:txBody>
          <a:bodyPr wrap="none">
            <a:spAutoFit/>
          </a:bodyPr>
          <a:lstStyle/>
          <a:p>
            <a:r>
              <a:rPr lang="en-US" dirty="0"/>
              <a:t>y &gt; </a:t>
            </a:r>
            <a:r>
              <a:rPr lang="el-GR" dirty="0"/>
              <a:t>μ</a:t>
            </a:r>
            <a:r>
              <a:rPr lang="en-GB" baseline="-25000" dirty="0"/>
              <a:t>y</a:t>
            </a:r>
            <a:endParaRPr lang="en-US" dirty="0"/>
          </a:p>
        </p:txBody>
      </p:sp>
      <p:pic>
        <p:nvPicPr>
          <p:cNvPr id="21" name="Picture 20">
            <a:extLst>
              <a:ext uri="{FF2B5EF4-FFF2-40B4-BE49-F238E27FC236}">
                <a16:creationId xmlns:a16="http://schemas.microsoft.com/office/drawing/2014/main" id="{753C7837-79C1-3440-8105-8957306CC1D6}"/>
              </a:ext>
            </a:extLst>
          </p:cNvPr>
          <p:cNvPicPr>
            <a:picLocks noChangeAspect="1"/>
          </p:cNvPicPr>
          <p:nvPr/>
        </p:nvPicPr>
        <p:blipFill>
          <a:blip r:embed="rId3"/>
          <a:stretch>
            <a:fillRect/>
          </a:stretch>
        </p:blipFill>
        <p:spPr>
          <a:xfrm>
            <a:off x="1001549" y="4995578"/>
            <a:ext cx="3017730" cy="1131649"/>
          </a:xfrm>
          <a:prstGeom prst="rect">
            <a:avLst/>
          </a:prstGeom>
        </p:spPr>
      </p:pic>
      <p:sp>
        <p:nvSpPr>
          <p:cNvPr id="4" name="TextBox 3">
            <a:extLst>
              <a:ext uri="{FF2B5EF4-FFF2-40B4-BE49-F238E27FC236}">
                <a16:creationId xmlns:a16="http://schemas.microsoft.com/office/drawing/2014/main" id="{99788608-D19C-3448-A45C-45F8486AD3AF}"/>
              </a:ext>
            </a:extLst>
          </p:cNvPr>
          <p:cNvSpPr txBox="1"/>
          <p:nvPr/>
        </p:nvSpPr>
        <p:spPr>
          <a:xfrm>
            <a:off x="6366503" y="2704692"/>
            <a:ext cx="5085589" cy="369332"/>
          </a:xfrm>
          <a:prstGeom prst="rect">
            <a:avLst/>
          </a:prstGeom>
          <a:noFill/>
        </p:spPr>
        <p:txBody>
          <a:bodyPr wrap="square" rtlCol="0">
            <a:spAutoFit/>
          </a:bodyPr>
          <a:lstStyle/>
          <a:p>
            <a:r>
              <a:rPr lang="en-US" dirty="0"/>
              <a:t>In Python: use </a:t>
            </a:r>
            <a:r>
              <a:rPr lang="en-US" i="1" dirty="0" err="1">
                <a:solidFill>
                  <a:srgbClr val="00B0F0"/>
                </a:solidFill>
              </a:rPr>
              <a:t>cov</a:t>
            </a:r>
            <a:r>
              <a:rPr lang="en-US" i="1" dirty="0">
                <a:solidFill>
                  <a:srgbClr val="00B0F0"/>
                </a:solidFill>
              </a:rPr>
              <a:t>() </a:t>
            </a:r>
            <a:r>
              <a:rPr lang="en-US" dirty="0"/>
              <a:t>function</a:t>
            </a:r>
          </a:p>
        </p:txBody>
      </p:sp>
      <p:pic>
        <p:nvPicPr>
          <p:cNvPr id="10" name="Picture 9">
            <a:extLst>
              <a:ext uri="{FF2B5EF4-FFF2-40B4-BE49-F238E27FC236}">
                <a16:creationId xmlns:a16="http://schemas.microsoft.com/office/drawing/2014/main" id="{CD0A9702-687A-104D-81CD-0C8A569F4CC3}"/>
              </a:ext>
            </a:extLst>
          </p:cNvPr>
          <p:cNvPicPr>
            <a:picLocks noChangeAspect="1"/>
          </p:cNvPicPr>
          <p:nvPr/>
        </p:nvPicPr>
        <p:blipFill>
          <a:blip r:embed="rId4"/>
          <a:stretch>
            <a:fillRect/>
          </a:stretch>
        </p:blipFill>
        <p:spPr>
          <a:xfrm>
            <a:off x="6096000" y="249114"/>
            <a:ext cx="5356092" cy="2351455"/>
          </a:xfrm>
          <a:prstGeom prst="rect">
            <a:avLst/>
          </a:prstGeom>
        </p:spPr>
      </p:pic>
    </p:spTree>
    <p:extLst>
      <p:ext uri="{BB962C8B-B14F-4D97-AF65-F5344CB8AC3E}">
        <p14:creationId xmlns:p14="http://schemas.microsoft.com/office/powerpoint/2010/main" val="8288189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0B186C-034A-E14A-BC5B-A66385A76CC3}"/>
              </a:ext>
            </a:extLst>
          </p:cNvPr>
          <p:cNvSpPr txBox="1"/>
          <p:nvPr/>
        </p:nvSpPr>
        <p:spPr>
          <a:xfrm>
            <a:off x="2497016" y="2844225"/>
            <a:ext cx="2085827" cy="584775"/>
          </a:xfrm>
          <a:prstGeom prst="rect">
            <a:avLst/>
          </a:prstGeom>
          <a:noFill/>
        </p:spPr>
        <p:txBody>
          <a:bodyPr wrap="none" rtlCol="0">
            <a:spAutoFit/>
          </a:bodyPr>
          <a:lstStyle/>
          <a:p>
            <a:r>
              <a:rPr lang="en-US" sz="3200" u="sng" dirty="0"/>
              <a:t>Correlation</a:t>
            </a:r>
          </a:p>
        </p:txBody>
      </p:sp>
    </p:spTree>
    <p:extLst>
      <p:ext uri="{BB962C8B-B14F-4D97-AF65-F5344CB8AC3E}">
        <p14:creationId xmlns:p14="http://schemas.microsoft.com/office/powerpoint/2010/main" val="41696250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EAF2EE-03E1-6541-BC1F-3C0A8DD04EC5}"/>
              </a:ext>
            </a:extLst>
          </p:cNvPr>
          <p:cNvSpPr txBox="1"/>
          <p:nvPr/>
        </p:nvSpPr>
        <p:spPr>
          <a:xfrm>
            <a:off x="1207477" y="703385"/>
            <a:ext cx="10433538" cy="6186309"/>
          </a:xfrm>
          <a:prstGeom prst="rect">
            <a:avLst/>
          </a:prstGeom>
          <a:noFill/>
        </p:spPr>
        <p:txBody>
          <a:bodyPr wrap="square" rtlCol="0">
            <a:spAutoFit/>
          </a:bodyPr>
          <a:lstStyle/>
          <a:p>
            <a:r>
              <a:rPr lang="en-GB" b="1" dirty="0">
                <a:solidFill>
                  <a:srgbClr val="FF0000"/>
                </a:solidFill>
              </a:rPr>
              <a:t>What is Correlation?</a:t>
            </a:r>
          </a:p>
          <a:p>
            <a:endParaRPr lang="en-GB" dirty="0"/>
          </a:p>
          <a:p>
            <a:r>
              <a:rPr lang="en-GB" dirty="0"/>
              <a:t>Correlation is a statistical technique to depict the relationship between 2 variables – strength and direction. We measure the correlation with the help of Correlation Coefficient.</a:t>
            </a:r>
          </a:p>
          <a:p>
            <a:endParaRPr lang="en-GB" dirty="0"/>
          </a:p>
          <a:p>
            <a:r>
              <a:rPr lang="en-GB" b="1" dirty="0"/>
              <a:t>For example</a:t>
            </a:r>
            <a:r>
              <a:rPr lang="en-GB" dirty="0"/>
              <a:t>, height and weight are related; taller people tend to be heavier than shorter people. </a:t>
            </a:r>
          </a:p>
          <a:p>
            <a:endParaRPr lang="en-GB" dirty="0"/>
          </a:p>
          <a:p>
            <a:endParaRPr lang="en-GB" dirty="0"/>
          </a:p>
          <a:p>
            <a:r>
              <a:rPr lang="en-GB" b="1" dirty="0">
                <a:solidFill>
                  <a:srgbClr val="FF0000"/>
                </a:solidFill>
              </a:rPr>
              <a:t>What is Correlation Coefficient?</a:t>
            </a:r>
          </a:p>
          <a:p>
            <a:endParaRPr lang="en-GB" dirty="0"/>
          </a:p>
          <a:p>
            <a:r>
              <a:rPr lang="en-GB" dirty="0"/>
              <a:t>The Pearson’s correlation coefficient (</a:t>
            </a:r>
            <a:r>
              <a:rPr lang="en-GB" i="1" dirty="0"/>
              <a:t>r</a:t>
            </a:r>
            <a:r>
              <a:rPr lang="el-GR" dirty="0"/>
              <a:t>) </a:t>
            </a:r>
            <a:r>
              <a:rPr lang="en-GB" dirty="0"/>
              <a:t>is a measure that determines the degree to which the movement of two variables is associated. The value of Correlation Coefficient lies between -1 and 1.</a:t>
            </a:r>
          </a:p>
          <a:p>
            <a:endParaRPr lang="en-GB" dirty="0"/>
          </a:p>
          <a:p>
            <a:endParaRPr lang="en-GB" dirty="0"/>
          </a:p>
          <a:p>
            <a:r>
              <a:rPr lang="en-GB" b="1" dirty="0">
                <a:solidFill>
                  <a:srgbClr val="FF0000"/>
                </a:solidFill>
              </a:rPr>
              <a:t>Formula: (Pearson’s Correlation Coefficient) -  Standard Formula</a:t>
            </a:r>
          </a:p>
          <a:p>
            <a:r>
              <a:rPr lang="en-GB" b="1" dirty="0">
                <a:solidFill>
                  <a:srgbClr val="FF0000"/>
                </a:solidFill>
              </a:rPr>
              <a:t>In Python: </a:t>
            </a:r>
            <a:r>
              <a:rPr lang="en-GB" i="1" dirty="0" err="1">
                <a:solidFill>
                  <a:srgbClr val="00B0F0"/>
                </a:solidFill>
              </a:rPr>
              <a:t>DataFrame.corr</a:t>
            </a:r>
            <a:r>
              <a:rPr lang="en-GB" i="1" dirty="0">
                <a:solidFill>
                  <a:srgbClr val="00B0F0"/>
                </a:solidFill>
              </a:rPr>
              <a:t>(method=’</a:t>
            </a:r>
            <a:r>
              <a:rPr lang="en-GB" i="1" dirty="0" err="1">
                <a:solidFill>
                  <a:srgbClr val="00B0F0"/>
                </a:solidFill>
              </a:rPr>
              <a:t>pearson</a:t>
            </a:r>
            <a:r>
              <a:rPr lang="en-GB" i="1" dirty="0">
                <a:solidFill>
                  <a:srgbClr val="00B0F0"/>
                </a:solidFill>
              </a:rPr>
              <a:t>’)</a:t>
            </a:r>
          </a:p>
          <a:p>
            <a:endParaRPr lang="en-GB" b="1" dirty="0">
              <a:solidFill>
                <a:srgbClr val="FF0000"/>
              </a:solidFill>
            </a:endParaRPr>
          </a:p>
          <a:p>
            <a:endParaRPr lang="en-GB" dirty="0"/>
          </a:p>
          <a:p>
            <a:endParaRPr lang="en-GB" dirty="0"/>
          </a:p>
          <a:p>
            <a:endParaRPr lang="en-GB" dirty="0"/>
          </a:p>
          <a:p>
            <a:endParaRPr lang="en-GB" dirty="0"/>
          </a:p>
          <a:p>
            <a:endParaRPr lang="en-US" dirty="0"/>
          </a:p>
        </p:txBody>
      </p:sp>
      <p:pic>
        <p:nvPicPr>
          <p:cNvPr id="3" name="Picture 2">
            <a:extLst>
              <a:ext uri="{FF2B5EF4-FFF2-40B4-BE49-F238E27FC236}">
                <a16:creationId xmlns:a16="http://schemas.microsoft.com/office/drawing/2014/main" id="{B8F5BA29-EB4A-3B4E-8D4D-D513F521A717}"/>
              </a:ext>
            </a:extLst>
          </p:cNvPr>
          <p:cNvPicPr>
            <a:picLocks noChangeAspect="1"/>
          </p:cNvPicPr>
          <p:nvPr/>
        </p:nvPicPr>
        <p:blipFill>
          <a:blip r:embed="rId2"/>
          <a:stretch>
            <a:fillRect/>
          </a:stretch>
        </p:blipFill>
        <p:spPr>
          <a:xfrm>
            <a:off x="6933083" y="5068268"/>
            <a:ext cx="4051440" cy="976573"/>
          </a:xfrm>
          <a:prstGeom prst="rect">
            <a:avLst/>
          </a:prstGeom>
        </p:spPr>
      </p:pic>
      <p:sp>
        <p:nvSpPr>
          <p:cNvPr id="4" name="TextBox 3">
            <a:extLst>
              <a:ext uri="{FF2B5EF4-FFF2-40B4-BE49-F238E27FC236}">
                <a16:creationId xmlns:a16="http://schemas.microsoft.com/office/drawing/2014/main" id="{C7EFEA45-B4EC-D949-A692-75CCFD243F18}"/>
              </a:ext>
            </a:extLst>
          </p:cNvPr>
          <p:cNvSpPr txBox="1"/>
          <p:nvPr/>
        </p:nvSpPr>
        <p:spPr>
          <a:xfrm>
            <a:off x="1207477" y="6144102"/>
            <a:ext cx="10691446" cy="646331"/>
          </a:xfrm>
          <a:prstGeom prst="rect">
            <a:avLst/>
          </a:prstGeom>
          <a:noFill/>
        </p:spPr>
        <p:txBody>
          <a:bodyPr wrap="square" rtlCol="0">
            <a:spAutoFit/>
          </a:bodyPr>
          <a:lstStyle/>
          <a:p>
            <a:r>
              <a:rPr lang="en-US" dirty="0"/>
              <a:t>(n = sample size, and </a:t>
            </a:r>
            <a:r>
              <a:rPr lang="en-US" dirty="0" err="1"/>
              <a:t>Sx</a:t>
            </a:r>
            <a:r>
              <a:rPr lang="en-US" dirty="0"/>
              <a:t>, Sy are the standard deviation of samples x and y. X-bar and y-bar are the respective means of x and y samples whereas Xi and Yi are sample points of X and Y respectively.)</a:t>
            </a:r>
          </a:p>
        </p:txBody>
      </p:sp>
    </p:spTree>
    <p:extLst>
      <p:ext uri="{BB962C8B-B14F-4D97-AF65-F5344CB8AC3E}">
        <p14:creationId xmlns:p14="http://schemas.microsoft.com/office/powerpoint/2010/main" val="780883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26B73-A17F-E24A-962B-5BF0A92803A5}"/>
              </a:ext>
            </a:extLst>
          </p:cNvPr>
          <p:cNvSpPr txBox="1"/>
          <p:nvPr/>
        </p:nvSpPr>
        <p:spPr>
          <a:xfrm>
            <a:off x="1453662" y="691662"/>
            <a:ext cx="9125383" cy="4247317"/>
          </a:xfrm>
          <a:prstGeom prst="rect">
            <a:avLst/>
          </a:prstGeom>
          <a:noFill/>
        </p:spPr>
        <p:txBody>
          <a:bodyPr wrap="none" rtlCol="0">
            <a:spAutoFit/>
          </a:bodyPr>
          <a:lstStyle/>
          <a:p>
            <a:r>
              <a:rPr lang="en-GB" b="1" dirty="0">
                <a:solidFill>
                  <a:srgbClr val="FF0000"/>
                </a:solidFill>
              </a:rPr>
              <a:t>Positive and Negative Correlation:</a:t>
            </a:r>
          </a:p>
          <a:p>
            <a:endParaRPr lang="en-GB" dirty="0"/>
          </a:p>
          <a:p>
            <a:pPr marL="342900" indent="-342900">
              <a:buAutoNum type="arabicPeriod"/>
            </a:pPr>
            <a:r>
              <a:rPr lang="en-GB" dirty="0"/>
              <a:t>Correlation Coefficient greater than zero indicates a </a:t>
            </a:r>
            <a:r>
              <a:rPr lang="en-GB" b="1" i="1" dirty="0">
                <a:solidFill>
                  <a:srgbClr val="FF0000"/>
                </a:solidFill>
              </a:rPr>
              <a:t>positive relationship </a:t>
            </a:r>
            <a:endParaRPr lang="en-GB" dirty="0"/>
          </a:p>
          <a:p>
            <a:endParaRPr lang="en-GB" dirty="0"/>
          </a:p>
          <a:p>
            <a:r>
              <a:rPr lang="en-GB" dirty="0"/>
              <a:t>2.   while a value less than zero signifies a </a:t>
            </a:r>
            <a:r>
              <a:rPr lang="en-GB" b="1" i="1" dirty="0">
                <a:solidFill>
                  <a:srgbClr val="FF0000"/>
                </a:solidFill>
              </a:rPr>
              <a:t>negative relationship </a:t>
            </a:r>
          </a:p>
          <a:p>
            <a:endParaRPr lang="en-GB" b="1" i="1" dirty="0">
              <a:solidFill>
                <a:srgbClr val="FF0000"/>
              </a:solidFill>
            </a:endParaRPr>
          </a:p>
          <a:p>
            <a:r>
              <a:rPr lang="en-GB" dirty="0"/>
              <a:t>3.   and a value of zero indicates </a:t>
            </a:r>
            <a:r>
              <a:rPr lang="en-GB" b="1" dirty="0">
                <a:solidFill>
                  <a:srgbClr val="FF0000"/>
                </a:solidFill>
              </a:rPr>
              <a:t>no relationship </a:t>
            </a:r>
            <a:r>
              <a:rPr lang="en-GB" dirty="0"/>
              <a:t>between the two variables being compared.</a:t>
            </a:r>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D03D7F23-A252-5D40-93E9-BA8944800EC3}"/>
              </a:ext>
            </a:extLst>
          </p:cNvPr>
          <p:cNvPicPr>
            <a:picLocks noChangeAspect="1"/>
          </p:cNvPicPr>
          <p:nvPr/>
        </p:nvPicPr>
        <p:blipFill>
          <a:blip r:embed="rId2"/>
          <a:stretch>
            <a:fillRect/>
          </a:stretch>
        </p:blipFill>
        <p:spPr>
          <a:xfrm>
            <a:off x="2286000" y="3283438"/>
            <a:ext cx="7620000" cy="2882900"/>
          </a:xfrm>
          <a:prstGeom prst="rect">
            <a:avLst/>
          </a:prstGeom>
        </p:spPr>
      </p:pic>
    </p:spTree>
    <p:extLst>
      <p:ext uri="{BB962C8B-B14F-4D97-AF65-F5344CB8AC3E}">
        <p14:creationId xmlns:p14="http://schemas.microsoft.com/office/powerpoint/2010/main" val="3845426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F301F-54A1-804D-B95F-69C3D628DD28}"/>
              </a:ext>
            </a:extLst>
          </p:cNvPr>
          <p:cNvSpPr txBox="1"/>
          <p:nvPr/>
        </p:nvSpPr>
        <p:spPr>
          <a:xfrm>
            <a:off x="1195754" y="172360"/>
            <a:ext cx="10351477" cy="4247317"/>
          </a:xfrm>
          <a:prstGeom prst="rect">
            <a:avLst/>
          </a:prstGeom>
          <a:noFill/>
        </p:spPr>
        <p:txBody>
          <a:bodyPr wrap="square" rtlCol="0">
            <a:spAutoFit/>
          </a:bodyPr>
          <a:lstStyle/>
          <a:p>
            <a:r>
              <a:rPr lang="en-GB" b="1" dirty="0">
                <a:solidFill>
                  <a:srgbClr val="FF0000"/>
                </a:solidFill>
              </a:rPr>
              <a:t>Strong and Weak Correlation:</a:t>
            </a:r>
          </a:p>
          <a:p>
            <a:endParaRPr lang="en-GB" b="1" dirty="0">
              <a:solidFill>
                <a:srgbClr val="FF0000"/>
              </a:solidFill>
            </a:endParaRPr>
          </a:p>
          <a:p>
            <a:r>
              <a:rPr lang="en-GB" dirty="0"/>
              <a:t>Kind of correlation = depicted by sign of correlation coefficient</a:t>
            </a:r>
          </a:p>
          <a:p>
            <a:r>
              <a:rPr lang="en-GB" dirty="0"/>
              <a:t>How Strong =. Value of Correlation Coefficient</a:t>
            </a:r>
          </a:p>
          <a:p>
            <a:endParaRPr lang="en-GB" dirty="0"/>
          </a:p>
          <a:p>
            <a:endParaRPr lang="en-GB" dirty="0"/>
          </a:p>
          <a:p>
            <a:endParaRPr lang="en-GB" b="1" dirty="0">
              <a:solidFill>
                <a:srgbClr val="FF0000"/>
              </a:solidFill>
            </a:endParaRPr>
          </a:p>
          <a:p>
            <a:endParaRPr lang="en-GB" b="1" dirty="0">
              <a:solidFill>
                <a:srgbClr val="FF0000"/>
              </a:solidFill>
            </a:endParaRPr>
          </a:p>
          <a:p>
            <a:endParaRPr lang="en-GB" b="1" dirty="0">
              <a:solidFill>
                <a:srgbClr val="FF0000"/>
              </a:solidFill>
            </a:endParaRPr>
          </a:p>
          <a:p>
            <a:endParaRPr lang="en-GB" dirty="0"/>
          </a:p>
          <a:p>
            <a:endParaRPr lang="en-GB" dirty="0"/>
          </a:p>
          <a:p>
            <a:endParaRPr lang="en-GB" dirty="0"/>
          </a:p>
          <a:p>
            <a:endParaRPr lang="en-GB" dirty="0"/>
          </a:p>
          <a:p>
            <a:endParaRPr lang="en-GB" dirty="0"/>
          </a:p>
          <a:p>
            <a:endParaRPr lang="en-US" dirty="0"/>
          </a:p>
        </p:txBody>
      </p:sp>
      <p:pic>
        <p:nvPicPr>
          <p:cNvPr id="3" name="Picture 2">
            <a:extLst>
              <a:ext uri="{FF2B5EF4-FFF2-40B4-BE49-F238E27FC236}">
                <a16:creationId xmlns:a16="http://schemas.microsoft.com/office/drawing/2014/main" id="{FF321773-AA51-9A48-B538-3D588BE4C6FF}"/>
              </a:ext>
            </a:extLst>
          </p:cNvPr>
          <p:cNvPicPr>
            <a:picLocks noChangeAspect="1"/>
          </p:cNvPicPr>
          <p:nvPr/>
        </p:nvPicPr>
        <p:blipFill>
          <a:blip r:embed="rId2"/>
          <a:stretch>
            <a:fillRect/>
          </a:stretch>
        </p:blipFill>
        <p:spPr>
          <a:xfrm>
            <a:off x="4489938" y="1465022"/>
            <a:ext cx="5521570" cy="5392977"/>
          </a:xfrm>
          <a:prstGeom prst="rect">
            <a:avLst/>
          </a:prstGeom>
        </p:spPr>
      </p:pic>
    </p:spTree>
    <p:extLst>
      <p:ext uri="{BB962C8B-B14F-4D97-AF65-F5344CB8AC3E}">
        <p14:creationId xmlns:p14="http://schemas.microsoft.com/office/powerpoint/2010/main" val="2277709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p:spTree>
    <p:extLst>
      <p:ext uri="{BB962C8B-B14F-4D97-AF65-F5344CB8AC3E}">
        <p14:creationId xmlns:p14="http://schemas.microsoft.com/office/powerpoint/2010/main" val="1490654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0A6F97-32B9-324E-B90C-4DF517FC33F8}"/>
              </a:ext>
            </a:extLst>
          </p:cNvPr>
          <p:cNvPicPr>
            <a:picLocks noChangeAspect="1"/>
          </p:cNvPicPr>
          <p:nvPr/>
        </p:nvPicPr>
        <p:blipFill>
          <a:blip r:embed="rId2"/>
          <a:stretch>
            <a:fillRect/>
          </a:stretch>
        </p:blipFill>
        <p:spPr>
          <a:xfrm>
            <a:off x="728815" y="-7327"/>
            <a:ext cx="11463185" cy="5931877"/>
          </a:xfrm>
          <a:prstGeom prst="rect">
            <a:avLst/>
          </a:prstGeom>
        </p:spPr>
      </p:pic>
      <p:sp>
        <p:nvSpPr>
          <p:cNvPr id="6" name="TextBox 5">
            <a:extLst>
              <a:ext uri="{FF2B5EF4-FFF2-40B4-BE49-F238E27FC236}">
                <a16:creationId xmlns:a16="http://schemas.microsoft.com/office/drawing/2014/main" id="{61CC3B29-D61C-4448-A92C-7C78A55935A7}"/>
              </a:ext>
            </a:extLst>
          </p:cNvPr>
          <p:cNvSpPr txBox="1"/>
          <p:nvPr/>
        </p:nvSpPr>
        <p:spPr>
          <a:xfrm>
            <a:off x="887311" y="5924550"/>
            <a:ext cx="11222628" cy="923330"/>
          </a:xfrm>
          <a:prstGeom prst="rect">
            <a:avLst/>
          </a:prstGeom>
          <a:noFill/>
        </p:spPr>
        <p:txBody>
          <a:bodyPr wrap="square" rtlCol="0">
            <a:spAutoFit/>
          </a:bodyPr>
          <a:lstStyle/>
          <a:p>
            <a:r>
              <a:rPr lang="en-US" b="1" dirty="0">
                <a:solidFill>
                  <a:srgbClr val="FF0000"/>
                </a:solidFill>
              </a:rPr>
              <a:t>Rule of thumb: Any relationship with magnitude of r greater than 0.75 can be considered to be a strong correlation.</a:t>
            </a:r>
          </a:p>
          <a:p>
            <a:r>
              <a:rPr lang="en-US" b="1" dirty="0">
                <a:solidFill>
                  <a:srgbClr val="FF0000"/>
                </a:solidFill>
              </a:rPr>
              <a:t>E.g.: -0.84 is a strong Negative correlation and 0.90 is a strong positive correlation.</a:t>
            </a:r>
          </a:p>
        </p:txBody>
      </p:sp>
    </p:spTree>
    <p:extLst>
      <p:ext uri="{BB962C8B-B14F-4D97-AF65-F5344CB8AC3E}">
        <p14:creationId xmlns:p14="http://schemas.microsoft.com/office/powerpoint/2010/main" val="1984186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4B5AB-6C46-1F49-A2F3-F3018B41A569}"/>
              </a:ext>
            </a:extLst>
          </p:cNvPr>
          <p:cNvPicPr>
            <a:picLocks noChangeAspect="1"/>
          </p:cNvPicPr>
          <p:nvPr/>
        </p:nvPicPr>
        <p:blipFill>
          <a:blip r:embed="rId2"/>
          <a:stretch>
            <a:fillRect/>
          </a:stretch>
        </p:blipFill>
        <p:spPr>
          <a:xfrm>
            <a:off x="734470" y="633045"/>
            <a:ext cx="11457529" cy="5974923"/>
          </a:xfrm>
          <a:prstGeom prst="rect">
            <a:avLst/>
          </a:prstGeom>
        </p:spPr>
      </p:pic>
    </p:spTree>
    <p:extLst>
      <p:ext uri="{BB962C8B-B14F-4D97-AF65-F5344CB8AC3E}">
        <p14:creationId xmlns:p14="http://schemas.microsoft.com/office/powerpoint/2010/main" val="4166556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282B85-1975-3C4E-BA61-4E1F5623F46F}"/>
              </a:ext>
            </a:extLst>
          </p:cNvPr>
          <p:cNvPicPr>
            <a:picLocks noChangeAspect="1"/>
          </p:cNvPicPr>
          <p:nvPr/>
        </p:nvPicPr>
        <p:blipFill>
          <a:blip r:embed="rId2"/>
          <a:stretch>
            <a:fillRect/>
          </a:stretch>
        </p:blipFill>
        <p:spPr>
          <a:xfrm>
            <a:off x="750276" y="641289"/>
            <a:ext cx="11441723" cy="5966680"/>
          </a:xfrm>
          <a:prstGeom prst="rect">
            <a:avLst/>
          </a:prstGeom>
        </p:spPr>
      </p:pic>
    </p:spTree>
    <p:extLst>
      <p:ext uri="{BB962C8B-B14F-4D97-AF65-F5344CB8AC3E}">
        <p14:creationId xmlns:p14="http://schemas.microsoft.com/office/powerpoint/2010/main" val="8719043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6DB1C2-4AB7-164F-8E78-9DB51B75CFC4}"/>
              </a:ext>
            </a:extLst>
          </p:cNvPr>
          <p:cNvSpPr txBox="1"/>
          <p:nvPr/>
        </p:nvSpPr>
        <p:spPr>
          <a:xfrm>
            <a:off x="1066801" y="363415"/>
            <a:ext cx="10843846" cy="923330"/>
          </a:xfrm>
          <a:prstGeom prst="rect">
            <a:avLst/>
          </a:prstGeom>
          <a:noFill/>
        </p:spPr>
        <p:txBody>
          <a:bodyPr wrap="square" rtlCol="0">
            <a:spAutoFit/>
          </a:bodyPr>
          <a:lstStyle/>
          <a:p>
            <a:r>
              <a:rPr lang="en-US" dirty="0"/>
              <a:t>Question: </a:t>
            </a:r>
            <a:r>
              <a:rPr lang="en-GB" dirty="0"/>
              <a:t>The local ice cream shop keeps track of how much ice cream they sell versus the temperature on that day, here are their figures for the last 12 days. Can you tell if Ice cream sales are correlated to that of temperature? Find out the nature and strength of correlation.</a:t>
            </a:r>
            <a:endParaRPr lang="en-US" dirty="0"/>
          </a:p>
        </p:txBody>
      </p:sp>
      <p:graphicFrame>
        <p:nvGraphicFramePr>
          <p:cNvPr id="6" name="Table 5">
            <a:extLst>
              <a:ext uri="{FF2B5EF4-FFF2-40B4-BE49-F238E27FC236}">
                <a16:creationId xmlns:a16="http://schemas.microsoft.com/office/drawing/2014/main" id="{8ABEF977-232E-D54D-8E2F-F6D02FEC1937}"/>
              </a:ext>
            </a:extLst>
          </p:cNvPr>
          <p:cNvGraphicFramePr>
            <a:graphicFrameLocks noGrp="1"/>
          </p:cNvGraphicFramePr>
          <p:nvPr>
            <p:extLst>
              <p:ext uri="{D42A27DB-BD31-4B8C-83A1-F6EECF244321}">
                <p14:modId xmlns:p14="http://schemas.microsoft.com/office/powerpoint/2010/main" val="2889912375"/>
              </p:ext>
            </p:extLst>
          </p:nvPr>
        </p:nvGraphicFramePr>
        <p:xfrm>
          <a:off x="2131646" y="1502117"/>
          <a:ext cx="8128000" cy="51917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679573198"/>
                    </a:ext>
                  </a:extLst>
                </a:gridCol>
                <a:gridCol w="4064000">
                  <a:extLst>
                    <a:ext uri="{9D8B030D-6E8A-4147-A177-3AD203B41FA5}">
                      <a16:colId xmlns:a16="http://schemas.microsoft.com/office/drawing/2014/main" val="2870333738"/>
                    </a:ext>
                  </a:extLst>
                </a:gridCol>
              </a:tblGrid>
              <a:tr h="370840">
                <a:tc>
                  <a:txBody>
                    <a:bodyPr/>
                    <a:lstStyle/>
                    <a:p>
                      <a:pPr algn="ctr"/>
                      <a:r>
                        <a:rPr lang="en-US" dirty="0">
                          <a:solidFill>
                            <a:srgbClr val="FF0000"/>
                          </a:solidFill>
                        </a:rPr>
                        <a:t>Temperature</a:t>
                      </a:r>
                    </a:p>
                  </a:txBody>
                  <a:tcPr/>
                </a:tc>
                <a:tc>
                  <a:txBody>
                    <a:bodyPr/>
                    <a:lstStyle/>
                    <a:p>
                      <a:pPr algn="ctr"/>
                      <a:r>
                        <a:rPr lang="en-US" dirty="0">
                          <a:solidFill>
                            <a:srgbClr val="FF0000"/>
                          </a:solidFill>
                        </a:rPr>
                        <a:t> Ice Cream Sales</a:t>
                      </a:r>
                    </a:p>
                  </a:txBody>
                  <a:tcPr/>
                </a:tc>
                <a:extLst>
                  <a:ext uri="{0D108BD9-81ED-4DB2-BD59-A6C34878D82A}">
                    <a16:rowId xmlns:a16="http://schemas.microsoft.com/office/drawing/2014/main" val="1322340080"/>
                  </a:ext>
                </a:extLst>
              </a:tr>
              <a:tr h="370840">
                <a:tc>
                  <a:txBody>
                    <a:bodyPr/>
                    <a:lstStyle/>
                    <a:p>
                      <a:pPr algn="ctr"/>
                      <a:r>
                        <a:rPr lang="en-GB" dirty="0"/>
                        <a:t>14.2°</a:t>
                      </a:r>
                    </a:p>
                  </a:txBody>
                  <a:tcPr marL="38100" marR="38100" marT="38100" marB="38100" anchor="ctr"/>
                </a:tc>
                <a:tc>
                  <a:txBody>
                    <a:bodyPr/>
                    <a:lstStyle/>
                    <a:p>
                      <a:pPr algn="ctr"/>
                      <a:r>
                        <a:rPr lang="en-GB"/>
                        <a:t>$215</a:t>
                      </a:r>
                    </a:p>
                  </a:txBody>
                  <a:tcPr marL="38100" marR="38100" marT="38100" marB="38100" anchor="ctr"/>
                </a:tc>
                <a:extLst>
                  <a:ext uri="{0D108BD9-81ED-4DB2-BD59-A6C34878D82A}">
                    <a16:rowId xmlns:a16="http://schemas.microsoft.com/office/drawing/2014/main" val="3833941505"/>
                  </a:ext>
                </a:extLst>
              </a:tr>
              <a:tr h="370840">
                <a:tc>
                  <a:txBody>
                    <a:bodyPr/>
                    <a:lstStyle/>
                    <a:p>
                      <a:pPr algn="ctr"/>
                      <a:r>
                        <a:rPr lang="en-GB"/>
                        <a:t>16.4°</a:t>
                      </a:r>
                    </a:p>
                  </a:txBody>
                  <a:tcPr marL="38100" marR="38100" marT="38100" marB="38100" anchor="ctr"/>
                </a:tc>
                <a:tc>
                  <a:txBody>
                    <a:bodyPr/>
                    <a:lstStyle/>
                    <a:p>
                      <a:pPr algn="ctr"/>
                      <a:r>
                        <a:rPr lang="en-GB"/>
                        <a:t>$325</a:t>
                      </a:r>
                    </a:p>
                  </a:txBody>
                  <a:tcPr marL="38100" marR="38100" marT="38100" marB="38100" anchor="ctr"/>
                </a:tc>
                <a:extLst>
                  <a:ext uri="{0D108BD9-81ED-4DB2-BD59-A6C34878D82A}">
                    <a16:rowId xmlns:a16="http://schemas.microsoft.com/office/drawing/2014/main" val="1206233179"/>
                  </a:ext>
                </a:extLst>
              </a:tr>
              <a:tr h="370840">
                <a:tc>
                  <a:txBody>
                    <a:bodyPr/>
                    <a:lstStyle/>
                    <a:p>
                      <a:pPr algn="ctr"/>
                      <a:r>
                        <a:rPr lang="en-GB"/>
                        <a:t>11.9°</a:t>
                      </a:r>
                    </a:p>
                  </a:txBody>
                  <a:tcPr marL="38100" marR="38100" marT="38100" marB="38100" anchor="ctr"/>
                </a:tc>
                <a:tc>
                  <a:txBody>
                    <a:bodyPr/>
                    <a:lstStyle/>
                    <a:p>
                      <a:pPr algn="ctr"/>
                      <a:r>
                        <a:rPr lang="en-GB"/>
                        <a:t>$185</a:t>
                      </a:r>
                    </a:p>
                  </a:txBody>
                  <a:tcPr marL="38100" marR="38100" marT="38100" marB="38100" anchor="ctr"/>
                </a:tc>
                <a:extLst>
                  <a:ext uri="{0D108BD9-81ED-4DB2-BD59-A6C34878D82A}">
                    <a16:rowId xmlns:a16="http://schemas.microsoft.com/office/drawing/2014/main" val="1768223624"/>
                  </a:ext>
                </a:extLst>
              </a:tr>
              <a:tr h="370840">
                <a:tc>
                  <a:txBody>
                    <a:bodyPr/>
                    <a:lstStyle/>
                    <a:p>
                      <a:pPr algn="ctr"/>
                      <a:r>
                        <a:rPr lang="en-GB"/>
                        <a:t>15.2°</a:t>
                      </a:r>
                    </a:p>
                  </a:txBody>
                  <a:tcPr marL="38100" marR="38100" marT="38100" marB="38100" anchor="ctr"/>
                </a:tc>
                <a:tc>
                  <a:txBody>
                    <a:bodyPr/>
                    <a:lstStyle/>
                    <a:p>
                      <a:pPr algn="ctr"/>
                      <a:r>
                        <a:rPr lang="en-GB"/>
                        <a:t>$332</a:t>
                      </a:r>
                    </a:p>
                  </a:txBody>
                  <a:tcPr marL="38100" marR="38100" marT="38100" marB="38100" anchor="ctr"/>
                </a:tc>
                <a:extLst>
                  <a:ext uri="{0D108BD9-81ED-4DB2-BD59-A6C34878D82A}">
                    <a16:rowId xmlns:a16="http://schemas.microsoft.com/office/drawing/2014/main" val="2886351564"/>
                  </a:ext>
                </a:extLst>
              </a:tr>
              <a:tr h="370840">
                <a:tc>
                  <a:txBody>
                    <a:bodyPr/>
                    <a:lstStyle/>
                    <a:p>
                      <a:pPr algn="ctr"/>
                      <a:r>
                        <a:rPr lang="en-GB"/>
                        <a:t>18.5°</a:t>
                      </a:r>
                    </a:p>
                  </a:txBody>
                  <a:tcPr marL="38100" marR="38100" marT="38100" marB="38100" anchor="ctr"/>
                </a:tc>
                <a:tc>
                  <a:txBody>
                    <a:bodyPr/>
                    <a:lstStyle/>
                    <a:p>
                      <a:pPr algn="ctr"/>
                      <a:r>
                        <a:rPr lang="en-GB"/>
                        <a:t>$406</a:t>
                      </a:r>
                    </a:p>
                  </a:txBody>
                  <a:tcPr marL="38100" marR="38100" marT="38100" marB="38100" anchor="ctr"/>
                </a:tc>
                <a:extLst>
                  <a:ext uri="{0D108BD9-81ED-4DB2-BD59-A6C34878D82A}">
                    <a16:rowId xmlns:a16="http://schemas.microsoft.com/office/drawing/2014/main" val="541466805"/>
                  </a:ext>
                </a:extLst>
              </a:tr>
              <a:tr h="370840">
                <a:tc>
                  <a:txBody>
                    <a:bodyPr/>
                    <a:lstStyle/>
                    <a:p>
                      <a:pPr algn="ctr"/>
                      <a:r>
                        <a:rPr lang="en-GB"/>
                        <a:t>22.1°</a:t>
                      </a:r>
                    </a:p>
                  </a:txBody>
                  <a:tcPr marL="38100" marR="38100" marT="38100" marB="38100" anchor="ctr"/>
                </a:tc>
                <a:tc>
                  <a:txBody>
                    <a:bodyPr/>
                    <a:lstStyle/>
                    <a:p>
                      <a:pPr algn="ctr"/>
                      <a:r>
                        <a:rPr lang="en-GB"/>
                        <a:t>$522</a:t>
                      </a:r>
                    </a:p>
                  </a:txBody>
                  <a:tcPr marL="38100" marR="38100" marT="38100" marB="38100" anchor="ctr"/>
                </a:tc>
                <a:extLst>
                  <a:ext uri="{0D108BD9-81ED-4DB2-BD59-A6C34878D82A}">
                    <a16:rowId xmlns:a16="http://schemas.microsoft.com/office/drawing/2014/main" val="65681407"/>
                  </a:ext>
                </a:extLst>
              </a:tr>
              <a:tr h="370840">
                <a:tc>
                  <a:txBody>
                    <a:bodyPr/>
                    <a:lstStyle/>
                    <a:p>
                      <a:pPr algn="ctr"/>
                      <a:r>
                        <a:rPr lang="en-GB"/>
                        <a:t>19.4°</a:t>
                      </a:r>
                    </a:p>
                  </a:txBody>
                  <a:tcPr marL="38100" marR="38100" marT="38100" marB="38100" anchor="ctr"/>
                </a:tc>
                <a:tc>
                  <a:txBody>
                    <a:bodyPr/>
                    <a:lstStyle/>
                    <a:p>
                      <a:pPr algn="ctr"/>
                      <a:r>
                        <a:rPr lang="en-GB"/>
                        <a:t>$412</a:t>
                      </a:r>
                    </a:p>
                  </a:txBody>
                  <a:tcPr marL="38100" marR="38100" marT="38100" marB="38100" anchor="ctr"/>
                </a:tc>
                <a:extLst>
                  <a:ext uri="{0D108BD9-81ED-4DB2-BD59-A6C34878D82A}">
                    <a16:rowId xmlns:a16="http://schemas.microsoft.com/office/drawing/2014/main" val="3091768820"/>
                  </a:ext>
                </a:extLst>
              </a:tr>
              <a:tr h="370840">
                <a:tc>
                  <a:txBody>
                    <a:bodyPr/>
                    <a:lstStyle/>
                    <a:p>
                      <a:pPr algn="ctr"/>
                      <a:r>
                        <a:rPr lang="en-GB"/>
                        <a:t>25.1°</a:t>
                      </a:r>
                    </a:p>
                  </a:txBody>
                  <a:tcPr marL="38100" marR="38100" marT="38100" marB="38100" anchor="ctr"/>
                </a:tc>
                <a:tc>
                  <a:txBody>
                    <a:bodyPr/>
                    <a:lstStyle/>
                    <a:p>
                      <a:pPr algn="ctr"/>
                      <a:r>
                        <a:rPr lang="en-GB"/>
                        <a:t>$614</a:t>
                      </a:r>
                    </a:p>
                  </a:txBody>
                  <a:tcPr marL="38100" marR="38100" marT="38100" marB="38100" anchor="ctr"/>
                </a:tc>
                <a:extLst>
                  <a:ext uri="{0D108BD9-81ED-4DB2-BD59-A6C34878D82A}">
                    <a16:rowId xmlns:a16="http://schemas.microsoft.com/office/drawing/2014/main" val="114255768"/>
                  </a:ext>
                </a:extLst>
              </a:tr>
              <a:tr h="370840">
                <a:tc>
                  <a:txBody>
                    <a:bodyPr/>
                    <a:lstStyle/>
                    <a:p>
                      <a:pPr algn="ctr"/>
                      <a:r>
                        <a:rPr lang="en-GB"/>
                        <a:t>23.4°</a:t>
                      </a:r>
                    </a:p>
                  </a:txBody>
                  <a:tcPr marL="38100" marR="38100" marT="38100" marB="38100" anchor="ctr"/>
                </a:tc>
                <a:tc>
                  <a:txBody>
                    <a:bodyPr/>
                    <a:lstStyle/>
                    <a:p>
                      <a:pPr algn="ctr"/>
                      <a:r>
                        <a:rPr lang="en-GB"/>
                        <a:t>$544</a:t>
                      </a:r>
                    </a:p>
                  </a:txBody>
                  <a:tcPr marL="38100" marR="38100" marT="38100" marB="38100" anchor="ctr"/>
                </a:tc>
                <a:extLst>
                  <a:ext uri="{0D108BD9-81ED-4DB2-BD59-A6C34878D82A}">
                    <a16:rowId xmlns:a16="http://schemas.microsoft.com/office/drawing/2014/main" val="3175766551"/>
                  </a:ext>
                </a:extLst>
              </a:tr>
              <a:tr h="370840">
                <a:tc>
                  <a:txBody>
                    <a:bodyPr/>
                    <a:lstStyle/>
                    <a:p>
                      <a:pPr algn="ctr"/>
                      <a:r>
                        <a:rPr lang="en-GB"/>
                        <a:t>18.1°</a:t>
                      </a:r>
                    </a:p>
                  </a:txBody>
                  <a:tcPr marL="38100" marR="38100" marT="38100" marB="38100" anchor="ctr"/>
                </a:tc>
                <a:tc>
                  <a:txBody>
                    <a:bodyPr/>
                    <a:lstStyle/>
                    <a:p>
                      <a:pPr algn="ctr"/>
                      <a:r>
                        <a:rPr lang="en-GB"/>
                        <a:t>$421</a:t>
                      </a:r>
                    </a:p>
                  </a:txBody>
                  <a:tcPr marL="38100" marR="38100" marT="38100" marB="38100" anchor="ctr"/>
                </a:tc>
                <a:extLst>
                  <a:ext uri="{0D108BD9-81ED-4DB2-BD59-A6C34878D82A}">
                    <a16:rowId xmlns:a16="http://schemas.microsoft.com/office/drawing/2014/main" val="3277773254"/>
                  </a:ext>
                </a:extLst>
              </a:tr>
              <a:tr h="370840">
                <a:tc>
                  <a:txBody>
                    <a:bodyPr/>
                    <a:lstStyle/>
                    <a:p>
                      <a:pPr algn="ctr"/>
                      <a:r>
                        <a:rPr lang="en-GB"/>
                        <a:t>22.6°</a:t>
                      </a:r>
                    </a:p>
                  </a:txBody>
                  <a:tcPr marL="38100" marR="38100" marT="38100" marB="38100" anchor="ctr"/>
                </a:tc>
                <a:tc>
                  <a:txBody>
                    <a:bodyPr/>
                    <a:lstStyle/>
                    <a:p>
                      <a:pPr algn="ctr"/>
                      <a:r>
                        <a:rPr lang="en-GB"/>
                        <a:t>$445</a:t>
                      </a:r>
                    </a:p>
                  </a:txBody>
                  <a:tcPr marL="38100" marR="38100" marT="38100" marB="38100" anchor="ctr"/>
                </a:tc>
                <a:extLst>
                  <a:ext uri="{0D108BD9-81ED-4DB2-BD59-A6C34878D82A}">
                    <a16:rowId xmlns:a16="http://schemas.microsoft.com/office/drawing/2014/main" val="577748342"/>
                  </a:ext>
                </a:extLst>
              </a:tr>
              <a:tr h="370840">
                <a:tc>
                  <a:txBody>
                    <a:bodyPr/>
                    <a:lstStyle/>
                    <a:p>
                      <a:pPr algn="ctr"/>
                      <a:r>
                        <a:rPr lang="en-GB"/>
                        <a:t>17.2°</a:t>
                      </a:r>
                    </a:p>
                  </a:txBody>
                  <a:tcPr marL="38100" marR="38100" marT="38100" marB="38100" anchor="ctr"/>
                </a:tc>
                <a:tc>
                  <a:txBody>
                    <a:bodyPr/>
                    <a:lstStyle/>
                    <a:p>
                      <a:pPr algn="ctr"/>
                      <a:r>
                        <a:rPr lang="en-GB" dirty="0"/>
                        <a:t>$408</a:t>
                      </a:r>
                    </a:p>
                  </a:txBody>
                  <a:tcPr marL="38100" marR="38100" marT="38100" marB="38100" anchor="ctr"/>
                </a:tc>
                <a:extLst>
                  <a:ext uri="{0D108BD9-81ED-4DB2-BD59-A6C34878D82A}">
                    <a16:rowId xmlns:a16="http://schemas.microsoft.com/office/drawing/2014/main" val="152414885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97954406"/>
                  </a:ext>
                </a:extLst>
              </a:tr>
            </a:tbl>
          </a:graphicData>
        </a:graphic>
      </p:graphicFrame>
    </p:spTree>
    <p:extLst>
      <p:ext uri="{BB962C8B-B14F-4D97-AF65-F5344CB8AC3E}">
        <p14:creationId xmlns:p14="http://schemas.microsoft.com/office/powerpoint/2010/main" val="1167502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F2BB23-CD20-034D-BE76-06EC3C9B39B2}"/>
              </a:ext>
            </a:extLst>
          </p:cNvPr>
          <p:cNvSpPr txBox="1"/>
          <p:nvPr/>
        </p:nvSpPr>
        <p:spPr>
          <a:xfrm>
            <a:off x="1051886" y="292784"/>
            <a:ext cx="3185487" cy="954107"/>
          </a:xfrm>
          <a:prstGeom prst="rect">
            <a:avLst/>
          </a:prstGeom>
          <a:noFill/>
        </p:spPr>
        <p:txBody>
          <a:bodyPr wrap="none" rtlCol="0">
            <a:spAutoFit/>
          </a:bodyPr>
          <a:lstStyle/>
          <a:p>
            <a:r>
              <a:rPr lang="en-US" sz="2000" b="1" dirty="0"/>
              <a:t>Spearman Rank Correlation</a:t>
            </a:r>
          </a:p>
          <a:p>
            <a:endParaRPr lang="en-US" dirty="0"/>
          </a:p>
          <a:p>
            <a:endParaRPr lang="en-US" dirty="0"/>
          </a:p>
        </p:txBody>
      </p:sp>
      <p:sp>
        <p:nvSpPr>
          <p:cNvPr id="3" name="TextBox 2">
            <a:extLst>
              <a:ext uri="{FF2B5EF4-FFF2-40B4-BE49-F238E27FC236}">
                <a16:creationId xmlns:a16="http://schemas.microsoft.com/office/drawing/2014/main" id="{38CDB603-BF12-994C-8ECD-061AC574E511}"/>
              </a:ext>
            </a:extLst>
          </p:cNvPr>
          <p:cNvSpPr txBox="1"/>
          <p:nvPr/>
        </p:nvSpPr>
        <p:spPr>
          <a:xfrm>
            <a:off x="1051886" y="1246891"/>
            <a:ext cx="682283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Used for Non-Linear Variables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Spearman Corr Coeff = Pearson Corr </a:t>
            </a:r>
            <a:r>
              <a:rPr lang="en-US" sz="2000" dirty="0" err="1"/>
              <a:t>coeff</a:t>
            </a:r>
            <a:r>
              <a:rPr lang="en-US" sz="2000" dirty="0"/>
              <a:t> (rank </a:t>
            </a:r>
            <a:r>
              <a:rPr lang="en-US" sz="2000" dirty="0" err="1"/>
              <a:t>varaibles</a:t>
            </a:r>
            <a:r>
              <a:rPr lang="en-US" sz="2000" dirty="0"/>
              <a:t>)</a:t>
            </a:r>
          </a:p>
          <a:p>
            <a:pPr marL="342900" indent="-342900">
              <a:buFont typeface="Arial" panose="020B0604020202020204" pitchFamily="34" charset="0"/>
              <a:buChar char="•"/>
            </a:pPr>
            <a:r>
              <a:rPr lang="en-US" sz="2000" dirty="0"/>
              <a:t>In Python: </a:t>
            </a:r>
            <a:r>
              <a:rPr lang="en-GB" i="1" dirty="0" err="1">
                <a:solidFill>
                  <a:srgbClr val="00B0F0"/>
                </a:solidFill>
              </a:rPr>
              <a:t>DataFrame.corr</a:t>
            </a:r>
            <a:r>
              <a:rPr lang="en-GB" i="1" dirty="0">
                <a:solidFill>
                  <a:srgbClr val="00B0F0"/>
                </a:solidFill>
              </a:rPr>
              <a:t>(method=’spearman’)</a:t>
            </a:r>
            <a:endParaRPr lang="en-US" sz="2000" dirty="0">
              <a:solidFill>
                <a:srgbClr val="00B0F0"/>
              </a:solidFill>
            </a:endParaRPr>
          </a:p>
        </p:txBody>
      </p:sp>
      <p:pic>
        <p:nvPicPr>
          <p:cNvPr id="4" name="Picture 3">
            <a:extLst>
              <a:ext uri="{FF2B5EF4-FFF2-40B4-BE49-F238E27FC236}">
                <a16:creationId xmlns:a16="http://schemas.microsoft.com/office/drawing/2014/main" id="{B69B7FCC-BAFD-9D41-B4EE-CFA38D2E9B44}"/>
              </a:ext>
            </a:extLst>
          </p:cNvPr>
          <p:cNvPicPr>
            <a:picLocks noChangeAspect="1"/>
          </p:cNvPicPr>
          <p:nvPr/>
        </p:nvPicPr>
        <p:blipFill>
          <a:blip r:embed="rId2"/>
          <a:stretch>
            <a:fillRect/>
          </a:stretch>
        </p:blipFill>
        <p:spPr>
          <a:xfrm>
            <a:off x="7937219" y="500062"/>
            <a:ext cx="4087224" cy="3872645"/>
          </a:xfrm>
          <a:prstGeom prst="rect">
            <a:avLst/>
          </a:prstGeom>
        </p:spPr>
      </p:pic>
      <p:pic>
        <p:nvPicPr>
          <p:cNvPr id="6" name="Picture 5">
            <a:extLst>
              <a:ext uri="{FF2B5EF4-FFF2-40B4-BE49-F238E27FC236}">
                <a16:creationId xmlns:a16="http://schemas.microsoft.com/office/drawing/2014/main" id="{D45D2AF5-F1C2-CF49-9C92-23A3BAB1273A}"/>
              </a:ext>
            </a:extLst>
          </p:cNvPr>
          <p:cNvPicPr>
            <a:picLocks noChangeAspect="1"/>
          </p:cNvPicPr>
          <p:nvPr/>
        </p:nvPicPr>
        <p:blipFill>
          <a:blip r:embed="rId3"/>
          <a:stretch>
            <a:fillRect/>
          </a:stretch>
        </p:blipFill>
        <p:spPr>
          <a:xfrm>
            <a:off x="2644629" y="2870200"/>
            <a:ext cx="2425700" cy="1117600"/>
          </a:xfrm>
          <a:prstGeom prst="rect">
            <a:avLst/>
          </a:prstGeom>
        </p:spPr>
      </p:pic>
      <p:sp>
        <p:nvSpPr>
          <p:cNvPr id="7" name="TextBox 6">
            <a:extLst>
              <a:ext uri="{FF2B5EF4-FFF2-40B4-BE49-F238E27FC236}">
                <a16:creationId xmlns:a16="http://schemas.microsoft.com/office/drawing/2014/main" id="{69004089-97A0-E74D-B273-430AA827B255}"/>
              </a:ext>
            </a:extLst>
          </p:cNvPr>
          <p:cNvSpPr txBox="1"/>
          <p:nvPr/>
        </p:nvSpPr>
        <p:spPr>
          <a:xfrm>
            <a:off x="1051886" y="4595446"/>
            <a:ext cx="2006511" cy="369332"/>
          </a:xfrm>
          <a:prstGeom prst="rect">
            <a:avLst/>
          </a:prstGeom>
          <a:noFill/>
        </p:spPr>
        <p:txBody>
          <a:bodyPr wrap="none" rtlCol="0">
            <a:spAutoFit/>
          </a:bodyPr>
          <a:lstStyle/>
          <a:p>
            <a:pPr marL="285750" indent="-285750">
              <a:buFont typeface="Arial" panose="020B0604020202020204" pitchFamily="34" charset="0"/>
              <a:buChar char="•"/>
            </a:pPr>
            <a:r>
              <a:rPr lang="en-US" dirty="0"/>
              <a:t>Denoted by rho.</a:t>
            </a:r>
          </a:p>
        </p:txBody>
      </p:sp>
    </p:spTree>
    <p:extLst>
      <p:ext uri="{BB962C8B-B14F-4D97-AF65-F5344CB8AC3E}">
        <p14:creationId xmlns:p14="http://schemas.microsoft.com/office/powerpoint/2010/main" val="4192010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6B18F-E89E-C541-8D78-70323A85C21D}"/>
              </a:ext>
            </a:extLst>
          </p:cNvPr>
          <p:cNvSpPr txBox="1"/>
          <p:nvPr/>
        </p:nvSpPr>
        <p:spPr>
          <a:xfrm>
            <a:off x="1113692" y="492369"/>
            <a:ext cx="4345677" cy="369332"/>
          </a:xfrm>
          <a:prstGeom prst="rect">
            <a:avLst/>
          </a:prstGeom>
          <a:noFill/>
        </p:spPr>
        <p:txBody>
          <a:bodyPr wrap="none" rtlCol="0">
            <a:spAutoFit/>
          </a:bodyPr>
          <a:lstStyle/>
          <a:p>
            <a:r>
              <a:rPr lang="en-US" dirty="0"/>
              <a:t>Steps for Spearman Correlation Coefficient</a:t>
            </a:r>
          </a:p>
        </p:txBody>
      </p:sp>
      <p:sp>
        <p:nvSpPr>
          <p:cNvPr id="3" name="TextBox 2">
            <a:extLst>
              <a:ext uri="{FF2B5EF4-FFF2-40B4-BE49-F238E27FC236}">
                <a16:creationId xmlns:a16="http://schemas.microsoft.com/office/drawing/2014/main" id="{03101D6B-91C5-9F41-8CA5-50626678903C}"/>
              </a:ext>
            </a:extLst>
          </p:cNvPr>
          <p:cNvSpPr txBox="1"/>
          <p:nvPr/>
        </p:nvSpPr>
        <p:spPr>
          <a:xfrm>
            <a:off x="1242646" y="1383323"/>
            <a:ext cx="10339754" cy="3139321"/>
          </a:xfrm>
          <a:prstGeom prst="rect">
            <a:avLst/>
          </a:prstGeom>
          <a:noFill/>
        </p:spPr>
        <p:txBody>
          <a:bodyPr wrap="square" rtlCol="0">
            <a:spAutoFit/>
          </a:bodyPr>
          <a:lstStyle/>
          <a:p>
            <a:pPr marL="342900" indent="-342900">
              <a:buAutoNum type="arabicPeriod"/>
            </a:pPr>
            <a:r>
              <a:rPr lang="en-US" dirty="0"/>
              <a:t>Create a new column for rank(x) and assign the rank of each variable.</a:t>
            </a:r>
          </a:p>
          <a:p>
            <a:pPr marL="342900" indent="-342900">
              <a:buAutoNum type="arabicPeriod"/>
            </a:pPr>
            <a:r>
              <a:rPr lang="en-US" dirty="0"/>
              <a:t>Assign the rank of 2</a:t>
            </a:r>
            <a:r>
              <a:rPr lang="en-US" baseline="30000" dirty="0"/>
              <a:t>nd</a:t>
            </a:r>
            <a:r>
              <a:rPr lang="en-US" dirty="0"/>
              <a:t> variable in a new column rank(y).</a:t>
            </a:r>
          </a:p>
          <a:p>
            <a:pPr marL="342900" indent="-342900">
              <a:buAutoNum type="arabicPeriod"/>
            </a:pPr>
            <a:r>
              <a:rPr lang="en-US" dirty="0"/>
              <a:t>Calculate the difference in rank of both the variables = d.</a:t>
            </a:r>
          </a:p>
          <a:p>
            <a:pPr marL="342900" indent="-342900">
              <a:buAutoNum type="arabicPeriod"/>
            </a:pPr>
            <a:r>
              <a:rPr lang="en-US" dirty="0"/>
              <a:t>Calculate the d-squared.</a:t>
            </a:r>
          </a:p>
          <a:p>
            <a:pPr marL="342900" indent="-342900">
              <a:buAutoNum type="arabicPeriod"/>
            </a:pPr>
            <a:r>
              <a:rPr lang="en-US" dirty="0"/>
              <a:t>Add up d-squared score.</a:t>
            </a:r>
          </a:p>
          <a:p>
            <a:pPr marL="342900" indent="-342900">
              <a:buAutoNum type="arabicPeriod"/>
            </a:pPr>
            <a:r>
              <a:rPr lang="en-US" dirty="0"/>
              <a:t>Put in the formula provided:</a:t>
            </a:r>
          </a:p>
          <a:p>
            <a:pPr marL="342900" indent="-342900">
              <a:buAutoNum type="arabicPeriod"/>
            </a:pPr>
            <a:endParaRPr lang="en-US" dirty="0"/>
          </a:p>
          <a:p>
            <a:pPr marL="342900" indent="-342900">
              <a:buAutoNum type="arabicPeriod"/>
            </a:pPr>
            <a:endParaRPr lang="en-US" dirty="0"/>
          </a:p>
          <a:p>
            <a:endParaRPr lang="en-US" dirty="0"/>
          </a:p>
          <a:p>
            <a:endParaRPr lang="en-US" dirty="0"/>
          </a:p>
          <a:p>
            <a:endParaRPr lang="en-US" dirty="0"/>
          </a:p>
        </p:txBody>
      </p:sp>
      <p:pic>
        <p:nvPicPr>
          <p:cNvPr id="34" name="Picture 33">
            <a:extLst>
              <a:ext uri="{FF2B5EF4-FFF2-40B4-BE49-F238E27FC236}">
                <a16:creationId xmlns:a16="http://schemas.microsoft.com/office/drawing/2014/main" id="{FB27BCC9-6E19-7E48-A0A0-8AEBE7D0D875}"/>
              </a:ext>
            </a:extLst>
          </p:cNvPr>
          <p:cNvPicPr>
            <a:picLocks noChangeAspect="1"/>
          </p:cNvPicPr>
          <p:nvPr/>
        </p:nvPicPr>
        <p:blipFill>
          <a:blip r:embed="rId2"/>
          <a:stretch>
            <a:fillRect/>
          </a:stretch>
        </p:blipFill>
        <p:spPr>
          <a:xfrm>
            <a:off x="3670300" y="3327400"/>
            <a:ext cx="2425700" cy="1117600"/>
          </a:xfrm>
          <a:prstGeom prst="rect">
            <a:avLst/>
          </a:prstGeom>
        </p:spPr>
      </p:pic>
    </p:spTree>
    <p:extLst>
      <p:ext uri="{BB962C8B-B14F-4D97-AF65-F5344CB8AC3E}">
        <p14:creationId xmlns:p14="http://schemas.microsoft.com/office/powerpoint/2010/main" val="454691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60BC38-F599-A34E-9520-20EB899D4562}"/>
              </a:ext>
            </a:extLst>
          </p:cNvPr>
          <p:cNvSpPr txBox="1"/>
          <p:nvPr/>
        </p:nvSpPr>
        <p:spPr>
          <a:xfrm>
            <a:off x="1172308" y="527538"/>
            <a:ext cx="10011507" cy="2862322"/>
          </a:xfrm>
          <a:prstGeom prst="rect">
            <a:avLst/>
          </a:prstGeom>
          <a:noFill/>
        </p:spPr>
        <p:txBody>
          <a:bodyPr wrap="square" rtlCol="0">
            <a:spAutoFit/>
          </a:bodyPr>
          <a:lstStyle/>
          <a:p>
            <a:r>
              <a:rPr lang="en-US" dirty="0"/>
              <a:t>Question: </a:t>
            </a:r>
            <a:r>
              <a:rPr lang="en-GB" dirty="0"/>
              <a:t>The scores for 10 students in English and Maths are as follows:</a:t>
            </a:r>
          </a:p>
          <a:p>
            <a:endParaRPr lang="en-GB" dirty="0"/>
          </a:p>
          <a:p>
            <a:endParaRPr lang="en-GB" dirty="0"/>
          </a:p>
          <a:p>
            <a:endParaRPr lang="en-GB" dirty="0"/>
          </a:p>
          <a:p>
            <a:endParaRPr lang="en-GB" dirty="0"/>
          </a:p>
          <a:p>
            <a:r>
              <a:rPr lang="en-GB" dirty="0"/>
              <a:t> </a:t>
            </a:r>
          </a:p>
          <a:p>
            <a:endParaRPr lang="en-GB" dirty="0"/>
          </a:p>
          <a:p>
            <a:endParaRPr lang="en-GB" dirty="0"/>
          </a:p>
          <a:p>
            <a:r>
              <a:rPr lang="en-GB" dirty="0"/>
              <a:t>Compute the Spearman rank correlation.</a:t>
            </a:r>
          </a:p>
          <a:p>
            <a:endParaRPr lang="en-US" dirty="0"/>
          </a:p>
        </p:txBody>
      </p:sp>
      <p:pic>
        <p:nvPicPr>
          <p:cNvPr id="3" name="Picture 2">
            <a:extLst>
              <a:ext uri="{FF2B5EF4-FFF2-40B4-BE49-F238E27FC236}">
                <a16:creationId xmlns:a16="http://schemas.microsoft.com/office/drawing/2014/main" id="{C6EB637D-2DD4-C145-A17A-83A3B1FE97D5}"/>
              </a:ext>
            </a:extLst>
          </p:cNvPr>
          <p:cNvPicPr>
            <a:picLocks noChangeAspect="1"/>
          </p:cNvPicPr>
          <p:nvPr/>
        </p:nvPicPr>
        <p:blipFill>
          <a:blip r:embed="rId2"/>
          <a:stretch>
            <a:fillRect/>
          </a:stretch>
        </p:blipFill>
        <p:spPr>
          <a:xfrm>
            <a:off x="1732085" y="966862"/>
            <a:ext cx="8396654" cy="1697684"/>
          </a:xfrm>
          <a:prstGeom prst="rect">
            <a:avLst/>
          </a:prstGeom>
        </p:spPr>
      </p:pic>
    </p:spTree>
    <p:extLst>
      <p:ext uri="{BB962C8B-B14F-4D97-AF65-F5344CB8AC3E}">
        <p14:creationId xmlns:p14="http://schemas.microsoft.com/office/powerpoint/2010/main" val="17374047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75399-C91B-C74C-A30D-7F26343A182D}"/>
              </a:ext>
            </a:extLst>
          </p:cNvPr>
          <p:cNvSpPr txBox="1"/>
          <p:nvPr/>
        </p:nvSpPr>
        <p:spPr>
          <a:xfrm>
            <a:off x="803031" y="0"/>
            <a:ext cx="10585938" cy="1200329"/>
          </a:xfrm>
          <a:prstGeom prst="rect">
            <a:avLst/>
          </a:prstGeom>
          <a:noFill/>
        </p:spPr>
        <p:txBody>
          <a:bodyPr wrap="square" rtlCol="0">
            <a:spAutoFit/>
          </a:bodyPr>
          <a:lstStyle/>
          <a:p>
            <a:r>
              <a:rPr lang="en-US" dirty="0"/>
              <a:t>Solution:</a:t>
            </a:r>
          </a:p>
          <a:p>
            <a:endParaRPr lang="en-US" dirty="0"/>
          </a:p>
          <a:p>
            <a:r>
              <a:rPr lang="en-US" dirty="0"/>
              <a:t>Step 1,2,3 and 4: </a:t>
            </a:r>
          </a:p>
          <a:p>
            <a:endParaRPr lang="en-US" dirty="0"/>
          </a:p>
        </p:txBody>
      </p:sp>
      <p:pic>
        <p:nvPicPr>
          <p:cNvPr id="6" name="Picture 5">
            <a:extLst>
              <a:ext uri="{FF2B5EF4-FFF2-40B4-BE49-F238E27FC236}">
                <a16:creationId xmlns:a16="http://schemas.microsoft.com/office/drawing/2014/main" id="{F544B9B5-1EFD-B049-A934-5108B656B2FF}"/>
              </a:ext>
            </a:extLst>
          </p:cNvPr>
          <p:cNvPicPr>
            <a:picLocks noChangeAspect="1"/>
          </p:cNvPicPr>
          <p:nvPr/>
        </p:nvPicPr>
        <p:blipFill>
          <a:blip r:embed="rId2"/>
          <a:stretch>
            <a:fillRect/>
          </a:stretch>
        </p:blipFill>
        <p:spPr>
          <a:xfrm>
            <a:off x="1701836" y="1200329"/>
            <a:ext cx="9587487" cy="5231662"/>
          </a:xfrm>
          <a:prstGeom prst="rect">
            <a:avLst/>
          </a:prstGeom>
        </p:spPr>
      </p:pic>
    </p:spTree>
    <p:extLst>
      <p:ext uri="{BB962C8B-B14F-4D97-AF65-F5344CB8AC3E}">
        <p14:creationId xmlns:p14="http://schemas.microsoft.com/office/powerpoint/2010/main" val="34337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5F865-05DF-B34C-803D-AAA181B13CE5}"/>
              </a:ext>
            </a:extLst>
          </p:cNvPr>
          <p:cNvSpPr txBox="1"/>
          <p:nvPr/>
        </p:nvSpPr>
        <p:spPr>
          <a:xfrm>
            <a:off x="961292" y="410308"/>
            <a:ext cx="1672253" cy="369332"/>
          </a:xfrm>
          <a:prstGeom prst="rect">
            <a:avLst/>
          </a:prstGeom>
          <a:noFill/>
        </p:spPr>
        <p:txBody>
          <a:bodyPr wrap="none" rtlCol="0">
            <a:spAutoFit/>
          </a:bodyPr>
          <a:lstStyle/>
          <a:p>
            <a:r>
              <a:rPr lang="en-US" dirty="0"/>
              <a:t>Solution Contd.</a:t>
            </a:r>
          </a:p>
        </p:txBody>
      </p:sp>
      <p:sp>
        <p:nvSpPr>
          <p:cNvPr id="3" name="TextBox 2">
            <a:extLst>
              <a:ext uri="{FF2B5EF4-FFF2-40B4-BE49-F238E27FC236}">
                <a16:creationId xmlns:a16="http://schemas.microsoft.com/office/drawing/2014/main" id="{2FBABABE-1137-2D4B-8736-15E02FE77C1F}"/>
              </a:ext>
            </a:extLst>
          </p:cNvPr>
          <p:cNvSpPr txBox="1"/>
          <p:nvPr/>
        </p:nvSpPr>
        <p:spPr>
          <a:xfrm>
            <a:off x="1101969" y="996462"/>
            <a:ext cx="876394" cy="369332"/>
          </a:xfrm>
          <a:prstGeom prst="rect">
            <a:avLst/>
          </a:prstGeom>
          <a:noFill/>
        </p:spPr>
        <p:txBody>
          <a:bodyPr wrap="none" rtlCol="0">
            <a:spAutoFit/>
          </a:bodyPr>
          <a:lstStyle/>
          <a:p>
            <a:r>
              <a:rPr lang="en-US" dirty="0"/>
              <a:t>Step 5:</a:t>
            </a:r>
          </a:p>
        </p:txBody>
      </p:sp>
      <p:sp>
        <p:nvSpPr>
          <p:cNvPr id="5" name="TextBox 4">
            <a:extLst>
              <a:ext uri="{FF2B5EF4-FFF2-40B4-BE49-F238E27FC236}">
                <a16:creationId xmlns:a16="http://schemas.microsoft.com/office/drawing/2014/main" id="{3EB07098-FE95-B14F-923F-ADC1D14E176C}"/>
              </a:ext>
            </a:extLst>
          </p:cNvPr>
          <p:cNvSpPr txBox="1"/>
          <p:nvPr/>
        </p:nvSpPr>
        <p:spPr>
          <a:xfrm>
            <a:off x="1101969" y="1817077"/>
            <a:ext cx="934102" cy="369332"/>
          </a:xfrm>
          <a:prstGeom prst="rect">
            <a:avLst/>
          </a:prstGeom>
          <a:noFill/>
        </p:spPr>
        <p:txBody>
          <a:bodyPr wrap="none" rtlCol="0">
            <a:spAutoFit/>
          </a:bodyPr>
          <a:lstStyle/>
          <a:p>
            <a:r>
              <a:rPr lang="en-US" dirty="0"/>
              <a:t>Step 6: </a:t>
            </a:r>
          </a:p>
        </p:txBody>
      </p:sp>
      <p:sp>
        <p:nvSpPr>
          <p:cNvPr id="9" name="TextBox 8">
            <a:extLst>
              <a:ext uri="{FF2B5EF4-FFF2-40B4-BE49-F238E27FC236}">
                <a16:creationId xmlns:a16="http://schemas.microsoft.com/office/drawing/2014/main" id="{15B5A3F1-855B-4044-9E98-7D5DA302B20F}"/>
              </a:ext>
            </a:extLst>
          </p:cNvPr>
          <p:cNvSpPr txBox="1"/>
          <p:nvPr/>
        </p:nvSpPr>
        <p:spPr>
          <a:xfrm>
            <a:off x="1336431" y="5076092"/>
            <a:ext cx="4738348" cy="923330"/>
          </a:xfrm>
          <a:prstGeom prst="rect">
            <a:avLst/>
          </a:prstGeom>
          <a:noFill/>
        </p:spPr>
        <p:txBody>
          <a:bodyPr wrap="none" rtlCol="0">
            <a:spAutoFit/>
          </a:bodyPr>
          <a:lstStyle/>
          <a:p>
            <a:endParaRPr lang="en-US" dirty="0"/>
          </a:p>
          <a:p>
            <a:endParaRPr lang="en-US" dirty="0"/>
          </a:p>
          <a:p>
            <a:r>
              <a:rPr lang="en-US" dirty="0"/>
              <a:t>Hence, the Spearman Rank Coefficient is 0.67.</a:t>
            </a:r>
          </a:p>
        </p:txBody>
      </p:sp>
      <p:pic>
        <p:nvPicPr>
          <p:cNvPr id="10" name="Picture 9">
            <a:extLst>
              <a:ext uri="{FF2B5EF4-FFF2-40B4-BE49-F238E27FC236}">
                <a16:creationId xmlns:a16="http://schemas.microsoft.com/office/drawing/2014/main" id="{C67376F1-FE13-BB41-8551-0E4D997D60C1}"/>
              </a:ext>
            </a:extLst>
          </p:cNvPr>
          <p:cNvPicPr>
            <a:picLocks noChangeAspect="1"/>
          </p:cNvPicPr>
          <p:nvPr/>
        </p:nvPicPr>
        <p:blipFill>
          <a:blip r:embed="rId2"/>
          <a:stretch>
            <a:fillRect/>
          </a:stretch>
        </p:blipFill>
        <p:spPr>
          <a:xfrm>
            <a:off x="2940050" y="857794"/>
            <a:ext cx="4178300" cy="508000"/>
          </a:xfrm>
          <a:prstGeom prst="rect">
            <a:avLst/>
          </a:prstGeom>
        </p:spPr>
      </p:pic>
      <p:pic>
        <p:nvPicPr>
          <p:cNvPr id="11" name="Picture 10">
            <a:extLst>
              <a:ext uri="{FF2B5EF4-FFF2-40B4-BE49-F238E27FC236}">
                <a16:creationId xmlns:a16="http://schemas.microsoft.com/office/drawing/2014/main" id="{9F2C79B5-5F5A-8041-97A7-1BE4D742C394}"/>
              </a:ext>
            </a:extLst>
          </p:cNvPr>
          <p:cNvPicPr>
            <a:picLocks noChangeAspect="1"/>
          </p:cNvPicPr>
          <p:nvPr/>
        </p:nvPicPr>
        <p:blipFill>
          <a:blip r:embed="rId3"/>
          <a:stretch>
            <a:fillRect/>
          </a:stretch>
        </p:blipFill>
        <p:spPr>
          <a:xfrm>
            <a:off x="2946400" y="1817077"/>
            <a:ext cx="2082800" cy="3162300"/>
          </a:xfrm>
          <a:prstGeom prst="rect">
            <a:avLst/>
          </a:prstGeom>
        </p:spPr>
      </p:pic>
    </p:spTree>
    <p:extLst>
      <p:ext uri="{BB962C8B-B14F-4D97-AF65-F5344CB8AC3E}">
        <p14:creationId xmlns:p14="http://schemas.microsoft.com/office/powerpoint/2010/main" val="914806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5FFA52-5012-F540-900F-0031D684F28D}"/>
              </a:ext>
            </a:extLst>
          </p:cNvPr>
          <p:cNvSpPr txBox="1"/>
          <p:nvPr/>
        </p:nvSpPr>
        <p:spPr>
          <a:xfrm>
            <a:off x="961292" y="165348"/>
            <a:ext cx="10609385" cy="13080504"/>
          </a:xfrm>
          <a:prstGeom prst="rect">
            <a:avLst/>
          </a:prstGeom>
          <a:noFill/>
        </p:spPr>
        <p:txBody>
          <a:bodyPr wrap="square" rtlCol="0">
            <a:spAutoFit/>
          </a:bodyPr>
          <a:lstStyle/>
          <a:p>
            <a:r>
              <a:rPr lang="en-US" sz="2800" dirty="0"/>
              <a:t>Points to Ponder (Correlation):</a:t>
            </a:r>
          </a:p>
          <a:p>
            <a:endParaRPr lang="en-US" dirty="0"/>
          </a:p>
          <a:p>
            <a:pPr lvl="0" fontAlgn="base">
              <a:spcBef>
                <a:spcPct val="0"/>
              </a:spcBef>
              <a:spcAft>
                <a:spcPct val="0"/>
              </a:spcAft>
            </a:pPr>
            <a:r>
              <a:rPr lang="en-US" altLang="en-US" sz="2400" b="1" dirty="0"/>
              <a:t>Example: </a:t>
            </a:r>
            <a:r>
              <a:rPr lang="en-US" altLang="en-US" sz="2000" dirty="0">
                <a:solidFill>
                  <a:srgbClr val="FF0000"/>
                </a:solidFill>
              </a:rPr>
              <a:t>A few years ago a survey of employees found a strong positive correlation between "Studying an external course" and Sick Leave Days.</a:t>
            </a:r>
          </a:p>
          <a:p>
            <a:pPr lvl="0" fontAlgn="base">
              <a:spcBef>
                <a:spcPct val="0"/>
              </a:spcBef>
              <a:spcAft>
                <a:spcPct val="0"/>
              </a:spcAft>
            </a:pPr>
            <a:endParaRPr lang="en-US" altLang="en-US" sz="2000" dirty="0"/>
          </a:p>
          <a:p>
            <a:pPr lvl="0" fontAlgn="base">
              <a:spcBef>
                <a:spcPct val="0"/>
              </a:spcBef>
              <a:spcAft>
                <a:spcPct val="0"/>
              </a:spcAft>
            </a:pPr>
            <a:r>
              <a:rPr lang="en-US" altLang="en-US" sz="2000" dirty="0"/>
              <a:t>Does this mean?</a:t>
            </a:r>
          </a:p>
          <a:p>
            <a:pPr lvl="0" fontAlgn="base">
              <a:spcBef>
                <a:spcPct val="0"/>
              </a:spcBef>
              <a:spcAft>
                <a:spcPct val="0"/>
              </a:spcAft>
              <a:buFontTx/>
              <a:buChar char="•"/>
            </a:pPr>
            <a:r>
              <a:rPr lang="en-US" altLang="en-US" sz="2000" dirty="0"/>
              <a:t> Studying makes them sick?</a:t>
            </a:r>
          </a:p>
          <a:p>
            <a:pPr lvl="0" fontAlgn="base">
              <a:spcBef>
                <a:spcPct val="0"/>
              </a:spcBef>
              <a:spcAft>
                <a:spcPct val="0"/>
              </a:spcAft>
              <a:buFontTx/>
              <a:buChar char="•"/>
            </a:pPr>
            <a:r>
              <a:rPr lang="en-US" altLang="en-US" sz="2000" dirty="0"/>
              <a:t> Sick people study a lot?</a:t>
            </a:r>
          </a:p>
          <a:p>
            <a:pPr lvl="0" fontAlgn="base">
              <a:spcBef>
                <a:spcPct val="0"/>
              </a:spcBef>
              <a:spcAft>
                <a:spcPct val="0"/>
              </a:spcAft>
              <a:buFontTx/>
              <a:buChar char="•"/>
            </a:pPr>
            <a:r>
              <a:rPr lang="en-US" altLang="en-US" sz="2000" dirty="0"/>
              <a:t> Or did they lie about being sick so they can study more?</a:t>
            </a:r>
          </a:p>
          <a:p>
            <a:pPr lvl="0" fontAlgn="base">
              <a:spcBef>
                <a:spcPct val="0"/>
              </a:spcBef>
              <a:spcAft>
                <a:spcPct val="0"/>
              </a:spcAft>
            </a:pPr>
            <a:endParaRPr lang="en-US" altLang="en-US" sz="2000" dirty="0"/>
          </a:p>
          <a:p>
            <a:pPr lvl="0" fontAlgn="base">
              <a:spcBef>
                <a:spcPct val="0"/>
              </a:spcBef>
              <a:spcAft>
                <a:spcPct val="0"/>
              </a:spcAft>
            </a:pPr>
            <a:r>
              <a:rPr lang="en-US" altLang="en-US" sz="2000" dirty="0"/>
              <a:t>Without further research we can't be sure why. :-D</a:t>
            </a:r>
          </a:p>
          <a:p>
            <a:pPr lvl="0" defTabSz="914400" eaLnBrk="0" fontAlgn="base" hangingPunct="0">
              <a:spcBef>
                <a:spcPct val="0"/>
              </a:spcBef>
              <a:spcAft>
                <a:spcPct val="0"/>
              </a:spcAft>
            </a:pPr>
            <a:endParaRPr lang="en-US" altLang="en-US" sz="3200" dirty="0">
              <a:solidFill>
                <a:srgbClr val="333333"/>
              </a:solidFill>
              <a:latin typeface="Verdana" panose="020B0604030504040204" pitchFamily="34" charset="0"/>
            </a:endParaRPr>
          </a:p>
          <a:p>
            <a:r>
              <a:rPr lang="en-GB" sz="2400" b="1" dirty="0"/>
              <a:t>Example:</a:t>
            </a:r>
            <a:r>
              <a:rPr lang="en-GB" dirty="0"/>
              <a:t> </a:t>
            </a:r>
            <a:r>
              <a:rPr lang="en-GB" sz="2000" dirty="0">
                <a:solidFill>
                  <a:srgbClr val="FF0000"/>
                </a:solidFill>
              </a:rPr>
              <a:t>Poor suburbs are more likely to have high pollution.</a:t>
            </a:r>
          </a:p>
          <a:p>
            <a:r>
              <a:rPr lang="en-GB" sz="2000" dirty="0"/>
              <a:t>Why?</a:t>
            </a:r>
          </a:p>
          <a:p>
            <a:pPr marL="342900" indent="-342900">
              <a:buFont typeface="Arial" panose="020B0604020202020204" pitchFamily="34" charset="0"/>
              <a:buChar char="•"/>
            </a:pPr>
            <a:r>
              <a:rPr lang="en-GB" sz="2000" dirty="0"/>
              <a:t>Do poor people make pollution?</a:t>
            </a:r>
          </a:p>
          <a:p>
            <a:pPr marL="342900" indent="-342900">
              <a:buFont typeface="Arial" panose="020B0604020202020204" pitchFamily="34" charset="0"/>
              <a:buChar char="•"/>
            </a:pPr>
            <a:r>
              <a:rPr lang="en-GB" sz="2000" dirty="0"/>
              <a:t>Are polluted suburbs the only place poor people can afford?</a:t>
            </a:r>
          </a:p>
          <a:p>
            <a:pPr marL="342900" indent="-342900">
              <a:buFont typeface="Arial" panose="020B0604020202020204" pitchFamily="34" charset="0"/>
              <a:buChar char="•"/>
            </a:pPr>
            <a:r>
              <a:rPr lang="en-GB" sz="2000" dirty="0"/>
              <a:t>Is it a common link, such as factories with low paying jobs and lots of pollution?</a:t>
            </a:r>
          </a:p>
          <a:p>
            <a:pPr lvl="0" defTabSz="914400" eaLnBrk="0" fontAlgn="base" hangingPunct="0">
              <a:spcBef>
                <a:spcPct val="0"/>
              </a:spcBef>
              <a:spcAft>
                <a:spcPct val="0"/>
              </a:spcAft>
            </a:pPr>
            <a:endParaRPr lang="en-US" altLang="en-US" sz="3200" dirty="0">
              <a:solidFill>
                <a:srgbClr val="333333"/>
              </a:solidFill>
              <a:latin typeface="Verdana" panose="020B0604030504040204" pitchFamily="34" charset="0"/>
            </a:endParaRPr>
          </a:p>
          <a:p>
            <a:pPr lvl="0" defTabSz="914400" eaLnBrk="0" fontAlgn="base" hangingPunct="0">
              <a:spcBef>
                <a:spcPct val="0"/>
              </a:spcBef>
              <a:spcAft>
                <a:spcPct val="0"/>
              </a:spcAft>
            </a:pPr>
            <a:endParaRPr lang="en-US" altLang="en-US" sz="3200" dirty="0">
              <a:latin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Rectangle 5">
            <a:extLst>
              <a:ext uri="{FF2B5EF4-FFF2-40B4-BE49-F238E27FC236}">
                <a16:creationId xmlns:a16="http://schemas.microsoft.com/office/drawing/2014/main" id="{5FB96CC8-4463-0244-B489-68DE4EE1C34C}"/>
              </a:ext>
            </a:extLst>
          </p:cNvPr>
          <p:cNvSpPr>
            <a:spLocks noChangeArrowheads="1"/>
          </p:cNvSpPr>
          <p:nvPr/>
        </p:nvSpPr>
        <p:spPr bwMode="auto">
          <a:xfrm>
            <a:off x="1337480" y="2451185"/>
            <a:ext cx="2673820" cy="1955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7457" tIns="15870" rIns="-17457"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0" b="0" i="0" u="none" strike="noStrike" cap="none" normalizeH="0" baseline="0" dirty="0">
                <a:ln>
                  <a:noFill/>
                </a:ln>
                <a:solidFill>
                  <a:srgbClr val="333333"/>
                </a:solidFill>
                <a:effectLst/>
                <a:latin typeface="Verdana" panose="020B0604030504040204" pitchFamily="34" charset="0"/>
              </a:rPr>
              <a:t>     </a:t>
            </a:r>
            <a:endParaRPr kumimoji="0" lang="en-US" altLang="en-US" sz="1000" b="0" i="0" u="none" strike="noStrike" cap="none" normalizeH="0" baseline="0" dirty="0">
              <a:ln>
                <a:noFill/>
              </a:ln>
              <a:solidFill>
                <a:schemeClr val="tx1"/>
              </a:solidFill>
              <a:effectLst/>
            </a:endParaRPr>
          </a:p>
        </p:txBody>
      </p:sp>
      <p:pic>
        <p:nvPicPr>
          <p:cNvPr id="3078" name="Picture 6" descr="study sick">
            <a:extLst>
              <a:ext uri="{FF2B5EF4-FFF2-40B4-BE49-F238E27FC236}">
                <a16:creationId xmlns:a16="http://schemas.microsoft.com/office/drawing/2014/main" id="{24BDF794-47EA-BB49-80E9-DEB32B310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917" y="1699846"/>
            <a:ext cx="26289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41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spTree>
    <p:extLst>
      <p:ext uri="{BB962C8B-B14F-4D97-AF65-F5344CB8AC3E}">
        <p14:creationId xmlns:p14="http://schemas.microsoft.com/office/powerpoint/2010/main" val="2421410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88B29-BE29-C544-A145-56D926B548F5}"/>
              </a:ext>
            </a:extLst>
          </p:cNvPr>
          <p:cNvSpPr txBox="1"/>
          <p:nvPr/>
        </p:nvSpPr>
        <p:spPr>
          <a:xfrm>
            <a:off x="1160585" y="187569"/>
            <a:ext cx="10750061" cy="6278642"/>
          </a:xfrm>
          <a:prstGeom prst="rect">
            <a:avLst/>
          </a:prstGeom>
          <a:noFill/>
        </p:spPr>
        <p:txBody>
          <a:bodyPr wrap="square" rtlCol="0">
            <a:spAutoFit/>
          </a:bodyPr>
          <a:lstStyle/>
          <a:p>
            <a:pPr algn="ctr"/>
            <a:r>
              <a:rPr lang="en-US" sz="2400" b="1" dirty="0">
                <a:solidFill>
                  <a:srgbClr val="FF0000"/>
                </a:solidFill>
              </a:rPr>
              <a:t>Recap – Descriptive Statistics</a:t>
            </a:r>
          </a:p>
          <a:p>
            <a:endParaRPr lang="en-US" dirty="0"/>
          </a:p>
          <a:p>
            <a:pPr marL="342900" indent="-342900">
              <a:buFont typeface="Arial" panose="020B0604020202020204" pitchFamily="34" charset="0"/>
              <a:buChar char="•"/>
            </a:pPr>
            <a:r>
              <a:rPr lang="en-US" sz="2400" dirty="0"/>
              <a:t>Statistics? Its Importance. Population vs Sample.</a:t>
            </a:r>
          </a:p>
          <a:p>
            <a:pPr marL="342900" indent="-342900">
              <a:buFont typeface="Arial" panose="020B0604020202020204" pitchFamily="34" charset="0"/>
              <a:buChar char="•"/>
            </a:pPr>
            <a:r>
              <a:rPr lang="en-US" sz="2400" dirty="0"/>
              <a:t>Types of variable – </a:t>
            </a:r>
            <a:r>
              <a:rPr lang="en-US" sz="1600" i="1" dirty="0"/>
              <a:t>(Quantitative, Categorical), - (Ordinal, Nominal), (discrete, continuous), (interval, ratio).</a:t>
            </a:r>
          </a:p>
          <a:p>
            <a:pPr marL="342900" indent="-342900">
              <a:buFont typeface="Arial" panose="020B0604020202020204" pitchFamily="34" charset="0"/>
              <a:buChar char="•"/>
            </a:pPr>
            <a:r>
              <a:rPr lang="en-US" sz="2400" dirty="0"/>
              <a:t>Types of charts – Pie, Donut, Line, Scatterplot, Histogram, Bar chart, Box-plot</a:t>
            </a:r>
          </a:p>
          <a:p>
            <a:pPr marL="342900" indent="-342900">
              <a:buFont typeface="Arial" panose="020B0604020202020204" pitchFamily="34" charset="0"/>
              <a:buChar char="•"/>
            </a:pPr>
            <a:r>
              <a:rPr lang="en-US" sz="2400" dirty="0"/>
              <a:t>Descriptive Stats:</a:t>
            </a:r>
          </a:p>
          <a:p>
            <a:pPr marL="342900" indent="-342900">
              <a:buFont typeface="Arial" panose="020B0604020202020204" pitchFamily="34" charset="0"/>
              <a:buChar char="•"/>
            </a:pPr>
            <a:endParaRPr lang="en-US" sz="2400" dirty="0"/>
          </a:p>
          <a:p>
            <a:pPr lvl="2"/>
            <a:r>
              <a:rPr lang="en-US" sz="2000" i="1" dirty="0"/>
              <a:t>Measure of central tendency -- Mean , Median &amp; Model</a:t>
            </a:r>
          </a:p>
          <a:p>
            <a:pPr lvl="2"/>
            <a:r>
              <a:rPr lang="en-US" sz="2000" i="1" dirty="0"/>
              <a:t>Measures of Dispersion/spread – Standard Deviation, Variance, range &amp; IQR</a:t>
            </a:r>
          </a:p>
          <a:p>
            <a:pPr lvl="2"/>
            <a:r>
              <a:rPr lang="en-US" sz="2000" i="1" dirty="0"/>
              <a:t>Measures of symmetricity – Skewness and Kurtosis</a:t>
            </a:r>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r>
              <a:rPr lang="en-US" sz="2400" dirty="0"/>
              <a:t>5 Number Summary – Box Plot (Box and Whiskers)</a:t>
            </a:r>
          </a:p>
          <a:p>
            <a:pPr marL="342900" indent="-342900">
              <a:buFont typeface="Arial" panose="020B0604020202020204" pitchFamily="34" charset="0"/>
              <a:buChar char="•"/>
            </a:pPr>
            <a:r>
              <a:rPr lang="en-US" sz="2400" dirty="0"/>
              <a:t>Effect of transformation on central tendency and spread.</a:t>
            </a:r>
          </a:p>
          <a:p>
            <a:pPr marL="342900" indent="-342900">
              <a:buFont typeface="Arial" panose="020B0604020202020204" pitchFamily="34" charset="0"/>
              <a:buChar char="•"/>
            </a:pPr>
            <a:r>
              <a:rPr lang="en-US" sz="2400" dirty="0"/>
              <a:t>Outliers? How to detect? Modified Boxplot. (IQR Method, Z-Score Method)</a:t>
            </a:r>
          </a:p>
          <a:p>
            <a:pPr marL="342900" indent="-342900">
              <a:buFont typeface="Arial" panose="020B0604020202020204" pitchFamily="34" charset="0"/>
              <a:buChar char="•"/>
            </a:pPr>
            <a:r>
              <a:rPr lang="en-US" sz="2400" dirty="0"/>
              <a:t>Covariance, Correlation. Pearson’s Correlation Coefficient. Nature &amp; Strength of Correlation. How to calculate Pearson’s Correlation Coefficient and Spearman’s Rank Correlation Coefficient.</a:t>
            </a:r>
          </a:p>
          <a:p>
            <a:pPr marL="342900" indent="-342900">
              <a:buAutoNum type="arabicPeriod"/>
            </a:pPr>
            <a:endParaRPr lang="en-US" dirty="0"/>
          </a:p>
        </p:txBody>
      </p:sp>
    </p:spTree>
    <p:extLst>
      <p:ext uri="{BB962C8B-B14F-4D97-AF65-F5344CB8AC3E}">
        <p14:creationId xmlns:p14="http://schemas.microsoft.com/office/powerpoint/2010/main" val="1958388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13844</TotalTime>
  <Words>4380</Words>
  <Application>Microsoft Macintosh PowerPoint</Application>
  <PresentationFormat>Widescreen</PresentationFormat>
  <Paragraphs>605</Paragraphs>
  <Slides>80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Arial</vt:lpstr>
      <vt:lpstr>Avenir Book</vt:lpstr>
      <vt:lpstr>Calibri</vt:lpstr>
      <vt:lpstr>Cambria Math</vt:lpstr>
      <vt:lpstr>Franklin Gothic Book</vt:lpstr>
      <vt:lpstr>medium-content-sans-serif-font</vt:lpstr>
      <vt:lpstr>medium-content-serif-font</vt:lpstr>
      <vt:lpstr>Verdana</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281</cp:revision>
  <dcterms:created xsi:type="dcterms:W3CDTF">2020-05-11T06:39:20Z</dcterms:created>
  <dcterms:modified xsi:type="dcterms:W3CDTF">2020-08-15T07:03:06Z</dcterms:modified>
</cp:coreProperties>
</file>